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368" r:id="rId2"/>
    <p:sldId id="377" r:id="rId3"/>
    <p:sldId id="376" r:id="rId4"/>
    <p:sldId id="375" r:id="rId5"/>
    <p:sldId id="374" r:id="rId6"/>
    <p:sldId id="373" r:id="rId7"/>
    <p:sldId id="372" r:id="rId8"/>
    <p:sldId id="371" r:id="rId9"/>
    <p:sldId id="370" r:id="rId10"/>
    <p:sldId id="36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CCA22F-F020-4EAE-9583-620C7608080C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2A4D12-FD6F-40F9-AD47-BC6699C4E5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36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266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405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3779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209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668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3437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124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534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531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61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E8A844-56E9-40D0-9189-4073FA595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77C112-66D1-446D-AB8B-961D4B45B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E9CB32-F72C-4630-AF7B-23957D25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AE403D-9800-4205-9EFC-12B92D0D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EEF4A0-4E19-46C5-ACD5-2E7EE207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70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0C2A52-1B25-4B82-A7F1-77059927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0242857-AA32-4B4A-938F-774050353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BF5523-F4CC-4403-8F78-32305252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B85004-87C0-4417-A659-74EA04F2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AF5F14-C790-4C9F-8516-430AF375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944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CD55F50-80B0-4673-B310-6E5644869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618343E-EEBF-4A07-AFE1-5D88E7F4A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61BFC3-ED78-4256-981D-E53501BE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3D2967-245D-40A2-9781-224076B7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D710EE-5FF7-45E3-9A5B-FB82A66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252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AC127-19D5-4735-8A82-B3263B97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5C107E-8786-4A61-AC6C-1F4F3295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815473-D431-4F12-B3B4-717F69AE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5CF65E-95A2-4D61-9EC8-663D2D05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A25DC4-D393-4DC5-8BA4-BB739483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8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B6BD3E-B410-47DD-8FBB-3FE00FD7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B0AA3-6977-4EEE-8A55-B0BD05CE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1D5BC0-19B6-4C8C-BD0C-DC1F616A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5F5B3-4835-498B-A317-51671A70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01468C-1F6B-454F-8F66-77965747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88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17A388-BB39-4621-971B-2B51CA04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3CD1DA-7E1C-4E10-B31A-334268F1D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F70CD0-1066-4EEF-808A-DCB7BF3C7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D27BC3A-EC8C-4690-87F0-F6B4E4B2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66F637D-17B1-482D-AAB6-F1E9C881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78948D-0ED3-4A12-BBDF-153C2C71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77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F79025-2E28-4256-B500-10E3AF05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ED08F6-BA9A-4E11-9F90-D783DB173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40D8CA8-B9A5-4778-B546-46A56DBFA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3CD11D-FDBC-4FF8-9E9E-483288B45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1CCD6A-F03A-4CB2-94E4-DC3CD717B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C2B98C6-8E9E-408A-A023-6CB6776B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8543A57-531A-489B-AC9B-1A7BE6DB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7D2B166-2BE8-47FE-972D-FD48BEC6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159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913900-EFCF-485B-A580-1F318EA1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CD73A2-A956-42BB-B687-391BA74D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E557BB-4A23-462B-A83D-08DC8D53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199EC80-5019-460F-AFF7-4863CB97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2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FFB57D4-DA9F-4243-A6BA-65EC9926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62D4A0-37A5-4D3D-9843-80DF6844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118E76B-E737-4E85-84CC-900DC89F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77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1B86A1-C808-4717-8932-B76DE45B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1334E0-2EEF-4038-BB72-DB80916D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BBDD8E-2BF6-4EC6-8045-A1E38E9D4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3F3BF2-7A8D-40E4-8A35-F9D04FA1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B3F292-6B92-480E-A45E-86928915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FBADFA0-EF1D-4BE4-A4EA-D90A6C11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67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B1823-E2E7-48EB-A8F3-722A90EB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FDA3993-ED3C-446B-85E3-5D30F64C4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3128C3-A7E6-467A-B0DE-5AC36F81E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1EC2CEC-265A-4700-B090-6E9F559F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DA3C29-6ABC-49A4-AB73-67047B4A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C06C72-684C-401B-86D3-9DF57E6B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8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8D480AF-6FDD-4887-95B7-BFD53B4B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712126-AF26-494A-A4B2-7D35BFA8B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169660-4AE9-4F61-96AD-B4D1D9C52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5AEF-36F0-4F65-8DA7-69670B158AFD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069C9C-0777-400F-8CE4-4CE323770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584B09-4DB7-4663-99C6-E05BB431B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2859-D77C-4224-A0F0-641A47F002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90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1D63722-C643-4B8A-9592-06D1F1D90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4952"/>
          <a:stretch/>
        </p:blipFill>
        <p:spPr>
          <a:xfrm>
            <a:off x="2027583" y="2016240"/>
            <a:ext cx="9044609" cy="46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0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226440C-96A7-4FF4-9098-CA47D2682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2" y="2016239"/>
            <a:ext cx="894780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4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98B7A2-CB4B-4088-9ECE-27A16C1766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/>
          <a:stretch/>
        </p:blipFill>
        <p:spPr>
          <a:xfrm>
            <a:off x="1997766" y="2016239"/>
            <a:ext cx="9124122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3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139A521-2E3E-48C2-8CD7-6282EE272AB3}"/>
              </a:ext>
            </a:extLst>
          </p:cNvPr>
          <p:cNvGrpSpPr/>
          <p:nvPr/>
        </p:nvGrpSpPr>
        <p:grpSpPr>
          <a:xfrm>
            <a:off x="1997765" y="1945185"/>
            <a:ext cx="9121755" cy="4723971"/>
            <a:chOff x="1997765" y="1945186"/>
            <a:chExt cx="9121755" cy="464917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8AAC62D4-1332-4239-9DF8-81AF3F4E8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765" y="1945186"/>
              <a:ext cx="9074427" cy="4649176"/>
            </a:xfrm>
            <a:prstGeom prst="rect">
              <a:avLst/>
            </a:prstGeom>
          </p:spPr>
        </p:pic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D6305394-9310-42FD-9BE0-707B2FB17074}"/>
                </a:ext>
              </a:extLst>
            </p:cNvPr>
            <p:cNvSpPr/>
            <p:nvPr/>
          </p:nvSpPr>
          <p:spPr>
            <a:xfrm rot="281744">
              <a:off x="10763769" y="3347642"/>
              <a:ext cx="355751" cy="1321344"/>
            </a:xfrm>
            <a:prstGeom prst="ellipse">
              <a:avLst/>
            </a:prstGeom>
            <a:solidFill>
              <a:srgbClr val="F6F6F6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97601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24053C5-03CA-44B0-B8F6-5D0162E456CE}"/>
              </a:ext>
            </a:extLst>
          </p:cNvPr>
          <p:cNvGrpSpPr/>
          <p:nvPr/>
        </p:nvGrpSpPr>
        <p:grpSpPr>
          <a:xfrm>
            <a:off x="2047462" y="2016239"/>
            <a:ext cx="9047196" cy="4682735"/>
            <a:chOff x="2047462" y="2016238"/>
            <a:chExt cx="9047196" cy="468273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809C0252-9A9B-4AA3-A78D-CE682C6F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462" y="2016238"/>
              <a:ext cx="9047196" cy="4682735"/>
            </a:xfrm>
            <a:prstGeom prst="rect">
              <a:avLst/>
            </a:prstGeom>
          </p:spPr>
        </p:pic>
        <p:sp>
          <p:nvSpPr>
            <p:cNvPr id="5" name="مخطط انسيابي: مهلة 4">
              <a:extLst>
                <a:ext uri="{FF2B5EF4-FFF2-40B4-BE49-F238E27FC236}">
                  <a16:creationId xmlns:a16="http://schemas.microsoft.com/office/drawing/2014/main" id="{8BE347CB-5DA8-48C7-835E-98106785C037}"/>
                </a:ext>
              </a:extLst>
            </p:cNvPr>
            <p:cNvSpPr/>
            <p:nvPr/>
          </p:nvSpPr>
          <p:spPr>
            <a:xfrm>
              <a:off x="10535479" y="3528391"/>
              <a:ext cx="524392" cy="1093305"/>
            </a:xfrm>
            <a:prstGeom prst="flowChartDelay">
              <a:avLst/>
            </a:prstGeom>
            <a:solidFill>
              <a:srgbClr val="F6F6F6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99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C6C65FE-784F-4C6D-85CC-2BF68E032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9"/>
            <a:ext cx="8962187" cy="46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846BF02-03CC-4550-80BE-1BDD6B64AC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/>
          <a:stretch/>
        </p:blipFill>
        <p:spPr>
          <a:xfrm>
            <a:off x="2129883" y="1975000"/>
            <a:ext cx="9021822" cy="46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E31229C-89FD-47A3-8113-6A43B2FBE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65" y="1902817"/>
            <a:ext cx="9064487" cy="47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AF5808C-9676-4966-A88F-3BFE3DE1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3754"/>
          <a:stretch/>
        </p:blipFill>
        <p:spPr>
          <a:xfrm>
            <a:off x="2129882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ACE470-0070-4FF1-8D62-63573FBB5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3" y="2016239"/>
            <a:ext cx="8947804" cy="46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157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شاشة عريضة</PresentationFormat>
  <Paragraphs>0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ريم بنت الحربي</dc:creator>
  <cp:lastModifiedBy>ريم بنت الحربي</cp:lastModifiedBy>
  <cp:revision>1</cp:revision>
  <dcterms:created xsi:type="dcterms:W3CDTF">2021-09-11T13:12:57Z</dcterms:created>
  <dcterms:modified xsi:type="dcterms:W3CDTF">2021-09-11T13:39:57Z</dcterms:modified>
</cp:coreProperties>
</file>