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2" r:id="rId1"/>
  </p:sldMasterIdLst>
  <p:notesMasterIdLst>
    <p:notesMasterId r:id="rId4"/>
  </p:notesMasterIdLst>
  <p:sldIdLst>
    <p:sldId id="310" r:id="rId2"/>
    <p:sldId id="311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8632"/>
    <a:srgbClr val="285E22"/>
    <a:srgbClr val="AA1539"/>
    <a:srgbClr val="2F7239"/>
    <a:srgbClr val="4C6EB6"/>
    <a:srgbClr val="E6D33E"/>
    <a:srgbClr val="B32B2E"/>
    <a:srgbClr val="DCA025"/>
    <a:srgbClr val="1C1F1C"/>
    <a:srgbClr val="231B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5845" autoAdjust="0"/>
  </p:normalViewPr>
  <p:slideViewPr>
    <p:cSldViewPr showGuides="1">
      <p:cViewPr>
        <p:scale>
          <a:sx n="103" d="100"/>
          <a:sy n="103" d="100"/>
        </p:scale>
        <p:origin x="241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638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85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3886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rgbClr val="285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88632"/>
                </a:solidFill>
                <a:latin typeface="Calibri" panose="020F0502020204030204" pitchFamily="34" charset="0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849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>
            <a:spLocks/>
          </p:cNvSpPr>
          <p:nvPr/>
        </p:nvSpPr>
        <p:spPr bwMode="auto">
          <a:xfrm>
            <a:off x="0" y="5356934"/>
            <a:ext cx="9144000" cy="1501066"/>
          </a:xfrm>
          <a:custGeom>
            <a:avLst/>
            <a:gdLst>
              <a:gd name="connsiteX0" fmla="*/ 1438962 w 9144000"/>
              <a:gd name="connsiteY0" fmla="*/ 0 h 1501066"/>
              <a:gd name="connsiteX1" fmla="*/ 1660683 w 9144000"/>
              <a:gd name="connsiteY1" fmla="*/ 3589 h 1501066"/>
              <a:gd name="connsiteX2" fmla="*/ 1893332 w 9144000"/>
              <a:gd name="connsiteY2" fmla="*/ 17047 h 1501066"/>
              <a:gd name="connsiteX3" fmla="*/ 2139254 w 9144000"/>
              <a:gd name="connsiteY3" fmla="*/ 40375 h 1501066"/>
              <a:gd name="connsiteX4" fmla="*/ 2396887 w 9144000"/>
              <a:gd name="connsiteY4" fmla="*/ 74918 h 1501066"/>
              <a:gd name="connsiteX5" fmla="*/ 2667791 w 9144000"/>
              <a:gd name="connsiteY5" fmla="*/ 121573 h 1501066"/>
              <a:gd name="connsiteX6" fmla="*/ 2951188 w 9144000"/>
              <a:gd name="connsiteY6" fmla="*/ 180341 h 1501066"/>
              <a:gd name="connsiteX7" fmla="*/ 3247074 w 9144000"/>
              <a:gd name="connsiteY7" fmla="*/ 253465 h 1501066"/>
              <a:gd name="connsiteX8" fmla="*/ 3556234 w 9144000"/>
              <a:gd name="connsiteY8" fmla="*/ 340046 h 1501066"/>
              <a:gd name="connsiteX9" fmla="*/ 3878665 w 9144000"/>
              <a:gd name="connsiteY9" fmla="*/ 441881 h 1501066"/>
              <a:gd name="connsiteX10" fmla="*/ 4045736 w 9144000"/>
              <a:gd name="connsiteY10" fmla="*/ 499303 h 1501066"/>
              <a:gd name="connsiteX11" fmla="*/ 4210464 w 9144000"/>
              <a:gd name="connsiteY11" fmla="*/ 556276 h 1501066"/>
              <a:gd name="connsiteX12" fmla="*/ 4531334 w 9144000"/>
              <a:gd name="connsiteY12" fmla="*/ 663494 h 1501066"/>
              <a:gd name="connsiteX13" fmla="*/ 4844396 w 9144000"/>
              <a:gd name="connsiteY13" fmla="*/ 761739 h 1501066"/>
              <a:gd name="connsiteX14" fmla="*/ 5148872 w 9144000"/>
              <a:gd name="connsiteY14" fmla="*/ 852358 h 1501066"/>
              <a:gd name="connsiteX15" fmla="*/ 5444758 w 9144000"/>
              <a:gd name="connsiteY15" fmla="*/ 934454 h 1501066"/>
              <a:gd name="connsiteX16" fmla="*/ 5732057 w 9144000"/>
              <a:gd name="connsiteY16" fmla="*/ 1009372 h 1501066"/>
              <a:gd name="connsiteX17" fmla="*/ 6010770 w 9144000"/>
              <a:gd name="connsiteY17" fmla="*/ 1075766 h 1501066"/>
              <a:gd name="connsiteX18" fmla="*/ 6281675 w 9144000"/>
              <a:gd name="connsiteY18" fmla="*/ 1134982 h 1501066"/>
              <a:gd name="connsiteX19" fmla="*/ 6543991 w 9144000"/>
              <a:gd name="connsiteY19" fmla="*/ 1187470 h 1501066"/>
              <a:gd name="connsiteX20" fmla="*/ 6797720 w 9144000"/>
              <a:gd name="connsiteY20" fmla="*/ 1233228 h 1501066"/>
              <a:gd name="connsiteX21" fmla="*/ 7043642 w 9144000"/>
              <a:gd name="connsiteY21" fmla="*/ 1271360 h 1501066"/>
              <a:gd name="connsiteX22" fmla="*/ 7280977 w 9144000"/>
              <a:gd name="connsiteY22" fmla="*/ 1303660 h 1501066"/>
              <a:gd name="connsiteX23" fmla="*/ 7510504 w 9144000"/>
              <a:gd name="connsiteY23" fmla="*/ 1328782 h 1501066"/>
              <a:gd name="connsiteX24" fmla="*/ 7732224 w 9144000"/>
              <a:gd name="connsiteY24" fmla="*/ 1348521 h 1501066"/>
              <a:gd name="connsiteX25" fmla="*/ 7944576 w 9144000"/>
              <a:gd name="connsiteY25" fmla="*/ 1361082 h 1501066"/>
              <a:gd name="connsiteX26" fmla="*/ 8149120 w 9144000"/>
              <a:gd name="connsiteY26" fmla="*/ 1369157 h 1501066"/>
              <a:gd name="connsiteX27" fmla="*/ 8345857 w 9144000"/>
              <a:gd name="connsiteY27" fmla="*/ 1370951 h 1501066"/>
              <a:gd name="connsiteX28" fmla="*/ 8533227 w 9144000"/>
              <a:gd name="connsiteY28" fmla="*/ 1366914 h 1501066"/>
              <a:gd name="connsiteX29" fmla="*/ 8713570 w 9144000"/>
              <a:gd name="connsiteY29" fmla="*/ 1357941 h 1501066"/>
              <a:gd name="connsiteX30" fmla="*/ 8886105 w 9144000"/>
              <a:gd name="connsiteY30" fmla="*/ 1344483 h 1501066"/>
              <a:gd name="connsiteX31" fmla="*/ 9049273 w 9144000"/>
              <a:gd name="connsiteY31" fmla="*/ 1325641 h 1501066"/>
              <a:gd name="connsiteX32" fmla="*/ 9144000 w 9144000"/>
              <a:gd name="connsiteY32" fmla="*/ 1311489 h 1501066"/>
              <a:gd name="connsiteX33" fmla="*/ 9144000 w 9144000"/>
              <a:gd name="connsiteY33" fmla="*/ 1501066 h 1501066"/>
              <a:gd name="connsiteX34" fmla="*/ 0 w 9144000"/>
              <a:gd name="connsiteY34" fmla="*/ 1501066 h 1501066"/>
              <a:gd name="connsiteX35" fmla="*/ 0 w 9144000"/>
              <a:gd name="connsiteY35" fmla="*/ 249715 h 1501066"/>
              <a:gd name="connsiteX36" fmla="*/ 74289 w 9144000"/>
              <a:gd name="connsiteY36" fmla="*/ 221165 h 1501066"/>
              <a:gd name="connsiteX37" fmla="*/ 207010 w 9144000"/>
              <a:gd name="connsiteY37" fmla="*/ 176752 h 1501066"/>
              <a:gd name="connsiteX38" fmla="*/ 350659 w 9144000"/>
              <a:gd name="connsiteY38" fmla="*/ 135032 h 1501066"/>
              <a:gd name="connsiteX39" fmla="*/ 503677 w 9144000"/>
              <a:gd name="connsiteY39" fmla="*/ 97797 h 1501066"/>
              <a:gd name="connsiteX40" fmla="*/ 669187 w 9144000"/>
              <a:gd name="connsiteY40" fmla="*/ 65497 h 1501066"/>
              <a:gd name="connsiteX41" fmla="*/ 844846 w 9144000"/>
              <a:gd name="connsiteY41" fmla="*/ 38132 h 1501066"/>
              <a:gd name="connsiteX42" fmla="*/ 1031434 w 9144000"/>
              <a:gd name="connsiteY42" fmla="*/ 18393 h 1501066"/>
              <a:gd name="connsiteX43" fmla="*/ 1228952 w 9144000"/>
              <a:gd name="connsiteY43" fmla="*/ 5384 h 150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9144000" h="1501066">
                <a:moveTo>
                  <a:pt x="1438962" y="0"/>
                </a:moveTo>
                <a:lnTo>
                  <a:pt x="1660683" y="3589"/>
                </a:lnTo>
                <a:lnTo>
                  <a:pt x="1893332" y="17047"/>
                </a:lnTo>
                <a:lnTo>
                  <a:pt x="2139254" y="40375"/>
                </a:lnTo>
                <a:lnTo>
                  <a:pt x="2396887" y="74918"/>
                </a:lnTo>
                <a:lnTo>
                  <a:pt x="2667791" y="121573"/>
                </a:lnTo>
                <a:lnTo>
                  <a:pt x="2951188" y="180341"/>
                </a:lnTo>
                <a:lnTo>
                  <a:pt x="3247074" y="253465"/>
                </a:lnTo>
                <a:lnTo>
                  <a:pt x="3556234" y="340046"/>
                </a:lnTo>
                <a:lnTo>
                  <a:pt x="3878665" y="441881"/>
                </a:lnTo>
                <a:lnTo>
                  <a:pt x="4045736" y="499303"/>
                </a:lnTo>
                <a:lnTo>
                  <a:pt x="4210464" y="556276"/>
                </a:lnTo>
                <a:lnTo>
                  <a:pt x="4531334" y="663494"/>
                </a:lnTo>
                <a:lnTo>
                  <a:pt x="4844396" y="761739"/>
                </a:lnTo>
                <a:lnTo>
                  <a:pt x="5148872" y="852358"/>
                </a:lnTo>
                <a:lnTo>
                  <a:pt x="5444758" y="934454"/>
                </a:lnTo>
                <a:lnTo>
                  <a:pt x="5732057" y="1009372"/>
                </a:lnTo>
                <a:lnTo>
                  <a:pt x="6010770" y="1075766"/>
                </a:lnTo>
                <a:lnTo>
                  <a:pt x="6281675" y="1134982"/>
                </a:lnTo>
                <a:lnTo>
                  <a:pt x="6543991" y="1187470"/>
                </a:lnTo>
                <a:lnTo>
                  <a:pt x="6797720" y="1233228"/>
                </a:lnTo>
                <a:lnTo>
                  <a:pt x="7043642" y="1271360"/>
                </a:lnTo>
                <a:lnTo>
                  <a:pt x="7280977" y="1303660"/>
                </a:lnTo>
                <a:lnTo>
                  <a:pt x="7510504" y="1328782"/>
                </a:lnTo>
                <a:lnTo>
                  <a:pt x="7732224" y="1348521"/>
                </a:lnTo>
                <a:lnTo>
                  <a:pt x="7944576" y="1361082"/>
                </a:lnTo>
                <a:lnTo>
                  <a:pt x="8149120" y="1369157"/>
                </a:lnTo>
                <a:lnTo>
                  <a:pt x="8345857" y="1370951"/>
                </a:lnTo>
                <a:lnTo>
                  <a:pt x="8533227" y="1366914"/>
                </a:lnTo>
                <a:lnTo>
                  <a:pt x="8713570" y="1357941"/>
                </a:lnTo>
                <a:lnTo>
                  <a:pt x="8886105" y="1344483"/>
                </a:lnTo>
                <a:lnTo>
                  <a:pt x="9049273" y="1325641"/>
                </a:lnTo>
                <a:lnTo>
                  <a:pt x="9144000" y="1311489"/>
                </a:lnTo>
                <a:lnTo>
                  <a:pt x="9144000" y="1501066"/>
                </a:lnTo>
                <a:lnTo>
                  <a:pt x="0" y="1501066"/>
                </a:lnTo>
                <a:lnTo>
                  <a:pt x="0" y="249715"/>
                </a:lnTo>
                <a:lnTo>
                  <a:pt x="74289" y="221165"/>
                </a:lnTo>
                <a:lnTo>
                  <a:pt x="207010" y="176752"/>
                </a:lnTo>
                <a:lnTo>
                  <a:pt x="350659" y="135032"/>
                </a:lnTo>
                <a:lnTo>
                  <a:pt x="503677" y="97797"/>
                </a:lnTo>
                <a:lnTo>
                  <a:pt x="669187" y="65497"/>
                </a:lnTo>
                <a:lnTo>
                  <a:pt x="844846" y="38132"/>
                </a:lnTo>
                <a:lnTo>
                  <a:pt x="1031434" y="18393"/>
                </a:lnTo>
                <a:lnTo>
                  <a:pt x="1228952" y="5384"/>
                </a:lnTo>
                <a:close/>
              </a:path>
            </a:pathLst>
          </a:custGeom>
          <a:solidFill>
            <a:srgbClr val="285E2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0" y="5371743"/>
            <a:ext cx="9144000" cy="1486257"/>
          </a:xfrm>
          <a:custGeom>
            <a:avLst/>
            <a:gdLst>
              <a:gd name="connsiteX0" fmla="*/ 1438962 w 9144000"/>
              <a:gd name="connsiteY0" fmla="*/ 0 h 1486257"/>
              <a:gd name="connsiteX1" fmla="*/ 1660683 w 9144000"/>
              <a:gd name="connsiteY1" fmla="*/ 4041 h 1486257"/>
              <a:gd name="connsiteX2" fmla="*/ 1893332 w 9144000"/>
              <a:gd name="connsiteY2" fmla="*/ 16610 h 1486257"/>
              <a:gd name="connsiteX3" fmla="*/ 2139254 w 9144000"/>
              <a:gd name="connsiteY3" fmla="*/ 40852 h 1486257"/>
              <a:gd name="connsiteX4" fmla="*/ 2396887 w 9144000"/>
              <a:gd name="connsiteY4" fmla="*/ 74970 h 1486257"/>
              <a:gd name="connsiteX5" fmla="*/ 2667791 w 9144000"/>
              <a:gd name="connsiteY5" fmla="*/ 121658 h 1486257"/>
              <a:gd name="connsiteX6" fmla="*/ 2951188 w 9144000"/>
              <a:gd name="connsiteY6" fmla="*/ 180915 h 1486257"/>
              <a:gd name="connsiteX7" fmla="*/ 3247074 w 9144000"/>
              <a:gd name="connsiteY7" fmla="*/ 253191 h 1486257"/>
              <a:gd name="connsiteX8" fmla="*/ 3556234 w 9144000"/>
              <a:gd name="connsiteY8" fmla="*/ 340731 h 1486257"/>
              <a:gd name="connsiteX9" fmla="*/ 3878665 w 9144000"/>
              <a:gd name="connsiteY9" fmla="*/ 442636 h 1486257"/>
              <a:gd name="connsiteX10" fmla="*/ 4045736 w 9144000"/>
              <a:gd name="connsiteY10" fmla="*/ 500097 h 1486257"/>
              <a:gd name="connsiteX11" fmla="*/ 4210464 w 9144000"/>
              <a:gd name="connsiteY11" fmla="*/ 557110 h 1486257"/>
              <a:gd name="connsiteX12" fmla="*/ 4531334 w 9144000"/>
              <a:gd name="connsiteY12" fmla="*/ 665300 h 1486257"/>
              <a:gd name="connsiteX13" fmla="*/ 4844396 w 9144000"/>
              <a:gd name="connsiteY13" fmla="*/ 764511 h 1486257"/>
              <a:gd name="connsiteX14" fmla="*/ 5148872 w 9144000"/>
              <a:gd name="connsiteY14" fmla="*/ 856989 h 1486257"/>
              <a:gd name="connsiteX15" fmla="*/ 5444758 w 9144000"/>
              <a:gd name="connsiteY15" fmla="*/ 941835 h 1486257"/>
              <a:gd name="connsiteX16" fmla="*/ 5732057 w 9144000"/>
              <a:gd name="connsiteY16" fmla="*/ 1019498 h 1486257"/>
              <a:gd name="connsiteX17" fmla="*/ 6010770 w 9144000"/>
              <a:gd name="connsiteY17" fmla="*/ 1089979 h 1486257"/>
              <a:gd name="connsiteX18" fmla="*/ 6281675 w 9144000"/>
              <a:gd name="connsiteY18" fmla="*/ 1153276 h 1486257"/>
              <a:gd name="connsiteX19" fmla="*/ 6543991 w 9144000"/>
              <a:gd name="connsiteY19" fmla="*/ 1210289 h 1486257"/>
              <a:gd name="connsiteX20" fmla="*/ 6797720 w 9144000"/>
              <a:gd name="connsiteY20" fmla="*/ 1259670 h 1486257"/>
              <a:gd name="connsiteX21" fmla="*/ 7043642 w 9144000"/>
              <a:gd name="connsiteY21" fmla="*/ 1303216 h 1486257"/>
              <a:gd name="connsiteX22" fmla="*/ 7280977 w 9144000"/>
              <a:gd name="connsiteY22" fmla="*/ 1340476 h 1486257"/>
              <a:gd name="connsiteX23" fmla="*/ 7510504 w 9144000"/>
              <a:gd name="connsiteY23" fmla="*/ 1371003 h 1486257"/>
              <a:gd name="connsiteX24" fmla="*/ 7732224 w 9144000"/>
              <a:gd name="connsiteY24" fmla="*/ 1396142 h 1486257"/>
              <a:gd name="connsiteX25" fmla="*/ 7944576 w 9144000"/>
              <a:gd name="connsiteY25" fmla="*/ 1414997 h 1486257"/>
              <a:gd name="connsiteX26" fmla="*/ 8149120 w 9144000"/>
              <a:gd name="connsiteY26" fmla="*/ 1428015 h 1486257"/>
              <a:gd name="connsiteX27" fmla="*/ 8345857 w 9144000"/>
              <a:gd name="connsiteY27" fmla="*/ 1435647 h 1486257"/>
              <a:gd name="connsiteX28" fmla="*/ 8533227 w 9144000"/>
              <a:gd name="connsiteY28" fmla="*/ 1437443 h 1486257"/>
              <a:gd name="connsiteX29" fmla="*/ 8713570 w 9144000"/>
              <a:gd name="connsiteY29" fmla="*/ 1434300 h 1486257"/>
              <a:gd name="connsiteX30" fmla="*/ 8886105 w 9144000"/>
              <a:gd name="connsiteY30" fmla="*/ 1426669 h 1486257"/>
              <a:gd name="connsiteX31" fmla="*/ 9049273 w 9144000"/>
              <a:gd name="connsiteY31" fmla="*/ 1413201 h 1486257"/>
              <a:gd name="connsiteX32" fmla="*/ 9144000 w 9144000"/>
              <a:gd name="connsiteY32" fmla="*/ 1402035 h 1486257"/>
              <a:gd name="connsiteX33" fmla="*/ 9144000 w 9144000"/>
              <a:gd name="connsiteY33" fmla="*/ 1486257 h 1486257"/>
              <a:gd name="connsiteX34" fmla="*/ 0 w 9144000"/>
              <a:gd name="connsiteY34" fmla="*/ 1486257 h 1486257"/>
              <a:gd name="connsiteX35" fmla="*/ 0 w 9144000"/>
              <a:gd name="connsiteY35" fmla="*/ 248990 h 1486257"/>
              <a:gd name="connsiteX36" fmla="*/ 74289 w 9144000"/>
              <a:gd name="connsiteY36" fmla="*/ 220420 h 1486257"/>
              <a:gd name="connsiteX37" fmla="*/ 207010 w 9144000"/>
              <a:gd name="connsiteY37" fmla="*/ 175977 h 1486257"/>
              <a:gd name="connsiteX38" fmla="*/ 350659 w 9144000"/>
              <a:gd name="connsiteY38" fmla="*/ 134227 h 1486257"/>
              <a:gd name="connsiteX39" fmla="*/ 503677 w 9144000"/>
              <a:gd name="connsiteY39" fmla="*/ 97416 h 1486257"/>
              <a:gd name="connsiteX40" fmla="*/ 669187 w 9144000"/>
              <a:gd name="connsiteY40" fmla="*/ 65094 h 1486257"/>
              <a:gd name="connsiteX41" fmla="*/ 844846 w 9144000"/>
              <a:gd name="connsiteY41" fmla="*/ 38607 h 1486257"/>
              <a:gd name="connsiteX42" fmla="*/ 1031434 w 9144000"/>
              <a:gd name="connsiteY42" fmla="*/ 17957 h 1486257"/>
              <a:gd name="connsiteX43" fmla="*/ 1228952 w 9144000"/>
              <a:gd name="connsiteY43" fmla="*/ 4938 h 1486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9144000" h="1486257">
                <a:moveTo>
                  <a:pt x="1438962" y="0"/>
                </a:moveTo>
                <a:lnTo>
                  <a:pt x="1660683" y="4041"/>
                </a:lnTo>
                <a:lnTo>
                  <a:pt x="1893332" y="16610"/>
                </a:lnTo>
                <a:lnTo>
                  <a:pt x="2139254" y="40852"/>
                </a:lnTo>
                <a:lnTo>
                  <a:pt x="2396887" y="74970"/>
                </a:lnTo>
                <a:lnTo>
                  <a:pt x="2667791" y="121658"/>
                </a:lnTo>
                <a:lnTo>
                  <a:pt x="2951188" y="180915"/>
                </a:lnTo>
                <a:lnTo>
                  <a:pt x="3247074" y="253191"/>
                </a:lnTo>
                <a:lnTo>
                  <a:pt x="3556234" y="340731"/>
                </a:lnTo>
                <a:lnTo>
                  <a:pt x="3878665" y="442636"/>
                </a:lnTo>
                <a:lnTo>
                  <a:pt x="4045736" y="500097"/>
                </a:lnTo>
                <a:lnTo>
                  <a:pt x="4210464" y="557110"/>
                </a:lnTo>
                <a:lnTo>
                  <a:pt x="4531334" y="665300"/>
                </a:lnTo>
                <a:lnTo>
                  <a:pt x="4844396" y="764511"/>
                </a:lnTo>
                <a:lnTo>
                  <a:pt x="5148872" y="856989"/>
                </a:lnTo>
                <a:lnTo>
                  <a:pt x="5444758" y="941835"/>
                </a:lnTo>
                <a:lnTo>
                  <a:pt x="5732057" y="1019498"/>
                </a:lnTo>
                <a:lnTo>
                  <a:pt x="6010770" y="1089979"/>
                </a:lnTo>
                <a:lnTo>
                  <a:pt x="6281675" y="1153276"/>
                </a:lnTo>
                <a:lnTo>
                  <a:pt x="6543991" y="1210289"/>
                </a:lnTo>
                <a:lnTo>
                  <a:pt x="6797720" y="1259670"/>
                </a:lnTo>
                <a:lnTo>
                  <a:pt x="7043642" y="1303216"/>
                </a:lnTo>
                <a:lnTo>
                  <a:pt x="7280977" y="1340476"/>
                </a:lnTo>
                <a:lnTo>
                  <a:pt x="7510504" y="1371003"/>
                </a:lnTo>
                <a:lnTo>
                  <a:pt x="7732224" y="1396142"/>
                </a:lnTo>
                <a:lnTo>
                  <a:pt x="7944576" y="1414997"/>
                </a:lnTo>
                <a:lnTo>
                  <a:pt x="8149120" y="1428015"/>
                </a:lnTo>
                <a:lnTo>
                  <a:pt x="8345857" y="1435647"/>
                </a:lnTo>
                <a:lnTo>
                  <a:pt x="8533227" y="1437443"/>
                </a:lnTo>
                <a:lnTo>
                  <a:pt x="8713570" y="1434300"/>
                </a:lnTo>
                <a:lnTo>
                  <a:pt x="8886105" y="1426669"/>
                </a:lnTo>
                <a:lnTo>
                  <a:pt x="9049273" y="1413201"/>
                </a:lnTo>
                <a:lnTo>
                  <a:pt x="9144000" y="1402035"/>
                </a:lnTo>
                <a:lnTo>
                  <a:pt x="9144000" y="1486257"/>
                </a:lnTo>
                <a:lnTo>
                  <a:pt x="0" y="1486257"/>
                </a:lnTo>
                <a:lnTo>
                  <a:pt x="0" y="248990"/>
                </a:lnTo>
                <a:lnTo>
                  <a:pt x="74289" y="220420"/>
                </a:lnTo>
                <a:lnTo>
                  <a:pt x="207010" y="175977"/>
                </a:lnTo>
                <a:lnTo>
                  <a:pt x="350659" y="134227"/>
                </a:lnTo>
                <a:lnTo>
                  <a:pt x="503677" y="97416"/>
                </a:lnTo>
                <a:lnTo>
                  <a:pt x="669187" y="65094"/>
                </a:lnTo>
                <a:lnTo>
                  <a:pt x="844846" y="38607"/>
                </a:lnTo>
                <a:lnTo>
                  <a:pt x="1031434" y="17957"/>
                </a:lnTo>
                <a:lnTo>
                  <a:pt x="1228952" y="4938"/>
                </a:lnTo>
                <a:close/>
              </a:path>
            </a:pathLst>
          </a:custGeom>
          <a:solidFill>
            <a:srgbClr val="38863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0" y="5475408"/>
            <a:ext cx="7094292" cy="1382592"/>
          </a:xfrm>
          <a:custGeom>
            <a:avLst/>
            <a:gdLst>
              <a:gd name="connsiteX0" fmla="*/ 1440524 w 7094292"/>
              <a:gd name="connsiteY0" fmla="*/ 0 h 1382592"/>
              <a:gd name="connsiteX1" fmla="*/ 1661464 w 7094292"/>
              <a:gd name="connsiteY1" fmla="*/ 5385 h 1382592"/>
              <a:gd name="connsiteX2" fmla="*/ 1895675 w 7094292"/>
              <a:gd name="connsiteY2" fmla="*/ 20191 h 1382592"/>
              <a:gd name="connsiteX3" fmla="*/ 2140817 w 7094292"/>
              <a:gd name="connsiteY3" fmla="*/ 45318 h 1382592"/>
              <a:gd name="connsiteX4" fmla="*/ 2399230 w 7094292"/>
              <a:gd name="connsiteY4" fmla="*/ 80764 h 1382592"/>
              <a:gd name="connsiteX5" fmla="*/ 2668574 w 7094292"/>
              <a:gd name="connsiteY5" fmla="*/ 128774 h 1382592"/>
              <a:gd name="connsiteX6" fmla="*/ 2951969 w 7094292"/>
              <a:gd name="connsiteY6" fmla="*/ 188898 h 1382592"/>
              <a:gd name="connsiteX7" fmla="*/ 3248637 w 7094292"/>
              <a:gd name="connsiteY7" fmla="*/ 262483 h 1382592"/>
              <a:gd name="connsiteX8" fmla="*/ 3557796 w 7094292"/>
              <a:gd name="connsiteY8" fmla="*/ 349528 h 1382592"/>
              <a:gd name="connsiteX9" fmla="*/ 3881008 w 7094292"/>
              <a:gd name="connsiteY9" fmla="*/ 451829 h 1382592"/>
              <a:gd name="connsiteX10" fmla="*/ 4047298 w 7094292"/>
              <a:gd name="connsiteY10" fmla="*/ 509262 h 1382592"/>
              <a:gd name="connsiteX11" fmla="*/ 4211246 w 7094292"/>
              <a:gd name="connsiteY11" fmla="*/ 566694 h 1382592"/>
              <a:gd name="connsiteX12" fmla="*/ 4532896 w 7094292"/>
              <a:gd name="connsiteY12" fmla="*/ 675276 h 1382592"/>
              <a:gd name="connsiteX13" fmla="*/ 4845179 w 7094292"/>
              <a:gd name="connsiteY13" fmla="*/ 778026 h 1382592"/>
              <a:gd name="connsiteX14" fmla="*/ 5149654 w 7094292"/>
              <a:gd name="connsiteY14" fmla="*/ 873596 h 1382592"/>
              <a:gd name="connsiteX15" fmla="*/ 5445540 w 7094292"/>
              <a:gd name="connsiteY15" fmla="*/ 963334 h 1382592"/>
              <a:gd name="connsiteX16" fmla="*/ 5732058 w 7094292"/>
              <a:gd name="connsiteY16" fmla="*/ 1046790 h 1382592"/>
              <a:gd name="connsiteX17" fmla="*/ 6012332 w 7094292"/>
              <a:gd name="connsiteY17" fmla="*/ 1124413 h 1382592"/>
              <a:gd name="connsiteX18" fmla="*/ 6281675 w 7094292"/>
              <a:gd name="connsiteY18" fmla="*/ 1195306 h 1382592"/>
              <a:gd name="connsiteX19" fmla="*/ 6544772 w 7094292"/>
              <a:gd name="connsiteY19" fmla="*/ 1259917 h 1382592"/>
              <a:gd name="connsiteX20" fmla="*/ 6797721 w 7094292"/>
              <a:gd name="connsiteY20" fmla="*/ 1319593 h 1382592"/>
              <a:gd name="connsiteX21" fmla="*/ 7043643 w 7094292"/>
              <a:gd name="connsiteY21" fmla="*/ 1372538 h 1382592"/>
              <a:gd name="connsiteX22" fmla="*/ 7094292 w 7094292"/>
              <a:gd name="connsiteY22" fmla="*/ 1382592 h 1382592"/>
              <a:gd name="connsiteX23" fmla="*/ 0 w 7094292"/>
              <a:gd name="connsiteY23" fmla="*/ 1382592 h 1382592"/>
              <a:gd name="connsiteX24" fmla="*/ 0 w 7094292"/>
              <a:gd name="connsiteY24" fmla="*/ 232823 h 1382592"/>
              <a:gd name="connsiteX25" fmla="*/ 76632 w 7094292"/>
              <a:gd name="connsiteY25" fmla="*/ 205051 h 1382592"/>
              <a:gd name="connsiteX26" fmla="*/ 209353 w 7094292"/>
              <a:gd name="connsiteY26" fmla="*/ 162425 h 1382592"/>
              <a:gd name="connsiteX27" fmla="*/ 352222 w 7094292"/>
              <a:gd name="connsiteY27" fmla="*/ 122941 h 1382592"/>
              <a:gd name="connsiteX28" fmla="*/ 506021 w 7094292"/>
              <a:gd name="connsiteY28" fmla="*/ 87943 h 1382592"/>
              <a:gd name="connsiteX29" fmla="*/ 669968 w 7094292"/>
              <a:gd name="connsiteY29" fmla="*/ 57881 h 1382592"/>
              <a:gd name="connsiteX30" fmla="*/ 846408 w 7094292"/>
              <a:gd name="connsiteY30" fmla="*/ 33203 h 1382592"/>
              <a:gd name="connsiteX31" fmla="*/ 1032996 w 7094292"/>
              <a:gd name="connsiteY31" fmla="*/ 14358 h 1382592"/>
              <a:gd name="connsiteX32" fmla="*/ 1231295 w 7094292"/>
              <a:gd name="connsiteY32" fmla="*/ 3590 h 1382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094292" h="1382592">
                <a:moveTo>
                  <a:pt x="1440524" y="0"/>
                </a:moveTo>
                <a:lnTo>
                  <a:pt x="1661464" y="5385"/>
                </a:lnTo>
                <a:lnTo>
                  <a:pt x="1895675" y="20191"/>
                </a:lnTo>
                <a:lnTo>
                  <a:pt x="2140817" y="45318"/>
                </a:lnTo>
                <a:lnTo>
                  <a:pt x="2399230" y="80764"/>
                </a:lnTo>
                <a:lnTo>
                  <a:pt x="2668574" y="128774"/>
                </a:lnTo>
                <a:lnTo>
                  <a:pt x="2951969" y="188898"/>
                </a:lnTo>
                <a:lnTo>
                  <a:pt x="3248637" y="262483"/>
                </a:lnTo>
                <a:lnTo>
                  <a:pt x="3557796" y="349528"/>
                </a:lnTo>
                <a:lnTo>
                  <a:pt x="3881008" y="451829"/>
                </a:lnTo>
                <a:lnTo>
                  <a:pt x="4047298" y="509262"/>
                </a:lnTo>
                <a:lnTo>
                  <a:pt x="4211246" y="566694"/>
                </a:lnTo>
                <a:lnTo>
                  <a:pt x="4532896" y="675276"/>
                </a:lnTo>
                <a:lnTo>
                  <a:pt x="4845179" y="778026"/>
                </a:lnTo>
                <a:lnTo>
                  <a:pt x="5149654" y="873596"/>
                </a:lnTo>
                <a:lnTo>
                  <a:pt x="5445540" y="963334"/>
                </a:lnTo>
                <a:lnTo>
                  <a:pt x="5732058" y="1046790"/>
                </a:lnTo>
                <a:lnTo>
                  <a:pt x="6012332" y="1124413"/>
                </a:lnTo>
                <a:lnTo>
                  <a:pt x="6281675" y="1195306"/>
                </a:lnTo>
                <a:lnTo>
                  <a:pt x="6544772" y="1259917"/>
                </a:lnTo>
                <a:lnTo>
                  <a:pt x="6797721" y="1319593"/>
                </a:lnTo>
                <a:lnTo>
                  <a:pt x="7043643" y="1372538"/>
                </a:lnTo>
                <a:lnTo>
                  <a:pt x="7094292" y="1382592"/>
                </a:lnTo>
                <a:lnTo>
                  <a:pt x="0" y="1382592"/>
                </a:lnTo>
                <a:lnTo>
                  <a:pt x="0" y="232823"/>
                </a:lnTo>
                <a:lnTo>
                  <a:pt x="76632" y="205051"/>
                </a:lnTo>
                <a:lnTo>
                  <a:pt x="209353" y="162425"/>
                </a:lnTo>
                <a:lnTo>
                  <a:pt x="352222" y="122941"/>
                </a:lnTo>
                <a:lnTo>
                  <a:pt x="506021" y="87943"/>
                </a:lnTo>
                <a:lnTo>
                  <a:pt x="669968" y="57881"/>
                </a:lnTo>
                <a:lnTo>
                  <a:pt x="846408" y="33203"/>
                </a:lnTo>
                <a:lnTo>
                  <a:pt x="1032996" y="14358"/>
                </a:lnTo>
                <a:lnTo>
                  <a:pt x="1231295" y="3590"/>
                </a:lnTo>
                <a:close/>
              </a:path>
            </a:pathLst>
          </a:cu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0" y="5214226"/>
            <a:ext cx="9144000" cy="1297833"/>
          </a:xfrm>
          <a:custGeom>
            <a:avLst/>
            <a:gdLst>
              <a:gd name="connsiteX0" fmla="*/ 1167414 w 9144000"/>
              <a:gd name="connsiteY0" fmla="*/ 0 h 1297833"/>
              <a:gd name="connsiteX1" fmla="*/ 1376658 w 9144000"/>
              <a:gd name="connsiteY1" fmla="*/ 449 h 1297833"/>
              <a:gd name="connsiteX2" fmla="*/ 1598393 w 9144000"/>
              <a:gd name="connsiteY2" fmla="*/ 9424 h 1297833"/>
              <a:gd name="connsiteX3" fmla="*/ 1831841 w 9144000"/>
              <a:gd name="connsiteY3" fmla="*/ 26926 h 1297833"/>
              <a:gd name="connsiteX4" fmla="*/ 2079341 w 9144000"/>
              <a:gd name="connsiteY4" fmla="*/ 53403 h 1297833"/>
              <a:gd name="connsiteX5" fmla="*/ 2339334 w 9144000"/>
              <a:gd name="connsiteY5" fmla="*/ 89754 h 1297833"/>
              <a:gd name="connsiteX6" fmla="*/ 2613381 w 9144000"/>
              <a:gd name="connsiteY6" fmla="*/ 135977 h 1297833"/>
              <a:gd name="connsiteX7" fmla="*/ 2901481 w 9144000"/>
              <a:gd name="connsiteY7" fmla="*/ 193867 h 1297833"/>
              <a:gd name="connsiteX8" fmla="*/ 3202073 w 9144000"/>
              <a:gd name="connsiteY8" fmla="*/ 263426 h 1297833"/>
              <a:gd name="connsiteX9" fmla="*/ 3518281 w 9144000"/>
              <a:gd name="connsiteY9" fmla="*/ 345102 h 1297833"/>
              <a:gd name="connsiteX10" fmla="*/ 3848542 w 9144000"/>
              <a:gd name="connsiteY10" fmla="*/ 439791 h 1297833"/>
              <a:gd name="connsiteX11" fmla="*/ 4021090 w 9144000"/>
              <a:gd name="connsiteY11" fmla="*/ 493643 h 1297833"/>
              <a:gd name="connsiteX12" fmla="*/ 4207692 w 9144000"/>
              <a:gd name="connsiteY12" fmla="*/ 551534 h 1297833"/>
              <a:gd name="connsiteX13" fmla="*/ 4570745 w 9144000"/>
              <a:gd name="connsiteY13" fmla="*/ 659687 h 1297833"/>
              <a:gd name="connsiteX14" fmla="*/ 4918183 w 9144000"/>
              <a:gd name="connsiteY14" fmla="*/ 756621 h 1297833"/>
              <a:gd name="connsiteX15" fmla="*/ 5251567 w 9144000"/>
              <a:gd name="connsiteY15" fmla="*/ 843233 h 1297833"/>
              <a:gd name="connsiteX16" fmla="*/ 5570898 w 9144000"/>
              <a:gd name="connsiteY16" fmla="*/ 919972 h 1297833"/>
              <a:gd name="connsiteX17" fmla="*/ 5875394 w 9144000"/>
              <a:gd name="connsiteY17" fmla="*/ 986389 h 1297833"/>
              <a:gd name="connsiteX18" fmla="*/ 6168179 w 9144000"/>
              <a:gd name="connsiteY18" fmla="*/ 1044280 h 1297833"/>
              <a:gd name="connsiteX19" fmla="*/ 6447690 w 9144000"/>
              <a:gd name="connsiteY19" fmla="*/ 1092747 h 1297833"/>
              <a:gd name="connsiteX20" fmla="*/ 6715491 w 9144000"/>
              <a:gd name="connsiteY20" fmla="*/ 1132687 h 1297833"/>
              <a:gd name="connsiteX21" fmla="*/ 6969238 w 9144000"/>
              <a:gd name="connsiteY21" fmla="*/ 1164101 h 1297833"/>
              <a:gd name="connsiteX22" fmla="*/ 7213616 w 9144000"/>
              <a:gd name="connsiteY22" fmla="*/ 1187437 h 1297833"/>
              <a:gd name="connsiteX23" fmla="*/ 7445501 w 9144000"/>
              <a:gd name="connsiteY23" fmla="*/ 1203143 h 1297833"/>
              <a:gd name="connsiteX24" fmla="*/ 7666456 w 9144000"/>
              <a:gd name="connsiteY24" fmla="*/ 1211670 h 1297833"/>
              <a:gd name="connsiteX25" fmla="*/ 7876480 w 9144000"/>
              <a:gd name="connsiteY25" fmla="*/ 1213465 h 1297833"/>
              <a:gd name="connsiteX26" fmla="*/ 8077135 w 9144000"/>
              <a:gd name="connsiteY26" fmla="*/ 1208080 h 1297833"/>
              <a:gd name="connsiteX27" fmla="*/ 8268421 w 9144000"/>
              <a:gd name="connsiteY27" fmla="*/ 1196412 h 1297833"/>
              <a:gd name="connsiteX28" fmla="*/ 8448777 w 9144000"/>
              <a:gd name="connsiteY28" fmla="*/ 1179808 h 1297833"/>
              <a:gd name="connsiteX29" fmla="*/ 8622105 w 9144000"/>
              <a:gd name="connsiteY29" fmla="*/ 1156472 h 1297833"/>
              <a:gd name="connsiteX30" fmla="*/ 8786065 w 9144000"/>
              <a:gd name="connsiteY30" fmla="*/ 1128648 h 1297833"/>
              <a:gd name="connsiteX31" fmla="*/ 8941436 w 9144000"/>
              <a:gd name="connsiteY31" fmla="*/ 1095888 h 1297833"/>
              <a:gd name="connsiteX32" fmla="*/ 9089780 w 9144000"/>
              <a:gd name="connsiteY32" fmla="*/ 1058192 h 1297833"/>
              <a:gd name="connsiteX33" fmla="*/ 9144000 w 9144000"/>
              <a:gd name="connsiteY33" fmla="*/ 1042091 h 1297833"/>
              <a:gd name="connsiteX34" fmla="*/ 9144000 w 9144000"/>
              <a:gd name="connsiteY34" fmla="*/ 1193668 h 1297833"/>
              <a:gd name="connsiteX35" fmla="*/ 8996870 w 9144000"/>
              <a:gd name="connsiteY35" fmla="*/ 1222889 h 1297833"/>
              <a:gd name="connsiteX36" fmla="*/ 8839157 w 9144000"/>
              <a:gd name="connsiteY36" fmla="*/ 1248469 h 1297833"/>
              <a:gd name="connsiteX37" fmla="*/ 8672855 w 9144000"/>
              <a:gd name="connsiteY37" fmla="*/ 1268215 h 1297833"/>
              <a:gd name="connsiteX38" fmla="*/ 8496403 w 9144000"/>
              <a:gd name="connsiteY38" fmla="*/ 1283921 h 1297833"/>
              <a:gd name="connsiteX39" fmla="*/ 8312144 w 9144000"/>
              <a:gd name="connsiteY39" fmla="*/ 1293346 h 1297833"/>
              <a:gd name="connsiteX40" fmla="*/ 8117735 w 9144000"/>
              <a:gd name="connsiteY40" fmla="*/ 1297833 h 1297833"/>
              <a:gd name="connsiteX41" fmla="*/ 7913176 w 9144000"/>
              <a:gd name="connsiteY41" fmla="*/ 1296038 h 1297833"/>
              <a:gd name="connsiteX42" fmla="*/ 7697686 w 9144000"/>
              <a:gd name="connsiteY42" fmla="*/ 1287512 h 1297833"/>
              <a:gd name="connsiteX43" fmla="*/ 7473608 w 9144000"/>
              <a:gd name="connsiteY43" fmla="*/ 1272702 h 1297833"/>
              <a:gd name="connsiteX44" fmla="*/ 7237038 w 9144000"/>
              <a:gd name="connsiteY44" fmla="*/ 1250713 h 1297833"/>
              <a:gd name="connsiteX45" fmla="*/ 6989538 w 9144000"/>
              <a:gd name="connsiteY45" fmla="*/ 1221992 h 1297833"/>
              <a:gd name="connsiteX46" fmla="*/ 6731106 w 9144000"/>
              <a:gd name="connsiteY46" fmla="*/ 1184744 h 1297833"/>
              <a:gd name="connsiteX47" fmla="*/ 6460183 w 9144000"/>
              <a:gd name="connsiteY47" fmla="*/ 1139867 h 1297833"/>
              <a:gd name="connsiteX48" fmla="*/ 6176767 w 9144000"/>
              <a:gd name="connsiteY48" fmla="*/ 1087362 h 1297833"/>
              <a:gd name="connsiteX49" fmla="*/ 5882421 w 9144000"/>
              <a:gd name="connsiteY49" fmla="*/ 1025881 h 1297833"/>
              <a:gd name="connsiteX50" fmla="*/ 5574801 w 9144000"/>
              <a:gd name="connsiteY50" fmla="*/ 955424 h 1297833"/>
              <a:gd name="connsiteX51" fmla="*/ 5253128 w 9144000"/>
              <a:gd name="connsiteY51" fmla="*/ 876890 h 1297833"/>
              <a:gd name="connsiteX52" fmla="*/ 4918183 w 9144000"/>
              <a:gd name="connsiteY52" fmla="*/ 788034 h 1297833"/>
              <a:gd name="connsiteX53" fmla="*/ 4569183 w 9144000"/>
              <a:gd name="connsiteY53" fmla="*/ 689306 h 1297833"/>
              <a:gd name="connsiteX54" fmla="*/ 4207692 w 9144000"/>
              <a:gd name="connsiteY54" fmla="*/ 581602 h 1297833"/>
              <a:gd name="connsiteX55" fmla="*/ 4021090 w 9144000"/>
              <a:gd name="connsiteY55" fmla="*/ 522813 h 1297833"/>
              <a:gd name="connsiteX56" fmla="*/ 3848542 w 9144000"/>
              <a:gd name="connsiteY56" fmla="*/ 469410 h 1297833"/>
              <a:gd name="connsiteX57" fmla="*/ 3518281 w 9144000"/>
              <a:gd name="connsiteY57" fmla="*/ 376067 h 1297833"/>
              <a:gd name="connsiteX58" fmla="*/ 3202073 w 9144000"/>
              <a:gd name="connsiteY58" fmla="*/ 296635 h 1297833"/>
              <a:gd name="connsiteX59" fmla="*/ 2901481 w 9144000"/>
              <a:gd name="connsiteY59" fmla="*/ 229769 h 1297833"/>
              <a:gd name="connsiteX60" fmla="*/ 2613381 w 9144000"/>
              <a:gd name="connsiteY60" fmla="*/ 176366 h 1297833"/>
              <a:gd name="connsiteX61" fmla="*/ 2339334 w 9144000"/>
              <a:gd name="connsiteY61" fmla="*/ 135079 h 1297833"/>
              <a:gd name="connsiteX62" fmla="*/ 2079341 w 9144000"/>
              <a:gd name="connsiteY62" fmla="*/ 104563 h 1297833"/>
              <a:gd name="connsiteX63" fmla="*/ 1831841 w 9144000"/>
              <a:gd name="connsiteY63" fmla="*/ 84368 h 1297833"/>
              <a:gd name="connsiteX64" fmla="*/ 1598393 w 9144000"/>
              <a:gd name="connsiteY64" fmla="*/ 74047 h 1297833"/>
              <a:gd name="connsiteX65" fmla="*/ 1376658 w 9144000"/>
              <a:gd name="connsiteY65" fmla="*/ 72700 h 1297833"/>
              <a:gd name="connsiteX66" fmla="*/ 1167414 w 9144000"/>
              <a:gd name="connsiteY66" fmla="*/ 79881 h 1297833"/>
              <a:gd name="connsiteX67" fmla="*/ 970663 w 9144000"/>
              <a:gd name="connsiteY67" fmla="*/ 94241 h 1297833"/>
              <a:gd name="connsiteX68" fmla="*/ 785623 w 9144000"/>
              <a:gd name="connsiteY68" fmla="*/ 115333 h 1297833"/>
              <a:gd name="connsiteX69" fmla="*/ 612294 w 9144000"/>
              <a:gd name="connsiteY69" fmla="*/ 142708 h 1297833"/>
              <a:gd name="connsiteX70" fmla="*/ 450677 w 9144000"/>
              <a:gd name="connsiteY70" fmla="*/ 175019 h 1297833"/>
              <a:gd name="connsiteX71" fmla="*/ 299990 w 9144000"/>
              <a:gd name="connsiteY71" fmla="*/ 211818 h 1297833"/>
              <a:gd name="connsiteX72" fmla="*/ 160234 w 9144000"/>
              <a:gd name="connsiteY72" fmla="*/ 252656 h 1297833"/>
              <a:gd name="connsiteX73" fmla="*/ 31409 w 9144000"/>
              <a:gd name="connsiteY73" fmla="*/ 296635 h 1297833"/>
              <a:gd name="connsiteX74" fmla="*/ 0 w 9144000"/>
              <a:gd name="connsiteY74" fmla="*/ 308749 h 1297833"/>
              <a:gd name="connsiteX75" fmla="*/ 0 w 9144000"/>
              <a:gd name="connsiteY75" fmla="*/ 161990 h 1297833"/>
              <a:gd name="connsiteX76" fmla="*/ 31409 w 9144000"/>
              <a:gd name="connsiteY76" fmla="*/ 152132 h 1297833"/>
              <a:gd name="connsiteX77" fmla="*/ 160234 w 9144000"/>
              <a:gd name="connsiteY77" fmla="*/ 118026 h 1297833"/>
              <a:gd name="connsiteX78" fmla="*/ 299990 w 9144000"/>
              <a:gd name="connsiteY78" fmla="*/ 86612 h 1297833"/>
              <a:gd name="connsiteX79" fmla="*/ 450677 w 9144000"/>
              <a:gd name="connsiteY79" fmla="*/ 59237 h 1297833"/>
              <a:gd name="connsiteX80" fmla="*/ 612294 w 9144000"/>
              <a:gd name="connsiteY80" fmla="*/ 35902 h 1297833"/>
              <a:gd name="connsiteX81" fmla="*/ 785623 w 9144000"/>
              <a:gd name="connsiteY81" fmla="*/ 17951 h 1297833"/>
              <a:gd name="connsiteX82" fmla="*/ 970663 w 9144000"/>
              <a:gd name="connsiteY82" fmla="*/ 5834 h 1297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9144000" h="1297833">
                <a:moveTo>
                  <a:pt x="1167414" y="0"/>
                </a:moveTo>
                <a:lnTo>
                  <a:pt x="1376658" y="449"/>
                </a:lnTo>
                <a:lnTo>
                  <a:pt x="1598393" y="9424"/>
                </a:lnTo>
                <a:lnTo>
                  <a:pt x="1831841" y="26926"/>
                </a:lnTo>
                <a:lnTo>
                  <a:pt x="2079341" y="53403"/>
                </a:lnTo>
                <a:lnTo>
                  <a:pt x="2339334" y="89754"/>
                </a:lnTo>
                <a:lnTo>
                  <a:pt x="2613381" y="135977"/>
                </a:lnTo>
                <a:lnTo>
                  <a:pt x="2901481" y="193867"/>
                </a:lnTo>
                <a:lnTo>
                  <a:pt x="3202073" y="263426"/>
                </a:lnTo>
                <a:lnTo>
                  <a:pt x="3518281" y="345102"/>
                </a:lnTo>
                <a:lnTo>
                  <a:pt x="3848542" y="439791"/>
                </a:lnTo>
                <a:lnTo>
                  <a:pt x="4021090" y="493643"/>
                </a:lnTo>
                <a:lnTo>
                  <a:pt x="4207692" y="551534"/>
                </a:lnTo>
                <a:lnTo>
                  <a:pt x="4570745" y="659687"/>
                </a:lnTo>
                <a:lnTo>
                  <a:pt x="4918183" y="756621"/>
                </a:lnTo>
                <a:lnTo>
                  <a:pt x="5251567" y="843233"/>
                </a:lnTo>
                <a:lnTo>
                  <a:pt x="5570898" y="919972"/>
                </a:lnTo>
                <a:lnTo>
                  <a:pt x="5875394" y="986389"/>
                </a:lnTo>
                <a:lnTo>
                  <a:pt x="6168179" y="1044280"/>
                </a:lnTo>
                <a:lnTo>
                  <a:pt x="6447690" y="1092747"/>
                </a:lnTo>
                <a:lnTo>
                  <a:pt x="6715491" y="1132687"/>
                </a:lnTo>
                <a:lnTo>
                  <a:pt x="6969238" y="1164101"/>
                </a:lnTo>
                <a:lnTo>
                  <a:pt x="7213616" y="1187437"/>
                </a:lnTo>
                <a:lnTo>
                  <a:pt x="7445501" y="1203143"/>
                </a:lnTo>
                <a:lnTo>
                  <a:pt x="7666456" y="1211670"/>
                </a:lnTo>
                <a:lnTo>
                  <a:pt x="7876480" y="1213465"/>
                </a:lnTo>
                <a:lnTo>
                  <a:pt x="8077135" y="1208080"/>
                </a:lnTo>
                <a:lnTo>
                  <a:pt x="8268421" y="1196412"/>
                </a:lnTo>
                <a:lnTo>
                  <a:pt x="8448777" y="1179808"/>
                </a:lnTo>
                <a:lnTo>
                  <a:pt x="8622105" y="1156472"/>
                </a:lnTo>
                <a:lnTo>
                  <a:pt x="8786065" y="1128648"/>
                </a:lnTo>
                <a:lnTo>
                  <a:pt x="8941436" y="1095888"/>
                </a:lnTo>
                <a:lnTo>
                  <a:pt x="9089780" y="1058192"/>
                </a:lnTo>
                <a:lnTo>
                  <a:pt x="9144000" y="1042091"/>
                </a:lnTo>
                <a:lnTo>
                  <a:pt x="9144000" y="1193668"/>
                </a:lnTo>
                <a:lnTo>
                  <a:pt x="8996870" y="1222889"/>
                </a:lnTo>
                <a:lnTo>
                  <a:pt x="8839157" y="1248469"/>
                </a:lnTo>
                <a:lnTo>
                  <a:pt x="8672855" y="1268215"/>
                </a:lnTo>
                <a:lnTo>
                  <a:pt x="8496403" y="1283921"/>
                </a:lnTo>
                <a:lnTo>
                  <a:pt x="8312144" y="1293346"/>
                </a:lnTo>
                <a:lnTo>
                  <a:pt x="8117735" y="1297833"/>
                </a:lnTo>
                <a:lnTo>
                  <a:pt x="7913176" y="1296038"/>
                </a:lnTo>
                <a:lnTo>
                  <a:pt x="7697686" y="1287512"/>
                </a:lnTo>
                <a:lnTo>
                  <a:pt x="7473608" y="1272702"/>
                </a:lnTo>
                <a:lnTo>
                  <a:pt x="7237038" y="1250713"/>
                </a:lnTo>
                <a:lnTo>
                  <a:pt x="6989538" y="1221992"/>
                </a:lnTo>
                <a:lnTo>
                  <a:pt x="6731106" y="1184744"/>
                </a:lnTo>
                <a:lnTo>
                  <a:pt x="6460183" y="1139867"/>
                </a:lnTo>
                <a:lnTo>
                  <a:pt x="6176767" y="1087362"/>
                </a:lnTo>
                <a:lnTo>
                  <a:pt x="5882421" y="1025881"/>
                </a:lnTo>
                <a:lnTo>
                  <a:pt x="5574801" y="955424"/>
                </a:lnTo>
                <a:lnTo>
                  <a:pt x="5253128" y="876890"/>
                </a:lnTo>
                <a:lnTo>
                  <a:pt x="4918183" y="788034"/>
                </a:lnTo>
                <a:lnTo>
                  <a:pt x="4569183" y="689306"/>
                </a:lnTo>
                <a:lnTo>
                  <a:pt x="4207692" y="581602"/>
                </a:lnTo>
                <a:lnTo>
                  <a:pt x="4021090" y="522813"/>
                </a:lnTo>
                <a:lnTo>
                  <a:pt x="3848542" y="469410"/>
                </a:lnTo>
                <a:lnTo>
                  <a:pt x="3518281" y="376067"/>
                </a:lnTo>
                <a:lnTo>
                  <a:pt x="3202073" y="296635"/>
                </a:lnTo>
                <a:lnTo>
                  <a:pt x="2901481" y="229769"/>
                </a:lnTo>
                <a:lnTo>
                  <a:pt x="2613381" y="176366"/>
                </a:lnTo>
                <a:lnTo>
                  <a:pt x="2339334" y="135079"/>
                </a:lnTo>
                <a:lnTo>
                  <a:pt x="2079341" y="104563"/>
                </a:lnTo>
                <a:lnTo>
                  <a:pt x="1831841" y="84368"/>
                </a:lnTo>
                <a:lnTo>
                  <a:pt x="1598393" y="74047"/>
                </a:lnTo>
                <a:lnTo>
                  <a:pt x="1376658" y="72700"/>
                </a:lnTo>
                <a:lnTo>
                  <a:pt x="1167414" y="79881"/>
                </a:lnTo>
                <a:lnTo>
                  <a:pt x="970663" y="94241"/>
                </a:lnTo>
                <a:lnTo>
                  <a:pt x="785623" y="115333"/>
                </a:lnTo>
                <a:lnTo>
                  <a:pt x="612294" y="142708"/>
                </a:lnTo>
                <a:lnTo>
                  <a:pt x="450677" y="175019"/>
                </a:lnTo>
                <a:lnTo>
                  <a:pt x="299990" y="211818"/>
                </a:lnTo>
                <a:lnTo>
                  <a:pt x="160234" y="252656"/>
                </a:lnTo>
                <a:lnTo>
                  <a:pt x="31409" y="296635"/>
                </a:lnTo>
                <a:lnTo>
                  <a:pt x="0" y="308749"/>
                </a:lnTo>
                <a:lnTo>
                  <a:pt x="0" y="161990"/>
                </a:lnTo>
                <a:lnTo>
                  <a:pt x="31409" y="152132"/>
                </a:lnTo>
                <a:lnTo>
                  <a:pt x="160234" y="118026"/>
                </a:lnTo>
                <a:lnTo>
                  <a:pt x="299990" y="86612"/>
                </a:lnTo>
                <a:lnTo>
                  <a:pt x="450677" y="59237"/>
                </a:lnTo>
                <a:lnTo>
                  <a:pt x="612294" y="35902"/>
                </a:lnTo>
                <a:lnTo>
                  <a:pt x="785623" y="17951"/>
                </a:lnTo>
                <a:lnTo>
                  <a:pt x="970663" y="5834"/>
                </a:lnTo>
                <a:close/>
              </a:path>
            </a:pathLst>
          </a:custGeom>
          <a:solidFill>
            <a:srgbClr val="285E2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0" y="5071518"/>
            <a:ext cx="4263906" cy="662844"/>
          </a:xfrm>
          <a:custGeom>
            <a:avLst/>
            <a:gdLst>
              <a:gd name="connsiteX0" fmla="*/ 1183641 w 4263906"/>
              <a:gd name="connsiteY0" fmla="*/ 0 h 662844"/>
              <a:gd name="connsiteX1" fmla="*/ 1376548 w 4263906"/>
              <a:gd name="connsiteY1" fmla="*/ 4485 h 662844"/>
              <a:gd name="connsiteX2" fmla="*/ 1577265 w 4263906"/>
              <a:gd name="connsiteY2" fmla="*/ 15697 h 662844"/>
              <a:gd name="connsiteX3" fmla="*/ 1789697 w 4263906"/>
              <a:gd name="connsiteY3" fmla="*/ 33636 h 662844"/>
              <a:gd name="connsiteX4" fmla="*/ 2011501 w 4263906"/>
              <a:gd name="connsiteY4" fmla="*/ 58302 h 662844"/>
              <a:gd name="connsiteX5" fmla="*/ 2243458 w 4263906"/>
              <a:gd name="connsiteY5" fmla="*/ 91040 h 662844"/>
              <a:gd name="connsiteX6" fmla="*/ 2484787 w 4263906"/>
              <a:gd name="connsiteY6" fmla="*/ 131851 h 662844"/>
              <a:gd name="connsiteX7" fmla="*/ 2737051 w 4263906"/>
              <a:gd name="connsiteY7" fmla="*/ 181632 h 662844"/>
              <a:gd name="connsiteX8" fmla="*/ 3000248 w 4263906"/>
              <a:gd name="connsiteY8" fmla="*/ 240830 h 662844"/>
              <a:gd name="connsiteX9" fmla="*/ 3273598 w 4263906"/>
              <a:gd name="connsiteY9" fmla="*/ 309447 h 662844"/>
              <a:gd name="connsiteX10" fmla="*/ 3557101 w 4263906"/>
              <a:gd name="connsiteY10" fmla="*/ 388378 h 662844"/>
              <a:gd name="connsiteX11" fmla="*/ 3852319 w 4263906"/>
              <a:gd name="connsiteY11" fmla="*/ 478073 h 662844"/>
              <a:gd name="connsiteX12" fmla="*/ 4004614 w 4263906"/>
              <a:gd name="connsiteY12" fmla="*/ 527853 h 662844"/>
              <a:gd name="connsiteX13" fmla="*/ 4124888 w 4263906"/>
              <a:gd name="connsiteY13" fmla="*/ 567767 h 662844"/>
              <a:gd name="connsiteX14" fmla="*/ 4241257 w 4263906"/>
              <a:gd name="connsiteY14" fmla="*/ 606336 h 662844"/>
              <a:gd name="connsiteX15" fmla="*/ 4263906 w 4263906"/>
              <a:gd name="connsiteY15" fmla="*/ 662844 h 662844"/>
              <a:gd name="connsiteX16" fmla="*/ 4143632 w 4263906"/>
              <a:gd name="connsiteY16" fmla="*/ 626069 h 662844"/>
              <a:gd name="connsiteX17" fmla="*/ 4022577 w 4263906"/>
              <a:gd name="connsiteY17" fmla="*/ 587949 h 662844"/>
              <a:gd name="connsiteX18" fmla="*/ 3849976 w 4263906"/>
              <a:gd name="connsiteY18" fmla="*/ 535029 h 662844"/>
              <a:gd name="connsiteX19" fmla="*/ 3519613 w 4263906"/>
              <a:gd name="connsiteY19" fmla="*/ 439952 h 662844"/>
              <a:gd name="connsiteX20" fmla="*/ 3203308 w 4263906"/>
              <a:gd name="connsiteY20" fmla="*/ 357882 h 662844"/>
              <a:gd name="connsiteX21" fmla="*/ 2902623 w 4263906"/>
              <a:gd name="connsiteY21" fmla="*/ 288817 h 662844"/>
              <a:gd name="connsiteX22" fmla="*/ 2614433 w 4263906"/>
              <a:gd name="connsiteY22" fmla="*/ 231412 h 662844"/>
              <a:gd name="connsiteX23" fmla="*/ 2340302 w 4263906"/>
              <a:gd name="connsiteY23" fmla="*/ 184771 h 662844"/>
              <a:gd name="connsiteX24" fmla="*/ 2080229 w 4263906"/>
              <a:gd name="connsiteY24" fmla="*/ 149342 h 662844"/>
              <a:gd name="connsiteX25" fmla="*/ 1832652 w 4263906"/>
              <a:gd name="connsiteY25" fmla="*/ 123330 h 662844"/>
              <a:gd name="connsiteX26" fmla="*/ 1599133 w 4263906"/>
              <a:gd name="connsiteY26" fmla="*/ 106288 h 662844"/>
              <a:gd name="connsiteX27" fmla="*/ 1377329 w 4263906"/>
              <a:gd name="connsiteY27" fmla="*/ 97767 h 662844"/>
              <a:gd name="connsiteX28" fmla="*/ 1168021 w 4263906"/>
              <a:gd name="connsiteY28" fmla="*/ 96870 h 662844"/>
              <a:gd name="connsiteX29" fmla="*/ 971209 w 4263906"/>
              <a:gd name="connsiteY29" fmla="*/ 103598 h 662844"/>
              <a:gd name="connsiteX30" fmla="*/ 786112 w 4263906"/>
              <a:gd name="connsiteY30" fmla="*/ 116603 h 662844"/>
              <a:gd name="connsiteX31" fmla="*/ 612730 w 4263906"/>
              <a:gd name="connsiteY31" fmla="*/ 134991 h 662844"/>
              <a:gd name="connsiteX32" fmla="*/ 451063 w 4263906"/>
              <a:gd name="connsiteY32" fmla="*/ 158311 h 662844"/>
              <a:gd name="connsiteX33" fmla="*/ 300330 w 4263906"/>
              <a:gd name="connsiteY33" fmla="*/ 186117 h 662844"/>
              <a:gd name="connsiteX34" fmla="*/ 160531 w 4263906"/>
              <a:gd name="connsiteY34" fmla="*/ 218407 h 662844"/>
              <a:gd name="connsiteX35" fmla="*/ 31665 w 4263906"/>
              <a:gd name="connsiteY35" fmla="*/ 253388 h 662844"/>
              <a:gd name="connsiteX36" fmla="*/ 0 w 4263906"/>
              <a:gd name="connsiteY36" fmla="*/ 263197 h 662844"/>
              <a:gd name="connsiteX37" fmla="*/ 0 w 4263906"/>
              <a:gd name="connsiteY37" fmla="*/ 125177 h 662844"/>
              <a:gd name="connsiteX38" fmla="*/ 104299 w 4263906"/>
              <a:gd name="connsiteY38" fmla="*/ 100907 h 662844"/>
              <a:gd name="connsiteX39" fmla="*/ 231602 w 4263906"/>
              <a:gd name="connsiteY39" fmla="*/ 75792 h 662844"/>
              <a:gd name="connsiteX40" fmla="*/ 366715 w 4263906"/>
              <a:gd name="connsiteY40" fmla="*/ 52920 h 662844"/>
              <a:gd name="connsiteX41" fmla="*/ 511200 w 4263906"/>
              <a:gd name="connsiteY41" fmla="*/ 33636 h 662844"/>
              <a:gd name="connsiteX42" fmla="*/ 665838 w 4263906"/>
              <a:gd name="connsiteY42" fmla="*/ 18836 h 662844"/>
              <a:gd name="connsiteX43" fmla="*/ 829848 w 4263906"/>
              <a:gd name="connsiteY43" fmla="*/ 7176 h 662844"/>
              <a:gd name="connsiteX44" fmla="*/ 1001668 w 4263906"/>
              <a:gd name="connsiteY44" fmla="*/ 897 h 662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263906" h="662844">
                <a:moveTo>
                  <a:pt x="1183641" y="0"/>
                </a:moveTo>
                <a:lnTo>
                  <a:pt x="1376548" y="4485"/>
                </a:lnTo>
                <a:lnTo>
                  <a:pt x="1577265" y="15697"/>
                </a:lnTo>
                <a:lnTo>
                  <a:pt x="1789697" y="33636"/>
                </a:lnTo>
                <a:lnTo>
                  <a:pt x="2011501" y="58302"/>
                </a:lnTo>
                <a:lnTo>
                  <a:pt x="2243458" y="91040"/>
                </a:lnTo>
                <a:lnTo>
                  <a:pt x="2484787" y="131851"/>
                </a:lnTo>
                <a:lnTo>
                  <a:pt x="2737051" y="181632"/>
                </a:lnTo>
                <a:lnTo>
                  <a:pt x="3000248" y="240830"/>
                </a:lnTo>
                <a:lnTo>
                  <a:pt x="3273598" y="309447"/>
                </a:lnTo>
                <a:lnTo>
                  <a:pt x="3557101" y="388378"/>
                </a:lnTo>
                <a:lnTo>
                  <a:pt x="3852319" y="478073"/>
                </a:lnTo>
                <a:lnTo>
                  <a:pt x="4004614" y="527853"/>
                </a:lnTo>
                <a:lnTo>
                  <a:pt x="4124888" y="567767"/>
                </a:lnTo>
                <a:lnTo>
                  <a:pt x="4241257" y="606336"/>
                </a:lnTo>
                <a:lnTo>
                  <a:pt x="4263906" y="662844"/>
                </a:lnTo>
                <a:lnTo>
                  <a:pt x="4143632" y="626069"/>
                </a:lnTo>
                <a:lnTo>
                  <a:pt x="4022577" y="587949"/>
                </a:lnTo>
                <a:lnTo>
                  <a:pt x="3849976" y="535029"/>
                </a:lnTo>
                <a:lnTo>
                  <a:pt x="3519613" y="439952"/>
                </a:lnTo>
                <a:lnTo>
                  <a:pt x="3203308" y="357882"/>
                </a:lnTo>
                <a:lnTo>
                  <a:pt x="2902623" y="288817"/>
                </a:lnTo>
                <a:lnTo>
                  <a:pt x="2614433" y="231412"/>
                </a:lnTo>
                <a:lnTo>
                  <a:pt x="2340302" y="184771"/>
                </a:lnTo>
                <a:lnTo>
                  <a:pt x="2080229" y="149342"/>
                </a:lnTo>
                <a:lnTo>
                  <a:pt x="1832652" y="123330"/>
                </a:lnTo>
                <a:lnTo>
                  <a:pt x="1599133" y="106288"/>
                </a:lnTo>
                <a:lnTo>
                  <a:pt x="1377329" y="97767"/>
                </a:lnTo>
                <a:lnTo>
                  <a:pt x="1168021" y="96870"/>
                </a:lnTo>
                <a:lnTo>
                  <a:pt x="971209" y="103598"/>
                </a:lnTo>
                <a:lnTo>
                  <a:pt x="786112" y="116603"/>
                </a:lnTo>
                <a:lnTo>
                  <a:pt x="612730" y="134991"/>
                </a:lnTo>
                <a:lnTo>
                  <a:pt x="451063" y="158311"/>
                </a:lnTo>
                <a:lnTo>
                  <a:pt x="300330" y="186117"/>
                </a:lnTo>
                <a:lnTo>
                  <a:pt x="160531" y="218407"/>
                </a:lnTo>
                <a:lnTo>
                  <a:pt x="31665" y="253388"/>
                </a:lnTo>
                <a:lnTo>
                  <a:pt x="0" y="263197"/>
                </a:lnTo>
                <a:lnTo>
                  <a:pt x="0" y="125177"/>
                </a:lnTo>
                <a:lnTo>
                  <a:pt x="104299" y="100907"/>
                </a:lnTo>
                <a:lnTo>
                  <a:pt x="231602" y="75792"/>
                </a:lnTo>
                <a:lnTo>
                  <a:pt x="366715" y="52920"/>
                </a:lnTo>
                <a:lnTo>
                  <a:pt x="511200" y="33636"/>
                </a:lnTo>
                <a:lnTo>
                  <a:pt x="665838" y="18836"/>
                </a:lnTo>
                <a:lnTo>
                  <a:pt x="829848" y="7176"/>
                </a:lnTo>
                <a:lnTo>
                  <a:pt x="1001668" y="897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4256880" y="5842947"/>
            <a:ext cx="4887120" cy="845476"/>
          </a:xfrm>
          <a:custGeom>
            <a:avLst/>
            <a:gdLst>
              <a:gd name="connsiteX0" fmla="*/ 0 w 4887120"/>
              <a:gd name="connsiteY0" fmla="*/ 0 h 845476"/>
              <a:gd name="connsiteX1" fmla="*/ 202191 w 4887120"/>
              <a:gd name="connsiteY1" fmla="*/ 66004 h 845476"/>
              <a:gd name="connsiteX2" fmla="*/ 590960 w 4887120"/>
              <a:gd name="connsiteY2" fmla="*/ 184092 h 845476"/>
              <a:gd name="connsiteX3" fmla="*/ 964896 w 4887120"/>
              <a:gd name="connsiteY3" fmla="*/ 288710 h 845476"/>
              <a:gd name="connsiteX4" fmla="*/ 1322438 w 4887120"/>
              <a:gd name="connsiteY4" fmla="*/ 380756 h 845476"/>
              <a:gd name="connsiteX5" fmla="*/ 1665147 w 4887120"/>
              <a:gd name="connsiteY5" fmla="*/ 458883 h 845476"/>
              <a:gd name="connsiteX6" fmla="*/ 1992244 w 4887120"/>
              <a:gd name="connsiteY6" fmla="*/ 525336 h 845476"/>
              <a:gd name="connsiteX7" fmla="*/ 2305288 w 4887120"/>
              <a:gd name="connsiteY7" fmla="*/ 580563 h 845476"/>
              <a:gd name="connsiteX8" fmla="*/ 2602719 w 4887120"/>
              <a:gd name="connsiteY8" fmla="*/ 625015 h 845476"/>
              <a:gd name="connsiteX9" fmla="*/ 2886099 w 4887120"/>
              <a:gd name="connsiteY9" fmla="*/ 658690 h 845476"/>
              <a:gd name="connsiteX10" fmla="*/ 3154646 w 4887120"/>
              <a:gd name="connsiteY10" fmla="*/ 683385 h 845476"/>
              <a:gd name="connsiteX11" fmla="*/ 3409922 w 4887120"/>
              <a:gd name="connsiteY11" fmla="*/ 698652 h 845476"/>
              <a:gd name="connsiteX12" fmla="*/ 3652707 w 4887120"/>
              <a:gd name="connsiteY12" fmla="*/ 705836 h 845476"/>
              <a:gd name="connsiteX13" fmla="*/ 3880659 w 4887120"/>
              <a:gd name="connsiteY13" fmla="*/ 705387 h 845476"/>
              <a:gd name="connsiteX14" fmla="*/ 4096902 w 4887120"/>
              <a:gd name="connsiteY14" fmla="*/ 697305 h 845476"/>
              <a:gd name="connsiteX15" fmla="*/ 4300654 w 4887120"/>
              <a:gd name="connsiteY15" fmla="*/ 683385 h 845476"/>
              <a:gd name="connsiteX16" fmla="*/ 4491135 w 4887120"/>
              <a:gd name="connsiteY16" fmla="*/ 663180 h 845476"/>
              <a:gd name="connsiteX17" fmla="*/ 4669906 w 4887120"/>
              <a:gd name="connsiteY17" fmla="*/ 638036 h 845476"/>
              <a:gd name="connsiteX18" fmla="*/ 4836186 w 4887120"/>
              <a:gd name="connsiteY18" fmla="*/ 608402 h 845476"/>
              <a:gd name="connsiteX19" fmla="*/ 4887120 w 4887120"/>
              <a:gd name="connsiteY19" fmla="*/ 597361 h 845476"/>
              <a:gd name="connsiteX20" fmla="*/ 4887120 w 4887120"/>
              <a:gd name="connsiteY20" fmla="*/ 782168 h 845476"/>
              <a:gd name="connsiteX21" fmla="*/ 4884588 w 4887120"/>
              <a:gd name="connsiteY21" fmla="*/ 782616 h 845476"/>
              <a:gd name="connsiteX22" fmla="*/ 4722210 w 4887120"/>
              <a:gd name="connsiteY22" fmla="*/ 805964 h 845476"/>
              <a:gd name="connsiteX23" fmla="*/ 4546562 w 4887120"/>
              <a:gd name="connsiteY23" fmla="*/ 824373 h 845476"/>
              <a:gd name="connsiteX24" fmla="*/ 4357642 w 4887120"/>
              <a:gd name="connsiteY24" fmla="*/ 837843 h 845476"/>
              <a:gd name="connsiteX25" fmla="*/ 4157794 w 4887120"/>
              <a:gd name="connsiteY25" fmla="*/ 845027 h 845476"/>
              <a:gd name="connsiteX26" fmla="*/ 3943893 w 4887120"/>
              <a:gd name="connsiteY26" fmla="*/ 845476 h 845476"/>
              <a:gd name="connsiteX27" fmla="*/ 3715940 w 4887120"/>
              <a:gd name="connsiteY27" fmla="*/ 839190 h 845476"/>
              <a:gd name="connsiteX28" fmla="*/ 3475497 w 4887120"/>
              <a:gd name="connsiteY28" fmla="*/ 824822 h 845476"/>
              <a:gd name="connsiteX29" fmla="*/ 3220221 w 4887120"/>
              <a:gd name="connsiteY29" fmla="*/ 802821 h 845476"/>
              <a:gd name="connsiteX30" fmla="*/ 2950113 w 4887120"/>
              <a:gd name="connsiteY30" fmla="*/ 771390 h 845476"/>
              <a:gd name="connsiteX31" fmla="*/ 2665953 w 4887120"/>
              <a:gd name="connsiteY31" fmla="*/ 730531 h 845476"/>
              <a:gd name="connsiteX32" fmla="*/ 2366960 w 4887120"/>
              <a:gd name="connsiteY32" fmla="*/ 679793 h 845476"/>
              <a:gd name="connsiteX33" fmla="*/ 2052354 w 4887120"/>
              <a:gd name="connsiteY33" fmla="*/ 618729 h 845476"/>
              <a:gd name="connsiteX34" fmla="*/ 1720574 w 4887120"/>
              <a:gd name="connsiteY34" fmla="*/ 545541 h 845476"/>
              <a:gd name="connsiteX35" fmla="*/ 1374742 w 4887120"/>
              <a:gd name="connsiteY35" fmla="*/ 460679 h 845476"/>
              <a:gd name="connsiteX36" fmla="*/ 1010174 w 4887120"/>
              <a:gd name="connsiteY36" fmla="*/ 363245 h 845476"/>
              <a:gd name="connsiteX37" fmla="*/ 629993 w 4887120"/>
              <a:gd name="connsiteY37" fmla="*/ 253239 h 845476"/>
              <a:gd name="connsiteX38" fmla="*/ 233417 w 4887120"/>
              <a:gd name="connsiteY38" fmla="*/ 129314 h 845476"/>
              <a:gd name="connsiteX39" fmla="*/ 26543 w 4887120"/>
              <a:gd name="connsiteY39" fmla="*/ 61065 h 845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887120" h="845476">
                <a:moveTo>
                  <a:pt x="0" y="0"/>
                </a:moveTo>
                <a:lnTo>
                  <a:pt x="202191" y="66004"/>
                </a:lnTo>
                <a:lnTo>
                  <a:pt x="590960" y="184092"/>
                </a:lnTo>
                <a:lnTo>
                  <a:pt x="964896" y="288710"/>
                </a:lnTo>
                <a:lnTo>
                  <a:pt x="1322438" y="380756"/>
                </a:lnTo>
                <a:lnTo>
                  <a:pt x="1665147" y="458883"/>
                </a:lnTo>
                <a:lnTo>
                  <a:pt x="1992244" y="525336"/>
                </a:lnTo>
                <a:lnTo>
                  <a:pt x="2305288" y="580563"/>
                </a:lnTo>
                <a:lnTo>
                  <a:pt x="2602719" y="625015"/>
                </a:lnTo>
                <a:lnTo>
                  <a:pt x="2886099" y="658690"/>
                </a:lnTo>
                <a:lnTo>
                  <a:pt x="3154646" y="683385"/>
                </a:lnTo>
                <a:lnTo>
                  <a:pt x="3409922" y="698652"/>
                </a:lnTo>
                <a:lnTo>
                  <a:pt x="3652707" y="705836"/>
                </a:lnTo>
                <a:lnTo>
                  <a:pt x="3880659" y="705387"/>
                </a:lnTo>
                <a:lnTo>
                  <a:pt x="4096902" y="697305"/>
                </a:lnTo>
                <a:lnTo>
                  <a:pt x="4300654" y="683385"/>
                </a:lnTo>
                <a:lnTo>
                  <a:pt x="4491135" y="663180"/>
                </a:lnTo>
                <a:lnTo>
                  <a:pt x="4669906" y="638036"/>
                </a:lnTo>
                <a:lnTo>
                  <a:pt x="4836186" y="608402"/>
                </a:lnTo>
                <a:lnTo>
                  <a:pt x="4887120" y="597361"/>
                </a:lnTo>
                <a:lnTo>
                  <a:pt x="4887120" y="782168"/>
                </a:lnTo>
                <a:lnTo>
                  <a:pt x="4884588" y="782616"/>
                </a:lnTo>
                <a:lnTo>
                  <a:pt x="4722210" y="805964"/>
                </a:lnTo>
                <a:lnTo>
                  <a:pt x="4546562" y="824373"/>
                </a:lnTo>
                <a:lnTo>
                  <a:pt x="4357642" y="837843"/>
                </a:lnTo>
                <a:lnTo>
                  <a:pt x="4157794" y="845027"/>
                </a:lnTo>
                <a:lnTo>
                  <a:pt x="3943893" y="845476"/>
                </a:lnTo>
                <a:lnTo>
                  <a:pt x="3715940" y="839190"/>
                </a:lnTo>
                <a:lnTo>
                  <a:pt x="3475497" y="824822"/>
                </a:lnTo>
                <a:lnTo>
                  <a:pt x="3220221" y="802821"/>
                </a:lnTo>
                <a:lnTo>
                  <a:pt x="2950113" y="771390"/>
                </a:lnTo>
                <a:lnTo>
                  <a:pt x="2665953" y="730531"/>
                </a:lnTo>
                <a:lnTo>
                  <a:pt x="2366960" y="679793"/>
                </a:lnTo>
                <a:lnTo>
                  <a:pt x="2052354" y="618729"/>
                </a:lnTo>
                <a:lnTo>
                  <a:pt x="1720574" y="545541"/>
                </a:lnTo>
                <a:lnTo>
                  <a:pt x="1374742" y="460679"/>
                </a:lnTo>
                <a:lnTo>
                  <a:pt x="1010174" y="363245"/>
                </a:lnTo>
                <a:lnTo>
                  <a:pt x="629993" y="253239"/>
                </a:lnTo>
                <a:lnTo>
                  <a:pt x="233417" y="129314"/>
                </a:lnTo>
                <a:lnTo>
                  <a:pt x="26543" y="61065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1C1F1C"/>
                </a:solidFill>
                <a:latin typeface="+mn-lt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1C1F1C"/>
                </a:solidFill>
              </a:defRPr>
            </a:lvl1pPr>
            <a:lvl2pPr>
              <a:defRPr>
                <a:solidFill>
                  <a:srgbClr val="1C1F1C"/>
                </a:solidFill>
              </a:defRPr>
            </a:lvl2pPr>
            <a:lvl3pPr>
              <a:defRPr>
                <a:solidFill>
                  <a:srgbClr val="1C1F1C"/>
                </a:solidFill>
              </a:defRPr>
            </a:lvl3pPr>
            <a:lvl4pPr>
              <a:defRPr>
                <a:solidFill>
                  <a:srgbClr val="1C1F1C"/>
                </a:solidFill>
              </a:defRPr>
            </a:lvl4pPr>
            <a:lvl5pPr>
              <a:defRPr>
                <a:solidFill>
                  <a:srgbClr val="1C1F1C"/>
                </a:solidFill>
              </a:defRPr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Date Here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ACC9C451-86A5-4877-BC2B-56C7505A3B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935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5"/>
            <a:ext cx="9144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048933" y="3071723"/>
            <a:ext cx="5046133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747213" y="6121399"/>
            <a:ext cx="3649590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dirty="0">
                <a:solidFill>
                  <a:srgbClr val="A5CD00"/>
                </a:solidFill>
              </a:rPr>
              <a:t>T</a:t>
            </a:r>
            <a:r>
              <a:rPr lang="en-US" baseline="0" dirty="0">
                <a:solidFill>
                  <a:srgbClr val="A5CD00"/>
                </a:solidFill>
              </a:rPr>
              <a:t>he </a:t>
            </a:r>
            <a:r>
              <a:rPr lang="en-US" baseline="0">
                <a:solidFill>
                  <a:srgbClr val="A5CD00"/>
                </a:solidFill>
              </a:rPr>
              <a:t>free PowerPoint template </a:t>
            </a:r>
            <a:r>
              <a:rPr lang="en-US" baseline="0" dirty="0">
                <a:solidFill>
                  <a:srgbClr val="A5CD00"/>
                </a:solidFill>
              </a:rPr>
              <a:t>library</a:t>
            </a:r>
            <a:endParaRPr lang="en-US" dirty="0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59936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ffectLst/>
              </a:rPr>
              <a:t>Designed</a:t>
            </a:r>
            <a:r>
              <a:rPr lang="en-US" baseline="0">
                <a:solidFill>
                  <a:schemeClr val="bg1"/>
                </a:solidFill>
                <a:effectLst/>
              </a:rPr>
              <a:t> with         by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 userDrawn="1"/>
        </p:nvSpPr>
        <p:spPr>
          <a:xfrm>
            <a:off x="4977441" y="2705803"/>
            <a:ext cx="261456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392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resentationgo.com/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9C451-86A5-4877-BC2B-56C7505A3B3C}" type="slidenum">
              <a:rPr lang="en-US" smtClean="0"/>
              <a:t>‹#›</a:t>
            </a:fld>
            <a:endParaRPr lang="en-US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3" name="TextBox 12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6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665035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694" r:id="rId2"/>
    <p:sldLayoutId id="2147483720" r:id="rId3"/>
  </p:sldLayoutIdLst>
  <p:hf hdr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ar-SA" sz="3200" dirty="0"/>
              <a:t>فاعلية الإشراف التربوي في تحقيق رؤية ٢٠٣٠ </a:t>
            </a:r>
            <a:endParaRPr lang="en-US" sz="3200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F1286E3-3827-B9B6-75D0-FA745A8F74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SA" dirty="0"/>
              <a:t>عدنان الأحمدي </a:t>
            </a:r>
            <a:r>
              <a:rPr lang="en-US" dirty="0"/>
              <a:t>@adnan3li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42800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ar-SA" sz="3600" dirty="0"/>
              <a:t>فاعلية الإشراف التربوي في تحقيق رؤية ٢٠٣٠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dirty="0"/>
              <a:t>عنوان فرعي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9C451-86A5-4877-BC2B-56C7505A3B3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13394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041_T_PGO_Flag-Saudi-Arabia-Template-4_3" id="{DADE1334-3ED4-4DD1-8087-E5881AEDCDDA}" vid="{6394DD11-F16F-4588-9268-6B82C74B1B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F041_T_PGO_Flag-Saudi-Arabia-Template-4_3</Template>
  <TotalTime>18</TotalTime>
  <Words>45</Words>
  <Application>Microsoft Office PowerPoint</Application>
  <PresentationFormat>عرض على الشاشة (4:3)</PresentationFormat>
  <Paragraphs>9</Paragraphs>
  <Slides>2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Open Sans</vt:lpstr>
      <vt:lpstr>Custom Design</vt:lpstr>
      <vt:lpstr>فاعلية الإشراف التربوي في تحقيق رؤية ٢٠٣٠ </vt:lpstr>
      <vt:lpstr>فاعلية الإشراف التربوي في تحقيق رؤية ٢٠٣٠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فاعلية الإشراف التربوي في تحقيق رؤية ٢٠٣٠ </dc:title>
  <dc:creator>Office 365</dc:creator>
  <dc:description>© Copyright PresentationGO.com</dc:description>
  <cp:lastModifiedBy>Office 365</cp:lastModifiedBy>
  <cp:revision>1</cp:revision>
  <dcterms:created xsi:type="dcterms:W3CDTF">2023-11-19T17:40:17Z</dcterms:created>
  <dcterms:modified xsi:type="dcterms:W3CDTF">2023-11-19T17:59:02Z</dcterms:modified>
  <cp:category>Maps;Flags</cp:category>
</cp:coreProperties>
</file>