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278" r:id="rId1"/>
  </p:sldMasterIdLst>
  <p:notesMasterIdLst>
    <p:notesMasterId r:id="rId23"/>
  </p:notesMasterIdLst>
  <p:sldIdLst>
    <p:sldId id="286" r:id="rId2"/>
    <p:sldId id="304" r:id="rId3"/>
    <p:sldId id="294" r:id="rId4"/>
    <p:sldId id="329" r:id="rId5"/>
    <p:sldId id="330" r:id="rId6"/>
    <p:sldId id="331" r:id="rId7"/>
    <p:sldId id="259" r:id="rId8"/>
    <p:sldId id="332" r:id="rId9"/>
    <p:sldId id="339" r:id="rId10"/>
    <p:sldId id="307" r:id="rId11"/>
    <p:sldId id="336" r:id="rId12"/>
    <p:sldId id="337" r:id="rId13"/>
    <p:sldId id="338" r:id="rId14"/>
    <p:sldId id="351" r:id="rId15"/>
    <p:sldId id="352" r:id="rId16"/>
    <p:sldId id="353" r:id="rId17"/>
    <p:sldId id="354" r:id="rId18"/>
    <p:sldId id="355" r:id="rId19"/>
    <p:sldId id="356" r:id="rId20"/>
    <p:sldId id="357" r:id="rId21"/>
    <p:sldId id="350" r:id="rId22"/>
  </p:sldIdLst>
  <p:sldSz cx="9144000" cy="6858000" type="screen4x3"/>
  <p:notesSz cx="6858000" cy="9144000"/>
  <p:custDataLst>
    <p:tags r:id="rId24"/>
  </p:custDataLst>
  <p:defaultTextStyle>
    <a:defPPr>
      <a:defRPr lang="ar-SA"/>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8360" autoAdjust="0"/>
  </p:normalViewPr>
  <p:slideViewPr>
    <p:cSldViewPr>
      <p:cViewPr varScale="1">
        <p:scale>
          <a:sx n="66" d="100"/>
          <a:sy n="66" d="100"/>
        </p:scale>
        <p:origin x="955"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D3459C-A654-4E75-867B-AB0146B46949}"/>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lvl1pPr>
          </a:lstStyle>
          <a:p>
            <a:pPr>
              <a:defRPr/>
            </a:pPr>
            <a:endParaRPr lang="ar-SA"/>
          </a:p>
        </p:txBody>
      </p:sp>
      <p:sp>
        <p:nvSpPr>
          <p:cNvPr id="3" name="Date Placeholder 2">
            <a:extLst>
              <a:ext uri="{FF2B5EF4-FFF2-40B4-BE49-F238E27FC236}">
                <a16:creationId xmlns:a16="http://schemas.microsoft.com/office/drawing/2014/main" id="{3336EE1C-7AE9-44E7-98BB-6BE1D11E24C6}"/>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lvl1pPr>
          </a:lstStyle>
          <a:p>
            <a:pPr>
              <a:defRPr/>
            </a:pPr>
            <a:fld id="{8885B753-EE27-47CF-BF99-9A3C4F881995}" type="datetimeFigureOut">
              <a:rPr lang="ar-SA"/>
              <a:pPr>
                <a:defRPr/>
              </a:pPr>
              <a:t>03/08/41</a:t>
            </a:fld>
            <a:endParaRPr lang="ar-SA"/>
          </a:p>
        </p:txBody>
      </p:sp>
      <p:sp>
        <p:nvSpPr>
          <p:cNvPr id="4" name="Slide Image Placeholder 3">
            <a:extLst>
              <a:ext uri="{FF2B5EF4-FFF2-40B4-BE49-F238E27FC236}">
                <a16:creationId xmlns:a16="http://schemas.microsoft.com/office/drawing/2014/main" id="{CEBE9F1F-DF7F-4A86-A282-DDC0104061D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a:extLst>
              <a:ext uri="{FF2B5EF4-FFF2-40B4-BE49-F238E27FC236}">
                <a16:creationId xmlns:a16="http://schemas.microsoft.com/office/drawing/2014/main" id="{C075364B-65F6-4A6D-8AD1-2162382D3DE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3955DD1-14B8-4927-BCAE-27CE7B8FE493}"/>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lvl1pPr>
          </a:lstStyle>
          <a:p>
            <a:pPr>
              <a:defRPr/>
            </a:pPr>
            <a:endParaRPr lang="ar-SA"/>
          </a:p>
        </p:txBody>
      </p:sp>
      <p:sp>
        <p:nvSpPr>
          <p:cNvPr id="7" name="Slide Number Placeholder 6">
            <a:extLst>
              <a:ext uri="{FF2B5EF4-FFF2-40B4-BE49-F238E27FC236}">
                <a16:creationId xmlns:a16="http://schemas.microsoft.com/office/drawing/2014/main" id="{5AE0DA32-BCD1-4DFB-8CCC-6A68144DEB1F}"/>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fld id="{3582F70E-E9C1-4C65-885A-A39278A854F3}" type="slidenum">
              <a:rPr lang="ar-SA" altLang="ar-SA"/>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D8B6F69-45E4-4DF9-9866-FB0BC34201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4B1A247-BB3F-4D0C-9F39-069E486018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15364" name="Slide Number Placeholder 3">
            <a:extLst>
              <a:ext uri="{FF2B5EF4-FFF2-40B4-BE49-F238E27FC236}">
                <a16:creationId xmlns:a16="http://schemas.microsoft.com/office/drawing/2014/main" id="{4A1542B4-AF83-46F1-B8C1-7AECD3F2EE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5C16EC6-E9DB-4660-8D29-61EE819A3C29}" type="slidenum">
              <a:rPr lang="ar-SA" altLang="ar-SA"/>
              <a:pPr/>
              <a:t>1</a:t>
            </a:fld>
            <a:endParaRPr lang="ar-SA" alt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AB526EF-50E9-4804-9451-FD44D6231A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39C6556-9738-4065-89D1-23A68BBD68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33796" name="Slide Number Placeholder 3">
            <a:extLst>
              <a:ext uri="{FF2B5EF4-FFF2-40B4-BE49-F238E27FC236}">
                <a16:creationId xmlns:a16="http://schemas.microsoft.com/office/drawing/2014/main" id="{D525A87F-B755-4077-8D0B-A9ABF61F37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712827F-C30F-4306-AFD5-6F8FE6A6AF51}" type="slidenum">
              <a:rPr lang="ar-SA" altLang="ar-SA"/>
              <a:pPr/>
              <a:t>10</a:t>
            </a:fld>
            <a:endParaRPr lang="ar-SA" alt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D43902D-A22B-4F7E-9911-E912D0B2AA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0C8F528B-094F-40F2-848C-5B95A516D3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35844" name="Slide Number Placeholder 3">
            <a:extLst>
              <a:ext uri="{FF2B5EF4-FFF2-40B4-BE49-F238E27FC236}">
                <a16:creationId xmlns:a16="http://schemas.microsoft.com/office/drawing/2014/main" id="{0BB1D4A9-C1FB-4055-8BB6-FF582FFE3B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9CF5C27-3861-4FE3-A41C-8722FC52AAC9}" type="slidenum">
              <a:rPr lang="ar-SA" altLang="ar-SA"/>
              <a:pPr/>
              <a:t>11</a:t>
            </a:fld>
            <a:endParaRPr lang="ar-SA" alt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33C0C2-627F-4555-A7B1-9B3ACFFE3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85836DC-6AFF-4924-A32E-80EDB6E6B5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37892" name="Slide Number Placeholder 3">
            <a:extLst>
              <a:ext uri="{FF2B5EF4-FFF2-40B4-BE49-F238E27FC236}">
                <a16:creationId xmlns:a16="http://schemas.microsoft.com/office/drawing/2014/main" id="{C6B29AE8-31BA-4635-AABB-139CCBFEA5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7F54D76-9A65-4D5A-A207-E63AD82EB415}" type="slidenum">
              <a:rPr lang="ar-SA" altLang="ar-SA"/>
              <a:pPr/>
              <a:t>12</a:t>
            </a:fld>
            <a:endParaRPr lang="ar-SA" alt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592E3D4-5132-4B23-80F1-0FC5AA78C9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D676364-1D70-4C0C-9707-1BEFFBDC34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39940" name="Slide Number Placeholder 3">
            <a:extLst>
              <a:ext uri="{FF2B5EF4-FFF2-40B4-BE49-F238E27FC236}">
                <a16:creationId xmlns:a16="http://schemas.microsoft.com/office/drawing/2014/main" id="{27F87D6B-F52D-47D7-A0F7-E2CA2A7F41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1476C5E-531B-4912-844A-8E4E1EC575DC}" type="slidenum">
              <a:rPr lang="ar-SA" altLang="ar-SA"/>
              <a:pPr/>
              <a:t>13</a:t>
            </a:fld>
            <a:endParaRPr lang="ar-SA" alt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5E462EE-B961-4138-98A7-2042AAF168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B8147E3-3E66-4627-8D32-E8BB9BC727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41988" name="Slide Number Placeholder 3">
            <a:extLst>
              <a:ext uri="{FF2B5EF4-FFF2-40B4-BE49-F238E27FC236}">
                <a16:creationId xmlns:a16="http://schemas.microsoft.com/office/drawing/2014/main" id="{65BE9DC0-8FB3-45F6-B52A-EDCAE55055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62000" indent="-292100">
              <a:defRPr>
                <a:solidFill>
                  <a:schemeClr val="tx1"/>
                </a:solidFill>
                <a:latin typeface="Tahoma" panose="020B0604030504040204" pitchFamily="34" charset="0"/>
                <a:cs typeface="Arial" panose="020B0604020202020204" pitchFamily="34" charset="0"/>
              </a:defRPr>
            </a:lvl2pPr>
            <a:lvl3pPr marL="1173163" indent="-233363">
              <a:defRPr>
                <a:solidFill>
                  <a:schemeClr val="tx1"/>
                </a:solidFill>
                <a:latin typeface="Tahoma" panose="020B0604030504040204" pitchFamily="34" charset="0"/>
                <a:cs typeface="Arial" panose="020B0604020202020204" pitchFamily="34" charset="0"/>
              </a:defRPr>
            </a:lvl3pPr>
            <a:lvl4pPr marL="1643063" indent="-233363">
              <a:defRPr>
                <a:solidFill>
                  <a:schemeClr val="tx1"/>
                </a:solidFill>
                <a:latin typeface="Tahoma" panose="020B0604030504040204" pitchFamily="34" charset="0"/>
                <a:cs typeface="Arial" panose="020B0604020202020204" pitchFamily="34" charset="0"/>
              </a:defRPr>
            </a:lvl4pPr>
            <a:lvl5pPr marL="2112963" indent="-233363">
              <a:defRPr>
                <a:solidFill>
                  <a:schemeClr val="tx1"/>
                </a:solidFill>
                <a:latin typeface="Tahoma" panose="020B0604030504040204" pitchFamily="34" charset="0"/>
                <a:cs typeface="Arial" panose="020B0604020202020204" pitchFamily="34" charset="0"/>
              </a:defRPr>
            </a:lvl5pPr>
            <a:lvl6pPr marL="25701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73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845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417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16D535E-4C17-454F-BBE2-A8BEE86C89D1}" type="slidenum">
              <a:rPr lang="ar-SA" altLang="ar-SA"/>
              <a:pPr/>
              <a:t>14</a:t>
            </a:fld>
            <a:endParaRPr lang="ar-SA" alt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CB8D8FA-C8DC-4F7C-81D8-5C0F1DA96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2621FEF-7F2F-44E6-BBB1-9292FDADCF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44036" name="Slide Number Placeholder 3">
            <a:extLst>
              <a:ext uri="{FF2B5EF4-FFF2-40B4-BE49-F238E27FC236}">
                <a16:creationId xmlns:a16="http://schemas.microsoft.com/office/drawing/2014/main" id="{553CDAEC-B771-48FE-B22E-82BFC957E1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62000" indent="-292100">
              <a:defRPr>
                <a:solidFill>
                  <a:schemeClr val="tx1"/>
                </a:solidFill>
                <a:latin typeface="Tahoma" panose="020B0604030504040204" pitchFamily="34" charset="0"/>
                <a:cs typeface="Arial" panose="020B0604020202020204" pitchFamily="34" charset="0"/>
              </a:defRPr>
            </a:lvl2pPr>
            <a:lvl3pPr marL="1173163" indent="-233363">
              <a:defRPr>
                <a:solidFill>
                  <a:schemeClr val="tx1"/>
                </a:solidFill>
                <a:latin typeface="Tahoma" panose="020B0604030504040204" pitchFamily="34" charset="0"/>
                <a:cs typeface="Arial" panose="020B0604020202020204" pitchFamily="34" charset="0"/>
              </a:defRPr>
            </a:lvl3pPr>
            <a:lvl4pPr marL="1643063" indent="-233363">
              <a:defRPr>
                <a:solidFill>
                  <a:schemeClr val="tx1"/>
                </a:solidFill>
                <a:latin typeface="Tahoma" panose="020B0604030504040204" pitchFamily="34" charset="0"/>
                <a:cs typeface="Arial" panose="020B0604020202020204" pitchFamily="34" charset="0"/>
              </a:defRPr>
            </a:lvl4pPr>
            <a:lvl5pPr marL="2112963" indent="-233363">
              <a:defRPr>
                <a:solidFill>
                  <a:schemeClr val="tx1"/>
                </a:solidFill>
                <a:latin typeface="Tahoma" panose="020B0604030504040204" pitchFamily="34" charset="0"/>
                <a:cs typeface="Arial" panose="020B0604020202020204" pitchFamily="34" charset="0"/>
              </a:defRPr>
            </a:lvl5pPr>
            <a:lvl6pPr marL="25701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73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845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417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B3297E2-2BC3-4328-95F1-4FD87F041333}" type="slidenum">
              <a:rPr lang="ar-SA" altLang="ar-SA"/>
              <a:pPr/>
              <a:t>15</a:t>
            </a:fld>
            <a:endParaRPr lang="ar-SA" alt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C5CDEED-6DE0-463F-BD70-F9B8CD8D8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8D08160-62BA-4771-B2B4-CFDEC750AB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46084" name="Slide Number Placeholder 3">
            <a:extLst>
              <a:ext uri="{FF2B5EF4-FFF2-40B4-BE49-F238E27FC236}">
                <a16:creationId xmlns:a16="http://schemas.microsoft.com/office/drawing/2014/main" id="{95EEB068-7E05-4196-9954-634E5A3BC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62000" indent="-292100">
              <a:defRPr>
                <a:solidFill>
                  <a:schemeClr val="tx1"/>
                </a:solidFill>
                <a:latin typeface="Tahoma" panose="020B0604030504040204" pitchFamily="34" charset="0"/>
                <a:cs typeface="Arial" panose="020B0604020202020204" pitchFamily="34" charset="0"/>
              </a:defRPr>
            </a:lvl2pPr>
            <a:lvl3pPr marL="1173163" indent="-233363">
              <a:defRPr>
                <a:solidFill>
                  <a:schemeClr val="tx1"/>
                </a:solidFill>
                <a:latin typeface="Tahoma" panose="020B0604030504040204" pitchFamily="34" charset="0"/>
                <a:cs typeface="Arial" panose="020B0604020202020204" pitchFamily="34" charset="0"/>
              </a:defRPr>
            </a:lvl3pPr>
            <a:lvl4pPr marL="1643063" indent="-233363">
              <a:defRPr>
                <a:solidFill>
                  <a:schemeClr val="tx1"/>
                </a:solidFill>
                <a:latin typeface="Tahoma" panose="020B0604030504040204" pitchFamily="34" charset="0"/>
                <a:cs typeface="Arial" panose="020B0604020202020204" pitchFamily="34" charset="0"/>
              </a:defRPr>
            </a:lvl4pPr>
            <a:lvl5pPr marL="2112963" indent="-233363">
              <a:defRPr>
                <a:solidFill>
                  <a:schemeClr val="tx1"/>
                </a:solidFill>
                <a:latin typeface="Tahoma" panose="020B0604030504040204" pitchFamily="34" charset="0"/>
                <a:cs typeface="Arial" panose="020B0604020202020204" pitchFamily="34" charset="0"/>
              </a:defRPr>
            </a:lvl5pPr>
            <a:lvl6pPr marL="25701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73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845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417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2C25A0C5-79AD-4E41-9904-D50641F26E95}" type="slidenum">
              <a:rPr lang="ar-SA" altLang="ar-SA"/>
              <a:pPr/>
              <a:t>16</a:t>
            </a:fld>
            <a:endParaRPr lang="ar-SA" alt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DCA6E70-60DF-429A-AA07-FB8CBB1C94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CBA3491-BE07-4764-924B-5F0545860C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48132" name="Slide Number Placeholder 3">
            <a:extLst>
              <a:ext uri="{FF2B5EF4-FFF2-40B4-BE49-F238E27FC236}">
                <a16:creationId xmlns:a16="http://schemas.microsoft.com/office/drawing/2014/main" id="{9D433FEA-F580-4804-9C0A-AFD3AD248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401CE52-B652-47DE-A568-03EEB57854D1}" type="slidenum">
              <a:rPr lang="ar-SA" altLang="ar-SA"/>
              <a:pPr/>
              <a:t>17</a:t>
            </a:fld>
            <a:endParaRPr lang="ar-SA" alt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57D5024-7654-4F03-B6AA-A2D19ABDB6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0B339BD-D5E8-4A0F-9F26-9E3E39F60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50180" name="Slide Number Placeholder 3">
            <a:extLst>
              <a:ext uri="{FF2B5EF4-FFF2-40B4-BE49-F238E27FC236}">
                <a16:creationId xmlns:a16="http://schemas.microsoft.com/office/drawing/2014/main" id="{887E502E-A57B-4CE8-BE81-3AC58E5269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62000" indent="-292100">
              <a:defRPr>
                <a:solidFill>
                  <a:schemeClr val="tx1"/>
                </a:solidFill>
                <a:latin typeface="Tahoma" panose="020B0604030504040204" pitchFamily="34" charset="0"/>
                <a:cs typeface="Arial" panose="020B0604020202020204" pitchFamily="34" charset="0"/>
              </a:defRPr>
            </a:lvl2pPr>
            <a:lvl3pPr marL="1173163" indent="-233363">
              <a:defRPr>
                <a:solidFill>
                  <a:schemeClr val="tx1"/>
                </a:solidFill>
                <a:latin typeface="Tahoma" panose="020B0604030504040204" pitchFamily="34" charset="0"/>
                <a:cs typeface="Arial" panose="020B0604020202020204" pitchFamily="34" charset="0"/>
              </a:defRPr>
            </a:lvl3pPr>
            <a:lvl4pPr marL="1643063" indent="-233363">
              <a:defRPr>
                <a:solidFill>
                  <a:schemeClr val="tx1"/>
                </a:solidFill>
                <a:latin typeface="Tahoma" panose="020B0604030504040204" pitchFamily="34" charset="0"/>
                <a:cs typeface="Arial" panose="020B0604020202020204" pitchFamily="34" charset="0"/>
              </a:defRPr>
            </a:lvl4pPr>
            <a:lvl5pPr marL="2112963" indent="-233363">
              <a:defRPr>
                <a:solidFill>
                  <a:schemeClr val="tx1"/>
                </a:solidFill>
                <a:latin typeface="Tahoma" panose="020B0604030504040204" pitchFamily="34" charset="0"/>
                <a:cs typeface="Arial" panose="020B0604020202020204" pitchFamily="34" charset="0"/>
              </a:defRPr>
            </a:lvl5pPr>
            <a:lvl6pPr marL="25701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73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845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417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6CFC968-7299-49C4-A46D-AA6D13B5AA4D}" type="slidenum">
              <a:rPr lang="ar-SA" altLang="ar-SA"/>
              <a:pPr/>
              <a:t>18</a:t>
            </a:fld>
            <a:endParaRPr lang="ar-SA" alt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6C6B42F-B1AE-4650-A5E1-CF7CCF1354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3B038CE-325F-4F70-A3FD-2B33734B8B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52228" name="Slide Number Placeholder 3">
            <a:extLst>
              <a:ext uri="{FF2B5EF4-FFF2-40B4-BE49-F238E27FC236}">
                <a16:creationId xmlns:a16="http://schemas.microsoft.com/office/drawing/2014/main" id="{72E53D58-34B5-4231-A1BE-03DDF4748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62000" indent="-292100">
              <a:defRPr>
                <a:solidFill>
                  <a:schemeClr val="tx1"/>
                </a:solidFill>
                <a:latin typeface="Tahoma" panose="020B0604030504040204" pitchFamily="34" charset="0"/>
                <a:cs typeface="Arial" panose="020B0604020202020204" pitchFamily="34" charset="0"/>
              </a:defRPr>
            </a:lvl2pPr>
            <a:lvl3pPr marL="1173163" indent="-233363">
              <a:defRPr>
                <a:solidFill>
                  <a:schemeClr val="tx1"/>
                </a:solidFill>
                <a:latin typeface="Tahoma" panose="020B0604030504040204" pitchFamily="34" charset="0"/>
                <a:cs typeface="Arial" panose="020B0604020202020204" pitchFamily="34" charset="0"/>
              </a:defRPr>
            </a:lvl3pPr>
            <a:lvl4pPr marL="1643063" indent="-233363">
              <a:defRPr>
                <a:solidFill>
                  <a:schemeClr val="tx1"/>
                </a:solidFill>
                <a:latin typeface="Tahoma" panose="020B0604030504040204" pitchFamily="34" charset="0"/>
                <a:cs typeface="Arial" panose="020B0604020202020204" pitchFamily="34" charset="0"/>
              </a:defRPr>
            </a:lvl4pPr>
            <a:lvl5pPr marL="2112963" indent="-233363">
              <a:defRPr>
                <a:solidFill>
                  <a:schemeClr val="tx1"/>
                </a:solidFill>
                <a:latin typeface="Tahoma" panose="020B0604030504040204" pitchFamily="34" charset="0"/>
                <a:cs typeface="Arial" panose="020B0604020202020204" pitchFamily="34" charset="0"/>
              </a:defRPr>
            </a:lvl5pPr>
            <a:lvl6pPr marL="25701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0273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845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941763" indent="-233363"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E55FFD2-317D-451B-A39B-BFCB48B444D3}" type="slidenum">
              <a:rPr lang="ar-SA" altLang="ar-SA"/>
              <a:pPr/>
              <a:t>19</a:t>
            </a:fld>
            <a:endParaRPr lang="ar-SA"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E3570EF-E962-463E-8965-AD1638F79A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C362FD1-8188-4430-AFA3-2BD5DA6792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17412" name="Slide Number Placeholder 3">
            <a:extLst>
              <a:ext uri="{FF2B5EF4-FFF2-40B4-BE49-F238E27FC236}">
                <a16:creationId xmlns:a16="http://schemas.microsoft.com/office/drawing/2014/main" id="{80F5B1E3-F730-43D6-838B-FEFE07AFC8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A69E923-E5C7-4FDC-8185-1D8F2D992C44}" type="slidenum">
              <a:rPr lang="ar-SA" altLang="ar-SA"/>
              <a:pPr/>
              <a:t>2</a:t>
            </a:fld>
            <a:endParaRPr lang="ar-SA" alt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5A13E07-AD28-42E6-B9C0-ABCCA36DBC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E9A4313-CF97-4B69-BBCD-A030B9A3F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54276" name="Slide Number Placeholder 3">
            <a:extLst>
              <a:ext uri="{FF2B5EF4-FFF2-40B4-BE49-F238E27FC236}">
                <a16:creationId xmlns:a16="http://schemas.microsoft.com/office/drawing/2014/main" id="{27637740-F31D-4551-9A7A-6776089053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D4E9C9A4-6678-4082-96F0-5FC245828102}" type="slidenum">
              <a:rPr lang="ar-SA" altLang="ar-SA"/>
              <a:pPr/>
              <a:t>20</a:t>
            </a:fld>
            <a:endParaRPr lang="ar-SA" alt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A4630C6-9D69-43D9-87F4-1B24BCA974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1BA85F3-6067-45AA-B277-D31A727692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56324" name="Slide Number Placeholder 3">
            <a:extLst>
              <a:ext uri="{FF2B5EF4-FFF2-40B4-BE49-F238E27FC236}">
                <a16:creationId xmlns:a16="http://schemas.microsoft.com/office/drawing/2014/main" id="{DF767D2D-B240-4C24-8DD7-95E1944D7B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E4434EF-8059-48BA-95A7-F9E584504C94}" type="slidenum">
              <a:rPr lang="ar-SA" altLang="ar-SA"/>
              <a:pPr/>
              <a:t>21</a:t>
            </a:fld>
            <a:endParaRPr lang="ar-SA"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3A16E05-D373-41F9-8FEB-CE4AA9918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728A1AC1-BD60-41D0-BE09-C66CF8BFA1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19460" name="Slide Number Placeholder 3">
            <a:extLst>
              <a:ext uri="{FF2B5EF4-FFF2-40B4-BE49-F238E27FC236}">
                <a16:creationId xmlns:a16="http://schemas.microsoft.com/office/drawing/2014/main" id="{87111F35-BF6B-40CA-B493-B08CF8FB50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F4250328-197A-4EC3-A263-70D5F6F3DCCC}" type="slidenum">
              <a:rPr lang="ar-SA" altLang="ar-SA"/>
              <a:pPr/>
              <a:t>3</a:t>
            </a:fld>
            <a:endParaRPr lang="ar-SA"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8B0D374-43D6-4820-BE1A-EB49C619EB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9037E0D-A334-49AD-AC47-CF87242B7F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21508" name="Slide Number Placeholder 3">
            <a:extLst>
              <a:ext uri="{FF2B5EF4-FFF2-40B4-BE49-F238E27FC236}">
                <a16:creationId xmlns:a16="http://schemas.microsoft.com/office/drawing/2014/main" id="{902AA668-451E-4A2C-A109-CE23686F3C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676B3336-9966-4FAD-B720-0D7EF6D91595}" type="slidenum">
              <a:rPr lang="ar-SA" altLang="ar-SA"/>
              <a:pPr/>
              <a:t>4</a:t>
            </a:fld>
            <a:endParaRPr lang="ar-SA" alt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50DB54D-08DC-4CFC-823E-E46CF9D33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FD39842-0F8D-4500-B39D-5177F64E29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23556" name="Slide Number Placeholder 3">
            <a:extLst>
              <a:ext uri="{FF2B5EF4-FFF2-40B4-BE49-F238E27FC236}">
                <a16:creationId xmlns:a16="http://schemas.microsoft.com/office/drawing/2014/main" id="{4BB0548C-4509-4E5F-BAF9-5BBB1127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943455C9-B3EB-4321-8343-C8E42DBD2635}" type="slidenum">
              <a:rPr lang="ar-SA" altLang="ar-SA"/>
              <a:pPr/>
              <a:t>5</a:t>
            </a:fld>
            <a:endParaRPr lang="ar-SA" alt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311679C-C05D-49B8-AB7A-2DFC72AF0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50ED65D-412A-4742-9462-92092A1DED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25604" name="Slide Number Placeholder 3">
            <a:extLst>
              <a:ext uri="{FF2B5EF4-FFF2-40B4-BE49-F238E27FC236}">
                <a16:creationId xmlns:a16="http://schemas.microsoft.com/office/drawing/2014/main" id="{D642665F-2379-4659-ACAB-D4019F4366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0A095DF-6372-49F7-B64E-A1BBD4A2E659}" type="slidenum">
              <a:rPr lang="ar-SA" altLang="ar-SA"/>
              <a:pPr/>
              <a:t>6</a:t>
            </a:fld>
            <a:endParaRPr lang="ar-SA" alt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66D591D-B5AB-44FC-BC3B-F76BAB69B7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FB98DCF-5BB8-42BC-80AB-DFCE64A43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27652" name="Slide Number Placeholder 3">
            <a:extLst>
              <a:ext uri="{FF2B5EF4-FFF2-40B4-BE49-F238E27FC236}">
                <a16:creationId xmlns:a16="http://schemas.microsoft.com/office/drawing/2014/main" id="{166F5FE1-027C-4B40-8316-A4F780B7C0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04171B7B-4D38-4E13-9486-A0F6DA13DFCA}" type="slidenum">
              <a:rPr lang="ar-SA" altLang="ar-SA"/>
              <a:pPr/>
              <a:t>7</a:t>
            </a:fld>
            <a:endParaRPr lang="ar-SA" alt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AA474D7-31F7-4AAB-86B5-56136683C1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05A790F-2492-4990-AD0A-7269A30042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29700" name="Slide Number Placeholder 3">
            <a:extLst>
              <a:ext uri="{FF2B5EF4-FFF2-40B4-BE49-F238E27FC236}">
                <a16:creationId xmlns:a16="http://schemas.microsoft.com/office/drawing/2014/main" id="{09E98DE9-7E2C-447D-A5C8-565B39E506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1576C0E5-B954-4143-9232-C2DE5E5A4FD4}" type="slidenum">
              <a:rPr lang="ar-SA" altLang="ar-SA"/>
              <a:pPr/>
              <a:t>8</a:t>
            </a:fld>
            <a:endParaRPr lang="ar-SA" alt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079CA33-5529-4C4E-8C91-BC268A8437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41E036B-2495-4259-A011-B664C9E5DA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a:p>
        </p:txBody>
      </p:sp>
      <p:sp>
        <p:nvSpPr>
          <p:cNvPr id="31748" name="Slide Number Placeholder 3">
            <a:extLst>
              <a:ext uri="{FF2B5EF4-FFF2-40B4-BE49-F238E27FC236}">
                <a16:creationId xmlns:a16="http://schemas.microsoft.com/office/drawing/2014/main" id="{B315BCD8-FCE0-48DF-B10A-0CF0E5360A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9AAE69B-CD49-4FF1-A5E6-B977FC5491A2}" type="slidenum">
              <a:rPr lang="ar-SA" altLang="ar-SA"/>
              <a:pPr/>
              <a:t>9</a:t>
            </a:fld>
            <a:endParaRPr lang="ar-SA" altLang="ar-S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25F6D5B3-033F-4780-A104-6D042C76B470}"/>
              </a:ext>
            </a:extLst>
          </p:cNvPr>
          <p:cNvSpPr/>
          <p:nvPr/>
        </p:nvSpPr>
        <p:spPr>
          <a:xfrm>
            <a:off x="685800" y="1346947"/>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0">
            <a:extLst>
              <a:ext uri="{FF2B5EF4-FFF2-40B4-BE49-F238E27FC236}">
                <a16:creationId xmlns:a16="http://schemas.microsoft.com/office/drawing/2014/main" id="{48123CF8-49BF-45DA-9A04-BF125FF07B44}"/>
              </a:ext>
            </a:extLst>
          </p:cNvPr>
          <p:cNvSpPr/>
          <p:nvPr/>
        </p:nvSpPr>
        <p:spPr>
          <a:xfrm>
            <a:off x="685800" y="4282763"/>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12">
            <a:extLst>
              <a:ext uri="{FF2B5EF4-FFF2-40B4-BE49-F238E27FC236}">
                <a16:creationId xmlns:a16="http://schemas.microsoft.com/office/drawing/2014/main" id="{6E44FD53-3F47-43EB-8117-5DD635DF1693}"/>
              </a:ext>
            </a:extLst>
          </p:cNvPr>
          <p:cNvSpPr/>
          <p:nvPr/>
        </p:nvSpPr>
        <p:spPr>
          <a:xfrm>
            <a:off x="685800" y="1484779"/>
            <a:ext cx="7772400"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3">
            <a:extLst>
              <a:ext uri="{FF2B5EF4-FFF2-40B4-BE49-F238E27FC236}">
                <a16:creationId xmlns:a16="http://schemas.microsoft.com/office/drawing/2014/main" id="{B489A7E1-C7FC-4210-A21B-F3E62431754F}"/>
              </a:ext>
            </a:extLst>
          </p:cNvPr>
          <p:cNvGrpSpPr>
            <a:grpSpLocks noChangeAspect="1"/>
          </p:cNvGrpSpPr>
          <p:nvPr/>
        </p:nvGrpSpPr>
        <p:grpSpPr bwMode="auto">
          <a:xfrm>
            <a:off x="7234238" y="4106863"/>
            <a:ext cx="914400" cy="914400"/>
            <a:chOff x="9685338" y="4460675"/>
            <a:chExt cx="1080904" cy="1080902"/>
          </a:xfrm>
        </p:grpSpPr>
        <p:sp>
          <p:nvSpPr>
            <p:cNvPr id="8" name="Oval 14">
              <a:extLst>
                <a:ext uri="{FF2B5EF4-FFF2-40B4-BE49-F238E27FC236}">
                  <a16:creationId xmlns:a16="http://schemas.microsoft.com/office/drawing/2014/main" id="{C945CF97-2F27-4614-9D09-2859AFA84F0F}"/>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5">
              <a:extLst>
                <a:ext uri="{FF2B5EF4-FFF2-40B4-BE49-F238E27FC236}">
                  <a16:creationId xmlns:a16="http://schemas.microsoft.com/office/drawing/2014/main" id="{CB66F7CE-02FB-4925-AFF7-8EC6900EC1E6}"/>
                </a:ext>
              </a:extLst>
            </p:cNvPr>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ar-SA" altLang="ar-SA"/>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91181DCB-3D7A-4CDC-AD1C-3E9DB8CEB68F}"/>
              </a:ext>
            </a:extLst>
          </p:cNvPr>
          <p:cNvSpPr>
            <a:spLocks noGrp="1"/>
          </p:cNvSpPr>
          <p:nvPr>
            <p:ph type="dt" sz="half" idx="10"/>
          </p:nvPr>
        </p:nvSpPr>
        <p:spPr/>
        <p:txBody>
          <a:bodyPr/>
          <a:lstStyle>
            <a:lvl1pPr>
              <a:defRPr/>
            </a:lvl1pPr>
          </a:lstStyle>
          <a:p>
            <a:pPr>
              <a:defRPr/>
            </a:pPr>
            <a:endParaRPr lang="en-US"/>
          </a:p>
        </p:txBody>
      </p:sp>
      <p:sp>
        <p:nvSpPr>
          <p:cNvPr id="11" name="Footer Placeholder 4">
            <a:extLst>
              <a:ext uri="{FF2B5EF4-FFF2-40B4-BE49-F238E27FC236}">
                <a16:creationId xmlns:a16="http://schemas.microsoft.com/office/drawing/2014/main" id="{C582F7EC-3F81-44C6-A954-FF621FC72FF1}"/>
              </a:ext>
            </a:extLst>
          </p:cNvPr>
          <p:cNvSpPr>
            <a:spLocks noGrp="1"/>
          </p:cNvSpPr>
          <p:nvPr>
            <p:ph type="ftr" sz="quarter" idx="11"/>
          </p:nvPr>
        </p:nvSpPr>
        <p:spPr>
          <a:xfrm>
            <a:off x="812800" y="6272213"/>
            <a:ext cx="4745038" cy="365125"/>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276DE36C-A21B-46EC-B307-B28150BF5C9F}"/>
              </a:ext>
            </a:extLst>
          </p:cNvPr>
          <p:cNvSpPr>
            <a:spLocks noGrp="1"/>
          </p:cNvSpPr>
          <p:nvPr>
            <p:ph type="sldNum" sz="quarter" idx="12"/>
          </p:nvPr>
        </p:nvSpPr>
        <p:spPr>
          <a:xfrm>
            <a:off x="7243763" y="4227513"/>
            <a:ext cx="895350" cy="639762"/>
          </a:xfrm>
        </p:spPr>
        <p:txBody>
          <a:bodyPr/>
          <a:lstStyle>
            <a:lvl1pPr>
              <a:defRPr sz="2800"/>
            </a:lvl1pPr>
          </a:lstStyle>
          <a:p>
            <a:fld id="{BF350066-2C36-455E-813B-F1365FC379CB}" type="slidenum">
              <a:rPr lang="en-US" altLang="ar-SA"/>
              <a:pPr/>
              <a:t>‹#›</a:t>
            </a:fld>
            <a:endParaRPr lang="en-US" altLang="ar-SA"/>
          </a:p>
        </p:txBody>
      </p:sp>
    </p:spTree>
    <p:extLst>
      <p:ext uri="{BB962C8B-B14F-4D97-AF65-F5344CB8AC3E}">
        <p14:creationId xmlns:p14="http://schemas.microsoft.com/office/powerpoint/2010/main" val="305533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6271B8FF-A859-43E3-99B5-4669990DCADC}"/>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90970C7C-BF73-413F-8170-CF370E5D6E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03AD1645-B351-4DEA-A0E5-9DD6DB049DEA}"/>
              </a:ext>
            </a:extLst>
          </p:cNvPr>
          <p:cNvSpPr>
            <a:spLocks noGrp="1"/>
          </p:cNvSpPr>
          <p:nvPr>
            <p:ph type="sldNum" sz="quarter" idx="12"/>
          </p:nvPr>
        </p:nvSpPr>
        <p:spPr/>
        <p:txBody>
          <a:bodyPr/>
          <a:lstStyle>
            <a:lvl1pPr>
              <a:defRPr/>
            </a:lvl1pPr>
          </a:lstStyle>
          <a:p>
            <a:fld id="{9240AD76-540B-404B-A0CF-6101F8C087DA}" type="slidenum">
              <a:rPr lang="en-US" altLang="ar-SA"/>
              <a:pPr/>
              <a:t>‹#›</a:t>
            </a:fld>
            <a:endParaRPr lang="en-US" altLang="ar-SA"/>
          </a:p>
        </p:txBody>
      </p:sp>
    </p:spTree>
    <p:extLst>
      <p:ext uri="{BB962C8B-B14F-4D97-AF65-F5344CB8AC3E}">
        <p14:creationId xmlns:p14="http://schemas.microsoft.com/office/powerpoint/2010/main" val="384944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FCBB6C96-5805-431D-818D-E626793405D1}"/>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755F2A16-7CC7-4584-ADF5-41365D6138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A0D0755B-0CC9-4DC9-A6AF-4432F52E2CB6}"/>
              </a:ext>
            </a:extLst>
          </p:cNvPr>
          <p:cNvSpPr>
            <a:spLocks noGrp="1"/>
          </p:cNvSpPr>
          <p:nvPr>
            <p:ph type="sldNum" sz="quarter" idx="12"/>
          </p:nvPr>
        </p:nvSpPr>
        <p:spPr/>
        <p:txBody>
          <a:bodyPr/>
          <a:lstStyle>
            <a:lvl1pPr>
              <a:defRPr/>
            </a:lvl1pPr>
          </a:lstStyle>
          <a:p>
            <a:fld id="{8A95CCF2-9C27-448A-AC45-2C9D22F630B1}" type="slidenum">
              <a:rPr lang="en-US" altLang="ar-SA"/>
              <a:pPr/>
              <a:t>‹#›</a:t>
            </a:fld>
            <a:endParaRPr lang="en-US" altLang="ar-SA"/>
          </a:p>
        </p:txBody>
      </p:sp>
    </p:spTree>
    <p:extLst>
      <p:ext uri="{BB962C8B-B14F-4D97-AF65-F5344CB8AC3E}">
        <p14:creationId xmlns:p14="http://schemas.microsoft.com/office/powerpoint/2010/main" val="1605238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5DE7A612-7A6E-4B65-84AA-4465DD1672B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879E90-D41D-4A95-B703-AC88E1DB3D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C39691-67EA-48C4-BCEB-FCA6D812E07C}"/>
              </a:ext>
            </a:extLst>
          </p:cNvPr>
          <p:cNvSpPr>
            <a:spLocks noGrp="1"/>
          </p:cNvSpPr>
          <p:nvPr>
            <p:ph type="sldNum" sz="quarter" idx="12"/>
          </p:nvPr>
        </p:nvSpPr>
        <p:spPr/>
        <p:txBody>
          <a:bodyPr/>
          <a:lstStyle>
            <a:lvl1pPr>
              <a:defRPr/>
            </a:lvl1pPr>
          </a:lstStyle>
          <a:p>
            <a:fld id="{0FC6427A-5681-4F26-BA5F-C2DF4AF3B2F5}" type="slidenum">
              <a:rPr lang="ar-SA" altLang="ar-SA"/>
              <a:pPr/>
              <a:t>‹#›</a:t>
            </a:fld>
            <a:endParaRPr lang="en-US" altLang="ar-SA"/>
          </a:p>
        </p:txBody>
      </p:sp>
    </p:spTree>
    <p:extLst>
      <p:ext uri="{BB962C8B-B14F-4D97-AF65-F5344CB8AC3E}">
        <p14:creationId xmlns:p14="http://schemas.microsoft.com/office/powerpoint/2010/main" val="2321161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866C6D5-9D7B-4475-B0BC-2BE7B76E814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05681C-0283-415B-91E0-602FF561CB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C20D30-1497-4181-B86C-059BA263D904}"/>
              </a:ext>
            </a:extLst>
          </p:cNvPr>
          <p:cNvSpPr>
            <a:spLocks noGrp="1"/>
          </p:cNvSpPr>
          <p:nvPr>
            <p:ph type="sldNum" sz="quarter" idx="12"/>
          </p:nvPr>
        </p:nvSpPr>
        <p:spPr/>
        <p:txBody>
          <a:bodyPr/>
          <a:lstStyle>
            <a:lvl1pPr>
              <a:defRPr/>
            </a:lvl1pPr>
          </a:lstStyle>
          <a:p>
            <a:fld id="{BF5B3E3E-0454-4FEB-8A3D-CEB0913A3D73}" type="slidenum">
              <a:rPr lang="ar-SA" altLang="ar-SA"/>
              <a:pPr/>
              <a:t>‹#›</a:t>
            </a:fld>
            <a:endParaRPr lang="en-US" altLang="ar-SA"/>
          </a:p>
        </p:txBody>
      </p:sp>
    </p:spTree>
    <p:extLst>
      <p:ext uri="{BB962C8B-B14F-4D97-AF65-F5344CB8AC3E}">
        <p14:creationId xmlns:p14="http://schemas.microsoft.com/office/powerpoint/2010/main" val="358488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6E5DAD91-18BB-4652-84C1-70A3B977AA58}"/>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4725C9B7-2E96-4A44-8CE0-169D151241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C7DD447C-BD7C-404F-A6B9-025244FF1724}"/>
              </a:ext>
            </a:extLst>
          </p:cNvPr>
          <p:cNvSpPr>
            <a:spLocks noGrp="1"/>
          </p:cNvSpPr>
          <p:nvPr>
            <p:ph type="sldNum" sz="quarter" idx="12"/>
          </p:nvPr>
        </p:nvSpPr>
        <p:spPr/>
        <p:txBody>
          <a:bodyPr/>
          <a:lstStyle>
            <a:lvl1pPr>
              <a:defRPr/>
            </a:lvl1pPr>
          </a:lstStyle>
          <a:p>
            <a:fld id="{7374969E-A920-4C14-B11F-214B5DBD0FE2}" type="slidenum">
              <a:rPr lang="en-US" altLang="ar-SA"/>
              <a:pPr/>
              <a:t>‹#›</a:t>
            </a:fld>
            <a:endParaRPr lang="en-US" altLang="ar-SA"/>
          </a:p>
        </p:txBody>
      </p:sp>
    </p:spTree>
    <p:extLst>
      <p:ext uri="{BB962C8B-B14F-4D97-AF65-F5344CB8AC3E}">
        <p14:creationId xmlns:p14="http://schemas.microsoft.com/office/powerpoint/2010/main" val="28995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5C495FF4-B352-48BF-80D0-29560E76C740}"/>
              </a:ext>
            </a:extLst>
          </p:cNvPr>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a:extLst>
              <a:ext uri="{FF2B5EF4-FFF2-40B4-BE49-F238E27FC236}">
                <a16:creationId xmlns:a16="http://schemas.microsoft.com/office/drawing/2014/main" id="{E0307FED-28ED-4A00-84AF-CE0C0FA1B701}"/>
              </a:ext>
            </a:extLst>
          </p:cNvPr>
          <p:cNvGrpSpPr>
            <a:grpSpLocks noChangeAspect="1"/>
          </p:cNvGrpSpPr>
          <p:nvPr/>
        </p:nvGrpSpPr>
        <p:grpSpPr bwMode="auto">
          <a:xfrm>
            <a:off x="633413" y="2430463"/>
            <a:ext cx="914400" cy="914400"/>
            <a:chOff x="9685338" y="4460675"/>
            <a:chExt cx="1080904" cy="1080902"/>
          </a:xfrm>
        </p:grpSpPr>
        <p:sp>
          <p:nvSpPr>
            <p:cNvPr id="6" name="Oval 12">
              <a:extLst>
                <a:ext uri="{FF2B5EF4-FFF2-40B4-BE49-F238E27FC236}">
                  <a16:creationId xmlns:a16="http://schemas.microsoft.com/office/drawing/2014/main" id="{0D510E22-B897-4AF0-ADE8-F483BDB8A086}"/>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13">
              <a:extLst>
                <a:ext uri="{FF2B5EF4-FFF2-40B4-BE49-F238E27FC236}">
                  <a16:creationId xmlns:a16="http://schemas.microsoft.com/office/drawing/2014/main" id="{EAF4C8CA-0BFC-45FA-9AF2-2CF64EA81633}"/>
                </a:ext>
              </a:extLst>
            </p:cNvPr>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ar-SA" altLang="ar-SA"/>
            </a:p>
          </p:txBody>
        </p:sp>
      </p:grpSp>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E834A025-E67C-411B-86F6-BF4DF517489E}"/>
              </a:ext>
            </a:extLst>
          </p:cNvPr>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endParaRPr lang="en-US"/>
          </a:p>
        </p:txBody>
      </p:sp>
      <p:sp>
        <p:nvSpPr>
          <p:cNvPr id="9" name="Footer Placeholder 4">
            <a:extLst>
              <a:ext uri="{FF2B5EF4-FFF2-40B4-BE49-F238E27FC236}">
                <a16:creationId xmlns:a16="http://schemas.microsoft.com/office/drawing/2014/main" id="{FBD4B56C-0114-4A3D-97A3-F66F3539FF15}"/>
              </a:ext>
            </a:extLst>
          </p:cNvPr>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en-US"/>
          </a:p>
        </p:txBody>
      </p:sp>
      <p:sp>
        <p:nvSpPr>
          <p:cNvPr id="10" name="Slide Number Placeholder 5">
            <a:extLst>
              <a:ext uri="{FF2B5EF4-FFF2-40B4-BE49-F238E27FC236}">
                <a16:creationId xmlns:a16="http://schemas.microsoft.com/office/drawing/2014/main" id="{6468691C-1A27-4EDE-BC8A-4F77CE72D845}"/>
              </a:ext>
            </a:extLst>
          </p:cNvPr>
          <p:cNvSpPr>
            <a:spLocks noGrp="1"/>
          </p:cNvSpPr>
          <p:nvPr>
            <p:ph type="sldNum" sz="quarter" idx="12"/>
          </p:nvPr>
        </p:nvSpPr>
        <p:spPr>
          <a:xfrm>
            <a:off x="646113" y="2508250"/>
            <a:ext cx="890587" cy="720725"/>
          </a:xfrm>
        </p:spPr>
        <p:txBody>
          <a:bodyPr/>
          <a:lstStyle>
            <a:lvl1pPr>
              <a:defRPr sz="2800"/>
            </a:lvl1pPr>
          </a:lstStyle>
          <a:p>
            <a:fld id="{30ECF545-A0C3-47F0-A026-AEE40DA9CAC6}" type="slidenum">
              <a:rPr lang="en-US" altLang="ar-SA"/>
              <a:pPr/>
              <a:t>‹#›</a:t>
            </a:fld>
            <a:endParaRPr lang="en-US" altLang="ar-SA"/>
          </a:p>
        </p:txBody>
      </p:sp>
    </p:spTree>
    <p:extLst>
      <p:ext uri="{BB962C8B-B14F-4D97-AF65-F5344CB8AC3E}">
        <p14:creationId xmlns:p14="http://schemas.microsoft.com/office/powerpoint/2010/main" val="413683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14E0FD-B29E-43DD-9E09-49EBF5F0BC1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3F32081-CA03-4BCB-935E-4A6573A1E6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E27E87B-A247-4475-9690-A8FA73E86E32}"/>
              </a:ext>
            </a:extLst>
          </p:cNvPr>
          <p:cNvSpPr>
            <a:spLocks noGrp="1"/>
          </p:cNvSpPr>
          <p:nvPr>
            <p:ph type="sldNum" sz="quarter" idx="12"/>
          </p:nvPr>
        </p:nvSpPr>
        <p:spPr/>
        <p:txBody>
          <a:bodyPr/>
          <a:lstStyle>
            <a:lvl1pPr>
              <a:defRPr/>
            </a:lvl1pPr>
          </a:lstStyle>
          <a:p>
            <a:fld id="{71591A0F-EB7A-4CC2-ABCB-C9662DDB7D1A}" type="slidenum">
              <a:rPr lang="en-US" altLang="ar-SA"/>
              <a:pPr/>
              <a:t>‹#›</a:t>
            </a:fld>
            <a:endParaRPr lang="en-US" altLang="ar-SA"/>
          </a:p>
        </p:txBody>
      </p:sp>
    </p:spTree>
    <p:extLst>
      <p:ext uri="{BB962C8B-B14F-4D97-AF65-F5344CB8AC3E}">
        <p14:creationId xmlns:p14="http://schemas.microsoft.com/office/powerpoint/2010/main" val="352505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6984992-91D6-4F68-A4F1-B0E2FD27EE7F}"/>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D5999863-94E2-4BC3-A50A-D5C251C8B7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2A81F557-F8F3-4379-AC2E-B32237CA000D}"/>
              </a:ext>
            </a:extLst>
          </p:cNvPr>
          <p:cNvSpPr>
            <a:spLocks noGrp="1"/>
          </p:cNvSpPr>
          <p:nvPr>
            <p:ph type="sldNum" sz="quarter" idx="12"/>
          </p:nvPr>
        </p:nvSpPr>
        <p:spPr/>
        <p:txBody>
          <a:bodyPr/>
          <a:lstStyle>
            <a:lvl1pPr>
              <a:defRPr/>
            </a:lvl1pPr>
          </a:lstStyle>
          <a:p>
            <a:fld id="{C237D2E1-541B-4D0E-9581-69EC1821AC52}" type="slidenum">
              <a:rPr lang="en-US" altLang="ar-SA"/>
              <a:pPr/>
              <a:t>‹#›</a:t>
            </a:fld>
            <a:endParaRPr lang="en-US" altLang="ar-SA"/>
          </a:p>
        </p:txBody>
      </p:sp>
    </p:spTree>
    <p:extLst>
      <p:ext uri="{BB962C8B-B14F-4D97-AF65-F5344CB8AC3E}">
        <p14:creationId xmlns:p14="http://schemas.microsoft.com/office/powerpoint/2010/main" val="3847432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9D5DD19-574C-4433-A414-DB02C324F983}"/>
              </a:ext>
            </a:extLst>
          </p:cNvPr>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a:extLst>
              <a:ext uri="{FF2B5EF4-FFF2-40B4-BE49-F238E27FC236}">
                <a16:creationId xmlns:a16="http://schemas.microsoft.com/office/drawing/2014/main" id="{EAF159EC-7FED-4D81-8689-3E159922FE4E}"/>
              </a:ext>
            </a:extLst>
          </p:cNvPr>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
        <p:nvSpPr>
          <p:cNvPr id="5" name="Slide Number Placeholder 4">
            <a:extLst>
              <a:ext uri="{FF2B5EF4-FFF2-40B4-BE49-F238E27FC236}">
                <a16:creationId xmlns:a16="http://schemas.microsoft.com/office/drawing/2014/main" id="{674573D9-E5B4-4746-A307-EF1D042AD36C}"/>
              </a:ext>
            </a:extLst>
          </p:cNvPr>
          <p:cNvSpPr>
            <a:spLocks noGrp="1"/>
          </p:cNvSpPr>
          <p:nvPr>
            <p:ph type="sldNum" sz="quarter" idx="12"/>
          </p:nvPr>
        </p:nvSpPr>
        <p:spPr/>
        <p:txBody>
          <a:bodyPr/>
          <a:lstStyle>
            <a:lvl1pPr>
              <a:defRPr/>
            </a:lvl1pPr>
          </a:lstStyle>
          <a:p>
            <a:fld id="{F2A19E00-AAC7-482A-92F4-959EF1548B86}" type="slidenum">
              <a:rPr lang="en-US" altLang="ar-SA"/>
              <a:pPr/>
              <a:t>‹#›</a:t>
            </a:fld>
            <a:endParaRPr lang="en-US" altLang="ar-SA"/>
          </a:p>
        </p:txBody>
      </p:sp>
    </p:spTree>
    <p:extLst>
      <p:ext uri="{BB962C8B-B14F-4D97-AF65-F5344CB8AC3E}">
        <p14:creationId xmlns:p14="http://schemas.microsoft.com/office/powerpoint/2010/main" val="87542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C773C2-80D4-455C-AE32-0A3911E6AACB}"/>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05F305A8-1EB4-4835-9457-AD9E2A23B53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470D857F-6B52-4225-B0F6-5B05B927B9BF}"/>
              </a:ext>
            </a:extLst>
          </p:cNvPr>
          <p:cNvSpPr>
            <a:spLocks noGrp="1"/>
          </p:cNvSpPr>
          <p:nvPr>
            <p:ph type="sldNum" sz="quarter" idx="12"/>
          </p:nvPr>
        </p:nvSpPr>
        <p:spPr/>
        <p:txBody>
          <a:bodyPr/>
          <a:lstStyle>
            <a:lvl1pPr>
              <a:defRPr/>
            </a:lvl1pPr>
          </a:lstStyle>
          <a:p>
            <a:fld id="{E02F641B-CE7C-4E89-BA1E-5BE8D894A040}" type="slidenum">
              <a:rPr lang="en-US" altLang="ar-SA"/>
              <a:pPr/>
              <a:t>‹#›</a:t>
            </a:fld>
            <a:endParaRPr lang="en-US" altLang="ar-SA"/>
          </a:p>
        </p:txBody>
      </p:sp>
    </p:spTree>
    <p:extLst>
      <p:ext uri="{BB962C8B-B14F-4D97-AF65-F5344CB8AC3E}">
        <p14:creationId xmlns:p14="http://schemas.microsoft.com/office/powerpoint/2010/main" val="343599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17312E9-2CE7-4FD2-9263-3DA0DE8C6E65}"/>
              </a:ext>
            </a:extLst>
          </p:cNvPr>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FFE62C34-CD3F-4BBB-8A2C-085FBD2A6056}"/>
              </a:ext>
            </a:extLst>
          </p:cNvPr>
          <p:cNvGrpSpPr>
            <a:grpSpLocks/>
          </p:cNvGrpSpPr>
          <p:nvPr/>
        </p:nvGrpSpPr>
        <p:grpSpPr bwMode="auto">
          <a:xfrm>
            <a:off x="8523288" y="6254750"/>
            <a:ext cx="392112" cy="393700"/>
            <a:chOff x="8532189" y="5068824"/>
            <a:chExt cx="393192" cy="393192"/>
          </a:xfrm>
        </p:grpSpPr>
        <p:sp>
          <p:nvSpPr>
            <p:cNvPr id="7" name="Oval 12">
              <a:extLst>
                <a:ext uri="{FF2B5EF4-FFF2-40B4-BE49-F238E27FC236}">
                  <a16:creationId xmlns:a16="http://schemas.microsoft.com/office/drawing/2014/main" id="{1A31ADF3-3AA1-49EE-995E-0E19BE1F52F9}"/>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a:extLst>
                <a:ext uri="{FF2B5EF4-FFF2-40B4-BE49-F238E27FC236}">
                  <a16:creationId xmlns:a16="http://schemas.microsoft.com/office/drawing/2014/main" id="{4923A51B-A57E-482F-9D37-67410A769DB0}"/>
                </a:ext>
              </a:extLst>
            </p:cNvPr>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ar-SA" altLang="ar-SA"/>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8">
            <a:extLst>
              <a:ext uri="{FF2B5EF4-FFF2-40B4-BE49-F238E27FC236}">
                <a16:creationId xmlns:a16="http://schemas.microsoft.com/office/drawing/2014/main" id="{4A4F6310-A4BA-4F9B-8F5A-1C308A51F74E}"/>
              </a:ext>
            </a:extLst>
          </p:cNvPr>
          <p:cNvSpPr>
            <a:spLocks noGrp="1"/>
          </p:cNvSpPr>
          <p:nvPr>
            <p:ph type="dt" sz="half" idx="10"/>
          </p:nvPr>
        </p:nvSpPr>
        <p:spPr/>
        <p:txBody>
          <a:bodyPr/>
          <a:lstStyle>
            <a:lvl1pPr>
              <a:defRPr/>
            </a:lvl1pPr>
          </a:lstStyle>
          <a:p>
            <a:pPr>
              <a:defRPr/>
            </a:pPr>
            <a:endParaRPr lang="en-US"/>
          </a:p>
        </p:txBody>
      </p:sp>
      <p:sp>
        <p:nvSpPr>
          <p:cNvPr id="10" name="Footer Placeholder 9">
            <a:extLst>
              <a:ext uri="{FF2B5EF4-FFF2-40B4-BE49-F238E27FC236}">
                <a16:creationId xmlns:a16="http://schemas.microsoft.com/office/drawing/2014/main" id="{D660DDBB-04A1-4CDD-9494-954A2383EBB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10">
            <a:extLst>
              <a:ext uri="{FF2B5EF4-FFF2-40B4-BE49-F238E27FC236}">
                <a16:creationId xmlns:a16="http://schemas.microsoft.com/office/drawing/2014/main" id="{1AE3810E-FE91-49A4-A884-DD1E9BDF0EA1}"/>
              </a:ext>
            </a:extLst>
          </p:cNvPr>
          <p:cNvSpPr>
            <a:spLocks noGrp="1"/>
          </p:cNvSpPr>
          <p:nvPr>
            <p:ph type="sldNum" sz="quarter" idx="12"/>
          </p:nvPr>
        </p:nvSpPr>
        <p:spPr/>
        <p:txBody>
          <a:bodyPr/>
          <a:lstStyle>
            <a:lvl1pPr>
              <a:defRPr/>
            </a:lvl1pPr>
          </a:lstStyle>
          <a:p>
            <a:fld id="{808E1E79-A166-473A-82FD-08843704DFB7}" type="slidenum">
              <a:rPr lang="en-US" altLang="ar-SA"/>
              <a:pPr/>
              <a:t>‹#›</a:t>
            </a:fld>
            <a:endParaRPr lang="en-US" altLang="ar-SA"/>
          </a:p>
        </p:txBody>
      </p:sp>
    </p:spTree>
    <p:extLst>
      <p:ext uri="{BB962C8B-B14F-4D97-AF65-F5344CB8AC3E}">
        <p14:creationId xmlns:p14="http://schemas.microsoft.com/office/powerpoint/2010/main" val="275735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07D55950-A7FA-4F14-AA1C-876FE543F8DE}"/>
              </a:ext>
            </a:extLst>
          </p:cNvPr>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id="{F23D229C-34F2-42DD-8460-44E69D579531}"/>
              </a:ext>
            </a:extLst>
          </p:cNvPr>
          <p:cNvGrpSpPr>
            <a:grpSpLocks/>
          </p:cNvGrpSpPr>
          <p:nvPr/>
        </p:nvGrpSpPr>
        <p:grpSpPr bwMode="auto">
          <a:xfrm>
            <a:off x="8523288" y="6254750"/>
            <a:ext cx="392112" cy="393700"/>
            <a:chOff x="8532189" y="5068824"/>
            <a:chExt cx="393192" cy="393192"/>
          </a:xfrm>
        </p:grpSpPr>
        <p:sp>
          <p:nvSpPr>
            <p:cNvPr id="7" name="Oval 12">
              <a:extLst>
                <a:ext uri="{FF2B5EF4-FFF2-40B4-BE49-F238E27FC236}">
                  <a16:creationId xmlns:a16="http://schemas.microsoft.com/office/drawing/2014/main" id="{30DA1AEF-C096-4BBE-8CBE-99798ECA444A}"/>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a:extLst>
                <a:ext uri="{FF2B5EF4-FFF2-40B4-BE49-F238E27FC236}">
                  <a16:creationId xmlns:a16="http://schemas.microsoft.com/office/drawing/2014/main" id="{D947ACD3-68AF-408B-843A-8620F20A88D1}"/>
                </a:ext>
              </a:extLst>
            </p:cNvPr>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ar-SA" altLang="ar-SA"/>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Date Placeholder 7">
            <a:extLst>
              <a:ext uri="{FF2B5EF4-FFF2-40B4-BE49-F238E27FC236}">
                <a16:creationId xmlns:a16="http://schemas.microsoft.com/office/drawing/2014/main" id="{EDEC4BAB-D28A-420E-8A74-91E48A8E7C36}"/>
              </a:ext>
            </a:extLst>
          </p:cNvPr>
          <p:cNvSpPr>
            <a:spLocks noGrp="1"/>
          </p:cNvSpPr>
          <p:nvPr>
            <p:ph type="dt" sz="half" idx="10"/>
          </p:nvPr>
        </p:nvSpPr>
        <p:spPr/>
        <p:txBody>
          <a:bodyPr/>
          <a:lstStyle>
            <a:lvl1pPr>
              <a:defRPr/>
            </a:lvl1pPr>
          </a:lstStyle>
          <a:p>
            <a:pPr>
              <a:defRPr/>
            </a:pPr>
            <a:endParaRPr lang="en-US"/>
          </a:p>
        </p:txBody>
      </p:sp>
      <p:sp>
        <p:nvSpPr>
          <p:cNvPr id="10" name="Slide Number Placeholder 9">
            <a:extLst>
              <a:ext uri="{FF2B5EF4-FFF2-40B4-BE49-F238E27FC236}">
                <a16:creationId xmlns:a16="http://schemas.microsoft.com/office/drawing/2014/main" id="{F91CEAEC-4148-4C11-B793-CEC3CD6CD8D9}"/>
              </a:ext>
            </a:extLst>
          </p:cNvPr>
          <p:cNvSpPr>
            <a:spLocks noGrp="1"/>
          </p:cNvSpPr>
          <p:nvPr>
            <p:ph type="sldNum" sz="quarter" idx="11"/>
          </p:nvPr>
        </p:nvSpPr>
        <p:spPr/>
        <p:txBody>
          <a:bodyPr/>
          <a:lstStyle>
            <a:lvl1pPr>
              <a:defRPr/>
            </a:lvl1pPr>
          </a:lstStyle>
          <a:p>
            <a:fld id="{13A40737-35A7-4571-92A5-B00EDBDC448E}" type="slidenum">
              <a:rPr lang="en-US" altLang="ar-SA"/>
              <a:pPr/>
              <a:t>‹#›</a:t>
            </a:fld>
            <a:endParaRPr lang="en-US" altLang="ar-SA"/>
          </a:p>
        </p:txBody>
      </p:sp>
    </p:spTree>
    <p:extLst>
      <p:ext uri="{BB962C8B-B14F-4D97-AF65-F5344CB8AC3E}">
        <p14:creationId xmlns:p14="http://schemas.microsoft.com/office/powerpoint/2010/main" val="191767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a:extLst>
              <a:ext uri="{FF2B5EF4-FFF2-40B4-BE49-F238E27FC236}">
                <a16:creationId xmlns:a16="http://schemas.microsoft.com/office/drawing/2014/main" id="{20BCA605-ECB8-4BE8-AABF-8AB521E3D2EA}"/>
              </a:ext>
            </a:extLst>
          </p:cNvPr>
          <p:cNvGrpSpPr>
            <a:grpSpLocks/>
          </p:cNvGrpSpPr>
          <p:nvPr/>
        </p:nvGrpSpPr>
        <p:grpSpPr bwMode="auto">
          <a:xfrm>
            <a:off x="8523288" y="6254750"/>
            <a:ext cx="392112" cy="393700"/>
            <a:chOff x="8532189" y="5068824"/>
            <a:chExt cx="393192" cy="393192"/>
          </a:xfrm>
        </p:grpSpPr>
        <p:sp>
          <p:nvSpPr>
            <p:cNvPr id="8" name="Oval 7">
              <a:extLst>
                <a:ext uri="{FF2B5EF4-FFF2-40B4-BE49-F238E27FC236}">
                  <a16:creationId xmlns:a16="http://schemas.microsoft.com/office/drawing/2014/main" id="{52F4C2ED-017C-4DCB-95B8-110E5885B3DF}"/>
                </a:ext>
              </a:extLst>
            </p:cNvPr>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a:extLst>
                <a:ext uri="{FF2B5EF4-FFF2-40B4-BE49-F238E27FC236}">
                  <a16:creationId xmlns:a16="http://schemas.microsoft.com/office/drawing/2014/main" id="{F0919751-865B-4D92-8032-CF5E9A85C71F}"/>
                </a:ext>
              </a:extLst>
            </p:cNvPr>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ar-SA" altLang="ar-SA"/>
            </a:p>
          </p:txBody>
        </p:sp>
      </p:grpSp>
      <p:sp>
        <p:nvSpPr>
          <p:cNvPr id="2" name="Title Placeholder 1">
            <a:extLst>
              <a:ext uri="{FF2B5EF4-FFF2-40B4-BE49-F238E27FC236}">
                <a16:creationId xmlns:a16="http://schemas.microsoft.com/office/drawing/2014/main" id="{6AE9F383-0748-4B78-AE06-B1015228B98C}"/>
              </a:ext>
            </a:extLst>
          </p:cNvPr>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F2965439-0715-4D62-B6C4-1C2B5D951445}"/>
              </a:ext>
            </a:extLst>
          </p:cNvPr>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4" name="Date Placeholder 3">
            <a:extLst>
              <a:ext uri="{FF2B5EF4-FFF2-40B4-BE49-F238E27FC236}">
                <a16:creationId xmlns:a16="http://schemas.microsoft.com/office/drawing/2014/main" id="{CB9D3B69-8E95-4604-A9B6-F89AEFBBFFD4}"/>
              </a:ext>
            </a:extLst>
          </p:cNvPr>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a:extLst>
              <a:ext uri="{FF2B5EF4-FFF2-40B4-BE49-F238E27FC236}">
                <a16:creationId xmlns:a16="http://schemas.microsoft.com/office/drawing/2014/main" id="{33820F35-C394-413A-8F98-AF9AA5DDF591}"/>
              </a:ext>
            </a:extLst>
          </p:cNvPr>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393E3AA-9EAE-405D-9817-E15341F91078}"/>
              </a:ext>
            </a:extLst>
          </p:cNvPr>
          <p:cNvSpPr>
            <a:spLocks noGrp="1"/>
          </p:cNvSpPr>
          <p:nvPr>
            <p:ph type="sldNum" sz="quarter" idx="4"/>
          </p:nvPr>
        </p:nvSpPr>
        <p:spPr>
          <a:xfrm>
            <a:off x="8483600" y="6272213"/>
            <a:ext cx="479425" cy="365125"/>
          </a:xfrm>
          <a:prstGeom prst="rect">
            <a:avLst/>
          </a:prstGeom>
        </p:spPr>
        <p:txBody>
          <a:bodyPr vert="horz" wrap="square" lIns="91440" tIns="45720" rIns="91440" bIns="45720" numCol="1" anchor="ctr" anchorCtr="0" compatLnSpc="1">
            <a:prstTxWarp prst="textNoShape">
              <a:avLst/>
            </a:prstTxWarp>
          </a:bodyPr>
          <a:lstStyle>
            <a:lvl1pPr algn="ctr">
              <a:defRPr sz="1100" b="1">
                <a:solidFill>
                  <a:srgbClr val="FFFFFF"/>
                </a:solidFill>
                <a:latin typeface="Rockwell" panose="02060603020205020403" pitchFamily="18" charset="0"/>
              </a:defRPr>
            </a:lvl1pPr>
          </a:lstStyle>
          <a:p>
            <a:fld id="{E89C7929-6459-40E2-9D23-C76093E3332D}" type="slidenum">
              <a:rPr lang="ar-SA" altLang="ar-SA"/>
              <a:pPr/>
              <a:t>‹#›</a:t>
            </a:fld>
            <a:endParaRPr lang="en-US" altLang="ar-SA"/>
          </a:p>
        </p:txBody>
      </p:sp>
    </p:spTree>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29" r:id="rId12"/>
    <p:sldLayoutId id="2147484330" r:id="rId13"/>
  </p:sldLayoutIdLst>
  <p:txStyles>
    <p:titleStyle>
      <a:lvl1pPr algn="l" rtl="1" eaLnBrk="0" fontAlgn="base" hangingPunct="0">
        <a:lnSpc>
          <a:spcPct val="90000"/>
        </a:lnSpc>
        <a:spcBef>
          <a:spcPct val="0"/>
        </a:spcBef>
        <a:spcAft>
          <a:spcPct val="0"/>
        </a:spcAft>
        <a:defRPr sz="4200" kern="1200" cap="all">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2pPr>
      <a:lvl3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3pPr>
      <a:lvl4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4pPr>
      <a:lvl5pPr algn="l" rtl="1" eaLnBrk="0" fontAlgn="base" hangingPunct="0">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5pPr>
      <a:lvl6pPr marL="457200" algn="l" rtl="1" fontAlgn="base">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6pPr>
      <a:lvl7pPr marL="914400" algn="l" rtl="1" fontAlgn="base">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7pPr>
      <a:lvl8pPr marL="1371600" algn="l" rtl="1" fontAlgn="base">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8pPr>
      <a:lvl9pPr marL="1828800" algn="l" rtl="1" fontAlgn="base">
        <a:lnSpc>
          <a:spcPct val="90000"/>
        </a:lnSpc>
        <a:spcBef>
          <a:spcPct val="0"/>
        </a:spcBef>
        <a:spcAft>
          <a:spcPct val="0"/>
        </a:spcAft>
        <a:defRPr sz="4200">
          <a:solidFill>
            <a:schemeClr val="tx1"/>
          </a:solidFill>
          <a:latin typeface="Rockwell Condensed" panose="02060603050405020104" pitchFamily="18" charset="0"/>
          <a:cs typeface="Times New Roman" panose="02020603050405020304" pitchFamily="18" charset="0"/>
        </a:defRPr>
      </a:lvl9pPr>
    </p:titleStyle>
    <p:bodyStyle>
      <a:lvl1pPr marL="182563" indent="-182563" algn="r" rtl="1"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r" rtl="1"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1D50EAF2-3B51-4EA2-8488-E671A8BF2C13}"/>
              </a:ext>
            </a:extLst>
          </p:cNvPr>
          <p:cNvSpPr>
            <a:spLocks noGrp="1" noChangeArrowheads="1"/>
          </p:cNvSpPr>
          <p:nvPr>
            <p:ph type="title"/>
          </p:nvPr>
        </p:nvSpPr>
        <p:spPr>
          <a:xfrm>
            <a:off x="1066800" y="3048000"/>
            <a:ext cx="7793038" cy="1462088"/>
          </a:xfrm>
        </p:spPr>
        <p:txBody>
          <a:bodyPr/>
          <a:lstStyle/>
          <a:p>
            <a:pPr algn="ctr" eaLnBrk="1" fontAlgn="auto" hangingPunct="1">
              <a:spcAft>
                <a:spcPts val="0"/>
              </a:spcAft>
              <a:defRPr/>
            </a:pPr>
            <a:r>
              <a:rPr lang="en-US" altLang="ar-SA" sz="6000" dirty="0"/>
              <a:t>Curvilinear Motion</a:t>
            </a:r>
            <a:endParaRPr lang="en-US" altLang="ar-SA" sz="4000" dirty="0"/>
          </a:p>
        </p:txBody>
      </p:sp>
      <p:sp>
        <p:nvSpPr>
          <p:cNvPr id="14339" name="Text Box 5">
            <a:extLst>
              <a:ext uri="{FF2B5EF4-FFF2-40B4-BE49-F238E27FC236}">
                <a16:creationId xmlns:a16="http://schemas.microsoft.com/office/drawing/2014/main" id="{6D29B1E2-D3D3-40A7-BE2D-811B32116274}"/>
              </a:ext>
            </a:extLst>
          </p:cNvPr>
          <p:cNvSpPr txBox="1">
            <a:spLocks noChangeArrowheads="1"/>
          </p:cNvSpPr>
          <p:nvPr/>
        </p:nvSpPr>
        <p:spPr bwMode="auto">
          <a:xfrm>
            <a:off x="3124200" y="762000"/>
            <a:ext cx="3657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rtl="1" eaLnBrk="1" hangingPunct="1">
              <a:spcBef>
                <a:spcPct val="50000"/>
              </a:spcBef>
            </a:pPr>
            <a:r>
              <a:rPr lang="en-US" altLang="ar-SA" sz="5400">
                <a:solidFill>
                  <a:schemeClr val="tx2"/>
                </a:solidFill>
              </a:rPr>
              <a:t>Lecture IV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E975A9F-0674-480E-9C20-68CD0A779DD6}"/>
              </a:ext>
            </a:extLst>
          </p:cNvPr>
          <p:cNvSpPr>
            <a:spLocks noGrp="1" noChangeArrowheads="1"/>
          </p:cNvSpPr>
          <p:nvPr>
            <p:ph type="title"/>
          </p:nvPr>
        </p:nvSpPr>
        <p:spPr>
          <a:xfrm>
            <a:off x="685800" y="484632"/>
            <a:ext cx="7772400" cy="1609344"/>
          </a:xfrm>
        </p:spPr>
        <p:txBody>
          <a:bodyPr/>
          <a:lstStyle/>
          <a:p>
            <a:pPr algn="ctr" rtl="0" eaLnBrk="1" fontAlgn="auto" hangingPunct="1">
              <a:spcAft>
                <a:spcPts val="0"/>
              </a:spcAft>
              <a:defRPr/>
            </a:pPr>
            <a:r>
              <a:rPr lang="en-US" altLang="ar-SA" sz="3600"/>
              <a:t>Plane Curvilinear Motion - Rectangular Coordinates</a:t>
            </a:r>
          </a:p>
        </p:txBody>
      </p:sp>
      <p:graphicFrame>
        <p:nvGraphicFramePr>
          <p:cNvPr id="32771" name="Object 62">
            <a:extLst>
              <a:ext uri="{FF2B5EF4-FFF2-40B4-BE49-F238E27FC236}">
                <a16:creationId xmlns:a16="http://schemas.microsoft.com/office/drawing/2014/main" id="{44BD6380-9F5A-4C07-8149-1FFE54E466C9}"/>
              </a:ext>
            </a:extLst>
          </p:cNvPr>
          <p:cNvGraphicFramePr>
            <a:graphicFrameLocks noGrp="1" noChangeAspect="1"/>
          </p:cNvGraphicFramePr>
          <p:nvPr>
            <p:ph idx="1"/>
          </p:nvPr>
        </p:nvGraphicFramePr>
        <p:xfrm>
          <a:off x="381000" y="2057400"/>
          <a:ext cx="6096000" cy="1373188"/>
        </p:xfrm>
        <a:graphic>
          <a:graphicData uri="http://schemas.openxmlformats.org/presentationml/2006/ole">
            <mc:AlternateContent xmlns:mc="http://schemas.openxmlformats.org/markup-compatibility/2006">
              <mc:Choice xmlns:v="urn:schemas-microsoft-com:vml" Requires="v">
                <p:oleObj spid="_x0000_s32816" name="Equation" r:id="rId4" imgW="3327400" imgH="749300" progId="Equation.3">
                  <p:embed/>
                </p:oleObj>
              </mc:Choice>
              <mc:Fallback>
                <p:oleObj name="Equation" r:id="rId4" imgW="3327400" imgH="749300" progId="Equation.3">
                  <p:embed/>
                  <p:pic>
                    <p:nvPicPr>
                      <p:cNvPr id="0" name="Object 6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057400"/>
                        <a:ext cx="6096000" cy="13731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2" name="Rectangle 13">
            <a:extLst>
              <a:ext uri="{FF2B5EF4-FFF2-40B4-BE49-F238E27FC236}">
                <a16:creationId xmlns:a16="http://schemas.microsoft.com/office/drawing/2014/main" id="{BE916811-17A9-4B9F-9D74-85C8B3ED9D41}"/>
              </a:ext>
            </a:extLst>
          </p:cNvPr>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2773" name="Rectangle 52">
            <a:extLst>
              <a:ext uri="{FF2B5EF4-FFF2-40B4-BE49-F238E27FC236}">
                <a16:creationId xmlns:a16="http://schemas.microsoft.com/office/drawing/2014/main" id="{C341C153-4457-41CD-8F12-94AF81266A6A}"/>
              </a:ext>
            </a:extLst>
          </p:cNvPr>
          <p:cNvSpPr>
            <a:spLocks noChangeArrowheads="1"/>
          </p:cNvSpPr>
          <p:nvPr/>
        </p:nvSpPr>
        <p:spPr bwMode="auto">
          <a:xfrm>
            <a:off x="0" y="4183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eaLnBrk="1" hangingPunct="1">
              <a:lnSpc>
                <a:spcPct val="100000"/>
              </a:lnSpc>
              <a:spcBef>
                <a:spcPct val="0"/>
              </a:spcBef>
              <a:buClrTx/>
              <a:buSzTx/>
              <a:buFontTx/>
              <a:buNone/>
            </a:pPr>
            <a:endParaRPr lang="en-US" altLang="ar-SA" sz="1800">
              <a:latin typeface="Arial" panose="020B0604020202020204" pitchFamily="34" charset="0"/>
              <a:cs typeface="Arial" panose="020B0604020202020204" pitchFamily="34" charset="0"/>
            </a:endParaRPr>
          </a:p>
        </p:txBody>
      </p:sp>
      <p:sp>
        <p:nvSpPr>
          <p:cNvPr id="32774" name="Rectangle 56">
            <a:extLst>
              <a:ext uri="{FF2B5EF4-FFF2-40B4-BE49-F238E27FC236}">
                <a16:creationId xmlns:a16="http://schemas.microsoft.com/office/drawing/2014/main" id="{AEBF2E3B-04DD-42C7-BD8C-E0B6E4C5FBB9}"/>
              </a:ext>
            </a:extLst>
          </p:cNvPr>
          <p:cNvSpPr>
            <a:spLocks noChangeArrowheads="1"/>
          </p:cNvSpPr>
          <p:nvPr/>
        </p:nvSpPr>
        <p:spPr bwMode="auto">
          <a:xfrm>
            <a:off x="-228600" y="2986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2775" name="Rectangle 57">
            <a:extLst>
              <a:ext uri="{FF2B5EF4-FFF2-40B4-BE49-F238E27FC236}">
                <a16:creationId xmlns:a16="http://schemas.microsoft.com/office/drawing/2014/main" id="{4C1A010F-68B0-4845-ACCB-297730B8F6FF}"/>
              </a:ext>
            </a:extLst>
          </p:cNvPr>
          <p:cNvSpPr>
            <a:spLocks noChangeArrowheads="1"/>
          </p:cNvSpPr>
          <p:nvPr/>
        </p:nvSpPr>
        <p:spPr bwMode="auto">
          <a:xfrm>
            <a:off x="9417050" y="2179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eaLnBrk="1" hangingPunct="1">
              <a:lnSpc>
                <a:spcPct val="100000"/>
              </a:lnSpc>
              <a:spcBef>
                <a:spcPct val="0"/>
              </a:spcBef>
              <a:buClrTx/>
              <a:buSzTx/>
              <a:buFontTx/>
              <a:buNone/>
            </a:pPr>
            <a:endParaRPr lang="en-US" altLang="ar-SA" sz="1800">
              <a:latin typeface="Arial" panose="020B0604020202020204" pitchFamily="34" charset="0"/>
              <a:cs typeface="Arial" panose="020B0604020202020204" pitchFamily="34" charset="0"/>
            </a:endParaRPr>
          </a:p>
        </p:txBody>
      </p:sp>
      <p:sp>
        <p:nvSpPr>
          <p:cNvPr id="32776" name="Freeform 65">
            <a:extLst>
              <a:ext uri="{FF2B5EF4-FFF2-40B4-BE49-F238E27FC236}">
                <a16:creationId xmlns:a16="http://schemas.microsoft.com/office/drawing/2014/main" id="{AB3A9A91-05A3-489C-A625-14FED50ADC82}"/>
              </a:ext>
            </a:extLst>
          </p:cNvPr>
          <p:cNvSpPr>
            <a:spLocks/>
          </p:cNvSpPr>
          <p:nvPr/>
        </p:nvSpPr>
        <p:spPr bwMode="auto">
          <a:xfrm>
            <a:off x="6781800" y="2286000"/>
            <a:ext cx="1588" cy="1757363"/>
          </a:xfrm>
          <a:custGeom>
            <a:avLst/>
            <a:gdLst>
              <a:gd name="T0" fmla="*/ 0 w 1"/>
              <a:gd name="T1" fmla="*/ 0 h 1107"/>
              <a:gd name="T2" fmla="*/ 0 w 1"/>
              <a:gd name="T3" fmla="*/ 2147483646 h 1107"/>
              <a:gd name="T4" fmla="*/ 0 60000 65536"/>
              <a:gd name="T5" fmla="*/ 0 60000 65536"/>
              <a:gd name="T6" fmla="*/ 0 w 1"/>
              <a:gd name="T7" fmla="*/ 0 h 1107"/>
              <a:gd name="T8" fmla="*/ 1 w 1"/>
              <a:gd name="T9" fmla="*/ 1107 h 1107"/>
            </a:gdLst>
            <a:ahLst/>
            <a:cxnLst>
              <a:cxn ang="T4">
                <a:pos x="T0" y="T1"/>
              </a:cxn>
              <a:cxn ang="T5">
                <a:pos x="T2" y="T3"/>
              </a:cxn>
            </a:cxnLst>
            <a:rect l="T6" t="T7" r="T8" b="T9"/>
            <a:pathLst>
              <a:path w="1" h="1107">
                <a:moveTo>
                  <a:pt x="0" y="0"/>
                </a:moveTo>
                <a:lnTo>
                  <a:pt x="0" y="1107"/>
                </a:lnTo>
              </a:path>
            </a:pathLst>
          </a:custGeom>
          <a:noFill/>
          <a:ln w="25400">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2777" name="Freeform 66">
            <a:extLst>
              <a:ext uri="{FF2B5EF4-FFF2-40B4-BE49-F238E27FC236}">
                <a16:creationId xmlns:a16="http://schemas.microsoft.com/office/drawing/2014/main" id="{43071789-22EE-4E9B-915D-ECA911EF0F28}"/>
              </a:ext>
            </a:extLst>
          </p:cNvPr>
          <p:cNvSpPr>
            <a:spLocks/>
          </p:cNvSpPr>
          <p:nvPr/>
        </p:nvSpPr>
        <p:spPr bwMode="auto">
          <a:xfrm>
            <a:off x="6772275" y="4038600"/>
            <a:ext cx="1746250" cy="1588"/>
          </a:xfrm>
          <a:custGeom>
            <a:avLst/>
            <a:gdLst>
              <a:gd name="T0" fmla="*/ 2147483646 w 1100"/>
              <a:gd name="T1" fmla="*/ 0 h 1"/>
              <a:gd name="T2" fmla="*/ 0 w 1100"/>
              <a:gd name="T3" fmla="*/ 0 h 1"/>
              <a:gd name="T4" fmla="*/ 0 60000 65536"/>
              <a:gd name="T5" fmla="*/ 0 60000 65536"/>
              <a:gd name="T6" fmla="*/ 0 w 1100"/>
              <a:gd name="T7" fmla="*/ 0 h 1"/>
              <a:gd name="T8" fmla="*/ 1100 w 1100"/>
              <a:gd name="T9" fmla="*/ 1 h 1"/>
            </a:gdLst>
            <a:ahLst/>
            <a:cxnLst>
              <a:cxn ang="T4">
                <a:pos x="T0" y="T1"/>
              </a:cxn>
              <a:cxn ang="T5">
                <a:pos x="T2" y="T3"/>
              </a:cxn>
            </a:cxnLst>
            <a:rect l="T6" t="T7" r="T8" b="T9"/>
            <a:pathLst>
              <a:path w="1100" h="1">
                <a:moveTo>
                  <a:pt x="1100" y="0"/>
                </a:moveTo>
                <a:lnTo>
                  <a:pt x="0" y="0"/>
                </a:lnTo>
              </a:path>
            </a:pathLst>
          </a:custGeom>
          <a:noFill/>
          <a:ln w="25400">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2778" name="Freeform 67">
            <a:extLst>
              <a:ext uri="{FF2B5EF4-FFF2-40B4-BE49-F238E27FC236}">
                <a16:creationId xmlns:a16="http://schemas.microsoft.com/office/drawing/2014/main" id="{62DBF0FB-C720-4AAE-8663-284734709460}"/>
              </a:ext>
            </a:extLst>
          </p:cNvPr>
          <p:cNvSpPr>
            <a:spLocks/>
          </p:cNvSpPr>
          <p:nvPr/>
        </p:nvSpPr>
        <p:spPr bwMode="auto">
          <a:xfrm>
            <a:off x="6991350" y="2362200"/>
            <a:ext cx="1619250" cy="1181100"/>
          </a:xfrm>
          <a:custGeom>
            <a:avLst/>
            <a:gdLst>
              <a:gd name="T0" fmla="*/ 0 w 1020"/>
              <a:gd name="T1" fmla="*/ 2147483646 h 744"/>
              <a:gd name="T2" fmla="*/ 2147483646 w 1020"/>
              <a:gd name="T3" fmla="*/ 2147483646 h 744"/>
              <a:gd name="T4" fmla="*/ 2147483646 w 1020"/>
              <a:gd name="T5" fmla="*/ 0 h 744"/>
              <a:gd name="T6" fmla="*/ 0 60000 65536"/>
              <a:gd name="T7" fmla="*/ 0 60000 65536"/>
              <a:gd name="T8" fmla="*/ 0 60000 65536"/>
              <a:gd name="T9" fmla="*/ 0 w 1020"/>
              <a:gd name="T10" fmla="*/ 0 h 744"/>
              <a:gd name="T11" fmla="*/ 1020 w 1020"/>
              <a:gd name="T12" fmla="*/ 744 h 744"/>
            </a:gdLst>
            <a:ahLst/>
            <a:cxnLst>
              <a:cxn ang="T6">
                <a:pos x="T0" y="T1"/>
              </a:cxn>
              <a:cxn ang="T7">
                <a:pos x="T2" y="T3"/>
              </a:cxn>
              <a:cxn ang="T8">
                <a:pos x="T4" y="T5"/>
              </a:cxn>
            </a:cxnLst>
            <a:rect l="T9" t="T10" r="T11" b="T12"/>
            <a:pathLst>
              <a:path w="1020" h="744">
                <a:moveTo>
                  <a:pt x="0" y="744"/>
                </a:moveTo>
                <a:cubicBezTo>
                  <a:pt x="105" y="700"/>
                  <a:pt x="466" y="604"/>
                  <a:pt x="636" y="480"/>
                </a:cubicBezTo>
                <a:cubicBezTo>
                  <a:pt x="806" y="356"/>
                  <a:pt x="900" y="180"/>
                  <a:pt x="1020" y="0"/>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2779" name="Oval 68">
            <a:extLst>
              <a:ext uri="{FF2B5EF4-FFF2-40B4-BE49-F238E27FC236}">
                <a16:creationId xmlns:a16="http://schemas.microsoft.com/office/drawing/2014/main" id="{310ABD7C-8F46-41F3-BB8B-B8BC5B60B1B0}"/>
              </a:ext>
            </a:extLst>
          </p:cNvPr>
          <p:cNvSpPr>
            <a:spLocks noChangeArrowheads="1"/>
          </p:cNvSpPr>
          <p:nvPr/>
        </p:nvSpPr>
        <p:spPr bwMode="auto">
          <a:xfrm>
            <a:off x="8077200" y="28956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2780" name="Text Box 69">
            <a:extLst>
              <a:ext uri="{FF2B5EF4-FFF2-40B4-BE49-F238E27FC236}">
                <a16:creationId xmlns:a16="http://schemas.microsoft.com/office/drawing/2014/main" id="{358B9654-FF07-4540-B225-5145FD5F75F6}"/>
              </a:ext>
            </a:extLst>
          </p:cNvPr>
          <p:cNvSpPr txBox="1">
            <a:spLocks noChangeArrowheads="1"/>
          </p:cNvSpPr>
          <p:nvPr/>
        </p:nvSpPr>
        <p:spPr bwMode="auto">
          <a:xfrm>
            <a:off x="6400800" y="1981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y</a:t>
            </a:r>
          </a:p>
        </p:txBody>
      </p:sp>
      <p:sp>
        <p:nvSpPr>
          <p:cNvPr id="32781" name="Text Box 70">
            <a:extLst>
              <a:ext uri="{FF2B5EF4-FFF2-40B4-BE49-F238E27FC236}">
                <a16:creationId xmlns:a16="http://schemas.microsoft.com/office/drawing/2014/main" id="{92AB6DF4-E269-4D1A-8074-D1BEFA6ECE17}"/>
              </a:ext>
            </a:extLst>
          </p:cNvPr>
          <p:cNvSpPr txBox="1">
            <a:spLocks noChangeArrowheads="1"/>
          </p:cNvSpPr>
          <p:nvPr/>
        </p:nvSpPr>
        <p:spPr bwMode="auto">
          <a:xfrm>
            <a:off x="8382000" y="3886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x</a:t>
            </a:r>
          </a:p>
        </p:txBody>
      </p:sp>
      <p:sp>
        <p:nvSpPr>
          <p:cNvPr id="32782" name="Text Box 71">
            <a:extLst>
              <a:ext uri="{FF2B5EF4-FFF2-40B4-BE49-F238E27FC236}">
                <a16:creationId xmlns:a16="http://schemas.microsoft.com/office/drawing/2014/main" id="{D83CCBC7-B08E-49D3-A986-459201516AF9}"/>
              </a:ext>
            </a:extLst>
          </p:cNvPr>
          <p:cNvSpPr txBox="1">
            <a:spLocks noChangeArrowheads="1"/>
          </p:cNvSpPr>
          <p:nvPr/>
        </p:nvSpPr>
        <p:spPr bwMode="auto">
          <a:xfrm>
            <a:off x="8001000" y="2971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p>
        </p:txBody>
      </p:sp>
      <p:sp>
        <p:nvSpPr>
          <p:cNvPr id="32783" name="Line 72">
            <a:extLst>
              <a:ext uri="{FF2B5EF4-FFF2-40B4-BE49-F238E27FC236}">
                <a16:creationId xmlns:a16="http://schemas.microsoft.com/office/drawing/2014/main" id="{444E801D-44B3-4618-865E-86789C3212B2}"/>
              </a:ext>
            </a:extLst>
          </p:cNvPr>
          <p:cNvSpPr>
            <a:spLocks noChangeShapeType="1"/>
          </p:cNvSpPr>
          <p:nvPr/>
        </p:nvSpPr>
        <p:spPr bwMode="auto">
          <a:xfrm flipH="1">
            <a:off x="6781800" y="2971800"/>
            <a:ext cx="13716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2784" name="Line 73">
            <a:extLst>
              <a:ext uri="{FF2B5EF4-FFF2-40B4-BE49-F238E27FC236}">
                <a16:creationId xmlns:a16="http://schemas.microsoft.com/office/drawing/2014/main" id="{80076A4E-706E-4856-B86D-F691EFFDD09E}"/>
              </a:ext>
            </a:extLst>
          </p:cNvPr>
          <p:cNvSpPr>
            <a:spLocks noChangeShapeType="1"/>
          </p:cNvSpPr>
          <p:nvPr/>
        </p:nvSpPr>
        <p:spPr bwMode="auto">
          <a:xfrm flipH="1">
            <a:off x="8153400" y="2971800"/>
            <a:ext cx="0" cy="1066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2785" name="Text Box 74">
            <a:extLst>
              <a:ext uri="{FF2B5EF4-FFF2-40B4-BE49-F238E27FC236}">
                <a16:creationId xmlns:a16="http://schemas.microsoft.com/office/drawing/2014/main" id="{A5E8D63B-4F30-4FD5-B26E-59A7DB521FC2}"/>
              </a:ext>
            </a:extLst>
          </p:cNvPr>
          <p:cNvSpPr txBox="1">
            <a:spLocks noChangeArrowheads="1"/>
          </p:cNvSpPr>
          <p:nvPr/>
        </p:nvSpPr>
        <p:spPr bwMode="auto">
          <a:xfrm>
            <a:off x="6781800" y="3124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i="1">
                <a:latin typeface="Times New Roman" panose="02020603050405020304" pitchFamily="18" charset="0"/>
              </a:rPr>
              <a:t>Path</a:t>
            </a:r>
          </a:p>
        </p:txBody>
      </p:sp>
      <p:sp>
        <p:nvSpPr>
          <p:cNvPr id="32786" name="Text Box 75">
            <a:extLst>
              <a:ext uri="{FF2B5EF4-FFF2-40B4-BE49-F238E27FC236}">
                <a16:creationId xmlns:a16="http://schemas.microsoft.com/office/drawing/2014/main" id="{FE92D814-E517-4645-B428-818C09F71BF7}"/>
              </a:ext>
            </a:extLst>
          </p:cNvPr>
          <p:cNvSpPr txBox="1">
            <a:spLocks noChangeArrowheads="1"/>
          </p:cNvSpPr>
          <p:nvPr/>
        </p:nvSpPr>
        <p:spPr bwMode="auto">
          <a:xfrm>
            <a:off x="6477000" y="3962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O</a:t>
            </a:r>
          </a:p>
        </p:txBody>
      </p:sp>
      <p:sp>
        <p:nvSpPr>
          <p:cNvPr id="32787" name="Line 76">
            <a:extLst>
              <a:ext uri="{FF2B5EF4-FFF2-40B4-BE49-F238E27FC236}">
                <a16:creationId xmlns:a16="http://schemas.microsoft.com/office/drawing/2014/main" id="{3F0B64B3-C7D5-4999-8B61-9E3D9EA22944}"/>
              </a:ext>
            </a:extLst>
          </p:cNvPr>
          <p:cNvSpPr>
            <a:spLocks noChangeShapeType="1"/>
          </p:cNvSpPr>
          <p:nvPr/>
        </p:nvSpPr>
        <p:spPr bwMode="auto">
          <a:xfrm>
            <a:off x="6781800" y="3429000"/>
            <a:ext cx="0" cy="60960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ar-SA"/>
          </a:p>
        </p:txBody>
      </p:sp>
      <p:sp>
        <p:nvSpPr>
          <p:cNvPr id="32788" name="Line 77">
            <a:extLst>
              <a:ext uri="{FF2B5EF4-FFF2-40B4-BE49-F238E27FC236}">
                <a16:creationId xmlns:a16="http://schemas.microsoft.com/office/drawing/2014/main" id="{14A79B11-8D9A-4E01-8498-4A76800E490E}"/>
              </a:ext>
            </a:extLst>
          </p:cNvPr>
          <p:cNvSpPr>
            <a:spLocks noChangeShapeType="1"/>
          </p:cNvSpPr>
          <p:nvPr/>
        </p:nvSpPr>
        <p:spPr bwMode="auto">
          <a:xfrm flipH="1">
            <a:off x="6781800" y="4038600"/>
            <a:ext cx="609600" cy="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ar-SA"/>
          </a:p>
        </p:txBody>
      </p:sp>
      <p:sp>
        <p:nvSpPr>
          <p:cNvPr id="32789" name="Text Box 78">
            <a:extLst>
              <a:ext uri="{FF2B5EF4-FFF2-40B4-BE49-F238E27FC236}">
                <a16:creationId xmlns:a16="http://schemas.microsoft.com/office/drawing/2014/main" id="{BEF1741C-CBA7-4D51-8D2C-A8C4EA0E616C}"/>
              </a:ext>
            </a:extLst>
          </p:cNvPr>
          <p:cNvSpPr txBox="1">
            <a:spLocks noChangeArrowheads="1"/>
          </p:cNvSpPr>
          <p:nvPr/>
        </p:nvSpPr>
        <p:spPr bwMode="auto">
          <a:xfrm>
            <a:off x="6400800" y="3429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u="sng">
                <a:solidFill>
                  <a:schemeClr val="hlink"/>
                </a:solidFill>
                <a:latin typeface="Times New Roman" panose="02020603050405020304" pitchFamily="18" charset="0"/>
              </a:rPr>
              <a:t>j</a:t>
            </a:r>
          </a:p>
        </p:txBody>
      </p:sp>
      <p:sp>
        <p:nvSpPr>
          <p:cNvPr id="32790" name="Text Box 79">
            <a:extLst>
              <a:ext uri="{FF2B5EF4-FFF2-40B4-BE49-F238E27FC236}">
                <a16:creationId xmlns:a16="http://schemas.microsoft.com/office/drawing/2014/main" id="{9F331076-79A9-4958-B0F4-42531D1BB98B}"/>
              </a:ext>
            </a:extLst>
          </p:cNvPr>
          <p:cNvSpPr txBox="1">
            <a:spLocks noChangeArrowheads="1"/>
          </p:cNvSpPr>
          <p:nvPr/>
        </p:nvSpPr>
        <p:spPr bwMode="auto">
          <a:xfrm>
            <a:off x="6858000" y="3962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u="sng">
                <a:solidFill>
                  <a:schemeClr val="hlink"/>
                </a:solidFill>
                <a:latin typeface="Times New Roman" panose="02020603050405020304" pitchFamily="18" charset="0"/>
              </a:rPr>
              <a:t>i</a:t>
            </a:r>
          </a:p>
        </p:txBody>
      </p:sp>
      <p:sp>
        <p:nvSpPr>
          <p:cNvPr id="32791" name="Line 81">
            <a:extLst>
              <a:ext uri="{FF2B5EF4-FFF2-40B4-BE49-F238E27FC236}">
                <a16:creationId xmlns:a16="http://schemas.microsoft.com/office/drawing/2014/main" id="{F0E05B77-9032-47C0-B361-54CAA5C4EBE8}"/>
              </a:ext>
            </a:extLst>
          </p:cNvPr>
          <p:cNvSpPr>
            <a:spLocks noChangeShapeType="1"/>
          </p:cNvSpPr>
          <p:nvPr/>
        </p:nvSpPr>
        <p:spPr bwMode="auto">
          <a:xfrm>
            <a:off x="8229600" y="2971800"/>
            <a:ext cx="609600" cy="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2792" name="Line 82">
            <a:extLst>
              <a:ext uri="{FF2B5EF4-FFF2-40B4-BE49-F238E27FC236}">
                <a16:creationId xmlns:a16="http://schemas.microsoft.com/office/drawing/2014/main" id="{F004FB55-FB10-4747-A8E1-C93CAE0E53DF}"/>
              </a:ext>
            </a:extLst>
          </p:cNvPr>
          <p:cNvSpPr>
            <a:spLocks noChangeShapeType="1"/>
          </p:cNvSpPr>
          <p:nvPr/>
        </p:nvSpPr>
        <p:spPr bwMode="auto">
          <a:xfrm flipH="1" flipV="1">
            <a:off x="8153400" y="2286000"/>
            <a:ext cx="0" cy="6096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2793" name="Line 83">
            <a:extLst>
              <a:ext uri="{FF2B5EF4-FFF2-40B4-BE49-F238E27FC236}">
                <a16:creationId xmlns:a16="http://schemas.microsoft.com/office/drawing/2014/main" id="{560385BE-F5C6-497A-B92E-52FBF2DCF146}"/>
              </a:ext>
            </a:extLst>
          </p:cNvPr>
          <p:cNvSpPr>
            <a:spLocks noChangeShapeType="1"/>
          </p:cNvSpPr>
          <p:nvPr/>
        </p:nvSpPr>
        <p:spPr bwMode="auto">
          <a:xfrm flipV="1">
            <a:off x="8153400" y="2286000"/>
            <a:ext cx="685800" cy="6858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2794" name="Line 84">
            <a:extLst>
              <a:ext uri="{FF2B5EF4-FFF2-40B4-BE49-F238E27FC236}">
                <a16:creationId xmlns:a16="http://schemas.microsoft.com/office/drawing/2014/main" id="{F08FCA5A-A42A-4F10-AF49-658F021E892D}"/>
              </a:ext>
            </a:extLst>
          </p:cNvPr>
          <p:cNvSpPr>
            <a:spLocks noChangeShapeType="1"/>
          </p:cNvSpPr>
          <p:nvPr/>
        </p:nvSpPr>
        <p:spPr bwMode="auto">
          <a:xfrm flipH="1">
            <a:off x="8839200" y="2286000"/>
            <a:ext cx="0" cy="685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2795" name="Line 85">
            <a:extLst>
              <a:ext uri="{FF2B5EF4-FFF2-40B4-BE49-F238E27FC236}">
                <a16:creationId xmlns:a16="http://schemas.microsoft.com/office/drawing/2014/main" id="{B0D91504-F977-48F0-941A-D7707844A4EE}"/>
              </a:ext>
            </a:extLst>
          </p:cNvPr>
          <p:cNvSpPr>
            <a:spLocks noChangeShapeType="1"/>
          </p:cNvSpPr>
          <p:nvPr/>
        </p:nvSpPr>
        <p:spPr bwMode="auto">
          <a:xfrm flipH="1">
            <a:off x="8153400" y="2286000"/>
            <a:ext cx="6858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2796" name="Line 86">
            <a:extLst>
              <a:ext uri="{FF2B5EF4-FFF2-40B4-BE49-F238E27FC236}">
                <a16:creationId xmlns:a16="http://schemas.microsoft.com/office/drawing/2014/main" id="{C3A74D3C-7539-4171-A2D1-11C3FF709448}"/>
              </a:ext>
            </a:extLst>
          </p:cNvPr>
          <p:cNvSpPr>
            <a:spLocks noChangeShapeType="1"/>
          </p:cNvSpPr>
          <p:nvPr/>
        </p:nvSpPr>
        <p:spPr bwMode="auto">
          <a:xfrm flipV="1">
            <a:off x="6781800" y="2971800"/>
            <a:ext cx="1371600" cy="1066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2797" name="Text Box 89">
            <a:extLst>
              <a:ext uri="{FF2B5EF4-FFF2-40B4-BE49-F238E27FC236}">
                <a16:creationId xmlns:a16="http://schemas.microsoft.com/office/drawing/2014/main" id="{18BC7B8D-8619-46A0-8C6B-4AE0F5233616}"/>
              </a:ext>
            </a:extLst>
          </p:cNvPr>
          <p:cNvSpPr txBox="1">
            <a:spLocks noChangeArrowheads="1"/>
          </p:cNvSpPr>
          <p:nvPr/>
        </p:nvSpPr>
        <p:spPr bwMode="auto">
          <a:xfrm>
            <a:off x="7239000" y="3429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b="1" u="sng">
                <a:latin typeface="Times New Roman" panose="02020603050405020304" pitchFamily="18" charset="0"/>
              </a:rPr>
              <a:t>r</a:t>
            </a:r>
          </a:p>
        </p:txBody>
      </p:sp>
      <p:sp>
        <p:nvSpPr>
          <p:cNvPr id="32798" name="Text Box 90">
            <a:extLst>
              <a:ext uri="{FF2B5EF4-FFF2-40B4-BE49-F238E27FC236}">
                <a16:creationId xmlns:a16="http://schemas.microsoft.com/office/drawing/2014/main" id="{D1AC8CC3-A363-40EE-A9AB-50E25EAE6294}"/>
              </a:ext>
            </a:extLst>
          </p:cNvPr>
          <p:cNvSpPr txBox="1">
            <a:spLocks noChangeArrowheads="1"/>
          </p:cNvSpPr>
          <p:nvPr/>
        </p:nvSpPr>
        <p:spPr bwMode="auto">
          <a:xfrm>
            <a:off x="8534400" y="1981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b="1" u="sng">
                <a:latin typeface="Times New Roman" panose="02020603050405020304" pitchFamily="18" charset="0"/>
              </a:rPr>
              <a:t>v</a:t>
            </a:r>
          </a:p>
        </p:txBody>
      </p:sp>
      <p:sp>
        <p:nvSpPr>
          <p:cNvPr id="32799" name="Text Box 91">
            <a:extLst>
              <a:ext uri="{FF2B5EF4-FFF2-40B4-BE49-F238E27FC236}">
                <a16:creationId xmlns:a16="http://schemas.microsoft.com/office/drawing/2014/main" id="{9AEE55AD-0A38-44FE-BC26-0C6F42C2BE70}"/>
              </a:ext>
            </a:extLst>
          </p:cNvPr>
          <p:cNvSpPr txBox="1">
            <a:spLocks noChangeArrowheads="1"/>
          </p:cNvSpPr>
          <p:nvPr/>
        </p:nvSpPr>
        <p:spPr bwMode="auto">
          <a:xfrm>
            <a:off x="7696200" y="2362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b="1" u="sng">
                <a:latin typeface="Times New Roman" panose="02020603050405020304" pitchFamily="18" charset="0"/>
              </a:rPr>
              <a:t>v</a:t>
            </a:r>
            <a:r>
              <a:rPr lang="en-US" altLang="ar-SA" sz="1400" b="1" baseline="-25000">
                <a:latin typeface="Times New Roman" panose="02020603050405020304" pitchFamily="18" charset="0"/>
              </a:rPr>
              <a:t>y</a:t>
            </a:r>
          </a:p>
        </p:txBody>
      </p:sp>
      <p:sp>
        <p:nvSpPr>
          <p:cNvPr id="32800" name="Text Box 92">
            <a:extLst>
              <a:ext uri="{FF2B5EF4-FFF2-40B4-BE49-F238E27FC236}">
                <a16:creationId xmlns:a16="http://schemas.microsoft.com/office/drawing/2014/main" id="{A5C23A5B-1BE9-42BE-873C-572BA2342742}"/>
              </a:ext>
            </a:extLst>
          </p:cNvPr>
          <p:cNvSpPr txBox="1">
            <a:spLocks noChangeArrowheads="1"/>
          </p:cNvSpPr>
          <p:nvPr/>
        </p:nvSpPr>
        <p:spPr bwMode="auto">
          <a:xfrm>
            <a:off x="8382000" y="2895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v</a:t>
            </a:r>
            <a:r>
              <a:rPr lang="en-US" altLang="ar-SA" sz="1400" b="1" baseline="-25000">
                <a:latin typeface="Times New Roman" panose="02020603050405020304" pitchFamily="18" charset="0"/>
              </a:rPr>
              <a:t>x</a:t>
            </a:r>
          </a:p>
        </p:txBody>
      </p:sp>
      <p:sp>
        <p:nvSpPr>
          <p:cNvPr id="32801" name="Text Box 93">
            <a:extLst>
              <a:ext uri="{FF2B5EF4-FFF2-40B4-BE49-F238E27FC236}">
                <a16:creationId xmlns:a16="http://schemas.microsoft.com/office/drawing/2014/main" id="{5D26F522-0B62-4ED5-82A8-8EF4427F2BF9}"/>
              </a:ext>
            </a:extLst>
          </p:cNvPr>
          <p:cNvSpPr txBox="1">
            <a:spLocks noChangeArrowheads="1"/>
          </p:cNvSpPr>
          <p:nvPr/>
        </p:nvSpPr>
        <p:spPr bwMode="auto">
          <a:xfrm>
            <a:off x="8077200" y="2667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i="1">
                <a:latin typeface="Symbol" panose="05050102010706020507" pitchFamily="18" charset="2"/>
              </a:rPr>
              <a:t>q</a:t>
            </a:r>
          </a:p>
        </p:txBody>
      </p:sp>
      <p:sp>
        <p:nvSpPr>
          <p:cNvPr id="32802" name="Freeform 94">
            <a:extLst>
              <a:ext uri="{FF2B5EF4-FFF2-40B4-BE49-F238E27FC236}">
                <a16:creationId xmlns:a16="http://schemas.microsoft.com/office/drawing/2014/main" id="{5366AFA3-63AC-428E-8264-4E92A72BD295}"/>
              </a:ext>
            </a:extLst>
          </p:cNvPr>
          <p:cNvSpPr>
            <a:spLocks/>
          </p:cNvSpPr>
          <p:nvPr/>
        </p:nvSpPr>
        <p:spPr bwMode="auto">
          <a:xfrm>
            <a:off x="6838950" y="4876800"/>
            <a:ext cx="1619250" cy="1181100"/>
          </a:xfrm>
          <a:custGeom>
            <a:avLst/>
            <a:gdLst>
              <a:gd name="T0" fmla="*/ 0 w 1020"/>
              <a:gd name="T1" fmla="*/ 2147483646 h 744"/>
              <a:gd name="T2" fmla="*/ 2147483646 w 1020"/>
              <a:gd name="T3" fmla="*/ 2147483646 h 744"/>
              <a:gd name="T4" fmla="*/ 2147483646 w 1020"/>
              <a:gd name="T5" fmla="*/ 0 h 744"/>
              <a:gd name="T6" fmla="*/ 0 60000 65536"/>
              <a:gd name="T7" fmla="*/ 0 60000 65536"/>
              <a:gd name="T8" fmla="*/ 0 60000 65536"/>
              <a:gd name="T9" fmla="*/ 0 w 1020"/>
              <a:gd name="T10" fmla="*/ 0 h 744"/>
              <a:gd name="T11" fmla="*/ 1020 w 1020"/>
              <a:gd name="T12" fmla="*/ 744 h 744"/>
            </a:gdLst>
            <a:ahLst/>
            <a:cxnLst>
              <a:cxn ang="T6">
                <a:pos x="T0" y="T1"/>
              </a:cxn>
              <a:cxn ang="T7">
                <a:pos x="T2" y="T3"/>
              </a:cxn>
              <a:cxn ang="T8">
                <a:pos x="T4" y="T5"/>
              </a:cxn>
            </a:cxnLst>
            <a:rect l="T9" t="T10" r="T11" b="T12"/>
            <a:pathLst>
              <a:path w="1020" h="744">
                <a:moveTo>
                  <a:pt x="0" y="744"/>
                </a:moveTo>
                <a:cubicBezTo>
                  <a:pt x="105" y="700"/>
                  <a:pt x="466" y="604"/>
                  <a:pt x="636" y="480"/>
                </a:cubicBezTo>
                <a:cubicBezTo>
                  <a:pt x="806" y="356"/>
                  <a:pt x="900" y="180"/>
                  <a:pt x="1020" y="0"/>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2803" name="Line 95">
            <a:extLst>
              <a:ext uri="{FF2B5EF4-FFF2-40B4-BE49-F238E27FC236}">
                <a16:creationId xmlns:a16="http://schemas.microsoft.com/office/drawing/2014/main" id="{06C41FD1-A661-4939-872D-233BE6E69216}"/>
              </a:ext>
            </a:extLst>
          </p:cNvPr>
          <p:cNvSpPr>
            <a:spLocks noChangeShapeType="1"/>
          </p:cNvSpPr>
          <p:nvPr/>
        </p:nvSpPr>
        <p:spPr bwMode="auto">
          <a:xfrm>
            <a:off x="7391400" y="5486400"/>
            <a:ext cx="609600" cy="0"/>
          </a:xfrm>
          <a:prstGeom prst="line">
            <a:avLst/>
          </a:prstGeom>
          <a:noFill/>
          <a:ln w="19050">
            <a:solidFill>
              <a:srgbClr val="008000"/>
            </a:solidFill>
            <a:round/>
            <a:headEnd type="stealth" w="med" len="med"/>
            <a:tailEnd/>
          </a:ln>
          <a:extLst>
            <a:ext uri="{909E8E84-426E-40DD-AFC4-6F175D3DCCD1}">
              <a14:hiddenFill xmlns:a14="http://schemas.microsoft.com/office/drawing/2010/main">
                <a:noFill/>
              </a14:hiddenFill>
            </a:ext>
          </a:extLst>
        </p:spPr>
        <p:txBody>
          <a:bodyPr/>
          <a:lstStyle/>
          <a:p>
            <a:endParaRPr lang="ar-SA"/>
          </a:p>
        </p:txBody>
      </p:sp>
      <p:sp>
        <p:nvSpPr>
          <p:cNvPr id="32804" name="Line 96">
            <a:extLst>
              <a:ext uri="{FF2B5EF4-FFF2-40B4-BE49-F238E27FC236}">
                <a16:creationId xmlns:a16="http://schemas.microsoft.com/office/drawing/2014/main" id="{F5C7E05E-119F-44B0-942E-982AC39F7DD4}"/>
              </a:ext>
            </a:extLst>
          </p:cNvPr>
          <p:cNvSpPr>
            <a:spLocks noChangeShapeType="1"/>
          </p:cNvSpPr>
          <p:nvPr/>
        </p:nvSpPr>
        <p:spPr bwMode="auto">
          <a:xfrm flipH="1" flipV="1">
            <a:off x="8001000" y="4800600"/>
            <a:ext cx="0" cy="6096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2805" name="Line 97">
            <a:extLst>
              <a:ext uri="{FF2B5EF4-FFF2-40B4-BE49-F238E27FC236}">
                <a16:creationId xmlns:a16="http://schemas.microsoft.com/office/drawing/2014/main" id="{8F768E2C-6079-46F3-B15E-F0E1EAAFF9BC}"/>
              </a:ext>
            </a:extLst>
          </p:cNvPr>
          <p:cNvSpPr>
            <a:spLocks noChangeShapeType="1"/>
          </p:cNvSpPr>
          <p:nvPr/>
        </p:nvSpPr>
        <p:spPr bwMode="auto">
          <a:xfrm flipH="1" flipV="1">
            <a:off x="7391400" y="4800600"/>
            <a:ext cx="609600" cy="6858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2806" name="Line 98">
            <a:extLst>
              <a:ext uri="{FF2B5EF4-FFF2-40B4-BE49-F238E27FC236}">
                <a16:creationId xmlns:a16="http://schemas.microsoft.com/office/drawing/2014/main" id="{569EA474-539F-402B-8DB0-4A823BBF0B34}"/>
              </a:ext>
            </a:extLst>
          </p:cNvPr>
          <p:cNvSpPr>
            <a:spLocks noChangeShapeType="1"/>
          </p:cNvSpPr>
          <p:nvPr/>
        </p:nvSpPr>
        <p:spPr bwMode="auto">
          <a:xfrm flipH="1">
            <a:off x="7391400" y="4800600"/>
            <a:ext cx="0" cy="685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2807" name="Line 99">
            <a:extLst>
              <a:ext uri="{FF2B5EF4-FFF2-40B4-BE49-F238E27FC236}">
                <a16:creationId xmlns:a16="http://schemas.microsoft.com/office/drawing/2014/main" id="{CEE26BE5-F0AD-4C53-BBAE-2BEC3058B66F}"/>
              </a:ext>
            </a:extLst>
          </p:cNvPr>
          <p:cNvSpPr>
            <a:spLocks noChangeShapeType="1"/>
          </p:cNvSpPr>
          <p:nvPr/>
        </p:nvSpPr>
        <p:spPr bwMode="auto">
          <a:xfrm flipH="1">
            <a:off x="7391400" y="4800600"/>
            <a:ext cx="6096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2808" name="Text Box 100">
            <a:extLst>
              <a:ext uri="{FF2B5EF4-FFF2-40B4-BE49-F238E27FC236}">
                <a16:creationId xmlns:a16="http://schemas.microsoft.com/office/drawing/2014/main" id="{DF5C4DD6-BB68-4411-9655-7F594E35C087}"/>
              </a:ext>
            </a:extLst>
          </p:cNvPr>
          <p:cNvSpPr txBox="1">
            <a:spLocks noChangeArrowheads="1"/>
          </p:cNvSpPr>
          <p:nvPr/>
        </p:nvSpPr>
        <p:spPr bwMode="auto">
          <a:xfrm>
            <a:off x="7086600" y="4495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b="1" u="sng">
                <a:latin typeface="Times New Roman" panose="02020603050405020304" pitchFamily="18" charset="0"/>
              </a:rPr>
              <a:t>a</a:t>
            </a:r>
          </a:p>
        </p:txBody>
      </p:sp>
      <p:sp>
        <p:nvSpPr>
          <p:cNvPr id="32809" name="Text Box 101">
            <a:extLst>
              <a:ext uri="{FF2B5EF4-FFF2-40B4-BE49-F238E27FC236}">
                <a16:creationId xmlns:a16="http://schemas.microsoft.com/office/drawing/2014/main" id="{EA26B6B2-88EB-4DB5-8075-C769D5A97E3B}"/>
              </a:ext>
            </a:extLst>
          </p:cNvPr>
          <p:cNvSpPr txBox="1">
            <a:spLocks noChangeArrowheads="1"/>
          </p:cNvSpPr>
          <p:nvPr/>
        </p:nvSpPr>
        <p:spPr bwMode="auto">
          <a:xfrm>
            <a:off x="7848600" y="4724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b="1" u="sng">
                <a:latin typeface="Times New Roman" panose="02020603050405020304" pitchFamily="18" charset="0"/>
              </a:rPr>
              <a:t>a</a:t>
            </a:r>
            <a:r>
              <a:rPr lang="en-US" altLang="ar-SA" sz="1400" b="1" baseline="-25000">
                <a:latin typeface="Times New Roman" panose="02020603050405020304" pitchFamily="18" charset="0"/>
              </a:rPr>
              <a:t>y</a:t>
            </a:r>
          </a:p>
        </p:txBody>
      </p:sp>
      <p:sp>
        <p:nvSpPr>
          <p:cNvPr id="32810" name="Text Box 102">
            <a:extLst>
              <a:ext uri="{FF2B5EF4-FFF2-40B4-BE49-F238E27FC236}">
                <a16:creationId xmlns:a16="http://schemas.microsoft.com/office/drawing/2014/main" id="{7CC8D7DC-A128-4D46-AA2F-36263C26063D}"/>
              </a:ext>
            </a:extLst>
          </p:cNvPr>
          <p:cNvSpPr txBox="1">
            <a:spLocks noChangeArrowheads="1"/>
          </p:cNvSpPr>
          <p:nvPr/>
        </p:nvSpPr>
        <p:spPr bwMode="auto">
          <a:xfrm>
            <a:off x="7239000" y="5410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a</a:t>
            </a:r>
            <a:r>
              <a:rPr lang="en-US" altLang="ar-SA" sz="1400" b="1" baseline="-25000">
                <a:latin typeface="Times New Roman" panose="02020603050405020304" pitchFamily="18" charset="0"/>
              </a:rPr>
              <a:t>x</a:t>
            </a:r>
          </a:p>
        </p:txBody>
      </p:sp>
      <p:sp>
        <p:nvSpPr>
          <p:cNvPr id="32811" name="Oval 104">
            <a:extLst>
              <a:ext uri="{FF2B5EF4-FFF2-40B4-BE49-F238E27FC236}">
                <a16:creationId xmlns:a16="http://schemas.microsoft.com/office/drawing/2014/main" id="{03A32024-24D9-4A59-974D-6089CD5177BC}"/>
              </a:ext>
            </a:extLst>
          </p:cNvPr>
          <p:cNvSpPr>
            <a:spLocks noChangeArrowheads="1"/>
          </p:cNvSpPr>
          <p:nvPr/>
        </p:nvSpPr>
        <p:spPr bwMode="auto">
          <a:xfrm>
            <a:off x="7924800" y="54102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2812" name="Text Box 106">
            <a:extLst>
              <a:ext uri="{FF2B5EF4-FFF2-40B4-BE49-F238E27FC236}">
                <a16:creationId xmlns:a16="http://schemas.microsoft.com/office/drawing/2014/main" id="{F8473E90-0EB3-40CD-BF47-B846B3D24508}"/>
              </a:ext>
            </a:extLst>
          </p:cNvPr>
          <p:cNvSpPr txBox="1">
            <a:spLocks noChangeArrowheads="1"/>
          </p:cNvSpPr>
          <p:nvPr/>
        </p:nvSpPr>
        <p:spPr bwMode="auto">
          <a:xfrm>
            <a:off x="7924800" y="5486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p>
        </p:txBody>
      </p:sp>
      <p:graphicFrame>
        <p:nvGraphicFramePr>
          <p:cNvPr id="32813" name="Object 107">
            <a:extLst>
              <a:ext uri="{FF2B5EF4-FFF2-40B4-BE49-F238E27FC236}">
                <a16:creationId xmlns:a16="http://schemas.microsoft.com/office/drawing/2014/main" id="{18591CEB-E927-46B3-A8AD-7C15AA4C48E1}"/>
              </a:ext>
            </a:extLst>
          </p:cNvPr>
          <p:cNvGraphicFramePr>
            <a:graphicFrameLocks noChangeAspect="1"/>
          </p:cNvGraphicFramePr>
          <p:nvPr/>
        </p:nvGraphicFramePr>
        <p:xfrm>
          <a:off x="381000" y="3505200"/>
          <a:ext cx="6107113" cy="1676400"/>
        </p:xfrm>
        <a:graphic>
          <a:graphicData uri="http://schemas.openxmlformats.org/presentationml/2006/ole">
            <mc:AlternateContent xmlns:mc="http://schemas.openxmlformats.org/markup-compatibility/2006">
              <mc:Choice xmlns:v="urn:schemas-microsoft-com:vml" Requires="v">
                <p:oleObj spid="_x0000_s32817" name="Equation" r:id="rId6" imgW="3530600" imgH="927100" progId="Equation.3">
                  <p:embed/>
                </p:oleObj>
              </mc:Choice>
              <mc:Fallback>
                <p:oleObj name="Equation" r:id="rId6" imgW="3530600" imgH="927100" progId="Equation.3">
                  <p:embed/>
                  <p:pic>
                    <p:nvPicPr>
                      <p:cNvPr id="0" name="Object 1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505200"/>
                        <a:ext cx="6107113" cy="16764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14" name="Text Box 108">
            <a:extLst>
              <a:ext uri="{FF2B5EF4-FFF2-40B4-BE49-F238E27FC236}">
                <a16:creationId xmlns:a16="http://schemas.microsoft.com/office/drawing/2014/main" id="{8310C916-295D-41AE-9DF6-24967DFF7DC7}"/>
              </a:ext>
            </a:extLst>
          </p:cNvPr>
          <p:cNvSpPr txBox="1">
            <a:spLocks noChangeArrowheads="1"/>
          </p:cNvSpPr>
          <p:nvPr/>
        </p:nvSpPr>
        <p:spPr bwMode="auto">
          <a:xfrm>
            <a:off x="381000" y="5410200"/>
            <a:ext cx="6096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the time derivatives of the unit vectors are zero because their magnitude and direction remain constant. </a:t>
            </a:r>
          </a:p>
        </p:txBody>
      </p:sp>
      <p:sp>
        <p:nvSpPr>
          <p:cNvPr id="32815" name="Text Box 109">
            <a:extLst>
              <a:ext uri="{FF2B5EF4-FFF2-40B4-BE49-F238E27FC236}">
                <a16:creationId xmlns:a16="http://schemas.microsoft.com/office/drawing/2014/main" id="{53E8C233-C6E2-4014-932F-63B7736783FC}"/>
              </a:ext>
            </a:extLst>
          </p:cNvPr>
          <p:cNvSpPr txBox="1">
            <a:spLocks noChangeArrowheads="1"/>
          </p:cNvSpPr>
          <p:nvPr/>
        </p:nvSpPr>
        <p:spPr bwMode="auto">
          <a:xfrm>
            <a:off x="381000" y="6019800"/>
            <a:ext cx="6096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if the angle </a:t>
            </a:r>
            <a:r>
              <a:rPr lang="en-US" altLang="ar-SA" sz="1400" i="1">
                <a:solidFill>
                  <a:schemeClr val="hlink"/>
                </a:solidFill>
                <a:latin typeface="Symbol" panose="05050102010706020507" pitchFamily="18" charset="2"/>
                <a:cs typeface="Arial" panose="020B0604020202020204" pitchFamily="34" charset="0"/>
              </a:rPr>
              <a:t>q</a:t>
            </a:r>
            <a:r>
              <a:rPr lang="en-US" altLang="ar-SA" sz="1400">
                <a:solidFill>
                  <a:schemeClr val="hlink"/>
                </a:solidFill>
                <a:latin typeface="Tahoma" panose="020B0604030504040204" pitchFamily="34" charset="0"/>
                <a:cs typeface="Arial" panose="020B0604020202020204" pitchFamily="34" charset="0"/>
              </a:rPr>
              <a:t> is measured counterclockwise from the </a:t>
            </a:r>
            <a:r>
              <a:rPr lang="en-US" altLang="ar-SA" sz="1400" i="1">
                <a:solidFill>
                  <a:schemeClr val="hlink"/>
                </a:solidFill>
                <a:latin typeface="Times New Roman" panose="02020603050405020304" pitchFamily="18" charset="0"/>
              </a:rPr>
              <a:t>x</a:t>
            </a:r>
            <a:r>
              <a:rPr lang="en-US" altLang="ar-SA" sz="1400">
                <a:solidFill>
                  <a:schemeClr val="hlink"/>
                </a:solidFill>
                <a:latin typeface="Tahoma" panose="020B0604030504040204" pitchFamily="34" charset="0"/>
                <a:cs typeface="Arial" panose="020B0604020202020204" pitchFamily="34" charset="0"/>
              </a:rPr>
              <a:t>-axis to </a:t>
            </a:r>
            <a:r>
              <a:rPr lang="en-US" altLang="ar-SA" sz="1400" b="1" u="sng">
                <a:solidFill>
                  <a:schemeClr val="hlink"/>
                </a:solidFill>
                <a:latin typeface="Tahoma" panose="020B0604030504040204" pitchFamily="34" charset="0"/>
                <a:cs typeface="Arial" panose="020B0604020202020204" pitchFamily="34" charset="0"/>
              </a:rPr>
              <a:t>v</a:t>
            </a:r>
            <a:r>
              <a:rPr lang="en-US" altLang="ar-SA" sz="1400">
                <a:solidFill>
                  <a:schemeClr val="hlink"/>
                </a:solidFill>
                <a:latin typeface="Tahoma" panose="020B0604030504040204" pitchFamily="34" charset="0"/>
                <a:cs typeface="Arial" panose="020B0604020202020204" pitchFamily="34" charset="0"/>
              </a:rPr>
              <a:t> for the configuration of the axes shown, then we can also observe that </a:t>
            </a:r>
            <a:r>
              <a:rPr lang="en-US" altLang="ar-SA" sz="1400" i="1">
                <a:solidFill>
                  <a:schemeClr val="hlink"/>
                </a:solidFill>
                <a:latin typeface="Times New Roman" panose="02020603050405020304" pitchFamily="18" charset="0"/>
              </a:rPr>
              <a:t>dy/dx</a:t>
            </a:r>
            <a:r>
              <a:rPr lang="en-US" altLang="ar-SA" sz="1400">
                <a:solidFill>
                  <a:schemeClr val="hlink"/>
                </a:solidFill>
                <a:latin typeface="Tahoma" panose="020B0604030504040204" pitchFamily="34" charset="0"/>
                <a:cs typeface="Arial" panose="020B0604020202020204" pitchFamily="34" charset="0"/>
              </a:rPr>
              <a:t> = tan</a:t>
            </a:r>
            <a:r>
              <a:rPr lang="en-US" altLang="ar-SA" sz="1400">
                <a:solidFill>
                  <a:schemeClr val="hlink"/>
                </a:solidFill>
                <a:latin typeface="Symbol" panose="05050102010706020507" pitchFamily="18" charset="2"/>
                <a:cs typeface="Arial" panose="020B0604020202020204" pitchFamily="34" charset="0"/>
              </a:rPr>
              <a:t>q</a:t>
            </a:r>
            <a:r>
              <a:rPr lang="en-US" altLang="ar-SA" sz="1400">
                <a:solidFill>
                  <a:schemeClr val="hlink"/>
                </a:solidFill>
                <a:latin typeface="Tahoma" panose="020B0604030504040204" pitchFamily="34" charset="0"/>
                <a:cs typeface="Arial" panose="020B0604020202020204" pitchFamily="34" charset="0"/>
              </a:rPr>
              <a:t> = </a:t>
            </a:r>
            <a:r>
              <a:rPr lang="en-US" altLang="ar-SA" sz="1400" i="1">
                <a:solidFill>
                  <a:schemeClr val="hlink"/>
                </a:solidFill>
                <a:latin typeface="Times New Roman" panose="02020603050405020304" pitchFamily="18" charset="0"/>
              </a:rPr>
              <a:t>v</a:t>
            </a:r>
            <a:r>
              <a:rPr lang="en-US" altLang="ar-SA" sz="1400" i="1" baseline="-25000">
                <a:solidFill>
                  <a:schemeClr val="hlink"/>
                </a:solidFill>
                <a:latin typeface="Times New Roman" panose="02020603050405020304" pitchFamily="18" charset="0"/>
              </a:rPr>
              <a:t>y</a:t>
            </a:r>
            <a:r>
              <a:rPr lang="en-US" altLang="ar-SA" sz="1400" i="1">
                <a:solidFill>
                  <a:schemeClr val="hlink"/>
                </a:solidFill>
                <a:latin typeface="Times New Roman" panose="02020603050405020304" pitchFamily="18" charset="0"/>
              </a:rPr>
              <a:t>/v</a:t>
            </a:r>
            <a:r>
              <a:rPr lang="en-US" altLang="ar-SA" sz="1400" i="1" baseline="-25000">
                <a:solidFill>
                  <a:schemeClr val="hlink"/>
                </a:solidFill>
                <a:latin typeface="Times New Roman" panose="02020603050405020304" pitchFamily="18" charset="0"/>
              </a:rPr>
              <a:t>x</a:t>
            </a:r>
            <a:r>
              <a:rPr lang="en-US" altLang="ar-SA" sz="1400">
                <a:solidFill>
                  <a:schemeClr val="hlink"/>
                </a:solidFill>
                <a:latin typeface="Tahoma" panose="020B0604030504040204" pitchFamily="34" charset="0"/>
                <a:cs typeface="Arial" panose="020B0604020202020204" pitchFamily="34" charset="0"/>
              </a:rPr>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3A701F7-6C22-4BAF-99FB-6B427270A09C}"/>
              </a:ext>
            </a:extLst>
          </p:cNvPr>
          <p:cNvSpPr>
            <a:spLocks noGrp="1" noChangeArrowheads="1"/>
          </p:cNvSpPr>
          <p:nvPr>
            <p:ph type="title"/>
          </p:nvPr>
        </p:nvSpPr>
        <p:spPr>
          <a:xfrm>
            <a:off x="685800" y="484632"/>
            <a:ext cx="7772400" cy="1609344"/>
          </a:xfrm>
        </p:spPr>
        <p:txBody>
          <a:bodyPr/>
          <a:lstStyle/>
          <a:p>
            <a:pPr algn="ctr" eaLnBrk="1" fontAlgn="auto" hangingPunct="1">
              <a:spcAft>
                <a:spcPts val="0"/>
              </a:spcAft>
              <a:defRPr/>
            </a:pPr>
            <a:r>
              <a:rPr lang="en-US" altLang="ar-SA" sz="3600"/>
              <a:t>Plane Curvilinear Motion - Rectangular Coordinates (Cont.)</a:t>
            </a:r>
          </a:p>
        </p:txBody>
      </p:sp>
      <p:sp>
        <p:nvSpPr>
          <p:cNvPr id="26627" name="Rectangle 3">
            <a:extLst>
              <a:ext uri="{FF2B5EF4-FFF2-40B4-BE49-F238E27FC236}">
                <a16:creationId xmlns:a16="http://schemas.microsoft.com/office/drawing/2014/main" id="{A9FC4601-5759-455C-B14A-5785E7DFB8C1}"/>
              </a:ext>
            </a:extLst>
          </p:cNvPr>
          <p:cNvSpPr>
            <a:spLocks noGrp="1" noChangeArrowheads="1"/>
          </p:cNvSpPr>
          <p:nvPr>
            <p:ph idx="1"/>
          </p:nvPr>
        </p:nvSpPr>
        <p:spPr>
          <a:xfrm>
            <a:off x="838200" y="2017713"/>
            <a:ext cx="8116888" cy="4459287"/>
          </a:xfrm>
        </p:spPr>
        <p:txBody>
          <a:bodyPr rtlCol="0">
            <a:normAutofit lnSpcReduction="10000"/>
          </a:bodyPr>
          <a:lstStyle/>
          <a:p>
            <a:pPr marL="182880" indent="-182880" algn="l" rtl="0" eaLnBrk="1" fontAlgn="auto" hangingPunct="1">
              <a:spcAft>
                <a:spcPts val="0"/>
              </a:spcAft>
              <a:buClr>
                <a:schemeClr val="accent1">
                  <a:lumMod val="75000"/>
                </a:schemeClr>
              </a:buClr>
              <a:defRPr/>
            </a:pPr>
            <a:r>
              <a:rPr lang="en-US" altLang="ar-SA" sz="2400"/>
              <a:t>The coordinates </a:t>
            </a:r>
            <a:r>
              <a:rPr lang="en-US" altLang="ar-SA" sz="2400" i="1">
                <a:latin typeface="Times New Roman" panose="02020603050405020304" pitchFamily="18" charset="0"/>
              </a:rPr>
              <a:t>x</a:t>
            </a:r>
            <a:r>
              <a:rPr lang="en-US" altLang="ar-SA" sz="2400"/>
              <a:t> and </a:t>
            </a:r>
            <a:r>
              <a:rPr lang="en-US" altLang="ar-SA" sz="2400" i="1">
                <a:latin typeface="Times New Roman" panose="02020603050405020304" pitchFamily="18" charset="0"/>
              </a:rPr>
              <a:t>y</a:t>
            </a:r>
            <a:r>
              <a:rPr lang="en-US" altLang="ar-SA" sz="2400"/>
              <a:t> are known independently as functions of time t; i.e. </a:t>
            </a:r>
            <a:r>
              <a:rPr lang="en-US" altLang="ar-SA" sz="2400" i="1">
                <a:latin typeface="Times New Roman" panose="02020603050405020304" pitchFamily="18" charset="0"/>
              </a:rPr>
              <a:t>x</a:t>
            </a:r>
            <a:r>
              <a:rPr lang="en-US" altLang="ar-SA" sz="2400"/>
              <a:t> = </a:t>
            </a:r>
            <a:r>
              <a:rPr lang="en-US" altLang="ar-SA" sz="2400" i="1">
                <a:latin typeface="Times New Roman" panose="02020603050405020304" pitchFamily="18" charset="0"/>
              </a:rPr>
              <a:t>f</a:t>
            </a:r>
            <a:r>
              <a:rPr lang="en-US" altLang="ar-SA" sz="2400" i="1" baseline="-25000">
                <a:latin typeface="Times New Roman" panose="02020603050405020304" pitchFamily="18" charset="0"/>
              </a:rPr>
              <a:t>1</a:t>
            </a:r>
            <a:r>
              <a:rPr lang="en-US" altLang="ar-SA" sz="2400">
                <a:latin typeface="Times New Roman" panose="02020603050405020304" pitchFamily="18" charset="0"/>
              </a:rPr>
              <a:t>(</a:t>
            </a:r>
            <a:r>
              <a:rPr lang="en-US" altLang="ar-SA" sz="2400" i="1">
                <a:latin typeface="Times New Roman" panose="02020603050405020304" pitchFamily="18" charset="0"/>
              </a:rPr>
              <a:t>t</a:t>
            </a:r>
            <a:r>
              <a:rPr lang="en-US" altLang="ar-SA" sz="2400">
                <a:latin typeface="Times New Roman" panose="02020603050405020304" pitchFamily="18" charset="0"/>
              </a:rPr>
              <a:t>)</a:t>
            </a:r>
            <a:r>
              <a:rPr lang="en-US" altLang="ar-SA" sz="2400"/>
              <a:t> and </a:t>
            </a:r>
            <a:r>
              <a:rPr lang="en-US" altLang="ar-SA" sz="2400" i="1">
                <a:latin typeface="Times New Roman" panose="02020603050405020304" pitchFamily="18" charset="0"/>
              </a:rPr>
              <a:t>y</a:t>
            </a:r>
            <a:r>
              <a:rPr lang="en-US" altLang="ar-SA" sz="2400"/>
              <a:t> = </a:t>
            </a:r>
            <a:r>
              <a:rPr lang="en-US" altLang="ar-SA" sz="2400" i="1">
                <a:latin typeface="Times New Roman" panose="02020603050405020304" pitchFamily="18" charset="0"/>
              </a:rPr>
              <a:t>f</a:t>
            </a:r>
            <a:r>
              <a:rPr lang="en-US" altLang="ar-SA" sz="2400" i="1" baseline="-25000">
                <a:latin typeface="Times New Roman" panose="02020603050405020304" pitchFamily="18" charset="0"/>
              </a:rPr>
              <a:t>2</a:t>
            </a:r>
            <a:r>
              <a:rPr lang="en-US" altLang="ar-SA" sz="2400">
                <a:latin typeface="Times New Roman" panose="02020603050405020304" pitchFamily="18" charset="0"/>
              </a:rPr>
              <a:t>(</a:t>
            </a:r>
            <a:r>
              <a:rPr lang="en-US" altLang="ar-SA" sz="2400" i="1">
                <a:latin typeface="Times New Roman" panose="02020603050405020304" pitchFamily="18" charset="0"/>
              </a:rPr>
              <a:t>t</a:t>
            </a:r>
            <a:r>
              <a:rPr lang="en-US" altLang="ar-SA" sz="2400">
                <a:latin typeface="Times New Roman" panose="02020603050405020304" pitchFamily="18" charset="0"/>
              </a:rPr>
              <a:t>)</a:t>
            </a:r>
            <a:r>
              <a:rPr lang="en-US" altLang="ar-SA" sz="2400"/>
              <a:t>. Then for any value of time we can combine them to obtain </a:t>
            </a:r>
            <a:r>
              <a:rPr lang="en-US" altLang="ar-SA" sz="2400" b="1" u="sng"/>
              <a:t>r</a:t>
            </a:r>
            <a:r>
              <a:rPr lang="en-US" altLang="ar-SA" sz="2400"/>
              <a:t>.</a:t>
            </a:r>
          </a:p>
          <a:p>
            <a:pPr marL="182880" indent="-182880" algn="l" rtl="0" eaLnBrk="1" fontAlgn="auto" hangingPunct="1">
              <a:spcAft>
                <a:spcPts val="0"/>
              </a:spcAft>
              <a:buClr>
                <a:schemeClr val="accent1">
                  <a:lumMod val="75000"/>
                </a:schemeClr>
              </a:buClr>
              <a:defRPr/>
            </a:pPr>
            <a:r>
              <a:rPr lang="en-US" altLang="ar-SA" sz="2400"/>
              <a:t>Similarly, for the velocity </a:t>
            </a:r>
            <a:r>
              <a:rPr lang="en-US" altLang="ar-SA" sz="2400" b="1" u="sng"/>
              <a:t>v</a:t>
            </a:r>
            <a:r>
              <a:rPr lang="en-US" altLang="ar-SA" sz="2400"/>
              <a:t> and for the acceleration </a:t>
            </a:r>
            <a:r>
              <a:rPr lang="en-US" altLang="ar-SA" sz="2400" b="1" u="sng"/>
              <a:t>a</a:t>
            </a:r>
            <a:r>
              <a:rPr lang="en-US" altLang="ar-SA" sz="2400"/>
              <a:t>.</a:t>
            </a:r>
          </a:p>
          <a:p>
            <a:pPr marL="182880" indent="-182880" algn="l" rtl="0" eaLnBrk="1" fontAlgn="auto" hangingPunct="1">
              <a:spcAft>
                <a:spcPts val="0"/>
              </a:spcAft>
              <a:buClr>
                <a:schemeClr val="accent1">
                  <a:lumMod val="75000"/>
                </a:schemeClr>
              </a:buClr>
              <a:defRPr/>
            </a:pPr>
            <a:r>
              <a:rPr lang="en-US" altLang="ar-SA" sz="2400"/>
              <a:t>If is </a:t>
            </a:r>
            <a:r>
              <a:rPr lang="en-US" altLang="ar-SA" sz="2400" b="1" u="sng"/>
              <a:t>a</a:t>
            </a:r>
            <a:r>
              <a:rPr lang="en-US" altLang="ar-SA" sz="2400"/>
              <a:t> given, we integrate to get </a:t>
            </a:r>
            <a:r>
              <a:rPr lang="en-US" altLang="ar-SA" sz="2400" b="1" u="sng"/>
              <a:t>v</a:t>
            </a:r>
            <a:r>
              <a:rPr lang="en-US" altLang="ar-SA" sz="2400"/>
              <a:t> and integrate again to get </a:t>
            </a:r>
            <a:r>
              <a:rPr lang="en-US" altLang="ar-SA" sz="2400" b="1" u="sng"/>
              <a:t>r</a:t>
            </a:r>
            <a:r>
              <a:rPr lang="en-US" altLang="ar-SA" sz="2400"/>
              <a:t>.</a:t>
            </a:r>
          </a:p>
          <a:p>
            <a:pPr marL="182880" indent="-182880" algn="l" rtl="0" eaLnBrk="1" fontAlgn="auto" hangingPunct="1">
              <a:spcAft>
                <a:spcPts val="0"/>
              </a:spcAft>
              <a:buClr>
                <a:schemeClr val="accent1">
                  <a:lumMod val="75000"/>
                </a:schemeClr>
              </a:buClr>
              <a:defRPr/>
            </a:pPr>
            <a:r>
              <a:rPr lang="en-US" altLang="ar-SA" sz="2400"/>
              <a:t>The equation of the curved path can obtained by eliminating the time between </a:t>
            </a:r>
            <a:r>
              <a:rPr lang="en-US" altLang="ar-SA" sz="2400" i="1">
                <a:latin typeface="Times New Roman" panose="02020603050405020304" pitchFamily="18" charset="0"/>
              </a:rPr>
              <a:t>x</a:t>
            </a:r>
            <a:r>
              <a:rPr lang="en-US" altLang="ar-SA" sz="2400"/>
              <a:t> = </a:t>
            </a:r>
            <a:r>
              <a:rPr lang="en-US" altLang="ar-SA" sz="2400" i="1">
                <a:latin typeface="Times New Roman" panose="02020603050405020304" pitchFamily="18" charset="0"/>
              </a:rPr>
              <a:t>f</a:t>
            </a:r>
            <a:r>
              <a:rPr lang="en-US" altLang="ar-SA" sz="2400" i="1" baseline="-25000">
                <a:latin typeface="Times New Roman" panose="02020603050405020304" pitchFamily="18" charset="0"/>
              </a:rPr>
              <a:t>1</a:t>
            </a:r>
            <a:r>
              <a:rPr lang="en-US" altLang="ar-SA" sz="2400">
                <a:latin typeface="Times New Roman" panose="02020603050405020304" pitchFamily="18" charset="0"/>
              </a:rPr>
              <a:t>(</a:t>
            </a:r>
            <a:r>
              <a:rPr lang="en-US" altLang="ar-SA" sz="2400" i="1">
                <a:latin typeface="Times New Roman" panose="02020603050405020304" pitchFamily="18" charset="0"/>
              </a:rPr>
              <a:t>t</a:t>
            </a:r>
            <a:r>
              <a:rPr lang="en-US" altLang="ar-SA" sz="2400">
                <a:latin typeface="Times New Roman" panose="02020603050405020304" pitchFamily="18" charset="0"/>
              </a:rPr>
              <a:t>)</a:t>
            </a:r>
            <a:r>
              <a:rPr lang="en-US" altLang="ar-SA" sz="2400"/>
              <a:t> and </a:t>
            </a:r>
            <a:r>
              <a:rPr lang="en-US" altLang="ar-SA" sz="2400" i="1">
                <a:latin typeface="Times New Roman" panose="02020603050405020304" pitchFamily="18" charset="0"/>
              </a:rPr>
              <a:t>y</a:t>
            </a:r>
            <a:r>
              <a:rPr lang="en-US" altLang="ar-SA" sz="2400"/>
              <a:t> = </a:t>
            </a:r>
            <a:r>
              <a:rPr lang="en-US" altLang="ar-SA" sz="2400" i="1">
                <a:latin typeface="Times New Roman" panose="02020603050405020304" pitchFamily="18" charset="0"/>
              </a:rPr>
              <a:t>f</a:t>
            </a:r>
            <a:r>
              <a:rPr lang="en-US" altLang="ar-SA" sz="2400" i="1" baseline="-25000">
                <a:latin typeface="Times New Roman" panose="02020603050405020304" pitchFamily="18" charset="0"/>
              </a:rPr>
              <a:t>2</a:t>
            </a:r>
            <a:r>
              <a:rPr lang="en-US" altLang="ar-SA" sz="2400">
                <a:latin typeface="Times New Roman" panose="02020603050405020304" pitchFamily="18" charset="0"/>
              </a:rPr>
              <a:t>(</a:t>
            </a:r>
            <a:r>
              <a:rPr lang="en-US" altLang="ar-SA" sz="2400" i="1">
                <a:latin typeface="Times New Roman" panose="02020603050405020304" pitchFamily="18" charset="0"/>
              </a:rPr>
              <a:t>t</a:t>
            </a:r>
            <a:r>
              <a:rPr lang="en-US" altLang="ar-SA" sz="2400">
                <a:latin typeface="Times New Roman" panose="02020603050405020304" pitchFamily="18" charset="0"/>
              </a:rPr>
              <a:t>)</a:t>
            </a:r>
            <a:r>
              <a:rPr lang="en-US" altLang="ar-SA" sz="2400"/>
              <a:t>. </a:t>
            </a:r>
          </a:p>
          <a:p>
            <a:pPr marL="182880" indent="-182880" algn="l" rtl="0" eaLnBrk="1" fontAlgn="auto" hangingPunct="1">
              <a:spcAft>
                <a:spcPts val="0"/>
              </a:spcAft>
              <a:buClr>
                <a:schemeClr val="accent1">
                  <a:lumMod val="75000"/>
                </a:schemeClr>
              </a:buClr>
              <a:defRPr/>
            </a:pPr>
            <a:r>
              <a:rPr lang="en-US" altLang="ar-SA" sz="2400"/>
              <a:t>Hence, the rectangular coordinate representation of curvilinear motion is merely the superposition of the components of two simultaneous rectilinear motions in </a:t>
            </a:r>
            <a:r>
              <a:rPr lang="en-US" altLang="ar-SA" sz="2400" i="1">
                <a:latin typeface="Times New Roman" panose="02020603050405020304" pitchFamily="18" charset="0"/>
              </a:rPr>
              <a:t>x</a:t>
            </a:r>
            <a:r>
              <a:rPr lang="en-US" altLang="ar-SA" sz="2400"/>
              <a:t>- and </a:t>
            </a:r>
            <a:r>
              <a:rPr lang="en-US" altLang="ar-SA" sz="2400" i="1">
                <a:latin typeface="Times New Roman" panose="02020603050405020304" pitchFamily="18" charset="0"/>
              </a:rPr>
              <a:t>y</a:t>
            </a:r>
            <a:r>
              <a:rPr lang="en-US" altLang="ar-SA" sz="2400"/>
              <a:t>- directions.</a:t>
            </a:r>
          </a:p>
          <a:p>
            <a:pPr marL="182880" indent="-182880" algn="l" rtl="0" eaLnBrk="1" fontAlgn="auto" hangingPunct="1">
              <a:spcAft>
                <a:spcPts val="0"/>
              </a:spcAft>
              <a:buClr>
                <a:schemeClr val="accent1">
                  <a:lumMod val="75000"/>
                </a:schemeClr>
              </a:buClr>
              <a:defRPr/>
            </a:pPr>
            <a:endParaRPr lang="en-US" altLang="ar-SA"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61C9120-2C00-4F65-BD63-B3FE96FA90F2}"/>
              </a:ext>
            </a:extLst>
          </p:cNvPr>
          <p:cNvSpPr>
            <a:spLocks noGrp="1" noChangeArrowheads="1"/>
          </p:cNvSpPr>
          <p:nvPr>
            <p:ph type="title"/>
          </p:nvPr>
        </p:nvSpPr>
        <p:spPr>
          <a:xfrm>
            <a:off x="685800" y="484632"/>
            <a:ext cx="7772400" cy="1609344"/>
          </a:xfrm>
        </p:spPr>
        <p:txBody>
          <a:bodyPr/>
          <a:lstStyle/>
          <a:p>
            <a:pPr algn="ctr" rtl="0" eaLnBrk="1" fontAlgn="auto" hangingPunct="1">
              <a:spcAft>
                <a:spcPts val="0"/>
              </a:spcAft>
              <a:defRPr/>
            </a:pPr>
            <a:r>
              <a:rPr lang="en-US" altLang="ar-SA" sz="3200"/>
              <a:t>Plane Curvilinear Motion - Rectangular Coordinates (Cont.) </a:t>
            </a:r>
            <a:r>
              <a:rPr lang="en-US" altLang="ar-SA" sz="3200">
                <a:latin typeface="Arial" panose="020B0604020202020204" pitchFamily="34" charset="0"/>
              </a:rPr>
              <a:t>–</a:t>
            </a:r>
            <a:r>
              <a:rPr lang="en-US" altLang="ar-SA" sz="3200"/>
              <a:t> Projectile Motion</a:t>
            </a:r>
          </a:p>
        </p:txBody>
      </p:sp>
      <p:sp>
        <p:nvSpPr>
          <p:cNvPr id="36867" name="Rectangle 3">
            <a:extLst>
              <a:ext uri="{FF2B5EF4-FFF2-40B4-BE49-F238E27FC236}">
                <a16:creationId xmlns:a16="http://schemas.microsoft.com/office/drawing/2014/main" id="{5598E06F-C805-4CF6-9A97-E6F404103CD1}"/>
              </a:ext>
            </a:extLst>
          </p:cNvPr>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6868" name="Rectangle 5">
            <a:extLst>
              <a:ext uri="{FF2B5EF4-FFF2-40B4-BE49-F238E27FC236}">
                <a16:creationId xmlns:a16="http://schemas.microsoft.com/office/drawing/2014/main" id="{265BC5DC-AE1A-48AD-ACD6-7139908A3C26}"/>
              </a:ext>
            </a:extLst>
          </p:cNvPr>
          <p:cNvSpPr>
            <a:spLocks noChangeArrowheads="1"/>
          </p:cNvSpPr>
          <p:nvPr/>
        </p:nvSpPr>
        <p:spPr bwMode="auto">
          <a:xfrm>
            <a:off x="-228600" y="2986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6869" name="Rectangle 6">
            <a:extLst>
              <a:ext uri="{FF2B5EF4-FFF2-40B4-BE49-F238E27FC236}">
                <a16:creationId xmlns:a16="http://schemas.microsoft.com/office/drawing/2014/main" id="{7FF1F234-6B24-4254-A3FC-A4CA2D8D6FAE}"/>
              </a:ext>
            </a:extLst>
          </p:cNvPr>
          <p:cNvSpPr>
            <a:spLocks noChangeArrowheads="1"/>
          </p:cNvSpPr>
          <p:nvPr/>
        </p:nvSpPr>
        <p:spPr bwMode="auto">
          <a:xfrm>
            <a:off x="9417050" y="2179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eaLnBrk="1" hangingPunct="1">
              <a:lnSpc>
                <a:spcPct val="100000"/>
              </a:lnSpc>
              <a:spcBef>
                <a:spcPct val="0"/>
              </a:spcBef>
              <a:buClrTx/>
              <a:buSzTx/>
              <a:buFontTx/>
              <a:buNone/>
            </a:pPr>
            <a:endParaRPr lang="en-US" altLang="ar-SA" sz="1800">
              <a:latin typeface="Arial" panose="020B0604020202020204" pitchFamily="34" charset="0"/>
              <a:cs typeface="Arial" panose="020B0604020202020204" pitchFamily="34" charset="0"/>
            </a:endParaRPr>
          </a:p>
        </p:txBody>
      </p:sp>
      <p:graphicFrame>
        <p:nvGraphicFramePr>
          <p:cNvPr id="36870" name="Object 45">
            <a:extLst>
              <a:ext uri="{FF2B5EF4-FFF2-40B4-BE49-F238E27FC236}">
                <a16:creationId xmlns:a16="http://schemas.microsoft.com/office/drawing/2014/main" id="{A783EAB9-093C-429B-A906-D2E494A6ACD0}"/>
              </a:ext>
            </a:extLst>
          </p:cNvPr>
          <p:cNvGraphicFramePr>
            <a:graphicFrameLocks noChangeAspect="1"/>
          </p:cNvGraphicFramePr>
          <p:nvPr/>
        </p:nvGraphicFramePr>
        <p:xfrm>
          <a:off x="279400" y="4438650"/>
          <a:ext cx="6426200" cy="2274888"/>
        </p:xfrm>
        <a:graphic>
          <a:graphicData uri="http://schemas.openxmlformats.org/presentationml/2006/ole">
            <mc:AlternateContent xmlns:mc="http://schemas.openxmlformats.org/markup-compatibility/2006">
              <mc:Choice xmlns:v="urn:schemas-microsoft-com:vml" Requires="v">
                <p:oleObj spid="_x0000_s36909" name="Equation" r:id="rId4" imgW="3759200" imgH="1257300" progId="Equation.3">
                  <p:embed/>
                </p:oleObj>
              </mc:Choice>
              <mc:Fallback>
                <p:oleObj name="Equation" r:id="rId4" imgW="3759200" imgH="1257300" progId="Equation.3">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00" y="4438650"/>
                        <a:ext cx="6426200" cy="2274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1" name="Freeform 49">
            <a:extLst>
              <a:ext uri="{FF2B5EF4-FFF2-40B4-BE49-F238E27FC236}">
                <a16:creationId xmlns:a16="http://schemas.microsoft.com/office/drawing/2014/main" id="{3D1391A9-CDF7-41C5-8033-3AF1EA748600}"/>
              </a:ext>
            </a:extLst>
          </p:cNvPr>
          <p:cNvSpPr>
            <a:spLocks/>
          </p:cNvSpPr>
          <p:nvPr/>
        </p:nvSpPr>
        <p:spPr bwMode="auto">
          <a:xfrm>
            <a:off x="1752600" y="2209800"/>
            <a:ext cx="1588" cy="1757363"/>
          </a:xfrm>
          <a:custGeom>
            <a:avLst/>
            <a:gdLst>
              <a:gd name="T0" fmla="*/ 0 w 1"/>
              <a:gd name="T1" fmla="*/ 0 h 1107"/>
              <a:gd name="T2" fmla="*/ 0 w 1"/>
              <a:gd name="T3" fmla="*/ 2147483646 h 1107"/>
              <a:gd name="T4" fmla="*/ 0 60000 65536"/>
              <a:gd name="T5" fmla="*/ 0 60000 65536"/>
              <a:gd name="T6" fmla="*/ 0 w 1"/>
              <a:gd name="T7" fmla="*/ 0 h 1107"/>
              <a:gd name="T8" fmla="*/ 1 w 1"/>
              <a:gd name="T9" fmla="*/ 1107 h 1107"/>
            </a:gdLst>
            <a:ahLst/>
            <a:cxnLst>
              <a:cxn ang="T4">
                <a:pos x="T0" y="T1"/>
              </a:cxn>
              <a:cxn ang="T5">
                <a:pos x="T2" y="T3"/>
              </a:cxn>
            </a:cxnLst>
            <a:rect l="T6" t="T7" r="T8" b="T9"/>
            <a:pathLst>
              <a:path w="1" h="1107">
                <a:moveTo>
                  <a:pt x="0" y="0"/>
                </a:moveTo>
                <a:lnTo>
                  <a:pt x="0" y="1107"/>
                </a:lnTo>
              </a:path>
            </a:pathLst>
          </a:custGeom>
          <a:noFill/>
          <a:ln w="12700">
            <a:solidFill>
              <a:schemeClr val="tx1"/>
            </a:solidFill>
            <a:prstDash val="lgDash"/>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6872" name="Freeform 50">
            <a:extLst>
              <a:ext uri="{FF2B5EF4-FFF2-40B4-BE49-F238E27FC236}">
                <a16:creationId xmlns:a16="http://schemas.microsoft.com/office/drawing/2014/main" id="{B32AFBBB-50D5-45D8-BFE9-B7EC6BE9775D}"/>
              </a:ext>
            </a:extLst>
          </p:cNvPr>
          <p:cNvSpPr>
            <a:spLocks/>
          </p:cNvSpPr>
          <p:nvPr/>
        </p:nvSpPr>
        <p:spPr bwMode="auto">
          <a:xfrm>
            <a:off x="1743075" y="3962400"/>
            <a:ext cx="5791200" cy="1588"/>
          </a:xfrm>
          <a:custGeom>
            <a:avLst/>
            <a:gdLst>
              <a:gd name="T0" fmla="*/ 2147483646 w 3648"/>
              <a:gd name="T1" fmla="*/ 0 h 1"/>
              <a:gd name="T2" fmla="*/ 0 w 3648"/>
              <a:gd name="T3" fmla="*/ 0 h 1"/>
              <a:gd name="T4" fmla="*/ 0 60000 65536"/>
              <a:gd name="T5" fmla="*/ 0 60000 65536"/>
              <a:gd name="T6" fmla="*/ 0 w 3648"/>
              <a:gd name="T7" fmla="*/ 0 h 1"/>
              <a:gd name="T8" fmla="*/ 3648 w 3648"/>
              <a:gd name="T9" fmla="*/ 1 h 1"/>
            </a:gdLst>
            <a:ahLst/>
            <a:cxnLst>
              <a:cxn ang="T4">
                <a:pos x="T0" y="T1"/>
              </a:cxn>
              <a:cxn ang="T5">
                <a:pos x="T2" y="T3"/>
              </a:cxn>
            </a:cxnLst>
            <a:rect l="T6" t="T7" r="T8" b="T9"/>
            <a:pathLst>
              <a:path w="3648" h="1">
                <a:moveTo>
                  <a:pt x="3648" y="0"/>
                </a:moveTo>
                <a:lnTo>
                  <a:pt x="0" y="0"/>
                </a:lnTo>
              </a:path>
            </a:pathLst>
          </a:custGeom>
          <a:noFill/>
          <a:ln w="12700">
            <a:solidFill>
              <a:schemeClr val="tx1"/>
            </a:solidFill>
            <a:prstDash val="lgDash"/>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6873" name="Oval 52">
            <a:extLst>
              <a:ext uri="{FF2B5EF4-FFF2-40B4-BE49-F238E27FC236}">
                <a16:creationId xmlns:a16="http://schemas.microsoft.com/office/drawing/2014/main" id="{BB5D42EC-D503-4118-BDA4-F018CDAD889F}"/>
              </a:ext>
            </a:extLst>
          </p:cNvPr>
          <p:cNvSpPr>
            <a:spLocks noChangeArrowheads="1"/>
          </p:cNvSpPr>
          <p:nvPr/>
        </p:nvSpPr>
        <p:spPr bwMode="auto">
          <a:xfrm>
            <a:off x="3276600" y="25908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6874" name="Text Box 53">
            <a:extLst>
              <a:ext uri="{FF2B5EF4-FFF2-40B4-BE49-F238E27FC236}">
                <a16:creationId xmlns:a16="http://schemas.microsoft.com/office/drawing/2014/main" id="{2A3E568C-DDA4-41DA-9F97-E7CA0C1E83B5}"/>
              </a:ext>
            </a:extLst>
          </p:cNvPr>
          <p:cNvSpPr txBox="1">
            <a:spLocks noChangeArrowheads="1"/>
          </p:cNvSpPr>
          <p:nvPr/>
        </p:nvSpPr>
        <p:spPr bwMode="auto">
          <a:xfrm>
            <a:off x="7391400" y="3810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x</a:t>
            </a:r>
          </a:p>
        </p:txBody>
      </p:sp>
      <p:sp>
        <p:nvSpPr>
          <p:cNvPr id="36875" name="Line 56">
            <a:extLst>
              <a:ext uri="{FF2B5EF4-FFF2-40B4-BE49-F238E27FC236}">
                <a16:creationId xmlns:a16="http://schemas.microsoft.com/office/drawing/2014/main" id="{5EB83848-CD7D-4E55-B801-83E49AD54835}"/>
              </a:ext>
            </a:extLst>
          </p:cNvPr>
          <p:cNvSpPr>
            <a:spLocks noChangeShapeType="1"/>
          </p:cNvSpPr>
          <p:nvPr/>
        </p:nvSpPr>
        <p:spPr bwMode="auto">
          <a:xfrm flipH="1">
            <a:off x="2209800" y="3200400"/>
            <a:ext cx="0" cy="7620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6876" name="Text Box 57">
            <a:extLst>
              <a:ext uri="{FF2B5EF4-FFF2-40B4-BE49-F238E27FC236}">
                <a16:creationId xmlns:a16="http://schemas.microsoft.com/office/drawing/2014/main" id="{40841344-5E81-4532-A877-15F99C7AF172}"/>
              </a:ext>
            </a:extLst>
          </p:cNvPr>
          <p:cNvSpPr txBox="1">
            <a:spLocks noChangeArrowheads="1"/>
          </p:cNvSpPr>
          <p:nvPr/>
        </p:nvSpPr>
        <p:spPr bwMode="auto">
          <a:xfrm>
            <a:off x="6400800" y="3276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i="1">
                <a:solidFill>
                  <a:schemeClr val="hlink"/>
                </a:solidFill>
                <a:latin typeface="Times New Roman" panose="02020603050405020304" pitchFamily="18" charset="0"/>
              </a:rPr>
              <a:t>Path</a:t>
            </a:r>
          </a:p>
        </p:txBody>
      </p:sp>
      <p:sp>
        <p:nvSpPr>
          <p:cNvPr id="36877" name="Line 61">
            <a:extLst>
              <a:ext uri="{FF2B5EF4-FFF2-40B4-BE49-F238E27FC236}">
                <a16:creationId xmlns:a16="http://schemas.microsoft.com/office/drawing/2014/main" id="{14E781C1-92BF-464D-A68C-044182850651}"/>
              </a:ext>
            </a:extLst>
          </p:cNvPr>
          <p:cNvSpPr>
            <a:spLocks noChangeShapeType="1"/>
          </p:cNvSpPr>
          <p:nvPr/>
        </p:nvSpPr>
        <p:spPr bwMode="auto">
          <a:xfrm>
            <a:off x="3352800" y="2667000"/>
            <a:ext cx="609600" cy="0"/>
          </a:xfrm>
          <a:prstGeom prst="line">
            <a:avLst/>
          </a:prstGeom>
          <a:noFill/>
          <a:ln w="19050">
            <a:solidFill>
              <a:srgbClr val="008000"/>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878" name="Line 62">
            <a:extLst>
              <a:ext uri="{FF2B5EF4-FFF2-40B4-BE49-F238E27FC236}">
                <a16:creationId xmlns:a16="http://schemas.microsoft.com/office/drawing/2014/main" id="{C6EAEFE3-CF46-4551-8C8D-E5090472A7C0}"/>
              </a:ext>
            </a:extLst>
          </p:cNvPr>
          <p:cNvSpPr>
            <a:spLocks noChangeShapeType="1"/>
          </p:cNvSpPr>
          <p:nvPr/>
        </p:nvSpPr>
        <p:spPr bwMode="auto">
          <a:xfrm flipH="1" flipV="1">
            <a:off x="3352800" y="2362200"/>
            <a:ext cx="0" cy="304800"/>
          </a:xfrm>
          <a:prstGeom prst="line">
            <a:avLst/>
          </a:prstGeom>
          <a:noFill/>
          <a:ln w="19050">
            <a:solidFill>
              <a:srgbClr val="008000"/>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879" name="Line 64">
            <a:extLst>
              <a:ext uri="{FF2B5EF4-FFF2-40B4-BE49-F238E27FC236}">
                <a16:creationId xmlns:a16="http://schemas.microsoft.com/office/drawing/2014/main" id="{94576BFD-A091-4C3C-BC8C-2ED71D0E19CE}"/>
              </a:ext>
            </a:extLst>
          </p:cNvPr>
          <p:cNvSpPr>
            <a:spLocks noChangeShapeType="1"/>
          </p:cNvSpPr>
          <p:nvPr/>
        </p:nvSpPr>
        <p:spPr bwMode="auto">
          <a:xfrm flipH="1">
            <a:off x="3962400" y="2362200"/>
            <a:ext cx="0" cy="304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6880" name="Line 65">
            <a:extLst>
              <a:ext uri="{FF2B5EF4-FFF2-40B4-BE49-F238E27FC236}">
                <a16:creationId xmlns:a16="http://schemas.microsoft.com/office/drawing/2014/main" id="{98DE3C37-D631-4734-B06F-98A160B843FD}"/>
              </a:ext>
            </a:extLst>
          </p:cNvPr>
          <p:cNvSpPr>
            <a:spLocks noChangeShapeType="1"/>
          </p:cNvSpPr>
          <p:nvPr/>
        </p:nvSpPr>
        <p:spPr bwMode="auto">
          <a:xfrm flipH="1">
            <a:off x="3352800" y="2362200"/>
            <a:ext cx="6096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6881" name="Text Box 71">
            <a:extLst>
              <a:ext uri="{FF2B5EF4-FFF2-40B4-BE49-F238E27FC236}">
                <a16:creationId xmlns:a16="http://schemas.microsoft.com/office/drawing/2014/main" id="{E125A186-2E63-481D-AA87-675EC48AF13A}"/>
              </a:ext>
            </a:extLst>
          </p:cNvPr>
          <p:cNvSpPr txBox="1">
            <a:spLocks noChangeArrowheads="1"/>
          </p:cNvSpPr>
          <p:nvPr/>
        </p:nvSpPr>
        <p:spPr bwMode="auto">
          <a:xfrm>
            <a:off x="1295400" y="1981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y</a:t>
            </a:r>
          </a:p>
        </p:txBody>
      </p:sp>
      <p:sp>
        <p:nvSpPr>
          <p:cNvPr id="36882" name="Freeform 72">
            <a:extLst>
              <a:ext uri="{FF2B5EF4-FFF2-40B4-BE49-F238E27FC236}">
                <a16:creationId xmlns:a16="http://schemas.microsoft.com/office/drawing/2014/main" id="{299DA62B-E675-4534-8288-F5BE22C94BB7}"/>
              </a:ext>
            </a:extLst>
          </p:cNvPr>
          <p:cNvSpPr>
            <a:spLocks/>
          </p:cNvSpPr>
          <p:nvPr/>
        </p:nvSpPr>
        <p:spPr bwMode="auto">
          <a:xfrm>
            <a:off x="1752600" y="2540000"/>
            <a:ext cx="5181600" cy="1422400"/>
          </a:xfrm>
          <a:custGeom>
            <a:avLst/>
            <a:gdLst>
              <a:gd name="T0" fmla="*/ 0 w 3264"/>
              <a:gd name="T1" fmla="*/ 2147483646 h 896"/>
              <a:gd name="T2" fmla="*/ 2147483646 w 3264"/>
              <a:gd name="T3" fmla="*/ 2147483646 h 896"/>
              <a:gd name="T4" fmla="*/ 2147483646 w 3264"/>
              <a:gd name="T5" fmla="*/ 2147483646 h 896"/>
              <a:gd name="T6" fmla="*/ 2147483646 w 3264"/>
              <a:gd name="T7" fmla="*/ 2147483646 h 896"/>
              <a:gd name="T8" fmla="*/ 2147483646 w 3264"/>
              <a:gd name="T9" fmla="*/ 2147483646 h 896"/>
              <a:gd name="T10" fmla="*/ 2147483646 w 3264"/>
              <a:gd name="T11" fmla="*/ 2147483646 h 896"/>
              <a:gd name="T12" fmla="*/ 0 60000 65536"/>
              <a:gd name="T13" fmla="*/ 0 60000 65536"/>
              <a:gd name="T14" fmla="*/ 0 60000 65536"/>
              <a:gd name="T15" fmla="*/ 0 60000 65536"/>
              <a:gd name="T16" fmla="*/ 0 60000 65536"/>
              <a:gd name="T17" fmla="*/ 0 60000 65536"/>
              <a:gd name="T18" fmla="*/ 0 w 3264"/>
              <a:gd name="T19" fmla="*/ 0 h 896"/>
              <a:gd name="T20" fmla="*/ 3264 w 3264"/>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3264" h="896">
                <a:moveTo>
                  <a:pt x="0" y="896"/>
                </a:moveTo>
                <a:cubicBezTo>
                  <a:pt x="164" y="680"/>
                  <a:pt x="328" y="464"/>
                  <a:pt x="528" y="320"/>
                </a:cubicBezTo>
                <a:cubicBezTo>
                  <a:pt x="728" y="176"/>
                  <a:pt x="944" y="64"/>
                  <a:pt x="1200" y="32"/>
                </a:cubicBezTo>
                <a:cubicBezTo>
                  <a:pt x="1456" y="0"/>
                  <a:pt x="1808" y="56"/>
                  <a:pt x="2064" y="128"/>
                </a:cubicBezTo>
                <a:cubicBezTo>
                  <a:pt x="2320" y="200"/>
                  <a:pt x="2536" y="336"/>
                  <a:pt x="2736" y="464"/>
                </a:cubicBezTo>
                <a:cubicBezTo>
                  <a:pt x="2936" y="592"/>
                  <a:pt x="3100" y="744"/>
                  <a:pt x="3264" y="896"/>
                </a:cubicBezTo>
              </a:path>
            </a:pathLst>
          </a:custGeom>
          <a:noFill/>
          <a:ln w="9525">
            <a:solidFill>
              <a:schemeClr val="hlink"/>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6883" name="Oval 75">
            <a:extLst>
              <a:ext uri="{FF2B5EF4-FFF2-40B4-BE49-F238E27FC236}">
                <a16:creationId xmlns:a16="http://schemas.microsoft.com/office/drawing/2014/main" id="{0371B56E-1A9C-4A6A-9675-8CFC2DA7F135}"/>
              </a:ext>
            </a:extLst>
          </p:cNvPr>
          <p:cNvSpPr>
            <a:spLocks noChangeArrowheads="1"/>
          </p:cNvSpPr>
          <p:nvPr/>
        </p:nvSpPr>
        <p:spPr bwMode="auto">
          <a:xfrm>
            <a:off x="5638800" y="29718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6884" name="Oval 76">
            <a:extLst>
              <a:ext uri="{FF2B5EF4-FFF2-40B4-BE49-F238E27FC236}">
                <a16:creationId xmlns:a16="http://schemas.microsoft.com/office/drawing/2014/main" id="{2CD29580-E938-4DC6-BF5E-EF434B631791}"/>
              </a:ext>
            </a:extLst>
          </p:cNvPr>
          <p:cNvSpPr>
            <a:spLocks noChangeArrowheads="1"/>
          </p:cNvSpPr>
          <p:nvPr/>
        </p:nvSpPr>
        <p:spPr bwMode="auto">
          <a:xfrm>
            <a:off x="1676400" y="38862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36885" name="Line 77">
            <a:extLst>
              <a:ext uri="{FF2B5EF4-FFF2-40B4-BE49-F238E27FC236}">
                <a16:creationId xmlns:a16="http://schemas.microsoft.com/office/drawing/2014/main" id="{D36D3A05-F43D-4F49-AAC6-1719094DCC9B}"/>
              </a:ext>
            </a:extLst>
          </p:cNvPr>
          <p:cNvSpPr>
            <a:spLocks noChangeShapeType="1"/>
          </p:cNvSpPr>
          <p:nvPr/>
        </p:nvSpPr>
        <p:spPr bwMode="auto">
          <a:xfrm flipV="1">
            <a:off x="1752600" y="3200400"/>
            <a:ext cx="457200" cy="7620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886" name="Line 78">
            <a:extLst>
              <a:ext uri="{FF2B5EF4-FFF2-40B4-BE49-F238E27FC236}">
                <a16:creationId xmlns:a16="http://schemas.microsoft.com/office/drawing/2014/main" id="{571BF0DE-A4B3-43D5-924D-0290EFBA55D2}"/>
              </a:ext>
            </a:extLst>
          </p:cNvPr>
          <p:cNvSpPr>
            <a:spLocks noChangeShapeType="1"/>
          </p:cNvSpPr>
          <p:nvPr/>
        </p:nvSpPr>
        <p:spPr bwMode="auto">
          <a:xfrm flipH="1">
            <a:off x="1752600" y="3200400"/>
            <a:ext cx="4572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6887" name="Line 79">
            <a:extLst>
              <a:ext uri="{FF2B5EF4-FFF2-40B4-BE49-F238E27FC236}">
                <a16:creationId xmlns:a16="http://schemas.microsoft.com/office/drawing/2014/main" id="{CCE3A010-0412-4E70-8C51-39279E897ABD}"/>
              </a:ext>
            </a:extLst>
          </p:cNvPr>
          <p:cNvSpPr>
            <a:spLocks noChangeShapeType="1"/>
          </p:cNvSpPr>
          <p:nvPr/>
        </p:nvSpPr>
        <p:spPr bwMode="auto">
          <a:xfrm>
            <a:off x="1752600" y="3962400"/>
            <a:ext cx="457200" cy="0"/>
          </a:xfrm>
          <a:prstGeom prst="line">
            <a:avLst/>
          </a:prstGeom>
          <a:noFill/>
          <a:ln w="19050">
            <a:solidFill>
              <a:srgbClr val="008000"/>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888" name="Line 80">
            <a:extLst>
              <a:ext uri="{FF2B5EF4-FFF2-40B4-BE49-F238E27FC236}">
                <a16:creationId xmlns:a16="http://schemas.microsoft.com/office/drawing/2014/main" id="{9600E503-2306-41B8-8ADF-F836F3D52FAB}"/>
              </a:ext>
            </a:extLst>
          </p:cNvPr>
          <p:cNvSpPr>
            <a:spLocks noChangeShapeType="1"/>
          </p:cNvSpPr>
          <p:nvPr/>
        </p:nvSpPr>
        <p:spPr bwMode="auto">
          <a:xfrm flipV="1">
            <a:off x="1752600" y="3200400"/>
            <a:ext cx="0" cy="762000"/>
          </a:xfrm>
          <a:prstGeom prst="line">
            <a:avLst/>
          </a:prstGeom>
          <a:noFill/>
          <a:ln w="19050">
            <a:solidFill>
              <a:srgbClr val="008000"/>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889" name="Text Box 81">
            <a:extLst>
              <a:ext uri="{FF2B5EF4-FFF2-40B4-BE49-F238E27FC236}">
                <a16:creationId xmlns:a16="http://schemas.microsoft.com/office/drawing/2014/main" id="{D3934320-FBA1-44EF-8859-A7F1DD077DFD}"/>
              </a:ext>
            </a:extLst>
          </p:cNvPr>
          <p:cNvSpPr txBox="1">
            <a:spLocks noChangeArrowheads="1"/>
          </p:cNvSpPr>
          <p:nvPr/>
        </p:nvSpPr>
        <p:spPr bwMode="auto">
          <a:xfrm>
            <a:off x="19050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i="1">
                <a:latin typeface="Symbol" panose="05050102010706020507" pitchFamily="18" charset="2"/>
              </a:rPr>
              <a:t>q</a:t>
            </a:r>
          </a:p>
        </p:txBody>
      </p:sp>
      <p:sp>
        <p:nvSpPr>
          <p:cNvPr id="36890" name="Freeform 82">
            <a:extLst>
              <a:ext uri="{FF2B5EF4-FFF2-40B4-BE49-F238E27FC236}">
                <a16:creationId xmlns:a16="http://schemas.microsoft.com/office/drawing/2014/main" id="{4AD2FEF0-7BDB-4D67-A2E0-BEB4E03F0482}"/>
              </a:ext>
            </a:extLst>
          </p:cNvPr>
          <p:cNvSpPr>
            <a:spLocks/>
          </p:cNvSpPr>
          <p:nvPr/>
        </p:nvSpPr>
        <p:spPr bwMode="auto">
          <a:xfrm>
            <a:off x="1885950" y="3752850"/>
            <a:ext cx="171450" cy="209550"/>
          </a:xfrm>
          <a:custGeom>
            <a:avLst/>
            <a:gdLst>
              <a:gd name="T0" fmla="*/ 2147483646 w 108"/>
              <a:gd name="T1" fmla="*/ 2147483646 h 132"/>
              <a:gd name="T2" fmla="*/ 2147483646 w 108"/>
              <a:gd name="T3" fmla="*/ 2147483646 h 132"/>
              <a:gd name="T4" fmla="*/ 0 w 108"/>
              <a:gd name="T5" fmla="*/ 0 h 132"/>
              <a:gd name="T6" fmla="*/ 0 60000 65536"/>
              <a:gd name="T7" fmla="*/ 0 60000 65536"/>
              <a:gd name="T8" fmla="*/ 0 60000 65536"/>
              <a:gd name="T9" fmla="*/ 0 w 108"/>
              <a:gd name="T10" fmla="*/ 0 h 132"/>
              <a:gd name="T11" fmla="*/ 108 w 108"/>
              <a:gd name="T12" fmla="*/ 132 h 132"/>
            </a:gdLst>
            <a:ahLst/>
            <a:cxnLst>
              <a:cxn ang="T6">
                <a:pos x="T0" y="T1"/>
              </a:cxn>
              <a:cxn ang="T7">
                <a:pos x="T2" y="T3"/>
              </a:cxn>
              <a:cxn ang="T8">
                <a:pos x="T4" y="T5"/>
              </a:cxn>
            </a:cxnLst>
            <a:rect l="T9" t="T10" r="T11" b="T12"/>
            <a:pathLst>
              <a:path w="108" h="132">
                <a:moveTo>
                  <a:pt x="108" y="132"/>
                </a:moveTo>
                <a:cubicBezTo>
                  <a:pt x="103" y="118"/>
                  <a:pt x="96" y="70"/>
                  <a:pt x="78" y="48"/>
                </a:cubicBezTo>
                <a:cubicBezTo>
                  <a:pt x="60" y="26"/>
                  <a:pt x="16" y="10"/>
                  <a:pt x="0" y="0"/>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6891" name="Text Box 83">
            <a:extLst>
              <a:ext uri="{FF2B5EF4-FFF2-40B4-BE49-F238E27FC236}">
                <a16:creationId xmlns:a16="http://schemas.microsoft.com/office/drawing/2014/main" id="{50BF3495-4644-4723-84D1-6961B14B9853}"/>
              </a:ext>
            </a:extLst>
          </p:cNvPr>
          <p:cNvSpPr txBox="1">
            <a:spLocks noChangeArrowheads="1"/>
          </p:cNvSpPr>
          <p:nvPr/>
        </p:nvSpPr>
        <p:spPr bwMode="auto">
          <a:xfrm>
            <a:off x="1981200" y="2895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v</a:t>
            </a:r>
            <a:r>
              <a:rPr lang="en-US" altLang="ar-SA" sz="1400" baseline="-25000">
                <a:latin typeface="Times New Roman" panose="02020603050405020304" pitchFamily="18" charset="0"/>
              </a:rPr>
              <a:t>o</a:t>
            </a:r>
          </a:p>
        </p:txBody>
      </p:sp>
      <p:sp>
        <p:nvSpPr>
          <p:cNvPr id="36892" name="Text Box 84">
            <a:extLst>
              <a:ext uri="{FF2B5EF4-FFF2-40B4-BE49-F238E27FC236}">
                <a16:creationId xmlns:a16="http://schemas.microsoft.com/office/drawing/2014/main" id="{F21D1D22-271D-459F-AE31-746035514849}"/>
              </a:ext>
            </a:extLst>
          </p:cNvPr>
          <p:cNvSpPr txBox="1">
            <a:spLocks noChangeArrowheads="1"/>
          </p:cNvSpPr>
          <p:nvPr/>
        </p:nvSpPr>
        <p:spPr bwMode="auto">
          <a:xfrm>
            <a:off x="1676400" y="39624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a:latin typeface="Times New Roman" panose="02020603050405020304" pitchFamily="18" charset="0"/>
              </a:rPr>
              <a:t>(</a:t>
            </a:r>
            <a:r>
              <a:rPr lang="en-US" altLang="ar-SA" sz="1400" i="1">
                <a:latin typeface="Times New Roman" panose="02020603050405020304" pitchFamily="18" charset="0"/>
              </a:rPr>
              <a:t>v</a:t>
            </a:r>
            <a:r>
              <a:rPr lang="en-US" altLang="ar-SA" sz="1400" i="1" baseline="-25000">
                <a:latin typeface="Times New Roman" panose="02020603050405020304" pitchFamily="18" charset="0"/>
              </a:rPr>
              <a:t>x</a:t>
            </a:r>
            <a:r>
              <a:rPr lang="en-US" altLang="ar-SA" sz="1400">
                <a:latin typeface="Times New Roman" panose="02020603050405020304" pitchFamily="18" charset="0"/>
              </a:rPr>
              <a:t>)</a:t>
            </a:r>
            <a:r>
              <a:rPr lang="en-US" altLang="ar-SA" sz="1400" baseline="-25000">
                <a:latin typeface="Times New Roman" panose="02020603050405020304" pitchFamily="18" charset="0"/>
              </a:rPr>
              <a:t>o</a:t>
            </a:r>
            <a:r>
              <a:rPr lang="en-US" altLang="ar-SA" sz="1400">
                <a:latin typeface="Times New Roman" panose="02020603050405020304" pitchFamily="18" charset="0"/>
              </a:rPr>
              <a:t> = </a:t>
            </a:r>
            <a:r>
              <a:rPr lang="en-US" altLang="ar-SA" sz="1400" i="1">
                <a:latin typeface="Times New Roman" panose="02020603050405020304" pitchFamily="18" charset="0"/>
              </a:rPr>
              <a:t>v</a:t>
            </a:r>
            <a:r>
              <a:rPr lang="en-US" altLang="ar-SA" sz="1400" baseline="-25000">
                <a:latin typeface="Times New Roman" panose="02020603050405020304" pitchFamily="18" charset="0"/>
              </a:rPr>
              <a:t>o </a:t>
            </a:r>
            <a:r>
              <a:rPr lang="en-US" altLang="ar-SA" sz="1400" i="1">
                <a:latin typeface="Times New Roman" panose="02020603050405020304" pitchFamily="18" charset="0"/>
              </a:rPr>
              <a:t>cos</a:t>
            </a:r>
            <a:r>
              <a:rPr lang="en-US" altLang="ar-SA" sz="1400" i="1">
                <a:latin typeface="Symbol" panose="05050102010706020507" pitchFamily="18" charset="2"/>
              </a:rPr>
              <a:t>q</a:t>
            </a:r>
          </a:p>
        </p:txBody>
      </p:sp>
      <p:sp>
        <p:nvSpPr>
          <p:cNvPr id="36893" name="Text Box 85">
            <a:extLst>
              <a:ext uri="{FF2B5EF4-FFF2-40B4-BE49-F238E27FC236}">
                <a16:creationId xmlns:a16="http://schemas.microsoft.com/office/drawing/2014/main" id="{BC4D0F41-0616-4EF4-9F6F-DC900FF9F60A}"/>
              </a:ext>
            </a:extLst>
          </p:cNvPr>
          <p:cNvSpPr txBox="1">
            <a:spLocks noChangeArrowheads="1"/>
          </p:cNvSpPr>
          <p:nvPr/>
        </p:nvSpPr>
        <p:spPr bwMode="auto">
          <a:xfrm>
            <a:off x="457200" y="33528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a:latin typeface="Times New Roman" panose="02020603050405020304" pitchFamily="18" charset="0"/>
              </a:rPr>
              <a:t>(</a:t>
            </a:r>
            <a:r>
              <a:rPr lang="en-US" altLang="ar-SA" sz="1400" i="1">
                <a:latin typeface="Times New Roman" panose="02020603050405020304" pitchFamily="18" charset="0"/>
              </a:rPr>
              <a:t>v</a:t>
            </a:r>
            <a:r>
              <a:rPr lang="en-US" altLang="ar-SA" sz="1400" i="1" baseline="-25000">
                <a:latin typeface="Times New Roman" panose="02020603050405020304" pitchFamily="18" charset="0"/>
              </a:rPr>
              <a:t>y</a:t>
            </a:r>
            <a:r>
              <a:rPr lang="en-US" altLang="ar-SA" sz="1400">
                <a:latin typeface="Times New Roman" panose="02020603050405020304" pitchFamily="18" charset="0"/>
              </a:rPr>
              <a:t>)</a:t>
            </a:r>
            <a:r>
              <a:rPr lang="en-US" altLang="ar-SA" sz="1400" baseline="-25000">
                <a:latin typeface="Times New Roman" panose="02020603050405020304" pitchFamily="18" charset="0"/>
              </a:rPr>
              <a:t>o</a:t>
            </a:r>
            <a:r>
              <a:rPr lang="en-US" altLang="ar-SA" sz="1400">
                <a:latin typeface="Times New Roman" panose="02020603050405020304" pitchFamily="18" charset="0"/>
              </a:rPr>
              <a:t> = </a:t>
            </a:r>
            <a:r>
              <a:rPr lang="en-US" altLang="ar-SA" sz="1400" i="1">
                <a:latin typeface="Times New Roman" panose="02020603050405020304" pitchFamily="18" charset="0"/>
              </a:rPr>
              <a:t>v</a:t>
            </a:r>
            <a:r>
              <a:rPr lang="en-US" altLang="ar-SA" sz="1400" baseline="-25000">
                <a:latin typeface="Times New Roman" panose="02020603050405020304" pitchFamily="18" charset="0"/>
              </a:rPr>
              <a:t>o </a:t>
            </a:r>
            <a:r>
              <a:rPr lang="en-US" altLang="ar-SA" sz="1400" i="1">
                <a:latin typeface="Times New Roman" panose="02020603050405020304" pitchFamily="18" charset="0"/>
              </a:rPr>
              <a:t>sin</a:t>
            </a:r>
            <a:r>
              <a:rPr lang="en-US" altLang="ar-SA" sz="1400" i="1">
                <a:latin typeface="Symbol" panose="05050102010706020507" pitchFamily="18" charset="2"/>
              </a:rPr>
              <a:t>q</a:t>
            </a:r>
          </a:p>
        </p:txBody>
      </p:sp>
      <p:sp>
        <p:nvSpPr>
          <p:cNvPr id="36894" name="Line 86">
            <a:extLst>
              <a:ext uri="{FF2B5EF4-FFF2-40B4-BE49-F238E27FC236}">
                <a16:creationId xmlns:a16="http://schemas.microsoft.com/office/drawing/2014/main" id="{EB7A102A-15B8-43BD-B5C1-18D9E36D0C32}"/>
              </a:ext>
            </a:extLst>
          </p:cNvPr>
          <p:cNvSpPr>
            <a:spLocks noChangeShapeType="1"/>
          </p:cNvSpPr>
          <p:nvPr/>
        </p:nvSpPr>
        <p:spPr bwMode="auto">
          <a:xfrm flipV="1">
            <a:off x="3352800" y="2362200"/>
            <a:ext cx="609600" cy="3048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895" name="Line 87">
            <a:extLst>
              <a:ext uri="{FF2B5EF4-FFF2-40B4-BE49-F238E27FC236}">
                <a16:creationId xmlns:a16="http://schemas.microsoft.com/office/drawing/2014/main" id="{4ABA641C-09F3-4302-8B4B-2BC7A8F2C25E}"/>
              </a:ext>
            </a:extLst>
          </p:cNvPr>
          <p:cNvSpPr>
            <a:spLocks noChangeShapeType="1"/>
          </p:cNvSpPr>
          <p:nvPr/>
        </p:nvSpPr>
        <p:spPr bwMode="auto">
          <a:xfrm flipH="1">
            <a:off x="3200400" y="3124200"/>
            <a:ext cx="0" cy="4572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896" name="Text Box 88">
            <a:extLst>
              <a:ext uri="{FF2B5EF4-FFF2-40B4-BE49-F238E27FC236}">
                <a16:creationId xmlns:a16="http://schemas.microsoft.com/office/drawing/2014/main" id="{6AD339FC-8372-4786-BD61-65A236EDC24A}"/>
              </a:ext>
            </a:extLst>
          </p:cNvPr>
          <p:cNvSpPr txBox="1">
            <a:spLocks noChangeArrowheads="1"/>
          </p:cNvSpPr>
          <p:nvPr/>
        </p:nvSpPr>
        <p:spPr bwMode="auto">
          <a:xfrm>
            <a:off x="3048000" y="3124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g</a:t>
            </a:r>
            <a:endParaRPr lang="en-US" altLang="ar-SA" sz="1400" baseline="-25000">
              <a:latin typeface="Times New Roman" panose="02020603050405020304" pitchFamily="18" charset="0"/>
            </a:endParaRPr>
          </a:p>
        </p:txBody>
      </p:sp>
      <p:sp>
        <p:nvSpPr>
          <p:cNvPr id="36897" name="Text Box 89">
            <a:extLst>
              <a:ext uri="{FF2B5EF4-FFF2-40B4-BE49-F238E27FC236}">
                <a16:creationId xmlns:a16="http://schemas.microsoft.com/office/drawing/2014/main" id="{6D54FA73-F320-4CC9-A67D-16132191EC60}"/>
              </a:ext>
            </a:extLst>
          </p:cNvPr>
          <p:cNvSpPr txBox="1">
            <a:spLocks noChangeArrowheads="1"/>
          </p:cNvSpPr>
          <p:nvPr/>
        </p:nvSpPr>
        <p:spPr bwMode="auto">
          <a:xfrm>
            <a:off x="3733800" y="2133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v</a:t>
            </a:r>
            <a:endParaRPr lang="en-US" altLang="ar-SA" sz="1400" baseline="-25000">
              <a:latin typeface="Times New Roman" panose="02020603050405020304" pitchFamily="18" charset="0"/>
            </a:endParaRPr>
          </a:p>
        </p:txBody>
      </p:sp>
      <p:sp>
        <p:nvSpPr>
          <p:cNvPr id="36898" name="Text Box 90">
            <a:extLst>
              <a:ext uri="{FF2B5EF4-FFF2-40B4-BE49-F238E27FC236}">
                <a16:creationId xmlns:a16="http://schemas.microsoft.com/office/drawing/2014/main" id="{D54741E6-648E-4EF8-83BE-A13810ECB516}"/>
              </a:ext>
            </a:extLst>
          </p:cNvPr>
          <p:cNvSpPr txBox="1">
            <a:spLocks noChangeArrowheads="1"/>
          </p:cNvSpPr>
          <p:nvPr/>
        </p:nvSpPr>
        <p:spPr bwMode="auto">
          <a:xfrm>
            <a:off x="2895600" y="2209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v</a:t>
            </a:r>
            <a:r>
              <a:rPr lang="en-US" altLang="ar-SA" sz="1400" baseline="-25000">
                <a:latin typeface="Times New Roman" panose="02020603050405020304" pitchFamily="18" charset="0"/>
              </a:rPr>
              <a:t>y</a:t>
            </a:r>
          </a:p>
        </p:txBody>
      </p:sp>
      <p:sp>
        <p:nvSpPr>
          <p:cNvPr id="36899" name="Text Box 91">
            <a:extLst>
              <a:ext uri="{FF2B5EF4-FFF2-40B4-BE49-F238E27FC236}">
                <a16:creationId xmlns:a16="http://schemas.microsoft.com/office/drawing/2014/main" id="{54382E51-9F61-45DE-83E2-9026D542A5E0}"/>
              </a:ext>
            </a:extLst>
          </p:cNvPr>
          <p:cNvSpPr txBox="1">
            <a:spLocks noChangeArrowheads="1"/>
          </p:cNvSpPr>
          <p:nvPr/>
        </p:nvSpPr>
        <p:spPr bwMode="auto">
          <a:xfrm>
            <a:off x="3581400" y="2590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v</a:t>
            </a:r>
            <a:r>
              <a:rPr lang="en-US" altLang="ar-SA" sz="1400" baseline="-25000">
                <a:latin typeface="Times New Roman" panose="02020603050405020304" pitchFamily="18" charset="0"/>
              </a:rPr>
              <a:t>x</a:t>
            </a:r>
          </a:p>
        </p:txBody>
      </p:sp>
      <p:sp>
        <p:nvSpPr>
          <p:cNvPr id="36900" name="Line 92">
            <a:extLst>
              <a:ext uri="{FF2B5EF4-FFF2-40B4-BE49-F238E27FC236}">
                <a16:creationId xmlns:a16="http://schemas.microsoft.com/office/drawing/2014/main" id="{212A00E8-0A38-43BA-AABF-A2C3FB8F5FBD}"/>
              </a:ext>
            </a:extLst>
          </p:cNvPr>
          <p:cNvSpPr>
            <a:spLocks noChangeShapeType="1"/>
          </p:cNvSpPr>
          <p:nvPr/>
        </p:nvSpPr>
        <p:spPr bwMode="auto">
          <a:xfrm flipH="1" flipV="1">
            <a:off x="5715000" y="3048000"/>
            <a:ext cx="0" cy="304800"/>
          </a:xfrm>
          <a:prstGeom prst="line">
            <a:avLst/>
          </a:prstGeom>
          <a:noFill/>
          <a:ln w="19050">
            <a:solidFill>
              <a:srgbClr val="008000"/>
            </a:solidFill>
            <a:prstDash val="lgDash"/>
            <a:round/>
            <a:headEnd type="stealth" w="med" len="med"/>
            <a:tailEnd/>
          </a:ln>
          <a:extLst>
            <a:ext uri="{909E8E84-426E-40DD-AFC4-6F175D3DCCD1}">
              <a14:hiddenFill xmlns:a14="http://schemas.microsoft.com/office/drawing/2010/main">
                <a:noFill/>
              </a14:hiddenFill>
            </a:ext>
          </a:extLst>
        </p:spPr>
        <p:txBody>
          <a:bodyPr/>
          <a:lstStyle/>
          <a:p>
            <a:endParaRPr lang="ar-SA"/>
          </a:p>
        </p:txBody>
      </p:sp>
      <p:sp>
        <p:nvSpPr>
          <p:cNvPr id="36901" name="Line 93">
            <a:extLst>
              <a:ext uri="{FF2B5EF4-FFF2-40B4-BE49-F238E27FC236}">
                <a16:creationId xmlns:a16="http://schemas.microsoft.com/office/drawing/2014/main" id="{71577F21-1A86-415A-B2FA-1CD8FD63EA8F}"/>
              </a:ext>
            </a:extLst>
          </p:cNvPr>
          <p:cNvSpPr>
            <a:spLocks noChangeShapeType="1"/>
          </p:cNvSpPr>
          <p:nvPr/>
        </p:nvSpPr>
        <p:spPr bwMode="auto">
          <a:xfrm flipH="1">
            <a:off x="6324600" y="3048000"/>
            <a:ext cx="0" cy="304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6902" name="Line 94">
            <a:extLst>
              <a:ext uri="{FF2B5EF4-FFF2-40B4-BE49-F238E27FC236}">
                <a16:creationId xmlns:a16="http://schemas.microsoft.com/office/drawing/2014/main" id="{29A55403-0EC8-4411-A6A6-6CE659717493}"/>
              </a:ext>
            </a:extLst>
          </p:cNvPr>
          <p:cNvSpPr>
            <a:spLocks noChangeShapeType="1"/>
          </p:cNvSpPr>
          <p:nvPr/>
        </p:nvSpPr>
        <p:spPr bwMode="auto">
          <a:xfrm flipH="1">
            <a:off x="5715000" y="3352800"/>
            <a:ext cx="6096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36903" name="Line 95">
            <a:extLst>
              <a:ext uri="{FF2B5EF4-FFF2-40B4-BE49-F238E27FC236}">
                <a16:creationId xmlns:a16="http://schemas.microsoft.com/office/drawing/2014/main" id="{CFB72075-08CB-482B-BE70-B6EED46D4FF7}"/>
              </a:ext>
            </a:extLst>
          </p:cNvPr>
          <p:cNvSpPr>
            <a:spLocks noChangeShapeType="1"/>
          </p:cNvSpPr>
          <p:nvPr/>
        </p:nvSpPr>
        <p:spPr bwMode="auto">
          <a:xfrm>
            <a:off x="5715000" y="3048000"/>
            <a:ext cx="609600" cy="304800"/>
          </a:xfrm>
          <a:prstGeom prst="line">
            <a:avLst/>
          </a:prstGeom>
          <a:noFill/>
          <a:ln w="19050">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904" name="Text Box 96">
            <a:extLst>
              <a:ext uri="{FF2B5EF4-FFF2-40B4-BE49-F238E27FC236}">
                <a16:creationId xmlns:a16="http://schemas.microsoft.com/office/drawing/2014/main" id="{1467E65B-4839-4DEB-9521-504ABF50F665}"/>
              </a:ext>
            </a:extLst>
          </p:cNvPr>
          <p:cNvSpPr txBox="1">
            <a:spLocks noChangeArrowheads="1"/>
          </p:cNvSpPr>
          <p:nvPr/>
        </p:nvSpPr>
        <p:spPr bwMode="auto">
          <a:xfrm>
            <a:off x="6096000" y="3200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v</a:t>
            </a:r>
            <a:endParaRPr lang="en-US" altLang="ar-SA" sz="1400" baseline="-25000">
              <a:latin typeface="Times New Roman" panose="02020603050405020304" pitchFamily="18" charset="0"/>
            </a:endParaRPr>
          </a:p>
        </p:txBody>
      </p:sp>
      <p:sp>
        <p:nvSpPr>
          <p:cNvPr id="36905" name="Text Box 97">
            <a:extLst>
              <a:ext uri="{FF2B5EF4-FFF2-40B4-BE49-F238E27FC236}">
                <a16:creationId xmlns:a16="http://schemas.microsoft.com/office/drawing/2014/main" id="{8BE10D0F-7489-4E46-A159-897B93C047A6}"/>
              </a:ext>
            </a:extLst>
          </p:cNvPr>
          <p:cNvSpPr txBox="1">
            <a:spLocks noChangeArrowheads="1"/>
          </p:cNvSpPr>
          <p:nvPr/>
        </p:nvSpPr>
        <p:spPr bwMode="auto">
          <a:xfrm>
            <a:off x="5257800" y="3048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v</a:t>
            </a:r>
            <a:r>
              <a:rPr lang="en-US" altLang="ar-SA" sz="1400" baseline="-25000">
                <a:latin typeface="Times New Roman" panose="02020603050405020304" pitchFamily="18" charset="0"/>
              </a:rPr>
              <a:t>y</a:t>
            </a:r>
          </a:p>
        </p:txBody>
      </p:sp>
      <p:sp>
        <p:nvSpPr>
          <p:cNvPr id="36906" name="Text Box 98">
            <a:extLst>
              <a:ext uri="{FF2B5EF4-FFF2-40B4-BE49-F238E27FC236}">
                <a16:creationId xmlns:a16="http://schemas.microsoft.com/office/drawing/2014/main" id="{B36A648E-B071-4214-91CA-7F5AF01736E6}"/>
              </a:ext>
            </a:extLst>
          </p:cNvPr>
          <p:cNvSpPr txBox="1">
            <a:spLocks noChangeArrowheads="1"/>
          </p:cNvSpPr>
          <p:nvPr/>
        </p:nvSpPr>
        <p:spPr bwMode="auto">
          <a:xfrm>
            <a:off x="5867400" y="2743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i="1">
                <a:latin typeface="Times New Roman" panose="02020603050405020304" pitchFamily="18" charset="0"/>
              </a:rPr>
              <a:t>v</a:t>
            </a:r>
            <a:r>
              <a:rPr lang="en-US" altLang="ar-SA" sz="1400" baseline="-25000">
                <a:latin typeface="Times New Roman" panose="02020603050405020304" pitchFamily="18" charset="0"/>
              </a:rPr>
              <a:t>x</a:t>
            </a:r>
          </a:p>
        </p:txBody>
      </p:sp>
      <p:sp>
        <p:nvSpPr>
          <p:cNvPr id="36907" name="Line 99">
            <a:extLst>
              <a:ext uri="{FF2B5EF4-FFF2-40B4-BE49-F238E27FC236}">
                <a16:creationId xmlns:a16="http://schemas.microsoft.com/office/drawing/2014/main" id="{558947B5-54EE-4655-9EDC-9772F32CF2FD}"/>
              </a:ext>
            </a:extLst>
          </p:cNvPr>
          <p:cNvSpPr>
            <a:spLocks noChangeShapeType="1"/>
          </p:cNvSpPr>
          <p:nvPr/>
        </p:nvSpPr>
        <p:spPr bwMode="auto">
          <a:xfrm>
            <a:off x="5715000" y="3048000"/>
            <a:ext cx="609600" cy="0"/>
          </a:xfrm>
          <a:prstGeom prst="line">
            <a:avLst/>
          </a:prstGeom>
          <a:noFill/>
          <a:ln w="19050">
            <a:solidFill>
              <a:srgbClr val="008000"/>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36908" name="TextBox 1">
            <a:extLst>
              <a:ext uri="{FF2B5EF4-FFF2-40B4-BE49-F238E27FC236}">
                <a16:creationId xmlns:a16="http://schemas.microsoft.com/office/drawing/2014/main" id="{AD17C1F3-D733-4177-A816-2FB17A73F5D7}"/>
              </a:ext>
            </a:extLst>
          </p:cNvPr>
          <p:cNvSpPr txBox="1">
            <a:spLocks noChangeArrowheads="1"/>
          </p:cNvSpPr>
          <p:nvPr/>
        </p:nvSpPr>
        <p:spPr bwMode="auto">
          <a:xfrm>
            <a:off x="6705600" y="4381500"/>
            <a:ext cx="2438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ar-SA">
                <a:solidFill>
                  <a:srgbClr val="FF0000"/>
                </a:solidFill>
              </a:rPr>
              <a:t>Note:</a:t>
            </a:r>
          </a:p>
          <a:p>
            <a:pPr algn="just"/>
            <a:r>
              <a:rPr lang="en-US" altLang="ar-SA">
                <a:solidFill>
                  <a:srgbClr val="FF0000"/>
                </a:solidFill>
              </a:rPr>
              <a:t>If final velocity is not needed, equations (2) and (4) would not be needed</a:t>
            </a:r>
            <a:endParaRPr lang="ar-SA" altLang="ar-SA">
              <a:solidFill>
                <a:srgbClr val="FF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2F5130B-7078-4881-AA4C-6528C0F6D06D}"/>
              </a:ext>
            </a:extLst>
          </p:cNvPr>
          <p:cNvSpPr>
            <a:spLocks noGrp="1" noChangeArrowheads="1"/>
          </p:cNvSpPr>
          <p:nvPr>
            <p:ph type="title"/>
          </p:nvPr>
        </p:nvSpPr>
        <p:spPr>
          <a:xfrm>
            <a:off x="838200" y="2743200"/>
            <a:ext cx="7793038" cy="1462088"/>
          </a:xfrm>
        </p:spPr>
        <p:txBody>
          <a:bodyPr/>
          <a:lstStyle/>
          <a:p>
            <a:pPr algn="ctr" eaLnBrk="1" fontAlgn="auto" hangingPunct="1">
              <a:spcAft>
                <a:spcPts val="0"/>
              </a:spcAft>
              <a:defRPr/>
            </a:pPr>
            <a:r>
              <a:rPr lang="en-US" altLang="ar-SA" sz="8000"/>
              <a:t>Exercises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C1BB508-B194-4F67-8FAB-A3A1B6F6FDD4}"/>
              </a:ext>
            </a:extLst>
          </p:cNvPr>
          <p:cNvSpPr>
            <a:spLocks noGrp="1" noChangeArrowheads="1"/>
          </p:cNvSpPr>
          <p:nvPr>
            <p:ph type="title"/>
          </p:nvPr>
        </p:nvSpPr>
        <p:spPr/>
        <p:txBody>
          <a:bodyPr/>
          <a:lstStyle/>
          <a:p>
            <a:pPr algn="ctr" eaLnBrk="1" hangingPunct="1">
              <a:defRPr/>
            </a:pPr>
            <a:r>
              <a:rPr lang="en-US" altLang="ar-SA"/>
              <a:t>Exercise # 1</a:t>
            </a:r>
          </a:p>
        </p:txBody>
      </p:sp>
      <p:sp>
        <p:nvSpPr>
          <p:cNvPr id="40963" name="Rectangle 9">
            <a:extLst>
              <a:ext uri="{FF2B5EF4-FFF2-40B4-BE49-F238E27FC236}">
                <a16:creationId xmlns:a16="http://schemas.microsoft.com/office/drawing/2014/main" id="{B833BD7D-59DE-4795-A000-A914B686A519}"/>
              </a:ext>
            </a:extLst>
          </p:cNvPr>
          <p:cNvSpPr>
            <a:spLocks noChangeArrowheads="1"/>
          </p:cNvSpPr>
          <p:nvPr/>
        </p:nvSpPr>
        <p:spPr bwMode="auto">
          <a:xfrm>
            <a:off x="304800" y="2085975"/>
            <a:ext cx="8639175" cy="8318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just" rtl="0">
              <a:lnSpc>
                <a:spcPct val="100000"/>
              </a:lnSpc>
              <a:spcBef>
                <a:spcPct val="20000"/>
              </a:spcBef>
              <a:buClr>
                <a:schemeClr val="folHlink"/>
              </a:buClr>
              <a:buSzPct val="60000"/>
              <a:buFont typeface="Wingdings" panose="05000000000000000000" pitchFamily="2" charset="2"/>
              <a:buNone/>
            </a:pPr>
            <a:r>
              <a:rPr lang="en-US" altLang="ar-SA" sz="1600">
                <a:latin typeface="Times New Roman" panose="02020603050405020304" pitchFamily="18" charset="0"/>
              </a:rPr>
              <a:t>The velocity of a particle is </a:t>
            </a:r>
            <a:r>
              <a:rPr lang="en-US" altLang="ar-SA" sz="1600" b="1" u="sng">
                <a:latin typeface="Times New Roman" panose="02020603050405020304" pitchFamily="18" charset="0"/>
              </a:rPr>
              <a:t>v</a:t>
            </a:r>
            <a:r>
              <a:rPr lang="en-US" altLang="ar-SA" sz="1600">
                <a:latin typeface="Times New Roman" panose="02020603050405020304" pitchFamily="18" charset="0"/>
              </a:rPr>
              <a:t> = {3</a:t>
            </a:r>
            <a:r>
              <a:rPr lang="en-US" altLang="ar-SA" sz="1600" b="1" u="sng">
                <a:latin typeface="Times New Roman" panose="02020603050405020304" pitchFamily="18" charset="0"/>
              </a:rPr>
              <a:t>i</a:t>
            </a:r>
            <a:r>
              <a:rPr lang="en-US" altLang="ar-SA" sz="1600">
                <a:latin typeface="Times New Roman" panose="02020603050405020304" pitchFamily="18" charset="0"/>
              </a:rPr>
              <a:t> + (6 - 2</a:t>
            </a:r>
            <a:r>
              <a:rPr lang="en-US" altLang="ar-SA" sz="1600" i="1">
                <a:latin typeface="Times New Roman" panose="02020603050405020304" pitchFamily="18" charset="0"/>
              </a:rPr>
              <a:t>t</a:t>
            </a:r>
            <a:r>
              <a:rPr lang="en-US" altLang="ar-SA" sz="1600">
                <a:latin typeface="Times New Roman" panose="02020603050405020304" pitchFamily="18" charset="0"/>
              </a:rPr>
              <a:t>)</a:t>
            </a:r>
            <a:r>
              <a:rPr lang="en-US" altLang="ar-SA" sz="1600" b="1" u="sng">
                <a:latin typeface="Times New Roman" panose="02020603050405020304" pitchFamily="18" charset="0"/>
              </a:rPr>
              <a:t>j</a:t>
            </a:r>
            <a:r>
              <a:rPr lang="en-US" altLang="ar-SA" sz="1600">
                <a:latin typeface="Times New Roman" panose="02020603050405020304" pitchFamily="18" charset="0"/>
              </a:rPr>
              <a:t>} m/s, where </a:t>
            </a:r>
            <a:r>
              <a:rPr lang="en-US" altLang="ar-SA" sz="1600" i="1">
                <a:latin typeface="Times New Roman" panose="02020603050405020304" pitchFamily="18" charset="0"/>
              </a:rPr>
              <a:t>t </a:t>
            </a:r>
            <a:r>
              <a:rPr lang="en-US" altLang="ar-SA" sz="1600">
                <a:latin typeface="Times New Roman" panose="02020603050405020304" pitchFamily="18" charset="0"/>
              </a:rPr>
              <a:t>is in seconds. If </a:t>
            </a:r>
            <a:r>
              <a:rPr lang="en-US" altLang="ar-SA" sz="1600" b="1" u="sng">
                <a:latin typeface="Times New Roman" panose="02020603050405020304" pitchFamily="18" charset="0"/>
              </a:rPr>
              <a:t>r</a:t>
            </a:r>
            <a:r>
              <a:rPr lang="en-US" altLang="ar-SA" sz="1600">
                <a:latin typeface="Times New Roman" panose="02020603050405020304" pitchFamily="18" charset="0"/>
              </a:rPr>
              <a:t> = 0 when </a:t>
            </a:r>
            <a:r>
              <a:rPr lang="en-US" altLang="ar-SA" sz="1600" i="1">
                <a:latin typeface="Times New Roman" panose="02020603050405020304" pitchFamily="18" charset="0"/>
              </a:rPr>
              <a:t>t</a:t>
            </a:r>
            <a:r>
              <a:rPr lang="en-US" altLang="ar-SA" sz="1600">
                <a:latin typeface="Times New Roman" panose="02020603050405020304" pitchFamily="18" charset="0"/>
              </a:rPr>
              <a:t> = 0, determine the displacement of the particle during the time interval </a:t>
            </a:r>
            <a:r>
              <a:rPr lang="en-US" altLang="ar-SA" sz="1600" i="1">
                <a:latin typeface="Times New Roman" panose="02020603050405020304" pitchFamily="18" charset="0"/>
              </a:rPr>
              <a:t>t</a:t>
            </a:r>
            <a:r>
              <a:rPr lang="en-US" altLang="ar-SA" sz="1600">
                <a:latin typeface="Times New Roman" panose="02020603050405020304" pitchFamily="18" charset="0"/>
              </a:rPr>
              <a:t> = 1 s to </a:t>
            </a:r>
            <a:r>
              <a:rPr lang="en-US" altLang="ar-SA" sz="1600" i="1">
                <a:latin typeface="Times New Roman" panose="02020603050405020304" pitchFamily="18" charset="0"/>
              </a:rPr>
              <a:t>t</a:t>
            </a:r>
            <a:r>
              <a:rPr lang="en-US" altLang="ar-SA" sz="1600">
                <a:latin typeface="Times New Roman" panose="02020603050405020304" pitchFamily="18" charset="0"/>
              </a:rPr>
              <a:t> = 3 s. Also, determine the acceleration at </a:t>
            </a:r>
            <a:r>
              <a:rPr lang="en-US" altLang="ar-SA" sz="1600" i="1">
                <a:latin typeface="Times New Roman" panose="02020603050405020304" pitchFamily="18" charset="0"/>
              </a:rPr>
              <a:t>t</a:t>
            </a:r>
            <a:r>
              <a:rPr lang="en-US" altLang="ar-SA" sz="1600">
                <a:latin typeface="Times New Roman" panose="02020603050405020304" pitchFamily="18" charset="0"/>
              </a:rPr>
              <a:t> = 3 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84EFFC4-851C-45CD-BC53-CB9F523E575B}"/>
              </a:ext>
            </a:extLst>
          </p:cNvPr>
          <p:cNvSpPr>
            <a:spLocks noGrp="1" noChangeArrowheads="1"/>
          </p:cNvSpPr>
          <p:nvPr>
            <p:ph type="title"/>
          </p:nvPr>
        </p:nvSpPr>
        <p:spPr/>
        <p:txBody>
          <a:bodyPr/>
          <a:lstStyle/>
          <a:p>
            <a:pPr algn="ctr" eaLnBrk="1" hangingPunct="1">
              <a:defRPr/>
            </a:pPr>
            <a:r>
              <a:rPr lang="en-US" altLang="ar-SA"/>
              <a:t>Exercise # 2</a:t>
            </a:r>
          </a:p>
        </p:txBody>
      </p:sp>
      <p:pic>
        <p:nvPicPr>
          <p:cNvPr id="43011" name="صورة 1">
            <a:extLst>
              <a:ext uri="{FF2B5EF4-FFF2-40B4-BE49-F238E27FC236}">
                <a16:creationId xmlns:a16="http://schemas.microsoft.com/office/drawing/2014/main" id="{AB883723-414B-492C-8530-3E3F13C003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1871663"/>
            <a:ext cx="19415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صورة 2">
            <a:extLst>
              <a:ext uri="{FF2B5EF4-FFF2-40B4-BE49-F238E27FC236}">
                <a16:creationId xmlns:a16="http://schemas.microsoft.com/office/drawing/2014/main" id="{85A54F37-D4F3-4B1B-924D-362A840A77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2066925"/>
            <a:ext cx="6232525" cy="904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0571D2D-DEEA-4CAF-9FE0-B0EB8786809E}"/>
              </a:ext>
            </a:extLst>
          </p:cNvPr>
          <p:cNvSpPr>
            <a:spLocks noGrp="1" noChangeArrowheads="1"/>
          </p:cNvSpPr>
          <p:nvPr>
            <p:ph type="title"/>
          </p:nvPr>
        </p:nvSpPr>
        <p:spPr/>
        <p:txBody>
          <a:bodyPr/>
          <a:lstStyle/>
          <a:p>
            <a:pPr algn="ctr" eaLnBrk="1" hangingPunct="1">
              <a:defRPr/>
            </a:pPr>
            <a:r>
              <a:rPr lang="en-US" altLang="ar-SA"/>
              <a:t>Exercise # 3</a:t>
            </a:r>
          </a:p>
        </p:txBody>
      </p:sp>
      <p:sp>
        <p:nvSpPr>
          <p:cNvPr id="45059" name="Rectangle 4">
            <a:extLst>
              <a:ext uri="{FF2B5EF4-FFF2-40B4-BE49-F238E27FC236}">
                <a16:creationId xmlns:a16="http://schemas.microsoft.com/office/drawing/2014/main" id="{E2673A99-15FA-4FE4-9571-B0135751B46D}"/>
              </a:ext>
            </a:extLst>
          </p:cNvPr>
          <p:cNvSpPr>
            <a:spLocks noChangeArrowheads="1"/>
          </p:cNvSpPr>
          <p:nvPr/>
        </p:nvSpPr>
        <p:spPr bwMode="auto">
          <a:xfrm>
            <a:off x="149225" y="2127250"/>
            <a:ext cx="5870575" cy="8302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just" rtl="0" eaLnBrk="1" hangingPunct="1">
              <a:lnSpc>
                <a:spcPct val="100000"/>
              </a:lnSpc>
              <a:spcBef>
                <a:spcPct val="50000"/>
              </a:spcBef>
              <a:buClrTx/>
              <a:buSzTx/>
              <a:buFontTx/>
              <a:buNone/>
            </a:pPr>
            <a:r>
              <a:rPr lang="en-US" altLang="ar-SA" sz="1600">
                <a:latin typeface="Times New Roman" panose="02020603050405020304" pitchFamily="18" charset="0"/>
              </a:rPr>
              <a:t>A roofer tosses a small tool to the ground. What minimum magnitude </a:t>
            </a:r>
            <a:r>
              <a:rPr lang="en-US" altLang="ar-SA" sz="1600" i="1">
                <a:latin typeface="Times New Roman" panose="02020603050405020304" pitchFamily="18" charset="0"/>
              </a:rPr>
              <a:t>v</a:t>
            </a:r>
            <a:r>
              <a:rPr lang="en-US" altLang="ar-SA" sz="1600" baseline="-25000">
                <a:latin typeface="Times New Roman" panose="02020603050405020304" pitchFamily="18" charset="0"/>
              </a:rPr>
              <a:t>0 </a:t>
            </a:r>
            <a:r>
              <a:rPr lang="en-US" altLang="ar-SA" sz="1600">
                <a:latin typeface="Times New Roman" panose="02020603050405020304" pitchFamily="18" charset="0"/>
              </a:rPr>
              <a:t>of horizontal velocity is required to  just miss the roof corner </a:t>
            </a:r>
            <a:r>
              <a:rPr lang="en-US" altLang="ar-SA" sz="1600" i="1">
                <a:latin typeface="Times New Roman" panose="02020603050405020304" pitchFamily="18" charset="0"/>
              </a:rPr>
              <a:t>B</a:t>
            </a:r>
            <a:r>
              <a:rPr lang="en-US" altLang="ar-SA" sz="1600">
                <a:latin typeface="Times New Roman" panose="02020603050405020304" pitchFamily="18" charset="0"/>
              </a:rPr>
              <a:t>? Also determine the distance </a:t>
            </a:r>
            <a:r>
              <a:rPr lang="en-US" altLang="ar-SA" sz="1600" i="1">
                <a:latin typeface="Times New Roman" panose="02020603050405020304" pitchFamily="18" charset="0"/>
              </a:rPr>
              <a:t>d.</a:t>
            </a:r>
            <a:endParaRPr lang="en-US" altLang="ar-SA" sz="1600">
              <a:latin typeface="Times New Roman" panose="02020603050405020304" pitchFamily="18" charset="0"/>
            </a:endParaRPr>
          </a:p>
        </p:txBody>
      </p:sp>
      <p:pic>
        <p:nvPicPr>
          <p:cNvPr id="45060" name="Picture 1">
            <a:extLst>
              <a:ext uri="{FF2B5EF4-FFF2-40B4-BE49-F238E27FC236}">
                <a16:creationId xmlns:a16="http://schemas.microsoft.com/office/drawing/2014/main" id="{311C405E-A923-48CA-8DCC-CF8371959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1981200"/>
            <a:ext cx="2905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8FB4715-DE34-4819-8C39-FE88B9679056}"/>
              </a:ext>
            </a:extLst>
          </p:cNvPr>
          <p:cNvSpPr>
            <a:spLocks noGrp="1" noChangeArrowheads="1"/>
          </p:cNvSpPr>
          <p:nvPr>
            <p:ph type="title"/>
          </p:nvPr>
        </p:nvSpPr>
        <p:spPr/>
        <p:txBody>
          <a:bodyPr/>
          <a:lstStyle/>
          <a:p>
            <a:pPr algn="ctr" eaLnBrk="1" hangingPunct="1">
              <a:defRPr/>
            </a:pPr>
            <a:r>
              <a:rPr lang="en-US" altLang="ar-SA"/>
              <a:t>Exercise # 4</a:t>
            </a:r>
          </a:p>
        </p:txBody>
      </p:sp>
      <p:sp>
        <p:nvSpPr>
          <p:cNvPr id="47107" name="Rectangle 4">
            <a:extLst>
              <a:ext uri="{FF2B5EF4-FFF2-40B4-BE49-F238E27FC236}">
                <a16:creationId xmlns:a16="http://schemas.microsoft.com/office/drawing/2014/main" id="{F7FF32A4-E713-46C7-AA4C-4F51F18EEECC}"/>
              </a:ext>
            </a:extLst>
          </p:cNvPr>
          <p:cNvSpPr>
            <a:spLocks noChangeArrowheads="1"/>
          </p:cNvSpPr>
          <p:nvPr/>
        </p:nvSpPr>
        <p:spPr bwMode="auto">
          <a:xfrm>
            <a:off x="600075" y="2133600"/>
            <a:ext cx="8337550" cy="11271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just" rtl="0">
              <a:lnSpc>
                <a:spcPct val="100000"/>
              </a:lnSpc>
              <a:spcBef>
                <a:spcPct val="20000"/>
              </a:spcBef>
              <a:buClr>
                <a:schemeClr val="folHlink"/>
              </a:buClr>
              <a:buSzPct val="60000"/>
              <a:buFont typeface="Wingdings" panose="05000000000000000000" pitchFamily="2" charset="2"/>
              <a:buNone/>
            </a:pPr>
            <a:r>
              <a:rPr lang="en-US" altLang="ar-SA" sz="1600">
                <a:latin typeface="Times New Roman" panose="02020603050405020304" pitchFamily="18" charset="0"/>
              </a:rPr>
              <a:t>The chipping machine is designed to eject wood at chips </a:t>
            </a:r>
            <a:r>
              <a:rPr lang="en-US" altLang="ar-SA" sz="1600" i="1">
                <a:latin typeface="Times New Roman" panose="02020603050405020304" pitchFamily="18" charset="0"/>
              </a:rPr>
              <a:t>v</a:t>
            </a:r>
            <a:r>
              <a:rPr lang="en-US" altLang="ar-SA" sz="1600" i="1" baseline="-25000">
                <a:latin typeface="Times New Roman" panose="02020603050405020304" pitchFamily="18" charset="0"/>
              </a:rPr>
              <a:t>O</a:t>
            </a:r>
            <a:r>
              <a:rPr lang="en-US" altLang="ar-SA" sz="1600">
                <a:latin typeface="Times New Roman" panose="02020603050405020304" pitchFamily="18" charset="0"/>
              </a:rPr>
              <a:t> = 7.5 m/s. If the tube is oriented at 30° from the horizontal, determine how high, h, the chips strike the pile if they land on the pile 6 m from the tube.</a:t>
            </a:r>
          </a:p>
          <a:p>
            <a:pPr algn="just" rtl="0">
              <a:lnSpc>
                <a:spcPct val="100000"/>
              </a:lnSpc>
              <a:spcBef>
                <a:spcPct val="20000"/>
              </a:spcBef>
              <a:buClr>
                <a:schemeClr val="folHlink"/>
              </a:buClr>
              <a:buSzPct val="60000"/>
              <a:buFont typeface="Wingdings" panose="05000000000000000000" pitchFamily="2" charset="2"/>
              <a:buNone/>
            </a:pPr>
            <a:endParaRPr lang="en-US" altLang="ar-SA" sz="1600">
              <a:latin typeface="Times New Roman" panose="02020603050405020304" pitchFamily="18" charset="0"/>
            </a:endParaRPr>
          </a:p>
        </p:txBody>
      </p:sp>
      <p:pic>
        <p:nvPicPr>
          <p:cNvPr id="47108" name="Picture 4" descr="AACBWAN0001">
            <a:extLst>
              <a:ext uri="{FF2B5EF4-FFF2-40B4-BE49-F238E27FC236}">
                <a16:creationId xmlns:a16="http://schemas.microsoft.com/office/drawing/2014/main" id="{AA22CC60-AE2D-4993-A60D-5C128E708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3398838"/>
            <a:ext cx="2863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6F5E11E-EC83-4459-A2CE-CE19F45C30FD}"/>
              </a:ext>
            </a:extLst>
          </p:cNvPr>
          <p:cNvSpPr>
            <a:spLocks noGrp="1" noChangeArrowheads="1"/>
          </p:cNvSpPr>
          <p:nvPr>
            <p:ph type="title"/>
          </p:nvPr>
        </p:nvSpPr>
        <p:spPr/>
        <p:txBody>
          <a:bodyPr/>
          <a:lstStyle/>
          <a:p>
            <a:pPr algn="ctr" eaLnBrk="1" hangingPunct="1">
              <a:defRPr/>
            </a:pPr>
            <a:r>
              <a:rPr lang="en-US" altLang="ar-SA"/>
              <a:t>Exercise # 5</a:t>
            </a:r>
          </a:p>
        </p:txBody>
      </p:sp>
      <p:sp>
        <p:nvSpPr>
          <p:cNvPr id="49155" name="Rectangle 10">
            <a:extLst>
              <a:ext uri="{FF2B5EF4-FFF2-40B4-BE49-F238E27FC236}">
                <a16:creationId xmlns:a16="http://schemas.microsoft.com/office/drawing/2014/main" id="{0E907F93-8895-4D04-A2AD-F59F72F1F46C}"/>
              </a:ext>
            </a:extLst>
          </p:cNvPr>
          <p:cNvSpPr>
            <a:spLocks noChangeArrowheads="1"/>
          </p:cNvSpPr>
          <p:nvPr/>
        </p:nvSpPr>
        <p:spPr bwMode="auto">
          <a:xfrm>
            <a:off x="341313" y="2074863"/>
            <a:ext cx="8602662" cy="107791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just" rtl="0">
              <a:lnSpc>
                <a:spcPct val="100000"/>
              </a:lnSpc>
              <a:spcBef>
                <a:spcPct val="20000"/>
              </a:spcBef>
              <a:buClr>
                <a:schemeClr val="folHlink"/>
              </a:buClr>
              <a:buSzPct val="60000"/>
              <a:buFont typeface="Wingdings" panose="05000000000000000000" pitchFamily="2" charset="2"/>
              <a:buNone/>
            </a:pPr>
            <a:r>
              <a:rPr lang="en-US" altLang="ar-SA" sz="1600">
                <a:latin typeface="Times New Roman" panose="02020603050405020304" pitchFamily="18" charset="0"/>
              </a:rPr>
              <a:t>The track for this racing event was designed so that the riders jump off the slope at 30°, from a height of 1m. During the race, it was observed that the rider remained in mid air for 1.5 s. Determine the speed at which he was traveling off the slope, the horizontal distance he travels before striking the ground, and the maximum height he attains. Neglect the size of the bike and rider.</a:t>
            </a:r>
          </a:p>
        </p:txBody>
      </p:sp>
      <p:pic>
        <p:nvPicPr>
          <p:cNvPr id="49156" name="صورة 3">
            <a:extLst>
              <a:ext uri="{FF2B5EF4-FFF2-40B4-BE49-F238E27FC236}">
                <a16:creationId xmlns:a16="http://schemas.microsoft.com/office/drawing/2014/main" id="{9DE2DFA6-E6FA-4FA5-81A8-FD48EADDC2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3184525"/>
            <a:ext cx="28670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0DE7B5-8297-4FF3-9AAD-C69961234B11}"/>
              </a:ext>
            </a:extLst>
          </p:cNvPr>
          <p:cNvSpPr>
            <a:spLocks noGrp="1" noChangeArrowheads="1"/>
          </p:cNvSpPr>
          <p:nvPr>
            <p:ph type="title"/>
          </p:nvPr>
        </p:nvSpPr>
        <p:spPr/>
        <p:txBody>
          <a:bodyPr/>
          <a:lstStyle/>
          <a:p>
            <a:pPr algn="ctr" eaLnBrk="1" hangingPunct="1">
              <a:defRPr/>
            </a:pPr>
            <a:r>
              <a:rPr lang="en-US" altLang="ar-SA"/>
              <a:t>Exercise # 6</a:t>
            </a:r>
          </a:p>
        </p:txBody>
      </p:sp>
      <p:sp>
        <p:nvSpPr>
          <p:cNvPr id="51203" name="Rectangle 10">
            <a:extLst>
              <a:ext uri="{FF2B5EF4-FFF2-40B4-BE49-F238E27FC236}">
                <a16:creationId xmlns:a16="http://schemas.microsoft.com/office/drawing/2014/main" id="{3F27F43D-CA08-4B1F-939D-04258A7A4CC3}"/>
              </a:ext>
            </a:extLst>
          </p:cNvPr>
          <p:cNvSpPr>
            <a:spLocks noChangeArrowheads="1"/>
          </p:cNvSpPr>
          <p:nvPr/>
        </p:nvSpPr>
        <p:spPr bwMode="auto">
          <a:xfrm>
            <a:off x="315913" y="2016125"/>
            <a:ext cx="8628062" cy="8302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just" rtl="0" eaLnBrk="1" hangingPunct="1">
              <a:lnSpc>
                <a:spcPct val="100000"/>
              </a:lnSpc>
              <a:spcBef>
                <a:spcPct val="0"/>
              </a:spcBef>
              <a:buClrTx/>
              <a:buSzTx/>
              <a:buFontTx/>
              <a:buNone/>
            </a:pPr>
            <a:r>
              <a:rPr lang="en-US" altLang="ar-SA" sz="1600">
                <a:latin typeface="Times New Roman" panose="02020603050405020304" pitchFamily="18" charset="0"/>
                <a:cs typeface="Arial" panose="020B0604020202020204" pitchFamily="34" charset="0"/>
              </a:rPr>
              <a:t>A model rocket is launched from point </a:t>
            </a:r>
            <a:r>
              <a:rPr lang="en-US" altLang="ar-SA" sz="1600" i="1">
                <a:latin typeface="Times New Roman" panose="02020603050405020304" pitchFamily="18" charset="0"/>
                <a:cs typeface="Arial" panose="020B0604020202020204" pitchFamily="34" charset="0"/>
              </a:rPr>
              <a:t>A</a:t>
            </a:r>
            <a:r>
              <a:rPr lang="en-US" altLang="ar-SA" sz="1600">
                <a:latin typeface="Times New Roman" panose="02020603050405020304" pitchFamily="18" charset="0"/>
                <a:cs typeface="Arial" panose="020B0604020202020204" pitchFamily="34" charset="0"/>
              </a:rPr>
              <a:t> with an initial velocity of 86 m/s. If the rocket’s descent parachute does not deploy and the rocket lands 104 m from </a:t>
            </a:r>
            <a:r>
              <a:rPr lang="en-US" altLang="ar-SA" sz="1600" i="1">
                <a:latin typeface="Times New Roman" panose="02020603050405020304" pitchFamily="18" charset="0"/>
                <a:cs typeface="Arial" panose="020B0604020202020204" pitchFamily="34" charset="0"/>
              </a:rPr>
              <a:t>A</a:t>
            </a:r>
            <a:r>
              <a:rPr lang="en-US" altLang="ar-SA" sz="1600">
                <a:latin typeface="Times New Roman" panose="02020603050405020304" pitchFamily="18" charset="0"/>
                <a:cs typeface="Arial" panose="020B0604020202020204" pitchFamily="34" charset="0"/>
              </a:rPr>
              <a:t>, determine (</a:t>
            </a:r>
            <a:r>
              <a:rPr lang="en-US" altLang="ar-SA" sz="1600" i="1">
                <a:latin typeface="Times New Roman" panose="02020603050405020304" pitchFamily="18" charset="0"/>
                <a:cs typeface="Arial" panose="020B0604020202020204" pitchFamily="34" charset="0"/>
              </a:rPr>
              <a:t>a</a:t>
            </a:r>
            <a:r>
              <a:rPr lang="en-US" altLang="ar-SA" sz="1600">
                <a:latin typeface="Times New Roman" panose="02020603050405020304" pitchFamily="18" charset="0"/>
                <a:cs typeface="Arial" panose="020B0604020202020204" pitchFamily="34" charset="0"/>
              </a:rPr>
              <a:t>) the angle  that  forms with the vertical, (</a:t>
            </a:r>
            <a:r>
              <a:rPr lang="en-US" altLang="ar-SA" sz="1600" i="1">
                <a:latin typeface="Times New Roman" panose="02020603050405020304" pitchFamily="18" charset="0"/>
                <a:cs typeface="Arial" panose="020B0604020202020204" pitchFamily="34" charset="0"/>
              </a:rPr>
              <a:t>b</a:t>
            </a:r>
            <a:r>
              <a:rPr lang="en-US" altLang="ar-SA" sz="1600">
                <a:latin typeface="Times New Roman" panose="02020603050405020304" pitchFamily="18" charset="0"/>
                <a:cs typeface="Arial" panose="020B0604020202020204" pitchFamily="34" charset="0"/>
              </a:rPr>
              <a:t>) the maximum height </a:t>
            </a:r>
            <a:r>
              <a:rPr lang="en-US" altLang="ar-SA" sz="1600" i="1">
                <a:latin typeface="Times New Roman" panose="02020603050405020304" pitchFamily="18" charset="0"/>
                <a:cs typeface="Arial" panose="020B0604020202020204" pitchFamily="34" charset="0"/>
              </a:rPr>
              <a:t>h</a:t>
            </a:r>
            <a:r>
              <a:rPr lang="en-US" altLang="ar-SA" sz="1600">
                <a:latin typeface="Times New Roman" panose="02020603050405020304" pitchFamily="18" charset="0"/>
                <a:cs typeface="Arial" panose="020B0604020202020204" pitchFamily="34" charset="0"/>
              </a:rPr>
              <a:t> reached by the rocket, (</a:t>
            </a:r>
            <a:r>
              <a:rPr lang="en-US" altLang="ar-SA" sz="1600" i="1">
                <a:latin typeface="Times New Roman" panose="02020603050405020304" pitchFamily="18" charset="0"/>
                <a:cs typeface="Arial" panose="020B0604020202020204" pitchFamily="34" charset="0"/>
              </a:rPr>
              <a:t>c</a:t>
            </a:r>
            <a:r>
              <a:rPr lang="en-US" altLang="ar-SA" sz="1600">
                <a:latin typeface="Times New Roman" panose="02020603050405020304" pitchFamily="18" charset="0"/>
                <a:cs typeface="Arial" panose="020B0604020202020204" pitchFamily="34" charset="0"/>
              </a:rPr>
              <a:t>) the duration of the flight.</a:t>
            </a:r>
            <a:endParaRPr lang="en-US" altLang="ar-SA" sz="1600">
              <a:latin typeface="Times New Roman" panose="02020603050405020304" pitchFamily="18" charset="0"/>
            </a:endParaRPr>
          </a:p>
        </p:txBody>
      </p:sp>
      <p:pic>
        <p:nvPicPr>
          <p:cNvPr id="51204" name="Picture 47">
            <a:extLst>
              <a:ext uri="{FF2B5EF4-FFF2-40B4-BE49-F238E27FC236}">
                <a16:creationId xmlns:a16="http://schemas.microsoft.com/office/drawing/2014/main" id="{83B522A3-B8CA-449E-99B8-CE4DE4012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850" y="2971800"/>
            <a:ext cx="1762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4AC9918-D36F-47A4-8DAA-167165B63737}"/>
              </a:ext>
            </a:extLst>
          </p:cNvPr>
          <p:cNvSpPr>
            <a:spLocks noGrp="1" noChangeArrowheads="1"/>
          </p:cNvSpPr>
          <p:nvPr>
            <p:ph type="title"/>
          </p:nvPr>
        </p:nvSpPr>
        <p:spPr>
          <a:xfrm>
            <a:off x="685800" y="484632"/>
            <a:ext cx="7772400" cy="1609344"/>
          </a:xfrm>
        </p:spPr>
        <p:txBody>
          <a:bodyPr/>
          <a:lstStyle/>
          <a:p>
            <a:pPr eaLnBrk="1" fontAlgn="auto" hangingPunct="1">
              <a:spcAft>
                <a:spcPts val="0"/>
              </a:spcAft>
              <a:defRPr/>
            </a:pPr>
            <a:r>
              <a:rPr lang="en-US" altLang="ar-SA"/>
              <a:t>Topics Covered in Curvilinear Motion</a:t>
            </a:r>
          </a:p>
        </p:txBody>
      </p:sp>
      <p:sp>
        <p:nvSpPr>
          <p:cNvPr id="16387" name="Rectangle 36">
            <a:extLst>
              <a:ext uri="{FF2B5EF4-FFF2-40B4-BE49-F238E27FC236}">
                <a16:creationId xmlns:a16="http://schemas.microsoft.com/office/drawing/2014/main" id="{28D047D3-F467-4659-B56D-3010108CC718}"/>
              </a:ext>
            </a:extLst>
          </p:cNvPr>
          <p:cNvSpPr>
            <a:spLocks noGrp="1" noChangeArrowheads="1"/>
          </p:cNvSpPr>
          <p:nvPr>
            <p:ph idx="1"/>
          </p:nvPr>
        </p:nvSpPr>
        <p:spPr>
          <a:xfrm>
            <a:off x="1182688" y="2017713"/>
            <a:ext cx="7772400" cy="4078287"/>
          </a:xfrm>
        </p:spPr>
        <p:txBody>
          <a:bodyPr/>
          <a:lstStyle/>
          <a:p>
            <a:pPr algn="l" rtl="0" eaLnBrk="1" hangingPunct="1"/>
            <a:r>
              <a:rPr lang="en-US" altLang="ar-SA" sz="2800"/>
              <a:t>Plane curvilinear motion</a:t>
            </a:r>
          </a:p>
          <a:p>
            <a:pPr algn="l" rtl="0" eaLnBrk="1" hangingPunct="1"/>
            <a:r>
              <a:rPr lang="en-US" altLang="ar-SA" sz="2800"/>
              <a:t>Coordinates used for describing curvilinear motion</a:t>
            </a:r>
          </a:p>
          <a:p>
            <a:pPr lvl="1" algn="l" rtl="0" eaLnBrk="1" hangingPunct="1"/>
            <a:r>
              <a:rPr lang="en-US" altLang="ar-SA" sz="2400"/>
              <a:t> Rectangular coords</a:t>
            </a:r>
          </a:p>
          <a:p>
            <a:pPr lvl="1" algn="l" rtl="0" eaLnBrk="1" hangingPunct="1"/>
            <a:r>
              <a:rPr lang="en-US" altLang="ar-SA" sz="2400"/>
              <a:t> </a:t>
            </a:r>
            <a:r>
              <a:rPr lang="en-US" altLang="ar-SA" sz="2400" i="1"/>
              <a:t>n-t</a:t>
            </a:r>
            <a:r>
              <a:rPr lang="en-US" altLang="ar-SA" sz="2400"/>
              <a:t> coords</a:t>
            </a:r>
          </a:p>
          <a:p>
            <a:pPr lvl="1" algn="l" rtl="0" eaLnBrk="1" hangingPunct="1"/>
            <a:r>
              <a:rPr lang="en-US" altLang="ar-SA" sz="2400"/>
              <a:t> Polar coords</a:t>
            </a:r>
          </a:p>
        </p:txBody>
      </p:sp>
      <p:sp>
        <p:nvSpPr>
          <p:cNvPr id="16388" name="Rectangle 3">
            <a:extLst>
              <a:ext uri="{FF2B5EF4-FFF2-40B4-BE49-F238E27FC236}">
                <a16:creationId xmlns:a16="http://schemas.microsoft.com/office/drawing/2014/main" id="{AB1843E4-7406-4150-B0DD-E8B24E4A806E}"/>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16389" name="Rectangle 4">
            <a:extLst>
              <a:ext uri="{FF2B5EF4-FFF2-40B4-BE49-F238E27FC236}">
                <a16:creationId xmlns:a16="http://schemas.microsoft.com/office/drawing/2014/main" id="{B52342A4-3727-4904-806E-B893AC1A77A1}"/>
              </a:ext>
            </a:extLst>
          </p:cNvPr>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E389B9B-6B9B-4FC9-97FA-1CFB71B3204B}"/>
              </a:ext>
            </a:extLst>
          </p:cNvPr>
          <p:cNvSpPr>
            <a:spLocks noGrp="1" noChangeArrowheads="1"/>
          </p:cNvSpPr>
          <p:nvPr>
            <p:ph type="title"/>
          </p:nvPr>
        </p:nvSpPr>
        <p:spPr/>
        <p:txBody>
          <a:bodyPr/>
          <a:lstStyle/>
          <a:p>
            <a:pPr algn="ctr" eaLnBrk="1" hangingPunct="1">
              <a:defRPr/>
            </a:pPr>
            <a:r>
              <a:rPr lang="en-US" altLang="ar-SA"/>
              <a:t>Exercise # 7</a:t>
            </a:r>
          </a:p>
        </p:txBody>
      </p:sp>
      <p:sp>
        <p:nvSpPr>
          <p:cNvPr id="53251" name="Rectangle 10">
            <a:extLst>
              <a:ext uri="{FF2B5EF4-FFF2-40B4-BE49-F238E27FC236}">
                <a16:creationId xmlns:a16="http://schemas.microsoft.com/office/drawing/2014/main" id="{C544FBC0-B7EF-413D-A589-C7E82E429923}"/>
              </a:ext>
            </a:extLst>
          </p:cNvPr>
          <p:cNvSpPr>
            <a:spLocks noChangeArrowheads="1"/>
          </p:cNvSpPr>
          <p:nvPr/>
        </p:nvSpPr>
        <p:spPr bwMode="auto">
          <a:xfrm>
            <a:off x="152400" y="1963738"/>
            <a:ext cx="8458200" cy="5842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a:lnSpc>
                <a:spcPct val="100000"/>
              </a:lnSpc>
              <a:spcBef>
                <a:spcPct val="20000"/>
              </a:spcBef>
              <a:buClr>
                <a:schemeClr val="folHlink"/>
              </a:buClr>
              <a:buSzPct val="60000"/>
              <a:buFont typeface="Wingdings" panose="05000000000000000000" pitchFamily="2" charset="2"/>
              <a:buNone/>
            </a:pPr>
            <a:r>
              <a:rPr lang="en-US" altLang="ar-SA" sz="1600">
                <a:latin typeface="Times New Roman" panose="02020603050405020304" pitchFamily="18" charset="0"/>
              </a:rPr>
              <a:t>Determine the minimum initial velocity </a:t>
            </a:r>
            <a:r>
              <a:rPr lang="en-US" altLang="ar-SA" sz="1600" i="1">
                <a:latin typeface="Times New Roman" panose="02020603050405020304" pitchFamily="18" charset="0"/>
              </a:rPr>
              <a:t>v</a:t>
            </a:r>
            <a:r>
              <a:rPr lang="en-US" altLang="ar-SA" sz="1600" i="1" baseline="-25000">
                <a:latin typeface="Times New Roman" panose="02020603050405020304" pitchFamily="18" charset="0"/>
              </a:rPr>
              <a:t>0</a:t>
            </a:r>
            <a:r>
              <a:rPr lang="en-US" altLang="ar-SA" sz="1600" baseline="-25000">
                <a:latin typeface="Times New Roman" panose="02020603050405020304" pitchFamily="18" charset="0"/>
              </a:rPr>
              <a:t> </a:t>
            </a:r>
            <a:r>
              <a:rPr lang="en-US" altLang="ar-SA" sz="1600">
                <a:latin typeface="Times New Roman" panose="02020603050405020304" pitchFamily="18" charset="0"/>
              </a:rPr>
              <a:t>and the corresponding angle </a:t>
            </a:r>
            <a:r>
              <a:rPr lang="en-US" altLang="ar-SA" sz="1600" i="1">
                <a:latin typeface="Symbol" panose="05050102010706020507" pitchFamily="18" charset="2"/>
              </a:rPr>
              <a:t>q</a:t>
            </a:r>
            <a:r>
              <a:rPr lang="en-US" altLang="ar-SA" sz="1600" i="1" baseline="-25000">
                <a:latin typeface="Times New Roman" panose="02020603050405020304" pitchFamily="18" charset="0"/>
              </a:rPr>
              <a:t>0</a:t>
            </a:r>
            <a:r>
              <a:rPr lang="en-US" altLang="ar-SA" sz="1600">
                <a:latin typeface="Times New Roman" panose="02020603050405020304" pitchFamily="18" charset="0"/>
              </a:rPr>
              <a:t> at which the ball must be kicked in order for it to just cross over the 3-m high fence.</a:t>
            </a:r>
          </a:p>
        </p:txBody>
      </p:sp>
      <p:pic>
        <p:nvPicPr>
          <p:cNvPr id="53252" name="Picture 1">
            <a:extLst>
              <a:ext uri="{FF2B5EF4-FFF2-40B4-BE49-F238E27FC236}">
                <a16:creationId xmlns:a16="http://schemas.microsoft.com/office/drawing/2014/main" id="{6543A8FE-39C6-4BAF-8CFD-4CE45294C3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13038"/>
            <a:ext cx="2514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a:extLst>
              <a:ext uri="{FF2B5EF4-FFF2-40B4-BE49-F238E27FC236}">
                <a16:creationId xmlns:a16="http://schemas.microsoft.com/office/drawing/2014/main" id="{3547E68B-41F8-4FF2-A952-D1A9C9EBA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413" y="1395413"/>
            <a:ext cx="30972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8">
            <a:extLst>
              <a:ext uri="{FF2B5EF4-FFF2-40B4-BE49-F238E27FC236}">
                <a16:creationId xmlns:a16="http://schemas.microsoft.com/office/drawing/2014/main" id="{BF5ECB2D-5A7B-4446-8055-F8F478E539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9550"/>
            <a:ext cx="24336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9">
            <a:extLst>
              <a:ext uri="{FF2B5EF4-FFF2-40B4-BE49-F238E27FC236}">
                <a16:creationId xmlns:a16="http://schemas.microsoft.com/office/drawing/2014/main" id="{D15F61B5-BD61-435A-AB6C-15323F312B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946525"/>
            <a:ext cx="233838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0">
            <a:extLst>
              <a:ext uri="{FF2B5EF4-FFF2-40B4-BE49-F238E27FC236}">
                <a16:creationId xmlns:a16="http://schemas.microsoft.com/office/drawing/2014/main" id="{683390CF-A1F4-45D1-BC7E-93B5CB047C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59363" y="1738313"/>
            <a:ext cx="2946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1">
            <a:extLst>
              <a:ext uri="{FF2B5EF4-FFF2-40B4-BE49-F238E27FC236}">
                <a16:creationId xmlns:a16="http://schemas.microsoft.com/office/drawing/2014/main" id="{50398365-1EA8-4462-AC9C-0B6A8D28805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749550"/>
            <a:ext cx="26558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2">
            <a:extLst>
              <a:ext uri="{FF2B5EF4-FFF2-40B4-BE49-F238E27FC236}">
                <a16:creationId xmlns:a16="http://schemas.microsoft.com/office/drawing/2014/main" id="{A8E34813-B0C2-4253-9E01-79A15241E76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45100" y="3668713"/>
            <a:ext cx="27606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3">
            <a:extLst>
              <a:ext uri="{FF2B5EF4-FFF2-40B4-BE49-F238E27FC236}">
                <a16:creationId xmlns:a16="http://schemas.microsoft.com/office/drawing/2014/main" id="{2030C9DF-B404-4930-8408-2D1EFFB6ADB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45100" y="4783138"/>
            <a:ext cx="24955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4">
            <a:extLst>
              <a:ext uri="{FF2B5EF4-FFF2-40B4-BE49-F238E27FC236}">
                <a16:creationId xmlns:a16="http://schemas.microsoft.com/office/drawing/2014/main" id="{678A1CE7-C329-43BB-80B0-6D180480A52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76850" y="5591175"/>
            <a:ext cx="26019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6B3373C-0030-44D2-A31C-A4B178146F2C}"/>
              </a:ext>
            </a:extLst>
          </p:cNvPr>
          <p:cNvSpPr>
            <a:spLocks noGrp="1" noChangeArrowheads="1"/>
          </p:cNvSpPr>
          <p:nvPr>
            <p:ph type="title"/>
          </p:nvPr>
        </p:nvSpPr>
        <p:spPr>
          <a:xfrm>
            <a:off x="685800" y="484632"/>
            <a:ext cx="7772400" cy="1609344"/>
          </a:xfrm>
        </p:spPr>
        <p:txBody>
          <a:bodyPr/>
          <a:lstStyle/>
          <a:p>
            <a:pPr algn="ctr" eaLnBrk="1" fontAlgn="auto" hangingPunct="1">
              <a:spcAft>
                <a:spcPts val="0"/>
              </a:spcAft>
              <a:defRPr/>
            </a:pPr>
            <a:r>
              <a:rPr lang="en-US" altLang="ar-SA"/>
              <a:t>Plane curvilinear Motion</a:t>
            </a:r>
          </a:p>
        </p:txBody>
      </p:sp>
      <p:sp>
        <p:nvSpPr>
          <p:cNvPr id="18435" name="Rectangle 176">
            <a:extLst>
              <a:ext uri="{FF2B5EF4-FFF2-40B4-BE49-F238E27FC236}">
                <a16:creationId xmlns:a16="http://schemas.microsoft.com/office/drawing/2014/main" id="{9A5F628B-E5D0-47BF-84FC-9E811DDDCF00}"/>
              </a:ext>
            </a:extLst>
          </p:cNvPr>
          <p:cNvSpPr>
            <a:spLocks noGrp="1" noChangeArrowheads="1"/>
          </p:cNvSpPr>
          <p:nvPr>
            <p:ph idx="1"/>
          </p:nvPr>
        </p:nvSpPr>
        <p:spPr>
          <a:xfrm>
            <a:off x="914400" y="2017713"/>
            <a:ext cx="8040688" cy="1639887"/>
          </a:xfrm>
        </p:spPr>
        <p:txBody>
          <a:bodyPr/>
          <a:lstStyle/>
          <a:p>
            <a:pPr algn="l" rtl="0" eaLnBrk="1" hangingPunct="1">
              <a:lnSpc>
                <a:spcPct val="80000"/>
              </a:lnSpc>
            </a:pPr>
            <a:r>
              <a:rPr lang="en-US" altLang="ar-SA" sz="2800"/>
              <a:t>Studying the motion of a particle along a curved path which lies in a single plane (2D).</a:t>
            </a:r>
          </a:p>
          <a:p>
            <a:pPr algn="l" rtl="0" eaLnBrk="1" hangingPunct="1">
              <a:lnSpc>
                <a:spcPct val="80000"/>
              </a:lnSpc>
            </a:pPr>
            <a:r>
              <a:rPr lang="en-US" altLang="ar-SA" sz="2800"/>
              <a:t>This is a special case of the more general 3D motion. </a:t>
            </a:r>
          </a:p>
        </p:txBody>
      </p:sp>
      <p:pic>
        <p:nvPicPr>
          <p:cNvPr id="18436" name="Picture 183">
            <a:extLst>
              <a:ext uri="{FF2B5EF4-FFF2-40B4-BE49-F238E27FC236}">
                <a16:creationId xmlns:a16="http://schemas.microsoft.com/office/drawing/2014/main" id="{D398754C-5B9C-49BD-A668-CDF3EFB4B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22625"/>
            <a:ext cx="42672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84">
            <a:extLst>
              <a:ext uri="{FF2B5EF4-FFF2-40B4-BE49-F238E27FC236}">
                <a16:creationId xmlns:a16="http://schemas.microsoft.com/office/drawing/2014/main" id="{ACB611D1-D982-496E-BA21-F5CCCE9B9038}"/>
              </a:ext>
            </a:extLst>
          </p:cNvPr>
          <p:cNvSpPr txBox="1">
            <a:spLocks noChangeArrowheads="1"/>
          </p:cNvSpPr>
          <p:nvPr/>
        </p:nvSpPr>
        <p:spPr bwMode="auto">
          <a:xfrm>
            <a:off x="3657600" y="3657600"/>
            <a:ext cx="838200" cy="3762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b="1">
                <a:latin typeface="Tahoma" panose="020B0604030504040204" pitchFamily="34" charset="0"/>
                <a:cs typeface="Arial" panose="020B0604020202020204" pitchFamily="34" charset="0"/>
              </a:rPr>
              <a:t>3D</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D371569-B2EC-4109-BC48-331235FFE76B}"/>
              </a:ext>
            </a:extLst>
          </p:cNvPr>
          <p:cNvSpPr>
            <a:spLocks noGrp="1" noChangeArrowheads="1"/>
          </p:cNvSpPr>
          <p:nvPr>
            <p:ph type="title"/>
          </p:nvPr>
        </p:nvSpPr>
        <p:spPr>
          <a:xfrm>
            <a:off x="685800" y="484632"/>
            <a:ext cx="7772400" cy="1609344"/>
          </a:xfrm>
        </p:spPr>
        <p:txBody>
          <a:bodyPr/>
          <a:lstStyle/>
          <a:p>
            <a:pPr algn="ctr" eaLnBrk="1" fontAlgn="auto" hangingPunct="1">
              <a:spcAft>
                <a:spcPts val="0"/>
              </a:spcAft>
              <a:defRPr/>
            </a:pPr>
            <a:r>
              <a:rPr lang="en-US" altLang="ar-SA"/>
              <a:t>Plane curvilinear Motion </a:t>
            </a:r>
            <a:r>
              <a:rPr lang="en-US" altLang="ar-SA">
                <a:latin typeface="Arial" panose="020B0604020202020204" pitchFamily="34" charset="0"/>
              </a:rPr>
              <a:t>–</a:t>
            </a:r>
            <a:r>
              <a:rPr lang="en-US" altLang="ar-SA"/>
              <a:t> (Cont.)</a:t>
            </a:r>
          </a:p>
        </p:txBody>
      </p:sp>
      <p:sp>
        <p:nvSpPr>
          <p:cNvPr id="20483" name="Rectangle 3">
            <a:extLst>
              <a:ext uri="{FF2B5EF4-FFF2-40B4-BE49-F238E27FC236}">
                <a16:creationId xmlns:a16="http://schemas.microsoft.com/office/drawing/2014/main" id="{40A1D85D-BEB3-428E-A2C3-81F76F48B15C}"/>
              </a:ext>
            </a:extLst>
          </p:cNvPr>
          <p:cNvSpPr>
            <a:spLocks noGrp="1" noChangeArrowheads="1"/>
          </p:cNvSpPr>
          <p:nvPr>
            <p:ph idx="1"/>
          </p:nvPr>
        </p:nvSpPr>
        <p:spPr>
          <a:xfrm>
            <a:off x="609600" y="2362200"/>
            <a:ext cx="8345488" cy="3392488"/>
          </a:xfrm>
        </p:spPr>
        <p:txBody>
          <a:bodyPr/>
          <a:lstStyle/>
          <a:p>
            <a:pPr algn="l" rtl="0" eaLnBrk="1" hangingPunct="1"/>
            <a:r>
              <a:rPr lang="en-US" altLang="ar-SA"/>
              <a:t>If the </a:t>
            </a:r>
            <a:r>
              <a:rPr lang="en-US" altLang="ar-SA" i="1">
                <a:latin typeface="Times New Roman" panose="02020603050405020304" pitchFamily="18" charset="0"/>
              </a:rPr>
              <a:t>x-y</a:t>
            </a:r>
            <a:r>
              <a:rPr lang="en-US" altLang="ar-SA"/>
              <a:t> plane is considered as the plane of motion; from the 3D case, </a:t>
            </a:r>
            <a:r>
              <a:rPr lang="en-US" altLang="ar-SA" i="1">
                <a:latin typeface="Times New Roman" panose="02020603050405020304" pitchFamily="18" charset="0"/>
              </a:rPr>
              <a:t>z</a:t>
            </a:r>
            <a:r>
              <a:rPr lang="en-US" altLang="ar-SA"/>
              <a:t> and </a:t>
            </a:r>
            <a:r>
              <a:rPr lang="en-US" altLang="ar-SA" i="1">
                <a:latin typeface="Symbol" panose="05050102010706020507" pitchFamily="18" charset="2"/>
              </a:rPr>
              <a:t>j</a:t>
            </a:r>
            <a:r>
              <a:rPr lang="en-US" altLang="ar-SA"/>
              <a:t> are both zero, and </a:t>
            </a:r>
            <a:r>
              <a:rPr lang="en-US" altLang="ar-SA" i="1">
                <a:latin typeface="Times New Roman" panose="02020603050405020304" pitchFamily="18" charset="0"/>
              </a:rPr>
              <a:t>R</a:t>
            </a:r>
            <a:r>
              <a:rPr lang="en-US" altLang="ar-SA"/>
              <a:t> becomes as same as </a:t>
            </a:r>
            <a:r>
              <a:rPr lang="en-US" altLang="ar-SA" i="1">
                <a:latin typeface="Times New Roman" panose="02020603050405020304" pitchFamily="18" charset="0"/>
              </a:rPr>
              <a:t>r</a:t>
            </a:r>
            <a:r>
              <a:rPr lang="en-US" altLang="ar-SA"/>
              <a:t>. </a:t>
            </a:r>
          </a:p>
          <a:p>
            <a:pPr algn="l" rtl="0" eaLnBrk="1" hangingPunct="1"/>
            <a:r>
              <a:rPr lang="en-US" altLang="ar-SA"/>
              <a:t>The vast majority of the motion of particles encountered in engineering practice can be represented as plane motion.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4B436CC-EA53-489D-96A1-DADB9A07913A}"/>
              </a:ext>
            </a:extLst>
          </p:cNvPr>
          <p:cNvSpPr>
            <a:spLocks noGrp="1" noChangeArrowheads="1"/>
          </p:cNvSpPr>
          <p:nvPr>
            <p:ph type="title"/>
          </p:nvPr>
        </p:nvSpPr>
        <p:spPr/>
        <p:txBody>
          <a:bodyPr/>
          <a:lstStyle/>
          <a:p>
            <a:pPr eaLnBrk="1" fontAlgn="auto" hangingPunct="1">
              <a:spcAft>
                <a:spcPts val="0"/>
              </a:spcAft>
              <a:defRPr/>
            </a:pPr>
            <a:r>
              <a:rPr lang="en-US" altLang="ar-SA" sz="4000"/>
              <a:t>Coordinates Used for Describing the Plane Curvilinear Motion</a:t>
            </a:r>
          </a:p>
        </p:txBody>
      </p:sp>
      <p:sp>
        <p:nvSpPr>
          <p:cNvPr id="169990" name="Text Box 6">
            <a:extLst>
              <a:ext uri="{FF2B5EF4-FFF2-40B4-BE49-F238E27FC236}">
                <a16:creationId xmlns:a16="http://schemas.microsoft.com/office/drawing/2014/main" id="{3D09768F-4D2E-4D35-A483-B69EA325031B}"/>
              </a:ext>
            </a:extLst>
          </p:cNvPr>
          <p:cNvSpPr txBox="1">
            <a:spLocks noChangeArrowheads="1"/>
          </p:cNvSpPr>
          <p:nvPr/>
        </p:nvSpPr>
        <p:spPr bwMode="auto">
          <a:xfrm>
            <a:off x="838200" y="2362200"/>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800" b="1">
                <a:latin typeface="Tahoma" panose="020B0604030504040204" pitchFamily="34" charset="0"/>
                <a:cs typeface="Arial" panose="020B0604020202020204" pitchFamily="34" charset="0"/>
              </a:rPr>
              <a:t>Rectangular coordinates</a:t>
            </a:r>
          </a:p>
        </p:txBody>
      </p:sp>
      <p:sp>
        <p:nvSpPr>
          <p:cNvPr id="169991" name="Text Box 7">
            <a:extLst>
              <a:ext uri="{FF2B5EF4-FFF2-40B4-BE49-F238E27FC236}">
                <a16:creationId xmlns:a16="http://schemas.microsoft.com/office/drawing/2014/main" id="{E8996C4B-6D9C-4C26-AC36-0B51BEFE8757}"/>
              </a:ext>
            </a:extLst>
          </p:cNvPr>
          <p:cNvSpPr txBox="1">
            <a:spLocks noChangeArrowheads="1"/>
          </p:cNvSpPr>
          <p:nvPr/>
        </p:nvSpPr>
        <p:spPr bwMode="auto">
          <a:xfrm>
            <a:off x="3886200" y="228600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800" b="1">
                <a:latin typeface="Tahoma" panose="020B0604030504040204" pitchFamily="34" charset="0"/>
                <a:cs typeface="Arial" panose="020B0604020202020204" pitchFamily="34" charset="0"/>
              </a:rPr>
              <a:t>Normal-Tangential coordinates</a:t>
            </a:r>
          </a:p>
        </p:txBody>
      </p:sp>
      <p:sp>
        <p:nvSpPr>
          <p:cNvPr id="169992" name="Text Box 8">
            <a:extLst>
              <a:ext uri="{FF2B5EF4-FFF2-40B4-BE49-F238E27FC236}">
                <a16:creationId xmlns:a16="http://schemas.microsoft.com/office/drawing/2014/main" id="{D4F3C194-B288-4BCD-8760-3E48A509A999}"/>
              </a:ext>
            </a:extLst>
          </p:cNvPr>
          <p:cNvSpPr txBox="1">
            <a:spLocks noChangeArrowheads="1"/>
          </p:cNvSpPr>
          <p:nvPr/>
        </p:nvSpPr>
        <p:spPr bwMode="auto">
          <a:xfrm>
            <a:off x="7239000" y="2286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800" b="1">
                <a:latin typeface="Tahoma" panose="020B0604030504040204" pitchFamily="34" charset="0"/>
                <a:cs typeface="Arial" panose="020B0604020202020204" pitchFamily="34" charset="0"/>
              </a:rPr>
              <a:t>Polar coordinates</a:t>
            </a:r>
          </a:p>
        </p:txBody>
      </p:sp>
      <p:sp>
        <p:nvSpPr>
          <p:cNvPr id="22534" name="Line 9">
            <a:extLst>
              <a:ext uri="{FF2B5EF4-FFF2-40B4-BE49-F238E27FC236}">
                <a16:creationId xmlns:a16="http://schemas.microsoft.com/office/drawing/2014/main" id="{90802D86-65DE-485E-8368-F2308511AAB9}"/>
              </a:ext>
            </a:extLst>
          </p:cNvPr>
          <p:cNvSpPr>
            <a:spLocks noChangeShapeType="1"/>
          </p:cNvSpPr>
          <p:nvPr/>
        </p:nvSpPr>
        <p:spPr bwMode="auto">
          <a:xfrm>
            <a:off x="0" y="22860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535" name="Line 10">
            <a:extLst>
              <a:ext uri="{FF2B5EF4-FFF2-40B4-BE49-F238E27FC236}">
                <a16:creationId xmlns:a16="http://schemas.microsoft.com/office/drawing/2014/main" id="{039533E3-A07C-41B2-B172-3DD42CC64E6A}"/>
              </a:ext>
            </a:extLst>
          </p:cNvPr>
          <p:cNvSpPr>
            <a:spLocks noChangeShapeType="1"/>
          </p:cNvSpPr>
          <p:nvPr/>
        </p:nvSpPr>
        <p:spPr bwMode="auto">
          <a:xfrm>
            <a:off x="0" y="60198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536" name="Line 11">
            <a:extLst>
              <a:ext uri="{FF2B5EF4-FFF2-40B4-BE49-F238E27FC236}">
                <a16:creationId xmlns:a16="http://schemas.microsoft.com/office/drawing/2014/main" id="{03FD9D76-92C4-435F-9A5B-8DB747519CEC}"/>
              </a:ext>
            </a:extLst>
          </p:cNvPr>
          <p:cNvSpPr>
            <a:spLocks noChangeShapeType="1"/>
          </p:cNvSpPr>
          <p:nvPr/>
        </p:nvSpPr>
        <p:spPr bwMode="auto">
          <a:xfrm>
            <a:off x="3200400" y="2286000"/>
            <a:ext cx="0" cy="3733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537" name="Line 12">
            <a:extLst>
              <a:ext uri="{FF2B5EF4-FFF2-40B4-BE49-F238E27FC236}">
                <a16:creationId xmlns:a16="http://schemas.microsoft.com/office/drawing/2014/main" id="{7EB1E73F-42DA-4761-8EA3-C2FDBCC0CE22}"/>
              </a:ext>
            </a:extLst>
          </p:cNvPr>
          <p:cNvSpPr>
            <a:spLocks noChangeShapeType="1"/>
          </p:cNvSpPr>
          <p:nvPr/>
        </p:nvSpPr>
        <p:spPr bwMode="auto">
          <a:xfrm>
            <a:off x="6324600" y="2286000"/>
            <a:ext cx="0" cy="3733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538" name="Freeform 13">
            <a:extLst>
              <a:ext uri="{FF2B5EF4-FFF2-40B4-BE49-F238E27FC236}">
                <a16:creationId xmlns:a16="http://schemas.microsoft.com/office/drawing/2014/main" id="{EA797191-F548-45FD-8FA4-12C0BB304358}"/>
              </a:ext>
            </a:extLst>
          </p:cNvPr>
          <p:cNvSpPr>
            <a:spLocks/>
          </p:cNvSpPr>
          <p:nvPr/>
        </p:nvSpPr>
        <p:spPr bwMode="auto">
          <a:xfrm>
            <a:off x="914400" y="3886200"/>
            <a:ext cx="1588" cy="1757363"/>
          </a:xfrm>
          <a:custGeom>
            <a:avLst/>
            <a:gdLst>
              <a:gd name="T0" fmla="*/ 0 w 1"/>
              <a:gd name="T1" fmla="*/ 0 h 1107"/>
              <a:gd name="T2" fmla="*/ 0 w 1"/>
              <a:gd name="T3" fmla="*/ 2147483646 h 1107"/>
              <a:gd name="T4" fmla="*/ 0 60000 65536"/>
              <a:gd name="T5" fmla="*/ 0 60000 65536"/>
              <a:gd name="T6" fmla="*/ 0 w 1"/>
              <a:gd name="T7" fmla="*/ 0 h 1107"/>
              <a:gd name="T8" fmla="*/ 1 w 1"/>
              <a:gd name="T9" fmla="*/ 1107 h 1107"/>
            </a:gdLst>
            <a:ahLst/>
            <a:cxnLst>
              <a:cxn ang="T4">
                <a:pos x="T0" y="T1"/>
              </a:cxn>
              <a:cxn ang="T5">
                <a:pos x="T2" y="T3"/>
              </a:cxn>
            </a:cxnLst>
            <a:rect l="T6" t="T7" r="T8" b="T9"/>
            <a:pathLst>
              <a:path w="1" h="1107">
                <a:moveTo>
                  <a:pt x="0" y="0"/>
                </a:moveTo>
                <a:lnTo>
                  <a:pt x="0" y="1107"/>
                </a:lnTo>
              </a:path>
            </a:pathLst>
          </a:custGeom>
          <a:noFill/>
          <a:ln w="25400">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39" name="Freeform 14">
            <a:extLst>
              <a:ext uri="{FF2B5EF4-FFF2-40B4-BE49-F238E27FC236}">
                <a16:creationId xmlns:a16="http://schemas.microsoft.com/office/drawing/2014/main" id="{9C1E2041-1031-409F-9ED7-579D2B2A7C27}"/>
              </a:ext>
            </a:extLst>
          </p:cNvPr>
          <p:cNvSpPr>
            <a:spLocks/>
          </p:cNvSpPr>
          <p:nvPr/>
        </p:nvSpPr>
        <p:spPr bwMode="auto">
          <a:xfrm>
            <a:off x="904875" y="5638800"/>
            <a:ext cx="1746250" cy="1588"/>
          </a:xfrm>
          <a:custGeom>
            <a:avLst/>
            <a:gdLst>
              <a:gd name="T0" fmla="*/ 2147483646 w 1100"/>
              <a:gd name="T1" fmla="*/ 0 h 1"/>
              <a:gd name="T2" fmla="*/ 0 w 1100"/>
              <a:gd name="T3" fmla="*/ 0 h 1"/>
              <a:gd name="T4" fmla="*/ 0 60000 65536"/>
              <a:gd name="T5" fmla="*/ 0 60000 65536"/>
              <a:gd name="T6" fmla="*/ 0 w 1100"/>
              <a:gd name="T7" fmla="*/ 0 h 1"/>
              <a:gd name="T8" fmla="*/ 1100 w 1100"/>
              <a:gd name="T9" fmla="*/ 1 h 1"/>
            </a:gdLst>
            <a:ahLst/>
            <a:cxnLst>
              <a:cxn ang="T4">
                <a:pos x="T0" y="T1"/>
              </a:cxn>
              <a:cxn ang="T5">
                <a:pos x="T2" y="T3"/>
              </a:cxn>
            </a:cxnLst>
            <a:rect l="T6" t="T7" r="T8" b="T9"/>
            <a:pathLst>
              <a:path w="1100" h="1">
                <a:moveTo>
                  <a:pt x="1100" y="0"/>
                </a:moveTo>
                <a:lnTo>
                  <a:pt x="0" y="0"/>
                </a:lnTo>
              </a:path>
            </a:pathLst>
          </a:custGeom>
          <a:noFill/>
          <a:ln w="25400">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40" name="Freeform 15">
            <a:extLst>
              <a:ext uri="{FF2B5EF4-FFF2-40B4-BE49-F238E27FC236}">
                <a16:creationId xmlns:a16="http://schemas.microsoft.com/office/drawing/2014/main" id="{C0B87E60-82F3-4F12-BF95-E647795D6BD8}"/>
              </a:ext>
            </a:extLst>
          </p:cNvPr>
          <p:cNvSpPr>
            <a:spLocks/>
          </p:cNvSpPr>
          <p:nvPr/>
        </p:nvSpPr>
        <p:spPr bwMode="auto">
          <a:xfrm>
            <a:off x="1371600" y="3962400"/>
            <a:ext cx="1371600" cy="1143000"/>
          </a:xfrm>
          <a:custGeom>
            <a:avLst/>
            <a:gdLst>
              <a:gd name="T0" fmla="*/ 0 w 864"/>
              <a:gd name="T1" fmla="*/ 2147483646 h 720"/>
              <a:gd name="T2" fmla="*/ 2147483646 w 864"/>
              <a:gd name="T3" fmla="*/ 2147483646 h 720"/>
              <a:gd name="T4" fmla="*/ 2147483646 w 864"/>
              <a:gd name="T5" fmla="*/ 0 h 720"/>
              <a:gd name="T6" fmla="*/ 0 60000 65536"/>
              <a:gd name="T7" fmla="*/ 0 60000 65536"/>
              <a:gd name="T8" fmla="*/ 0 60000 65536"/>
              <a:gd name="T9" fmla="*/ 0 w 864"/>
              <a:gd name="T10" fmla="*/ 0 h 720"/>
              <a:gd name="T11" fmla="*/ 864 w 864"/>
              <a:gd name="T12" fmla="*/ 720 h 720"/>
            </a:gdLst>
            <a:ahLst/>
            <a:cxnLst>
              <a:cxn ang="T6">
                <a:pos x="T0" y="T1"/>
              </a:cxn>
              <a:cxn ang="T7">
                <a:pos x="T2" y="T3"/>
              </a:cxn>
              <a:cxn ang="T8">
                <a:pos x="T4" y="T5"/>
              </a:cxn>
            </a:cxnLst>
            <a:rect l="T9" t="T10" r="T11" b="T12"/>
            <a:pathLst>
              <a:path w="864" h="720">
                <a:moveTo>
                  <a:pt x="0" y="720"/>
                </a:moveTo>
                <a:cubicBezTo>
                  <a:pt x="168" y="660"/>
                  <a:pt x="336" y="600"/>
                  <a:pt x="480" y="480"/>
                </a:cubicBezTo>
                <a:cubicBezTo>
                  <a:pt x="624" y="360"/>
                  <a:pt x="744" y="180"/>
                  <a:pt x="864" y="0"/>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41" name="Oval 16">
            <a:extLst>
              <a:ext uri="{FF2B5EF4-FFF2-40B4-BE49-F238E27FC236}">
                <a16:creationId xmlns:a16="http://schemas.microsoft.com/office/drawing/2014/main" id="{A4D40FBF-8F02-46E2-B141-17EDD9E4FF80}"/>
              </a:ext>
            </a:extLst>
          </p:cNvPr>
          <p:cNvSpPr>
            <a:spLocks noChangeArrowheads="1"/>
          </p:cNvSpPr>
          <p:nvPr/>
        </p:nvSpPr>
        <p:spPr bwMode="auto">
          <a:xfrm>
            <a:off x="2209800" y="44958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22542" name="Text Box 17">
            <a:extLst>
              <a:ext uri="{FF2B5EF4-FFF2-40B4-BE49-F238E27FC236}">
                <a16:creationId xmlns:a16="http://schemas.microsoft.com/office/drawing/2014/main" id="{182F8608-B24D-4165-8E33-71F5C7225133}"/>
              </a:ext>
            </a:extLst>
          </p:cNvPr>
          <p:cNvSpPr txBox="1">
            <a:spLocks noChangeArrowheads="1"/>
          </p:cNvSpPr>
          <p:nvPr/>
        </p:nvSpPr>
        <p:spPr bwMode="auto">
          <a:xfrm>
            <a:off x="533400" y="3581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y</a:t>
            </a:r>
          </a:p>
        </p:txBody>
      </p:sp>
      <p:sp>
        <p:nvSpPr>
          <p:cNvPr id="22543" name="Text Box 18">
            <a:extLst>
              <a:ext uri="{FF2B5EF4-FFF2-40B4-BE49-F238E27FC236}">
                <a16:creationId xmlns:a16="http://schemas.microsoft.com/office/drawing/2014/main" id="{9DB70A82-4D68-417C-835B-EFC62CCC7513}"/>
              </a:ext>
            </a:extLst>
          </p:cNvPr>
          <p:cNvSpPr txBox="1">
            <a:spLocks noChangeArrowheads="1"/>
          </p:cNvSpPr>
          <p:nvPr/>
        </p:nvSpPr>
        <p:spPr bwMode="auto">
          <a:xfrm>
            <a:off x="2514600" y="5486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x</a:t>
            </a:r>
          </a:p>
        </p:txBody>
      </p:sp>
      <p:sp>
        <p:nvSpPr>
          <p:cNvPr id="22544" name="Text Box 19">
            <a:extLst>
              <a:ext uri="{FF2B5EF4-FFF2-40B4-BE49-F238E27FC236}">
                <a16:creationId xmlns:a16="http://schemas.microsoft.com/office/drawing/2014/main" id="{AE13E897-8254-4213-8F7E-8408B414DEC0}"/>
              </a:ext>
            </a:extLst>
          </p:cNvPr>
          <p:cNvSpPr txBox="1">
            <a:spLocks noChangeArrowheads="1"/>
          </p:cNvSpPr>
          <p:nvPr/>
        </p:nvSpPr>
        <p:spPr bwMode="auto">
          <a:xfrm>
            <a:off x="24384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p>
        </p:txBody>
      </p:sp>
      <p:sp>
        <p:nvSpPr>
          <p:cNvPr id="22545" name="Line 20">
            <a:extLst>
              <a:ext uri="{FF2B5EF4-FFF2-40B4-BE49-F238E27FC236}">
                <a16:creationId xmlns:a16="http://schemas.microsoft.com/office/drawing/2014/main" id="{280E9D1B-96FA-4684-8419-D4E40F6CE59F}"/>
              </a:ext>
            </a:extLst>
          </p:cNvPr>
          <p:cNvSpPr>
            <a:spLocks noChangeShapeType="1"/>
          </p:cNvSpPr>
          <p:nvPr/>
        </p:nvSpPr>
        <p:spPr bwMode="auto">
          <a:xfrm flipH="1">
            <a:off x="914400" y="4572000"/>
            <a:ext cx="13716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22546" name="Line 21">
            <a:extLst>
              <a:ext uri="{FF2B5EF4-FFF2-40B4-BE49-F238E27FC236}">
                <a16:creationId xmlns:a16="http://schemas.microsoft.com/office/drawing/2014/main" id="{ADC59E5C-6D77-4B97-B249-BAF47C736699}"/>
              </a:ext>
            </a:extLst>
          </p:cNvPr>
          <p:cNvSpPr>
            <a:spLocks noChangeShapeType="1"/>
          </p:cNvSpPr>
          <p:nvPr/>
        </p:nvSpPr>
        <p:spPr bwMode="auto">
          <a:xfrm flipH="1">
            <a:off x="2286000" y="4572000"/>
            <a:ext cx="0" cy="1066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22547" name="Text Box 25">
            <a:extLst>
              <a:ext uri="{FF2B5EF4-FFF2-40B4-BE49-F238E27FC236}">
                <a16:creationId xmlns:a16="http://schemas.microsoft.com/office/drawing/2014/main" id="{128784A3-A518-4D98-BCDC-906DD4252D20}"/>
              </a:ext>
            </a:extLst>
          </p:cNvPr>
          <p:cNvSpPr txBox="1">
            <a:spLocks noChangeArrowheads="1"/>
          </p:cNvSpPr>
          <p:nvPr/>
        </p:nvSpPr>
        <p:spPr bwMode="auto">
          <a:xfrm>
            <a:off x="3276600" y="4953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t</a:t>
            </a:r>
          </a:p>
        </p:txBody>
      </p:sp>
      <p:sp>
        <p:nvSpPr>
          <p:cNvPr id="22548" name="Oval 33">
            <a:extLst>
              <a:ext uri="{FF2B5EF4-FFF2-40B4-BE49-F238E27FC236}">
                <a16:creationId xmlns:a16="http://schemas.microsoft.com/office/drawing/2014/main" id="{24DF455C-112C-49E3-9889-A43E2A6A323B}"/>
              </a:ext>
            </a:extLst>
          </p:cNvPr>
          <p:cNvSpPr>
            <a:spLocks noChangeArrowheads="1"/>
          </p:cNvSpPr>
          <p:nvPr/>
        </p:nvSpPr>
        <p:spPr bwMode="auto">
          <a:xfrm>
            <a:off x="3505200" y="44958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22549" name="Freeform 34">
            <a:extLst>
              <a:ext uri="{FF2B5EF4-FFF2-40B4-BE49-F238E27FC236}">
                <a16:creationId xmlns:a16="http://schemas.microsoft.com/office/drawing/2014/main" id="{EB0F45C8-85B4-4F19-B494-3D5B2E445B3F}"/>
              </a:ext>
            </a:extLst>
          </p:cNvPr>
          <p:cNvSpPr>
            <a:spLocks/>
          </p:cNvSpPr>
          <p:nvPr/>
        </p:nvSpPr>
        <p:spPr bwMode="auto">
          <a:xfrm>
            <a:off x="3581400" y="4572000"/>
            <a:ext cx="76200" cy="533400"/>
          </a:xfrm>
          <a:custGeom>
            <a:avLst/>
            <a:gdLst>
              <a:gd name="T0" fmla="*/ 2147483646 w 96"/>
              <a:gd name="T1" fmla="*/ 2147483646 h 576"/>
              <a:gd name="T2" fmla="*/ 0 w 96"/>
              <a:gd name="T3" fmla="*/ 0 h 576"/>
              <a:gd name="T4" fmla="*/ 0 60000 65536"/>
              <a:gd name="T5" fmla="*/ 0 60000 65536"/>
              <a:gd name="T6" fmla="*/ 0 w 96"/>
              <a:gd name="T7" fmla="*/ 0 h 576"/>
              <a:gd name="T8" fmla="*/ 96 w 96"/>
              <a:gd name="T9" fmla="*/ 576 h 576"/>
            </a:gdLst>
            <a:ahLst/>
            <a:cxnLst>
              <a:cxn ang="T4">
                <a:pos x="T0" y="T1"/>
              </a:cxn>
              <a:cxn ang="T5">
                <a:pos x="T2" y="T3"/>
              </a:cxn>
            </a:cxnLst>
            <a:rect l="T6" t="T7" r="T8" b="T9"/>
            <a:pathLst>
              <a:path w="96" h="576">
                <a:moveTo>
                  <a:pt x="96" y="576"/>
                </a:moveTo>
                <a:lnTo>
                  <a:pt x="0" y="0"/>
                </a:lnTo>
              </a:path>
            </a:pathLst>
          </a:custGeom>
          <a:noFill/>
          <a:ln w="9525">
            <a:solidFill>
              <a:schemeClr val="tx1"/>
            </a:solidFill>
            <a:prstDash val="lgDash"/>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50" name="Text Box 35">
            <a:extLst>
              <a:ext uri="{FF2B5EF4-FFF2-40B4-BE49-F238E27FC236}">
                <a16:creationId xmlns:a16="http://schemas.microsoft.com/office/drawing/2014/main" id="{0F98CC1B-9CEA-4410-BE3C-E57E7784D212}"/>
              </a:ext>
            </a:extLst>
          </p:cNvPr>
          <p:cNvSpPr txBox="1">
            <a:spLocks noChangeArrowheads="1"/>
          </p:cNvSpPr>
          <p:nvPr/>
        </p:nvSpPr>
        <p:spPr bwMode="auto">
          <a:xfrm>
            <a:off x="3657600" y="4191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n</a:t>
            </a:r>
          </a:p>
        </p:txBody>
      </p:sp>
      <p:sp>
        <p:nvSpPr>
          <p:cNvPr id="22551" name="Freeform 37">
            <a:extLst>
              <a:ext uri="{FF2B5EF4-FFF2-40B4-BE49-F238E27FC236}">
                <a16:creationId xmlns:a16="http://schemas.microsoft.com/office/drawing/2014/main" id="{CE3DA5B9-0F8C-4E8E-95CE-EC83512C7644}"/>
              </a:ext>
            </a:extLst>
          </p:cNvPr>
          <p:cNvSpPr>
            <a:spLocks/>
          </p:cNvSpPr>
          <p:nvPr/>
        </p:nvSpPr>
        <p:spPr bwMode="auto">
          <a:xfrm>
            <a:off x="3581400" y="3810000"/>
            <a:ext cx="2552700" cy="1282700"/>
          </a:xfrm>
          <a:custGeom>
            <a:avLst/>
            <a:gdLst>
              <a:gd name="T0" fmla="*/ 2147483646 w 1608"/>
              <a:gd name="T1" fmla="*/ 2147483646 h 808"/>
              <a:gd name="T2" fmla="*/ 2147483646 w 1608"/>
              <a:gd name="T3" fmla="*/ 2147483646 h 808"/>
              <a:gd name="T4" fmla="*/ 0 w 1608"/>
              <a:gd name="T5" fmla="*/ 2147483646 h 808"/>
              <a:gd name="T6" fmla="*/ 2147483646 w 1608"/>
              <a:gd name="T7" fmla="*/ 2147483646 h 808"/>
              <a:gd name="T8" fmla="*/ 2147483646 w 1608"/>
              <a:gd name="T9" fmla="*/ 2147483646 h 808"/>
              <a:gd name="T10" fmla="*/ 2147483646 w 1608"/>
              <a:gd name="T11" fmla="*/ 2147483646 h 808"/>
              <a:gd name="T12" fmla="*/ 2147483646 w 1608"/>
              <a:gd name="T13" fmla="*/ 2147483646 h 808"/>
              <a:gd name="T14" fmla="*/ 2147483646 w 1608"/>
              <a:gd name="T15" fmla="*/ 2147483646 h 808"/>
              <a:gd name="T16" fmla="*/ 2147483646 w 1608"/>
              <a:gd name="T17" fmla="*/ 2147483646 h 808"/>
              <a:gd name="T18" fmla="*/ 2147483646 w 1608"/>
              <a:gd name="T19" fmla="*/ 2147483646 h 808"/>
              <a:gd name="T20" fmla="*/ 2147483646 w 1608"/>
              <a:gd name="T21" fmla="*/ 2147483646 h 8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8"/>
              <a:gd name="T34" fmla="*/ 0 h 808"/>
              <a:gd name="T35" fmla="*/ 1608 w 1608"/>
              <a:gd name="T36" fmla="*/ 808 h 8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8" h="808">
                <a:moveTo>
                  <a:pt x="118" y="176"/>
                </a:moveTo>
                <a:cubicBezTo>
                  <a:pt x="89" y="204"/>
                  <a:pt x="59" y="232"/>
                  <a:pt x="39" y="272"/>
                </a:cubicBezTo>
                <a:cubicBezTo>
                  <a:pt x="20" y="312"/>
                  <a:pt x="0" y="360"/>
                  <a:pt x="0" y="416"/>
                </a:cubicBezTo>
                <a:cubicBezTo>
                  <a:pt x="0" y="472"/>
                  <a:pt x="13" y="552"/>
                  <a:pt x="39" y="608"/>
                </a:cubicBezTo>
                <a:cubicBezTo>
                  <a:pt x="66" y="664"/>
                  <a:pt x="112" y="720"/>
                  <a:pt x="158" y="752"/>
                </a:cubicBezTo>
                <a:cubicBezTo>
                  <a:pt x="203" y="784"/>
                  <a:pt x="256" y="808"/>
                  <a:pt x="315" y="800"/>
                </a:cubicBezTo>
                <a:cubicBezTo>
                  <a:pt x="374" y="792"/>
                  <a:pt x="400" y="800"/>
                  <a:pt x="512" y="704"/>
                </a:cubicBezTo>
                <a:cubicBezTo>
                  <a:pt x="624" y="608"/>
                  <a:pt x="866" y="336"/>
                  <a:pt x="985" y="224"/>
                </a:cubicBezTo>
                <a:cubicBezTo>
                  <a:pt x="1103" y="112"/>
                  <a:pt x="1142" y="64"/>
                  <a:pt x="1221" y="32"/>
                </a:cubicBezTo>
                <a:cubicBezTo>
                  <a:pt x="1300" y="0"/>
                  <a:pt x="1392" y="11"/>
                  <a:pt x="1457" y="32"/>
                </a:cubicBezTo>
                <a:cubicBezTo>
                  <a:pt x="1522" y="53"/>
                  <a:pt x="1577" y="130"/>
                  <a:pt x="1608" y="156"/>
                </a:cubicBezTo>
              </a:path>
            </a:pathLst>
          </a:custGeom>
          <a:noFill/>
          <a:ln w="25400">
            <a:solidFill>
              <a:schemeClr val="tx1"/>
            </a:solidFill>
            <a:prstDash val="lgDash"/>
            <a:round/>
            <a:headEnd type="none" w="lg" len="lg"/>
            <a:tailEnd type="stealth" w="lg" len="lg"/>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52" name="Oval 40">
            <a:extLst>
              <a:ext uri="{FF2B5EF4-FFF2-40B4-BE49-F238E27FC236}">
                <a16:creationId xmlns:a16="http://schemas.microsoft.com/office/drawing/2014/main" id="{931967EF-FA8E-4B5C-ACCB-0372C829BCE2}"/>
              </a:ext>
            </a:extLst>
          </p:cNvPr>
          <p:cNvSpPr>
            <a:spLocks noChangeArrowheads="1"/>
          </p:cNvSpPr>
          <p:nvPr/>
        </p:nvSpPr>
        <p:spPr bwMode="auto">
          <a:xfrm>
            <a:off x="4038600" y="50292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22553" name="Oval 41">
            <a:extLst>
              <a:ext uri="{FF2B5EF4-FFF2-40B4-BE49-F238E27FC236}">
                <a16:creationId xmlns:a16="http://schemas.microsoft.com/office/drawing/2014/main" id="{6791506F-B02D-401F-8091-FB3360141E3E}"/>
              </a:ext>
            </a:extLst>
          </p:cNvPr>
          <p:cNvSpPr>
            <a:spLocks noChangeArrowheads="1"/>
          </p:cNvSpPr>
          <p:nvPr/>
        </p:nvSpPr>
        <p:spPr bwMode="auto">
          <a:xfrm>
            <a:off x="5562600" y="37338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22554" name="Line 42">
            <a:extLst>
              <a:ext uri="{FF2B5EF4-FFF2-40B4-BE49-F238E27FC236}">
                <a16:creationId xmlns:a16="http://schemas.microsoft.com/office/drawing/2014/main" id="{D30793F7-DB51-41B6-ABA3-9BF9DC896568}"/>
              </a:ext>
            </a:extLst>
          </p:cNvPr>
          <p:cNvSpPr>
            <a:spLocks noChangeShapeType="1"/>
          </p:cNvSpPr>
          <p:nvPr/>
        </p:nvSpPr>
        <p:spPr bwMode="auto">
          <a:xfrm flipV="1">
            <a:off x="3581400" y="4495800"/>
            <a:ext cx="457200" cy="76200"/>
          </a:xfrm>
          <a:prstGeom prst="line">
            <a:avLst/>
          </a:prstGeom>
          <a:noFill/>
          <a:ln w="9525">
            <a:solidFill>
              <a:schemeClr val="tx1"/>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22555" name="Line 43">
            <a:extLst>
              <a:ext uri="{FF2B5EF4-FFF2-40B4-BE49-F238E27FC236}">
                <a16:creationId xmlns:a16="http://schemas.microsoft.com/office/drawing/2014/main" id="{3B96BCF9-83C7-48D0-928B-C82E27F50F73}"/>
              </a:ext>
            </a:extLst>
          </p:cNvPr>
          <p:cNvSpPr>
            <a:spLocks noChangeShapeType="1"/>
          </p:cNvSpPr>
          <p:nvPr/>
        </p:nvSpPr>
        <p:spPr bwMode="auto">
          <a:xfrm flipV="1">
            <a:off x="4114800" y="5105400"/>
            <a:ext cx="533400" cy="0"/>
          </a:xfrm>
          <a:prstGeom prst="line">
            <a:avLst/>
          </a:prstGeom>
          <a:noFill/>
          <a:ln w="9525">
            <a:solidFill>
              <a:schemeClr val="tx1"/>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22556" name="Line 44">
            <a:extLst>
              <a:ext uri="{FF2B5EF4-FFF2-40B4-BE49-F238E27FC236}">
                <a16:creationId xmlns:a16="http://schemas.microsoft.com/office/drawing/2014/main" id="{61BA90F0-EBCE-4303-978A-518A149D3587}"/>
              </a:ext>
            </a:extLst>
          </p:cNvPr>
          <p:cNvSpPr>
            <a:spLocks noChangeShapeType="1"/>
          </p:cNvSpPr>
          <p:nvPr/>
        </p:nvSpPr>
        <p:spPr bwMode="auto">
          <a:xfrm flipV="1">
            <a:off x="4114800" y="4572000"/>
            <a:ext cx="0" cy="487363"/>
          </a:xfrm>
          <a:prstGeom prst="line">
            <a:avLst/>
          </a:prstGeom>
          <a:noFill/>
          <a:ln w="9525">
            <a:solidFill>
              <a:schemeClr val="tx1"/>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22557" name="Line 45">
            <a:extLst>
              <a:ext uri="{FF2B5EF4-FFF2-40B4-BE49-F238E27FC236}">
                <a16:creationId xmlns:a16="http://schemas.microsoft.com/office/drawing/2014/main" id="{07E24899-E5FD-420E-B896-1E3EDC720422}"/>
              </a:ext>
            </a:extLst>
          </p:cNvPr>
          <p:cNvSpPr>
            <a:spLocks noChangeShapeType="1"/>
          </p:cNvSpPr>
          <p:nvPr/>
        </p:nvSpPr>
        <p:spPr bwMode="auto">
          <a:xfrm flipV="1">
            <a:off x="5638800" y="3810000"/>
            <a:ext cx="609600" cy="0"/>
          </a:xfrm>
          <a:prstGeom prst="line">
            <a:avLst/>
          </a:prstGeom>
          <a:noFill/>
          <a:ln w="9525">
            <a:solidFill>
              <a:schemeClr val="tx1"/>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ar-SA"/>
          </a:p>
        </p:txBody>
      </p:sp>
      <p:sp>
        <p:nvSpPr>
          <p:cNvPr id="22558" name="Line 46">
            <a:extLst>
              <a:ext uri="{FF2B5EF4-FFF2-40B4-BE49-F238E27FC236}">
                <a16:creationId xmlns:a16="http://schemas.microsoft.com/office/drawing/2014/main" id="{A5ED93FB-E5B9-4762-8B86-32FD7E2DFCC7}"/>
              </a:ext>
            </a:extLst>
          </p:cNvPr>
          <p:cNvSpPr>
            <a:spLocks noChangeShapeType="1"/>
          </p:cNvSpPr>
          <p:nvPr/>
        </p:nvSpPr>
        <p:spPr bwMode="auto">
          <a:xfrm flipV="1">
            <a:off x="5638800" y="3810000"/>
            <a:ext cx="0" cy="533400"/>
          </a:xfrm>
          <a:prstGeom prst="line">
            <a:avLst/>
          </a:prstGeom>
          <a:noFill/>
          <a:ln w="9525">
            <a:solidFill>
              <a:schemeClr val="tx1"/>
            </a:solidFill>
            <a:prstDash val="lgDash"/>
            <a:round/>
            <a:headEnd type="stealth" w="med" len="med"/>
            <a:tailEnd/>
          </a:ln>
          <a:extLst>
            <a:ext uri="{909E8E84-426E-40DD-AFC4-6F175D3DCCD1}">
              <a14:hiddenFill xmlns:a14="http://schemas.microsoft.com/office/drawing/2010/main">
                <a:noFill/>
              </a14:hiddenFill>
            </a:ext>
          </a:extLst>
        </p:spPr>
        <p:txBody>
          <a:bodyPr/>
          <a:lstStyle/>
          <a:p>
            <a:endParaRPr lang="ar-SA"/>
          </a:p>
        </p:txBody>
      </p:sp>
      <p:sp>
        <p:nvSpPr>
          <p:cNvPr id="22559" name="Text Box 47">
            <a:extLst>
              <a:ext uri="{FF2B5EF4-FFF2-40B4-BE49-F238E27FC236}">
                <a16:creationId xmlns:a16="http://schemas.microsoft.com/office/drawing/2014/main" id="{C6BAEF84-430A-4AFC-8C25-3E33C64A9769}"/>
              </a:ext>
            </a:extLst>
          </p:cNvPr>
          <p:cNvSpPr txBox="1">
            <a:spLocks noChangeArrowheads="1"/>
          </p:cNvSpPr>
          <p:nvPr/>
        </p:nvSpPr>
        <p:spPr bwMode="auto">
          <a:xfrm>
            <a:off x="3124200" y="4343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r>
              <a:rPr lang="en-US" altLang="ar-SA" sz="1800" i="1" baseline="-25000">
                <a:latin typeface="Times New Roman" panose="02020603050405020304" pitchFamily="18" charset="0"/>
              </a:rPr>
              <a:t>A</a:t>
            </a:r>
          </a:p>
        </p:txBody>
      </p:sp>
      <p:sp>
        <p:nvSpPr>
          <p:cNvPr id="22560" name="Text Box 50">
            <a:extLst>
              <a:ext uri="{FF2B5EF4-FFF2-40B4-BE49-F238E27FC236}">
                <a16:creationId xmlns:a16="http://schemas.microsoft.com/office/drawing/2014/main" id="{06D81A98-EE5C-49DD-974E-ED1A03BC1D84}"/>
              </a:ext>
            </a:extLst>
          </p:cNvPr>
          <p:cNvSpPr txBox="1">
            <a:spLocks noChangeArrowheads="1"/>
          </p:cNvSpPr>
          <p:nvPr/>
        </p:nvSpPr>
        <p:spPr bwMode="auto">
          <a:xfrm>
            <a:off x="3886200" y="5105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r>
              <a:rPr lang="en-US" altLang="ar-SA" sz="1800" i="1" baseline="-25000">
                <a:latin typeface="Times New Roman" panose="02020603050405020304" pitchFamily="18" charset="0"/>
              </a:rPr>
              <a:t>B</a:t>
            </a:r>
          </a:p>
        </p:txBody>
      </p:sp>
      <p:sp>
        <p:nvSpPr>
          <p:cNvPr id="22561" name="Text Box 51">
            <a:extLst>
              <a:ext uri="{FF2B5EF4-FFF2-40B4-BE49-F238E27FC236}">
                <a16:creationId xmlns:a16="http://schemas.microsoft.com/office/drawing/2014/main" id="{23D3774F-2F3F-41CF-92F4-29EB594D4DE3}"/>
              </a:ext>
            </a:extLst>
          </p:cNvPr>
          <p:cNvSpPr txBox="1">
            <a:spLocks noChangeArrowheads="1"/>
          </p:cNvSpPr>
          <p:nvPr/>
        </p:nvSpPr>
        <p:spPr bwMode="auto">
          <a:xfrm>
            <a:off x="5486400" y="3276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r>
              <a:rPr lang="en-US" altLang="ar-SA" sz="1800" i="1" baseline="-25000">
                <a:latin typeface="Times New Roman" panose="02020603050405020304" pitchFamily="18" charset="0"/>
              </a:rPr>
              <a:t>C</a:t>
            </a:r>
          </a:p>
        </p:txBody>
      </p:sp>
      <p:sp>
        <p:nvSpPr>
          <p:cNvPr id="22562" name="Text Box 52">
            <a:extLst>
              <a:ext uri="{FF2B5EF4-FFF2-40B4-BE49-F238E27FC236}">
                <a16:creationId xmlns:a16="http://schemas.microsoft.com/office/drawing/2014/main" id="{63DD67F8-9489-4E5A-994E-342EDC333362}"/>
              </a:ext>
            </a:extLst>
          </p:cNvPr>
          <p:cNvSpPr txBox="1">
            <a:spLocks noChangeArrowheads="1"/>
          </p:cNvSpPr>
          <p:nvPr/>
        </p:nvSpPr>
        <p:spPr bwMode="auto">
          <a:xfrm>
            <a:off x="4495800" y="5029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t</a:t>
            </a:r>
          </a:p>
        </p:txBody>
      </p:sp>
      <p:sp>
        <p:nvSpPr>
          <p:cNvPr id="22563" name="Text Box 53">
            <a:extLst>
              <a:ext uri="{FF2B5EF4-FFF2-40B4-BE49-F238E27FC236}">
                <a16:creationId xmlns:a16="http://schemas.microsoft.com/office/drawing/2014/main" id="{8138142E-F895-4378-9D57-2C7677527C2E}"/>
              </a:ext>
            </a:extLst>
          </p:cNvPr>
          <p:cNvSpPr txBox="1">
            <a:spLocks noChangeArrowheads="1"/>
          </p:cNvSpPr>
          <p:nvPr/>
        </p:nvSpPr>
        <p:spPr bwMode="auto">
          <a:xfrm>
            <a:off x="3733800" y="4495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n</a:t>
            </a:r>
          </a:p>
        </p:txBody>
      </p:sp>
      <p:sp>
        <p:nvSpPr>
          <p:cNvPr id="22564" name="Text Box 54">
            <a:extLst>
              <a:ext uri="{FF2B5EF4-FFF2-40B4-BE49-F238E27FC236}">
                <a16:creationId xmlns:a16="http://schemas.microsoft.com/office/drawing/2014/main" id="{F67ED200-78F5-4AE3-A752-8EB62CF528CF}"/>
              </a:ext>
            </a:extLst>
          </p:cNvPr>
          <p:cNvSpPr txBox="1">
            <a:spLocks noChangeArrowheads="1"/>
          </p:cNvSpPr>
          <p:nvPr/>
        </p:nvSpPr>
        <p:spPr bwMode="auto">
          <a:xfrm>
            <a:off x="5867400" y="3429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t</a:t>
            </a:r>
          </a:p>
        </p:txBody>
      </p:sp>
      <p:sp>
        <p:nvSpPr>
          <p:cNvPr id="22565" name="Text Box 55">
            <a:extLst>
              <a:ext uri="{FF2B5EF4-FFF2-40B4-BE49-F238E27FC236}">
                <a16:creationId xmlns:a16="http://schemas.microsoft.com/office/drawing/2014/main" id="{2E84AC41-358D-4334-B7E2-070DD4F38266}"/>
              </a:ext>
            </a:extLst>
          </p:cNvPr>
          <p:cNvSpPr txBox="1">
            <a:spLocks noChangeArrowheads="1"/>
          </p:cNvSpPr>
          <p:nvPr/>
        </p:nvSpPr>
        <p:spPr bwMode="auto">
          <a:xfrm>
            <a:off x="5257800" y="4191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n</a:t>
            </a:r>
          </a:p>
        </p:txBody>
      </p:sp>
      <p:sp>
        <p:nvSpPr>
          <p:cNvPr id="22566" name="Freeform 56">
            <a:extLst>
              <a:ext uri="{FF2B5EF4-FFF2-40B4-BE49-F238E27FC236}">
                <a16:creationId xmlns:a16="http://schemas.microsoft.com/office/drawing/2014/main" id="{E1FEFC48-37F2-4633-9B9D-DA5CFBD9B415}"/>
              </a:ext>
            </a:extLst>
          </p:cNvPr>
          <p:cNvSpPr>
            <a:spLocks/>
          </p:cNvSpPr>
          <p:nvPr/>
        </p:nvSpPr>
        <p:spPr bwMode="auto">
          <a:xfrm>
            <a:off x="6934200" y="3810000"/>
            <a:ext cx="1588" cy="1757363"/>
          </a:xfrm>
          <a:custGeom>
            <a:avLst/>
            <a:gdLst>
              <a:gd name="T0" fmla="*/ 0 w 1"/>
              <a:gd name="T1" fmla="*/ 0 h 1107"/>
              <a:gd name="T2" fmla="*/ 0 w 1"/>
              <a:gd name="T3" fmla="*/ 2147483646 h 1107"/>
              <a:gd name="T4" fmla="*/ 0 60000 65536"/>
              <a:gd name="T5" fmla="*/ 0 60000 65536"/>
              <a:gd name="T6" fmla="*/ 0 w 1"/>
              <a:gd name="T7" fmla="*/ 0 h 1107"/>
              <a:gd name="T8" fmla="*/ 1 w 1"/>
              <a:gd name="T9" fmla="*/ 1107 h 1107"/>
            </a:gdLst>
            <a:ahLst/>
            <a:cxnLst>
              <a:cxn ang="T4">
                <a:pos x="T0" y="T1"/>
              </a:cxn>
              <a:cxn ang="T5">
                <a:pos x="T2" y="T3"/>
              </a:cxn>
            </a:cxnLst>
            <a:rect l="T6" t="T7" r="T8" b="T9"/>
            <a:pathLst>
              <a:path w="1" h="1107">
                <a:moveTo>
                  <a:pt x="0" y="0"/>
                </a:moveTo>
                <a:lnTo>
                  <a:pt x="0" y="1107"/>
                </a:lnTo>
              </a:path>
            </a:pathLst>
          </a:custGeom>
          <a:noFill/>
          <a:ln w="25400">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67" name="Freeform 57">
            <a:extLst>
              <a:ext uri="{FF2B5EF4-FFF2-40B4-BE49-F238E27FC236}">
                <a16:creationId xmlns:a16="http://schemas.microsoft.com/office/drawing/2014/main" id="{C434C8CC-5D94-44EA-A3FF-7E8E4F0744A0}"/>
              </a:ext>
            </a:extLst>
          </p:cNvPr>
          <p:cNvSpPr>
            <a:spLocks/>
          </p:cNvSpPr>
          <p:nvPr/>
        </p:nvSpPr>
        <p:spPr bwMode="auto">
          <a:xfrm>
            <a:off x="6924675" y="5562600"/>
            <a:ext cx="1746250" cy="1588"/>
          </a:xfrm>
          <a:custGeom>
            <a:avLst/>
            <a:gdLst>
              <a:gd name="T0" fmla="*/ 2147483646 w 1100"/>
              <a:gd name="T1" fmla="*/ 0 h 1"/>
              <a:gd name="T2" fmla="*/ 0 w 1100"/>
              <a:gd name="T3" fmla="*/ 0 h 1"/>
              <a:gd name="T4" fmla="*/ 0 60000 65536"/>
              <a:gd name="T5" fmla="*/ 0 60000 65536"/>
              <a:gd name="T6" fmla="*/ 0 w 1100"/>
              <a:gd name="T7" fmla="*/ 0 h 1"/>
              <a:gd name="T8" fmla="*/ 1100 w 1100"/>
              <a:gd name="T9" fmla="*/ 1 h 1"/>
            </a:gdLst>
            <a:ahLst/>
            <a:cxnLst>
              <a:cxn ang="T4">
                <a:pos x="T0" y="T1"/>
              </a:cxn>
              <a:cxn ang="T5">
                <a:pos x="T2" y="T3"/>
              </a:cxn>
            </a:cxnLst>
            <a:rect l="T6" t="T7" r="T8" b="T9"/>
            <a:pathLst>
              <a:path w="1100" h="1">
                <a:moveTo>
                  <a:pt x="1100" y="0"/>
                </a:moveTo>
                <a:lnTo>
                  <a:pt x="0" y="0"/>
                </a:lnTo>
              </a:path>
            </a:pathLst>
          </a:custGeom>
          <a:noFill/>
          <a:ln w="25400">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68" name="Freeform 58">
            <a:extLst>
              <a:ext uri="{FF2B5EF4-FFF2-40B4-BE49-F238E27FC236}">
                <a16:creationId xmlns:a16="http://schemas.microsoft.com/office/drawing/2014/main" id="{15E17233-F360-4565-86A8-209552957A9A}"/>
              </a:ext>
            </a:extLst>
          </p:cNvPr>
          <p:cNvSpPr>
            <a:spLocks/>
          </p:cNvSpPr>
          <p:nvPr/>
        </p:nvSpPr>
        <p:spPr bwMode="auto">
          <a:xfrm>
            <a:off x="7620000" y="3581400"/>
            <a:ext cx="1066800" cy="1676400"/>
          </a:xfrm>
          <a:custGeom>
            <a:avLst/>
            <a:gdLst>
              <a:gd name="T0" fmla="*/ 0 w 864"/>
              <a:gd name="T1" fmla="*/ 2147483646 h 720"/>
              <a:gd name="T2" fmla="*/ 2147483646 w 864"/>
              <a:gd name="T3" fmla="*/ 2147483646 h 720"/>
              <a:gd name="T4" fmla="*/ 2147483646 w 864"/>
              <a:gd name="T5" fmla="*/ 0 h 720"/>
              <a:gd name="T6" fmla="*/ 0 60000 65536"/>
              <a:gd name="T7" fmla="*/ 0 60000 65536"/>
              <a:gd name="T8" fmla="*/ 0 60000 65536"/>
              <a:gd name="T9" fmla="*/ 0 w 864"/>
              <a:gd name="T10" fmla="*/ 0 h 720"/>
              <a:gd name="T11" fmla="*/ 864 w 864"/>
              <a:gd name="T12" fmla="*/ 720 h 720"/>
            </a:gdLst>
            <a:ahLst/>
            <a:cxnLst>
              <a:cxn ang="T6">
                <a:pos x="T0" y="T1"/>
              </a:cxn>
              <a:cxn ang="T7">
                <a:pos x="T2" y="T3"/>
              </a:cxn>
              <a:cxn ang="T8">
                <a:pos x="T4" y="T5"/>
              </a:cxn>
            </a:cxnLst>
            <a:rect l="T9" t="T10" r="T11" b="T12"/>
            <a:pathLst>
              <a:path w="864" h="720">
                <a:moveTo>
                  <a:pt x="0" y="720"/>
                </a:moveTo>
                <a:cubicBezTo>
                  <a:pt x="168" y="660"/>
                  <a:pt x="336" y="600"/>
                  <a:pt x="480" y="480"/>
                </a:cubicBezTo>
                <a:cubicBezTo>
                  <a:pt x="624" y="360"/>
                  <a:pt x="744" y="180"/>
                  <a:pt x="864" y="0"/>
                </a:cubicBezTo>
              </a:path>
            </a:pathLst>
          </a:custGeom>
          <a:noFill/>
          <a:ln w="254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69" name="Oval 59">
            <a:extLst>
              <a:ext uri="{FF2B5EF4-FFF2-40B4-BE49-F238E27FC236}">
                <a16:creationId xmlns:a16="http://schemas.microsoft.com/office/drawing/2014/main" id="{F05AFB61-E013-4281-AC57-6F9D2956300F}"/>
              </a:ext>
            </a:extLst>
          </p:cNvPr>
          <p:cNvSpPr>
            <a:spLocks noChangeArrowheads="1"/>
          </p:cNvSpPr>
          <p:nvPr/>
        </p:nvSpPr>
        <p:spPr bwMode="auto">
          <a:xfrm>
            <a:off x="8229600" y="44196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22570" name="Text Box 60">
            <a:extLst>
              <a:ext uri="{FF2B5EF4-FFF2-40B4-BE49-F238E27FC236}">
                <a16:creationId xmlns:a16="http://schemas.microsoft.com/office/drawing/2014/main" id="{178E933D-351F-48C0-8EB7-A616A0311881}"/>
              </a:ext>
            </a:extLst>
          </p:cNvPr>
          <p:cNvSpPr txBox="1">
            <a:spLocks noChangeArrowheads="1"/>
          </p:cNvSpPr>
          <p:nvPr/>
        </p:nvSpPr>
        <p:spPr bwMode="auto">
          <a:xfrm>
            <a:off x="6553200" y="3505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y</a:t>
            </a:r>
          </a:p>
        </p:txBody>
      </p:sp>
      <p:sp>
        <p:nvSpPr>
          <p:cNvPr id="22571" name="Text Box 61">
            <a:extLst>
              <a:ext uri="{FF2B5EF4-FFF2-40B4-BE49-F238E27FC236}">
                <a16:creationId xmlns:a16="http://schemas.microsoft.com/office/drawing/2014/main" id="{F1321AFC-C782-41BA-9E14-EA75A5CD3400}"/>
              </a:ext>
            </a:extLst>
          </p:cNvPr>
          <p:cNvSpPr txBox="1">
            <a:spLocks noChangeArrowheads="1"/>
          </p:cNvSpPr>
          <p:nvPr/>
        </p:nvSpPr>
        <p:spPr bwMode="auto">
          <a:xfrm>
            <a:off x="8534400" y="5410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x</a:t>
            </a:r>
          </a:p>
        </p:txBody>
      </p:sp>
      <p:sp>
        <p:nvSpPr>
          <p:cNvPr id="22572" name="Text Box 62">
            <a:extLst>
              <a:ext uri="{FF2B5EF4-FFF2-40B4-BE49-F238E27FC236}">
                <a16:creationId xmlns:a16="http://schemas.microsoft.com/office/drawing/2014/main" id="{987CD701-7291-4027-BBEB-2AA861B73EEB}"/>
              </a:ext>
            </a:extLst>
          </p:cNvPr>
          <p:cNvSpPr txBox="1">
            <a:spLocks noChangeArrowheads="1"/>
          </p:cNvSpPr>
          <p:nvPr/>
        </p:nvSpPr>
        <p:spPr bwMode="auto">
          <a:xfrm>
            <a:off x="8229600" y="4419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p>
        </p:txBody>
      </p:sp>
      <p:sp>
        <p:nvSpPr>
          <p:cNvPr id="22573" name="Freeform 63">
            <a:extLst>
              <a:ext uri="{FF2B5EF4-FFF2-40B4-BE49-F238E27FC236}">
                <a16:creationId xmlns:a16="http://schemas.microsoft.com/office/drawing/2014/main" id="{7FD0F7F7-73E0-4CF4-A40A-97767D09F718}"/>
              </a:ext>
            </a:extLst>
          </p:cNvPr>
          <p:cNvSpPr>
            <a:spLocks/>
          </p:cNvSpPr>
          <p:nvPr/>
        </p:nvSpPr>
        <p:spPr bwMode="auto">
          <a:xfrm>
            <a:off x="8181975" y="3895725"/>
            <a:ext cx="904875" cy="695325"/>
          </a:xfrm>
          <a:custGeom>
            <a:avLst/>
            <a:gdLst>
              <a:gd name="T0" fmla="*/ 2147483646 w 570"/>
              <a:gd name="T1" fmla="*/ 0 h 438"/>
              <a:gd name="T2" fmla="*/ 0 w 570"/>
              <a:gd name="T3" fmla="*/ 2147483646 h 438"/>
              <a:gd name="T4" fmla="*/ 0 60000 65536"/>
              <a:gd name="T5" fmla="*/ 0 60000 65536"/>
              <a:gd name="T6" fmla="*/ 0 w 570"/>
              <a:gd name="T7" fmla="*/ 0 h 438"/>
              <a:gd name="T8" fmla="*/ 570 w 570"/>
              <a:gd name="T9" fmla="*/ 438 h 438"/>
            </a:gdLst>
            <a:ahLst/>
            <a:cxnLst>
              <a:cxn ang="T4">
                <a:pos x="T0" y="T1"/>
              </a:cxn>
              <a:cxn ang="T5">
                <a:pos x="T2" y="T3"/>
              </a:cxn>
            </a:cxnLst>
            <a:rect l="T6" t="T7" r="T8" b="T9"/>
            <a:pathLst>
              <a:path w="570" h="438">
                <a:moveTo>
                  <a:pt x="570" y="0"/>
                </a:moveTo>
                <a:lnTo>
                  <a:pt x="0" y="438"/>
                </a:lnTo>
              </a:path>
            </a:pathLst>
          </a:custGeom>
          <a:noFill/>
          <a:ln w="9525">
            <a:solidFill>
              <a:schemeClr val="tx1"/>
            </a:solidFill>
            <a:prstDash val="lgDash"/>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74" name="Freeform 64">
            <a:extLst>
              <a:ext uri="{FF2B5EF4-FFF2-40B4-BE49-F238E27FC236}">
                <a16:creationId xmlns:a16="http://schemas.microsoft.com/office/drawing/2014/main" id="{23AB764C-906C-4BB2-BE8E-00A23716BF73}"/>
              </a:ext>
            </a:extLst>
          </p:cNvPr>
          <p:cNvSpPr>
            <a:spLocks/>
          </p:cNvSpPr>
          <p:nvPr/>
        </p:nvSpPr>
        <p:spPr bwMode="auto">
          <a:xfrm>
            <a:off x="7781925" y="3743325"/>
            <a:ext cx="533400" cy="752475"/>
          </a:xfrm>
          <a:custGeom>
            <a:avLst/>
            <a:gdLst>
              <a:gd name="T0" fmla="*/ 0 w 336"/>
              <a:gd name="T1" fmla="*/ 0 h 474"/>
              <a:gd name="T2" fmla="*/ 2147483646 w 336"/>
              <a:gd name="T3" fmla="*/ 2147483646 h 474"/>
              <a:gd name="T4" fmla="*/ 0 60000 65536"/>
              <a:gd name="T5" fmla="*/ 0 60000 65536"/>
              <a:gd name="T6" fmla="*/ 0 w 336"/>
              <a:gd name="T7" fmla="*/ 0 h 474"/>
              <a:gd name="T8" fmla="*/ 336 w 336"/>
              <a:gd name="T9" fmla="*/ 474 h 474"/>
            </a:gdLst>
            <a:ahLst/>
            <a:cxnLst>
              <a:cxn ang="T4">
                <a:pos x="T0" y="T1"/>
              </a:cxn>
              <a:cxn ang="T5">
                <a:pos x="T2" y="T3"/>
              </a:cxn>
            </a:cxnLst>
            <a:rect l="T6" t="T7" r="T8" b="T9"/>
            <a:pathLst>
              <a:path w="336" h="474">
                <a:moveTo>
                  <a:pt x="0" y="0"/>
                </a:moveTo>
                <a:lnTo>
                  <a:pt x="336" y="474"/>
                </a:lnTo>
              </a:path>
            </a:pathLst>
          </a:custGeom>
          <a:noFill/>
          <a:ln w="9525">
            <a:solidFill>
              <a:schemeClr val="tx1"/>
            </a:solidFill>
            <a:prstDash val="lgDash"/>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2575" name="Line 65">
            <a:extLst>
              <a:ext uri="{FF2B5EF4-FFF2-40B4-BE49-F238E27FC236}">
                <a16:creationId xmlns:a16="http://schemas.microsoft.com/office/drawing/2014/main" id="{B4D71CD8-5904-4D0F-8EEA-D861B69DB9B4}"/>
              </a:ext>
            </a:extLst>
          </p:cNvPr>
          <p:cNvSpPr>
            <a:spLocks noChangeShapeType="1"/>
          </p:cNvSpPr>
          <p:nvPr/>
        </p:nvSpPr>
        <p:spPr bwMode="auto">
          <a:xfrm flipH="1">
            <a:off x="6934200" y="4495800"/>
            <a:ext cx="1371600" cy="1066800"/>
          </a:xfrm>
          <a:prstGeom prst="line">
            <a:avLst/>
          </a:prstGeom>
          <a:noFill/>
          <a:ln w="9525">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ar-SA"/>
          </a:p>
        </p:txBody>
      </p:sp>
      <p:sp>
        <p:nvSpPr>
          <p:cNvPr id="22576" name="Text Box 66">
            <a:extLst>
              <a:ext uri="{FF2B5EF4-FFF2-40B4-BE49-F238E27FC236}">
                <a16:creationId xmlns:a16="http://schemas.microsoft.com/office/drawing/2014/main" id="{59C377D0-F0AD-4D73-B72A-B3E2494C8A61}"/>
              </a:ext>
            </a:extLst>
          </p:cNvPr>
          <p:cNvSpPr txBox="1">
            <a:spLocks noChangeArrowheads="1"/>
          </p:cNvSpPr>
          <p:nvPr/>
        </p:nvSpPr>
        <p:spPr bwMode="auto">
          <a:xfrm>
            <a:off x="7391400" y="4572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r</a:t>
            </a:r>
          </a:p>
        </p:txBody>
      </p:sp>
      <p:sp>
        <p:nvSpPr>
          <p:cNvPr id="22577" name="Text Box 67">
            <a:extLst>
              <a:ext uri="{FF2B5EF4-FFF2-40B4-BE49-F238E27FC236}">
                <a16:creationId xmlns:a16="http://schemas.microsoft.com/office/drawing/2014/main" id="{A17D4891-7440-4EF9-8213-B1122C151C98}"/>
              </a:ext>
            </a:extLst>
          </p:cNvPr>
          <p:cNvSpPr txBox="1">
            <a:spLocks noChangeArrowheads="1"/>
          </p:cNvSpPr>
          <p:nvPr/>
        </p:nvSpPr>
        <p:spPr bwMode="auto">
          <a:xfrm>
            <a:off x="7239000" y="5181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Symbol" panose="05050102010706020507" pitchFamily="18" charset="2"/>
              </a:rPr>
              <a:t>q</a:t>
            </a:r>
          </a:p>
        </p:txBody>
      </p:sp>
      <p:sp>
        <p:nvSpPr>
          <p:cNvPr id="22578" name="Text Box 68">
            <a:extLst>
              <a:ext uri="{FF2B5EF4-FFF2-40B4-BE49-F238E27FC236}">
                <a16:creationId xmlns:a16="http://schemas.microsoft.com/office/drawing/2014/main" id="{966B9E4C-876C-46D9-BAA8-04C7AF657FCB}"/>
              </a:ext>
            </a:extLst>
          </p:cNvPr>
          <p:cNvSpPr txBox="1">
            <a:spLocks noChangeArrowheads="1"/>
          </p:cNvSpPr>
          <p:nvPr/>
        </p:nvSpPr>
        <p:spPr bwMode="auto">
          <a:xfrm>
            <a:off x="7391400" y="3581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Symbol" panose="05050102010706020507" pitchFamily="18" charset="2"/>
              </a:rPr>
              <a:t>q</a:t>
            </a:r>
          </a:p>
        </p:txBody>
      </p:sp>
      <p:sp>
        <p:nvSpPr>
          <p:cNvPr id="22579" name="Text Box 69">
            <a:extLst>
              <a:ext uri="{FF2B5EF4-FFF2-40B4-BE49-F238E27FC236}">
                <a16:creationId xmlns:a16="http://schemas.microsoft.com/office/drawing/2014/main" id="{26B75C50-2686-4768-A90D-61149184AF17}"/>
              </a:ext>
            </a:extLst>
          </p:cNvPr>
          <p:cNvSpPr txBox="1">
            <a:spLocks noChangeArrowheads="1"/>
          </p:cNvSpPr>
          <p:nvPr/>
        </p:nvSpPr>
        <p:spPr bwMode="auto">
          <a:xfrm>
            <a:off x="8686800" y="3886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  r</a:t>
            </a:r>
          </a:p>
        </p:txBody>
      </p:sp>
      <p:sp>
        <p:nvSpPr>
          <p:cNvPr id="22580" name="Text Box 70">
            <a:extLst>
              <a:ext uri="{FF2B5EF4-FFF2-40B4-BE49-F238E27FC236}">
                <a16:creationId xmlns:a16="http://schemas.microsoft.com/office/drawing/2014/main" id="{50026990-B398-42A2-B3A2-25E0F25828D4}"/>
              </a:ext>
            </a:extLst>
          </p:cNvPr>
          <p:cNvSpPr txBox="1">
            <a:spLocks noChangeArrowheads="1"/>
          </p:cNvSpPr>
          <p:nvPr/>
        </p:nvSpPr>
        <p:spPr bwMode="auto">
          <a:xfrm>
            <a:off x="2209800" y="3657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i="1">
                <a:latin typeface="Times New Roman" panose="02020603050405020304" pitchFamily="18" charset="0"/>
              </a:rPr>
              <a:t>Path</a:t>
            </a:r>
          </a:p>
        </p:txBody>
      </p:sp>
      <p:sp>
        <p:nvSpPr>
          <p:cNvPr id="22581" name="Text Box 71">
            <a:extLst>
              <a:ext uri="{FF2B5EF4-FFF2-40B4-BE49-F238E27FC236}">
                <a16:creationId xmlns:a16="http://schemas.microsoft.com/office/drawing/2014/main" id="{3D0AC146-4059-44BB-B8CB-91237B1862C2}"/>
              </a:ext>
            </a:extLst>
          </p:cNvPr>
          <p:cNvSpPr txBox="1">
            <a:spLocks noChangeArrowheads="1"/>
          </p:cNvSpPr>
          <p:nvPr/>
        </p:nvSpPr>
        <p:spPr bwMode="auto">
          <a:xfrm>
            <a:off x="4419600" y="41148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i="1">
                <a:latin typeface="Times New Roman" panose="02020603050405020304" pitchFamily="18" charset="0"/>
              </a:rPr>
              <a:t>Path</a:t>
            </a:r>
          </a:p>
        </p:txBody>
      </p:sp>
      <p:sp>
        <p:nvSpPr>
          <p:cNvPr id="22582" name="Text Box 72">
            <a:extLst>
              <a:ext uri="{FF2B5EF4-FFF2-40B4-BE49-F238E27FC236}">
                <a16:creationId xmlns:a16="http://schemas.microsoft.com/office/drawing/2014/main" id="{C89C944D-6EBD-4E90-868F-5AB419C343FC}"/>
              </a:ext>
            </a:extLst>
          </p:cNvPr>
          <p:cNvSpPr txBox="1">
            <a:spLocks noChangeArrowheads="1"/>
          </p:cNvSpPr>
          <p:nvPr/>
        </p:nvSpPr>
        <p:spPr bwMode="auto">
          <a:xfrm>
            <a:off x="8305800" y="3276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400" i="1">
                <a:latin typeface="Times New Roman" panose="02020603050405020304" pitchFamily="18" charset="0"/>
              </a:rPr>
              <a:t>Path</a:t>
            </a:r>
          </a:p>
        </p:txBody>
      </p:sp>
      <p:sp>
        <p:nvSpPr>
          <p:cNvPr id="22583" name="Text Box 73">
            <a:extLst>
              <a:ext uri="{FF2B5EF4-FFF2-40B4-BE49-F238E27FC236}">
                <a16:creationId xmlns:a16="http://schemas.microsoft.com/office/drawing/2014/main" id="{58ECBFE0-C618-4FD8-BA0B-489DB378B603}"/>
              </a:ext>
            </a:extLst>
          </p:cNvPr>
          <p:cNvSpPr txBox="1">
            <a:spLocks noChangeArrowheads="1"/>
          </p:cNvSpPr>
          <p:nvPr/>
        </p:nvSpPr>
        <p:spPr bwMode="auto">
          <a:xfrm>
            <a:off x="609600" y="5562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O</a:t>
            </a:r>
          </a:p>
        </p:txBody>
      </p:sp>
      <p:sp>
        <p:nvSpPr>
          <p:cNvPr id="22584" name="Text Box 74">
            <a:extLst>
              <a:ext uri="{FF2B5EF4-FFF2-40B4-BE49-F238E27FC236}">
                <a16:creationId xmlns:a16="http://schemas.microsoft.com/office/drawing/2014/main" id="{CFA5239C-B7D6-4EA1-891E-7394B12835DE}"/>
              </a:ext>
            </a:extLst>
          </p:cNvPr>
          <p:cNvSpPr txBox="1">
            <a:spLocks noChangeArrowheads="1"/>
          </p:cNvSpPr>
          <p:nvPr/>
        </p:nvSpPr>
        <p:spPr bwMode="auto">
          <a:xfrm>
            <a:off x="6629400" y="54864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O</a:t>
            </a:r>
          </a:p>
        </p:txBody>
      </p:sp>
      <p:sp>
        <p:nvSpPr>
          <p:cNvPr id="22585" name="Freeform 75">
            <a:extLst>
              <a:ext uri="{FF2B5EF4-FFF2-40B4-BE49-F238E27FC236}">
                <a16:creationId xmlns:a16="http://schemas.microsoft.com/office/drawing/2014/main" id="{9F313055-F9F6-4A3A-9054-8A6BDAECC91C}"/>
              </a:ext>
            </a:extLst>
          </p:cNvPr>
          <p:cNvSpPr>
            <a:spLocks/>
          </p:cNvSpPr>
          <p:nvPr/>
        </p:nvSpPr>
        <p:spPr bwMode="auto">
          <a:xfrm>
            <a:off x="7315200" y="5257800"/>
            <a:ext cx="88900" cy="304800"/>
          </a:xfrm>
          <a:custGeom>
            <a:avLst/>
            <a:gdLst>
              <a:gd name="T0" fmla="*/ 2147483646 w 56"/>
              <a:gd name="T1" fmla="*/ 2147483646 h 192"/>
              <a:gd name="T2" fmla="*/ 2147483646 w 56"/>
              <a:gd name="T3" fmla="*/ 2147483646 h 192"/>
              <a:gd name="T4" fmla="*/ 0 w 56"/>
              <a:gd name="T5" fmla="*/ 0 h 192"/>
              <a:gd name="T6" fmla="*/ 0 60000 65536"/>
              <a:gd name="T7" fmla="*/ 0 60000 65536"/>
              <a:gd name="T8" fmla="*/ 0 60000 65536"/>
              <a:gd name="T9" fmla="*/ 0 w 56"/>
              <a:gd name="T10" fmla="*/ 0 h 192"/>
              <a:gd name="T11" fmla="*/ 56 w 56"/>
              <a:gd name="T12" fmla="*/ 192 h 192"/>
            </a:gdLst>
            <a:ahLst/>
            <a:cxnLst>
              <a:cxn ang="T6">
                <a:pos x="T0" y="T1"/>
              </a:cxn>
              <a:cxn ang="T7">
                <a:pos x="T2" y="T3"/>
              </a:cxn>
              <a:cxn ang="T8">
                <a:pos x="T4" y="T5"/>
              </a:cxn>
            </a:cxnLst>
            <a:rect l="T9" t="T10" r="T11" b="T12"/>
            <a:pathLst>
              <a:path w="56" h="192">
                <a:moveTo>
                  <a:pt x="48" y="192"/>
                </a:moveTo>
                <a:cubicBezTo>
                  <a:pt x="52" y="160"/>
                  <a:pt x="56" y="128"/>
                  <a:pt x="48" y="96"/>
                </a:cubicBezTo>
                <a:cubicBezTo>
                  <a:pt x="40" y="64"/>
                  <a:pt x="20" y="32"/>
                  <a:pt x="0" y="0"/>
                </a:cubicBezTo>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ar-SA"/>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linds(horizontal)">
                                      <p:cBhvr>
                                        <p:cTn id="7" dur="500"/>
                                        <p:tgtEl>
                                          <p:spTgt spid="169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9991"/>
                                        </p:tgtEl>
                                        <p:attrNameLst>
                                          <p:attrName>style.visibility</p:attrName>
                                        </p:attrNameLst>
                                      </p:cBhvr>
                                      <p:to>
                                        <p:strVal val="visible"/>
                                      </p:to>
                                    </p:set>
                                    <p:animEffect transition="in" filter="blinds(horizontal)">
                                      <p:cBhvr>
                                        <p:cTn id="12" dur="500"/>
                                        <p:tgtEl>
                                          <p:spTgt spid="1699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9992"/>
                                        </p:tgtEl>
                                        <p:attrNameLst>
                                          <p:attrName>style.visibility</p:attrName>
                                        </p:attrNameLst>
                                      </p:cBhvr>
                                      <p:to>
                                        <p:strVal val="visible"/>
                                      </p:to>
                                    </p:set>
                                    <p:animEffect transition="in" filter="blinds(horizontal)">
                                      <p:cBhvr>
                                        <p:cTn id="17" dur="500"/>
                                        <p:tgtEl>
                                          <p:spTgt spid="16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p:bldP spid="169991" grpId="0"/>
      <p:bldP spid="1699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10FC9D8-5286-4F2A-A095-3AC326DFB085}"/>
              </a:ext>
            </a:extLst>
          </p:cNvPr>
          <p:cNvSpPr>
            <a:spLocks noGrp="1" noChangeArrowheads="1"/>
          </p:cNvSpPr>
          <p:nvPr>
            <p:ph type="title"/>
          </p:nvPr>
        </p:nvSpPr>
        <p:spPr>
          <a:xfrm>
            <a:off x="962025" y="0"/>
            <a:ext cx="8181975" cy="1462088"/>
          </a:xfrm>
        </p:spPr>
        <p:txBody>
          <a:bodyPr/>
          <a:lstStyle/>
          <a:p>
            <a:pPr algn="ctr" eaLnBrk="1" fontAlgn="auto" hangingPunct="1">
              <a:spcAft>
                <a:spcPts val="0"/>
              </a:spcAft>
              <a:defRPr/>
            </a:pPr>
            <a:r>
              <a:rPr lang="en-US" altLang="ar-SA" sz="3200"/>
              <a:t>Plane Curvilinear Motion </a:t>
            </a:r>
            <a:r>
              <a:rPr lang="en-US" altLang="ar-SA" sz="3200">
                <a:latin typeface="Arial" panose="020B0604020202020204" pitchFamily="34" charset="0"/>
              </a:rPr>
              <a:t>–</a:t>
            </a:r>
            <a:r>
              <a:rPr lang="en-US" altLang="ar-SA" sz="3200"/>
              <a:t> (Displacement)</a:t>
            </a:r>
          </a:p>
        </p:txBody>
      </p:sp>
      <p:sp>
        <p:nvSpPr>
          <p:cNvPr id="24579" name="Text Box 5">
            <a:extLst>
              <a:ext uri="{FF2B5EF4-FFF2-40B4-BE49-F238E27FC236}">
                <a16:creationId xmlns:a16="http://schemas.microsoft.com/office/drawing/2014/main" id="{DC0FFE5E-F9CD-48DE-B1AF-1E612B616568}"/>
              </a:ext>
            </a:extLst>
          </p:cNvPr>
          <p:cNvSpPr txBox="1">
            <a:spLocks noChangeArrowheads="1"/>
          </p:cNvSpPr>
          <p:nvPr/>
        </p:nvSpPr>
        <p:spPr bwMode="auto">
          <a:xfrm>
            <a:off x="6324600" y="1981200"/>
            <a:ext cx="2819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Since, here, the particle motion is described by two coordinates components, both the magnitude and the direction of the position, the velocity, and the acceleration have to be specified.</a:t>
            </a:r>
            <a:endParaRPr lang="en-US" altLang="ar-SA" sz="1400">
              <a:latin typeface="Tahoma" panose="020B0604030504040204" pitchFamily="34" charset="0"/>
              <a:cs typeface="Arial" panose="020B0604020202020204" pitchFamily="34" charset="0"/>
            </a:endParaRPr>
          </a:p>
        </p:txBody>
      </p:sp>
      <p:pic>
        <p:nvPicPr>
          <p:cNvPr id="24580" name="Picture 8">
            <a:extLst>
              <a:ext uri="{FF2B5EF4-FFF2-40B4-BE49-F238E27FC236}">
                <a16:creationId xmlns:a16="http://schemas.microsoft.com/office/drawing/2014/main" id="{37553224-5FDB-4814-BA22-76D34C55D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4953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2">
            <a:extLst>
              <a:ext uri="{FF2B5EF4-FFF2-40B4-BE49-F238E27FC236}">
                <a16:creationId xmlns:a16="http://schemas.microsoft.com/office/drawing/2014/main" id="{823B9EF1-EDC8-4FED-9C47-D51E2924AC61}"/>
              </a:ext>
            </a:extLst>
          </p:cNvPr>
          <p:cNvSpPr txBox="1">
            <a:spLocks noChangeArrowheads="1"/>
          </p:cNvSpPr>
          <p:nvPr/>
        </p:nvSpPr>
        <p:spPr bwMode="auto">
          <a:xfrm>
            <a:off x="2971800" y="4648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800">
                <a:latin typeface="Tahoma" panose="020B0604030504040204" pitchFamily="34" charset="0"/>
                <a:cs typeface="Arial" panose="020B0604020202020204" pitchFamily="34" charset="0"/>
              </a:rPr>
              <a:t>   or </a:t>
            </a:r>
            <a:r>
              <a:rPr lang="en-US" altLang="ar-SA" sz="1800" b="1" u="sng">
                <a:latin typeface="Tahoma" panose="020B0604030504040204" pitchFamily="34" charset="0"/>
                <a:cs typeface="Arial" panose="020B0604020202020204" pitchFamily="34" charset="0"/>
              </a:rPr>
              <a:t>r</a:t>
            </a:r>
            <a:r>
              <a:rPr lang="en-US" altLang="ar-SA" sz="1800" b="1">
                <a:latin typeface="Times New Roman" panose="02020603050405020304" pitchFamily="18" charset="0"/>
              </a:rPr>
              <a:t>(</a:t>
            </a:r>
            <a:r>
              <a:rPr lang="en-US" altLang="ar-SA" sz="1800">
                <a:latin typeface="Times New Roman" panose="02020603050405020304" pitchFamily="18" charset="0"/>
              </a:rPr>
              <a:t>t</a:t>
            </a:r>
            <a:r>
              <a:rPr lang="en-US" altLang="ar-SA" sz="1800" b="1">
                <a:latin typeface="Times New Roman" panose="02020603050405020304" pitchFamily="18" charset="0"/>
              </a:rPr>
              <a:t>)</a:t>
            </a:r>
            <a:r>
              <a:rPr lang="en-US" altLang="ar-SA" sz="1800">
                <a:latin typeface="Tahoma" panose="020B0604030504040204" pitchFamily="34" charset="0"/>
                <a:cs typeface="Arial" panose="020B0604020202020204" pitchFamily="34" charset="0"/>
              </a:rPr>
              <a:t>+</a:t>
            </a:r>
            <a:r>
              <a:rPr lang="en-US" altLang="ar-SA" sz="1800">
                <a:latin typeface="Symbol" panose="05050102010706020507" pitchFamily="18" charset="2"/>
                <a:cs typeface="Arial" panose="020B0604020202020204" pitchFamily="34" charset="0"/>
              </a:rPr>
              <a:t>D</a:t>
            </a:r>
            <a:r>
              <a:rPr lang="en-US" altLang="ar-SA" sz="1800" b="1" u="sng">
                <a:latin typeface="Tahoma" panose="020B0604030504040204" pitchFamily="34" charset="0"/>
                <a:cs typeface="Arial" panose="020B0604020202020204" pitchFamily="34" charset="0"/>
              </a:rPr>
              <a:t>r</a:t>
            </a:r>
            <a:r>
              <a:rPr lang="en-US" altLang="ar-SA" sz="1800" b="1">
                <a:latin typeface="Tahoma" panose="020B0604030504040204" pitchFamily="34" charset="0"/>
                <a:cs typeface="Arial" panose="020B0604020202020204" pitchFamily="34" charset="0"/>
              </a:rPr>
              <a:t>(</a:t>
            </a:r>
            <a:r>
              <a:rPr lang="en-US" altLang="ar-SA" sz="1800">
                <a:latin typeface="Symbol" panose="05050102010706020507" pitchFamily="18" charset="2"/>
                <a:cs typeface="Arial" panose="020B0604020202020204" pitchFamily="34" charset="0"/>
              </a:rPr>
              <a:t>D</a:t>
            </a:r>
            <a:r>
              <a:rPr lang="en-US" altLang="ar-SA" sz="1800">
                <a:latin typeface="Tahoma" panose="020B0604030504040204" pitchFamily="34" charset="0"/>
                <a:cs typeface="Arial" panose="020B0604020202020204" pitchFamily="34" charset="0"/>
              </a:rPr>
              <a:t>t</a:t>
            </a:r>
            <a:r>
              <a:rPr lang="en-US" altLang="ar-SA" sz="1800" b="1">
                <a:latin typeface="Tahoma" panose="020B0604030504040204" pitchFamily="34" charset="0"/>
                <a:cs typeface="Arial" panose="020B0604020202020204" pitchFamily="34" charset="0"/>
              </a:rPr>
              <a:t>)</a:t>
            </a:r>
          </a:p>
        </p:txBody>
      </p:sp>
      <p:sp>
        <p:nvSpPr>
          <p:cNvPr id="24582" name="Text Box 13">
            <a:extLst>
              <a:ext uri="{FF2B5EF4-FFF2-40B4-BE49-F238E27FC236}">
                <a16:creationId xmlns:a16="http://schemas.microsoft.com/office/drawing/2014/main" id="{6CEBE456-833A-4CAE-9A01-CD0A552D2091}"/>
              </a:ext>
            </a:extLst>
          </p:cNvPr>
          <p:cNvSpPr txBox="1">
            <a:spLocks noChangeArrowheads="1"/>
          </p:cNvSpPr>
          <p:nvPr/>
        </p:nvSpPr>
        <p:spPr bwMode="auto">
          <a:xfrm>
            <a:off x="3352800" y="2895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a:latin typeface="Symbol" panose="05050102010706020507" pitchFamily="18" charset="2"/>
                <a:cs typeface="Arial" panose="020B0604020202020204" pitchFamily="34" charset="0"/>
              </a:rPr>
              <a:t>D</a:t>
            </a:r>
            <a:r>
              <a:rPr lang="en-US" altLang="ar-SA" sz="1800">
                <a:latin typeface="Tahoma" panose="020B0604030504040204" pitchFamily="34" charset="0"/>
                <a:cs typeface="Arial" panose="020B0604020202020204" pitchFamily="34" charset="0"/>
              </a:rPr>
              <a:t>s</a:t>
            </a:r>
          </a:p>
        </p:txBody>
      </p:sp>
      <p:sp>
        <p:nvSpPr>
          <p:cNvPr id="24583" name="Line 14">
            <a:extLst>
              <a:ext uri="{FF2B5EF4-FFF2-40B4-BE49-F238E27FC236}">
                <a16:creationId xmlns:a16="http://schemas.microsoft.com/office/drawing/2014/main" id="{81FFC014-AF9A-4412-A758-476DD8E246F3}"/>
              </a:ext>
            </a:extLst>
          </p:cNvPr>
          <p:cNvSpPr>
            <a:spLocks noChangeShapeType="1"/>
          </p:cNvSpPr>
          <p:nvPr/>
        </p:nvSpPr>
        <p:spPr bwMode="auto">
          <a:xfrm flipV="1">
            <a:off x="2895600" y="28194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584" name="Line 17">
            <a:extLst>
              <a:ext uri="{FF2B5EF4-FFF2-40B4-BE49-F238E27FC236}">
                <a16:creationId xmlns:a16="http://schemas.microsoft.com/office/drawing/2014/main" id="{F722B3ED-95C2-4888-ABB6-28588E7A45BD}"/>
              </a:ext>
            </a:extLst>
          </p:cNvPr>
          <p:cNvSpPr>
            <a:spLocks noChangeShapeType="1"/>
          </p:cNvSpPr>
          <p:nvPr/>
        </p:nvSpPr>
        <p:spPr bwMode="auto">
          <a:xfrm flipV="1">
            <a:off x="4114800" y="35814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585" name="Freeform 18">
            <a:extLst>
              <a:ext uri="{FF2B5EF4-FFF2-40B4-BE49-F238E27FC236}">
                <a16:creationId xmlns:a16="http://schemas.microsoft.com/office/drawing/2014/main" id="{A57BE805-D4AC-447D-AC65-BECE238F5080}"/>
              </a:ext>
            </a:extLst>
          </p:cNvPr>
          <p:cNvSpPr>
            <a:spLocks/>
          </p:cNvSpPr>
          <p:nvPr/>
        </p:nvSpPr>
        <p:spPr bwMode="auto">
          <a:xfrm>
            <a:off x="2971800" y="2895600"/>
            <a:ext cx="1295400" cy="762000"/>
          </a:xfrm>
          <a:custGeom>
            <a:avLst/>
            <a:gdLst>
              <a:gd name="T0" fmla="*/ 0 w 816"/>
              <a:gd name="T1" fmla="*/ 0 h 480"/>
              <a:gd name="T2" fmla="*/ 2147483646 w 816"/>
              <a:gd name="T3" fmla="*/ 2147483646 h 480"/>
              <a:gd name="T4" fmla="*/ 2147483646 w 816"/>
              <a:gd name="T5" fmla="*/ 2147483646 h 480"/>
              <a:gd name="T6" fmla="*/ 0 60000 65536"/>
              <a:gd name="T7" fmla="*/ 0 60000 65536"/>
              <a:gd name="T8" fmla="*/ 0 60000 65536"/>
              <a:gd name="T9" fmla="*/ 0 w 816"/>
              <a:gd name="T10" fmla="*/ 0 h 480"/>
              <a:gd name="T11" fmla="*/ 816 w 816"/>
              <a:gd name="T12" fmla="*/ 480 h 480"/>
            </a:gdLst>
            <a:ahLst/>
            <a:cxnLst>
              <a:cxn ang="T6">
                <a:pos x="T0" y="T1"/>
              </a:cxn>
              <a:cxn ang="T7">
                <a:pos x="T2" y="T3"/>
              </a:cxn>
              <a:cxn ang="T8">
                <a:pos x="T4" y="T5"/>
              </a:cxn>
            </a:cxnLst>
            <a:rect l="T9" t="T10" r="T11" b="T12"/>
            <a:pathLst>
              <a:path w="816" h="480">
                <a:moveTo>
                  <a:pt x="0" y="0"/>
                </a:moveTo>
                <a:cubicBezTo>
                  <a:pt x="124" y="32"/>
                  <a:pt x="248" y="64"/>
                  <a:pt x="384" y="144"/>
                </a:cubicBezTo>
                <a:cubicBezTo>
                  <a:pt x="520" y="224"/>
                  <a:pt x="668" y="352"/>
                  <a:pt x="816" y="480"/>
                </a:cubicBezTo>
              </a:path>
            </a:pathLst>
          </a:custGeom>
          <a:noFill/>
          <a:ln w="9525">
            <a:solidFill>
              <a:schemeClr val="tx1"/>
            </a:solidFill>
            <a:round/>
            <a:headEnd type="stealth"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4586" name="Text Box 21">
            <a:extLst>
              <a:ext uri="{FF2B5EF4-FFF2-40B4-BE49-F238E27FC236}">
                <a16:creationId xmlns:a16="http://schemas.microsoft.com/office/drawing/2014/main" id="{210581D3-A5F0-47FF-8ECB-EA59058B1414}"/>
              </a:ext>
            </a:extLst>
          </p:cNvPr>
          <p:cNvSpPr txBox="1">
            <a:spLocks noChangeArrowheads="1"/>
          </p:cNvSpPr>
          <p:nvPr/>
        </p:nvSpPr>
        <p:spPr bwMode="auto">
          <a:xfrm>
            <a:off x="3124200" y="34544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eaLnBrk="1" hangingPunct="1">
              <a:lnSpc>
                <a:spcPct val="100000"/>
              </a:lnSpc>
              <a:spcBef>
                <a:spcPct val="50000"/>
              </a:spcBef>
              <a:buClrTx/>
              <a:buSzTx/>
              <a:buFontTx/>
              <a:buNone/>
            </a:pPr>
            <a:r>
              <a:rPr lang="en-US" altLang="ar-SA" sz="1600">
                <a:latin typeface="Symbol" panose="05050102010706020507" pitchFamily="18" charset="2"/>
                <a:cs typeface="Arial" panose="020B0604020202020204" pitchFamily="34" charset="0"/>
              </a:rPr>
              <a:t>  (D</a:t>
            </a:r>
            <a:r>
              <a:rPr lang="en-US" altLang="ar-SA" sz="1600">
                <a:latin typeface="Times New Roman" panose="02020603050405020304" pitchFamily="18" charset="0"/>
              </a:rPr>
              <a:t>t)</a:t>
            </a:r>
          </a:p>
        </p:txBody>
      </p:sp>
      <p:sp>
        <p:nvSpPr>
          <p:cNvPr id="24587" name="Text Box 22">
            <a:extLst>
              <a:ext uri="{FF2B5EF4-FFF2-40B4-BE49-F238E27FC236}">
                <a16:creationId xmlns:a16="http://schemas.microsoft.com/office/drawing/2014/main" id="{D8660EE4-DF11-4C5D-96EE-DAA74FAF0F29}"/>
              </a:ext>
            </a:extLst>
          </p:cNvPr>
          <p:cNvSpPr txBox="1">
            <a:spLocks noChangeArrowheads="1"/>
          </p:cNvSpPr>
          <p:nvPr/>
        </p:nvSpPr>
        <p:spPr bwMode="auto">
          <a:xfrm>
            <a:off x="6400800" y="4267200"/>
            <a:ext cx="2819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If the origin (</a:t>
            </a:r>
            <a:r>
              <a:rPr lang="en-US" altLang="ar-SA" sz="1400" i="1">
                <a:solidFill>
                  <a:schemeClr val="hlink"/>
                </a:solidFill>
                <a:latin typeface="Tahoma" panose="020B0604030504040204" pitchFamily="34" charset="0"/>
                <a:cs typeface="Arial" panose="020B0604020202020204" pitchFamily="34" charset="0"/>
              </a:rPr>
              <a:t>O</a:t>
            </a:r>
            <a:r>
              <a:rPr lang="en-US" altLang="ar-SA" sz="1400">
                <a:solidFill>
                  <a:schemeClr val="hlink"/>
                </a:solidFill>
                <a:latin typeface="Tahoma" panose="020B0604030504040204" pitchFamily="34" charset="0"/>
                <a:cs typeface="Arial" panose="020B0604020202020204" pitchFamily="34" charset="0"/>
              </a:rPr>
              <a:t>) is changed to some different location, the position </a:t>
            </a:r>
            <a:r>
              <a:rPr lang="en-US" altLang="ar-SA" sz="1400" b="1" u="sng">
                <a:solidFill>
                  <a:schemeClr val="hlink"/>
                </a:solidFill>
                <a:latin typeface="Tahoma" panose="020B0604030504040204" pitchFamily="34" charset="0"/>
                <a:cs typeface="Arial" panose="020B0604020202020204" pitchFamily="34" charset="0"/>
              </a:rPr>
              <a:t>r</a:t>
            </a:r>
            <a:r>
              <a:rPr lang="en-US" altLang="ar-SA" sz="1400">
                <a:solidFill>
                  <a:schemeClr val="hlink"/>
                </a:solidFill>
                <a:latin typeface="Tahoma" panose="020B0604030504040204" pitchFamily="34" charset="0"/>
                <a:cs typeface="Arial" panose="020B0604020202020204" pitchFamily="34" charset="0"/>
              </a:rPr>
              <a:t>(t) will be changed, but </a:t>
            </a:r>
            <a:r>
              <a:rPr lang="en-US" altLang="ar-SA" sz="1400">
                <a:solidFill>
                  <a:schemeClr val="hlink"/>
                </a:solidFill>
                <a:latin typeface="Symbol" panose="05050102010706020507" pitchFamily="18" charset="2"/>
                <a:cs typeface="Arial" panose="020B0604020202020204" pitchFamily="34" charset="0"/>
              </a:rPr>
              <a:t>D</a:t>
            </a:r>
            <a:r>
              <a:rPr lang="en-US" altLang="ar-SA" sz="1400" b="1" u="sng">
                <a:solidFill>
                  <a:schemeClr val="hlink"/>
                </a:solidFill>
                <a:latin typeface="Tahoma" panose="020B0604030504040204" pitchFamily="34" charset="0"/>
                <a:cs typeface="Arial" panose="020B0604020202020204" pitchFamily="34" charset="0"/>
              </a:rPr>
              <a:t>r</a:t>
            </a:r>
            <a:r>
              <a:rPr lang="en-US" altLang="ar-SA" sz="1400">
                <a:solidFill>
                  <a:schemeClr val="hlink"/>
                </a:solidFill>
                <a:latin typeface="Tahoma" panose="020B0604030504040204" pitchFamily="34" charset="0"/>
                <a:cs typeface="Arial" panose="020B0604020202020204" pitchFamily="34" charset="0"/>
              </a:rPr>
              <a:t>(</a:t>
            </a:r>
            <a:r>
              <a:rPr lang="en-US" altLang="ar-SA" sz="1400">
                <a:solidFill>
                  <a:schemeClr val="hlink"/>
                </a:solidFill>
                <a:latin typeface="Symbol" panose="05050102010706020507" pitchFamily="18" charset="2"/>
                <a:cs typeface="Arial" panose="020B0604020202020204" pitchFamily="34" charset="0"/>
              </a:rPr>
              <a:t>D</a:t>
            </a:r>
            <a:r>
              <a:rPr lang="en-US" altLang="ar-SA" sz="1400">
                <a:solidFill>
                  <a:schemeClr val="hlink"/>
                </a:solidFill>
                <a:latin typeface="Tahoma" panose="020B0604030504040204" pitchFamily="34" charset="0"/>
                <a:cs typeface="Arial" panose="020B0604020202020204" pitchFamily="34" charset="0"/>
              </a:rPr>
              <a:t>t)</a:t>
            </a:r>
            <a:r>
              <a:rPr lang="en-US" altLang="ar-SA" sz="1800">
                <a:latin typeface="Tahoma" panose="020B0604030504040204" pitchFamily="34" charset="0"/>
                <a:cs typeface="Arial" panose="020B0604020202020204" pitchFamily="34" charset="0"/>
              </a:rPr>
              <a:t> </a:t>
            </a:r>
            <a:r>
              <a:rPr lang="en-US" altLang="ar-SA" sz="1400">
                <a:solidFill>
                  <a:schemeClr val="hlink"/>
                </a:solidFill>
                <a:latin typeface="Tahoma" panose="020B0604030504040204" pitchFamily="34" charset="0"/>
                <a:cs typeface="Arial" panose="020B0604020202020204" pitchFamily="34" charset="0"/>
              </a:rPr>
              <a:t>will not change.</a:t>
            </a:r>
          </a:p>
        </p:txBody>
      </p:sp>
      <p:sp>
        <p:nvSpPr>
          <p:cNvPr id="24588" name="Text Box 23">
            <a:extLst>
              <a:ext uri="{FF2B5EF4-FFF2-40B4-BE49-F238E27FC236}">
                <a16:creationId xmlns:a16="http://schemas.microsoft.com/office/drawing/2014/main" id="{B30F8F7F-3861-4BA3-A31D-4890ABAE1D6E}"/>
              </a:ext>
            </a:extLst>
          </p:cNvPr>
          <p:cNvSpPr txBox="1">
            <a:spLocks noChangeArrowheads="1"/>
          </p:cNvSpPr>
          <p:nvPr/>
        </p:nvSpPr>
        <p:spPr bwMode="auto">
          <a:xfrm>
            <a:off x="4038600" y="1828800"/>
            <a:ext cx="2209800" cy="8350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eaLnBrk="1" hangingPunct="1">
              <a:lnSpc>
                <a:spcPct val="100000"/>
              </a:lnSpc>
              <a:spcBef>
                <a:spcPct val="50000"/>
              </a:spcBef>
              <a:buClrTx/>
              <a:buSzTx/>
              <a:buFontTx/>
              <a:buNone/>
            </a:pPr>
            <a:r>
              <a:rPr lang="en-US" altLang="ar-SA" sz="1600">
                <a:latin typeface="Tahoma" panose="020B0604030504040204" pitchFamily="34" charset="0"/>
                <a:cs typeface="Arial" panose="020B0604020202020204" pitchFamily="34" charset="0"/>
              </a:rPr>
              <a:t>Actual distance traveled by the particle (it is s scalar)</a:t>
            </a:r>
          </a:p>
        </p:txBody>
      </p:sp>
      <p:sp>
        <p:nvSpPr>
          <p:cNvPr id="24589" name="Freeform 24">
            <a:extLst>
              <a:ext uri="{FF2B5EF4-FFF2-40B4-BE49-F238E27FC236}">
                <a16:creationId xmlns:a16="http://schemas.microsoft.com/office/drawing/2014/main" id="{C158ECB9-326C-4E14-8CC9-1AE3038C6E4D}"/>
              </a:ext>
            </a:extLst>
          </p:cNvPr>
          <p:cNvSpPr>
            <a:spLocks/>
          </p:cNvSpPr>
          <p:nvPr/>
        </p:nvSpPr>
        <p:spPr bwMode="auto">
          <a:xfrm>
            <a:off x="3952875" y="2667000"/>
            <a:ext cx="847725" cy="333375"/>
          </a:xfrm>
          <a:custGeom>
            <a:avLst/>
            <a:gdLst>
              <a:gd name="T0" fmla="*/ 0 w 204"/>
              <a:gd name="T1" fmla="*/ 2147483646 h 120"/>
              <a:gd name="T2" fmla="*/ 2147483646 w 204"/>
              <a:gd name="T3" fmla="*/ 0 h 120"/>
              <a:gd name="T4" fmla="*/ 0 60000 65536"/>
              <a:gd name="T5" fmla="*/ 0 60000 65536"/>
              <a:gd name="T6" fmla="*/ 0 w 204"/>
              <a:gd name="T7" fmla="*/ 0 h 120"/>
              <a:gd name="T8" fmla="*/ 204 w 204"/>
              <a:gd name="T9" fmla="*/ 120 h 120"/>
            </a:gdLst>
            <a:ahLst/>
            <a:cxnLst>
              <a:cxn ang="T4">
                <a:pos x="T0" y="T1"/>
              </a:cxn>
              <a:cxn ang="T5">
                <a:pos x="T2" y="T3"/>
              </a:cxn>
            </a:cxnLst>
            <a:rect l="T6" t="T7" r="T8" b="T9"/>
            <a:pathLst>
              <a:path w="204" h="120">
                <a:moveTo>
                  <a:pt x="0" y="120"/>
                </a:moveTo>
                <a:lnTo>
                  <a:pt x="204" y="0"/>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4590" name="Text Box 25">
            <a:extLst>
              <a:ext uri="{FF2B5EF4-FFF2-40B4-BE49-F238E27FC236}">
                <a16:creationId xmlns:a16="http://schemas.microsoft.com/office/drawing/2014/main" id="{A9E397F4-881F-4078-8777-B23AD6C32E8A}"/>
              </a:ext>
            </a:extLst>
          </p:cNvPr>
          <p:cNvSpPr txBox="1">
            <a:spLocks noChangeArrowheads="1"/>
          </p:cNvSpPr>
          <p:nvPr/>
        </p:nvSpPr>
        <p:spPr bwMode="auto">
          <a:xfrm>
            <a:off x="304800" y="2438400"/>
            <a:ext cx="1752600" cy="8350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eaLnBrk="1" hangingPunct="1">
              <a:lnSpc>
                <a:spcPct val="100000"/>
              </a:lnSpc>
              <a:spcBef>
                <a:spcPct val="50000"/>
              </a:spcBef>
              <a:buClrTx/>
              <a:buSzTx/>
              <a:buFontTx/>
              <a:buNone/>
            </a:pPr>
            <a:r>
              <a:rPr lang="en-US" altLang="ar-SA" sz="1600">
                <a:latin typeface="Tahoma" panose="020B0604030504040204" pitchFamily="34" charset="0"/>
                <a:cs typeface="Arial" panose="020B0604020202020204" pitchFamily="34" charset="0"/>
              </a:rPr>
              <a:t>The vector displacement of the particle</a:t>
            </a:r>
          </a:p>
        </p:txBody>
      </p:sp>
      <p:sp>
        <p:nvSpPr>
          <p:cNvPr id="24591" name="Freeform 26">
            <a:extLst>
              <a:ext uri="{FF2B5EF4-FFF2-40B4-BE49-F238E27FC236}">
                <a16:creationId xmlns:a16="http://schemas.microsoft.com/office/drawing/2014/main" id="{EA22D434-180B-4D00-8B0F-470C1AD20E43}"/>
              </a:ext>
            </a:extLst>
          </p:cNvPr>
          <p:cNvSpPr>
            <a:spLocks/>
          </p:cNvSpPr>
          <p:nvPr/>
        </p:nvSpPr>
        <p:spPr bwMode="auto">
          <a:xfrm flipH="1">
            <a:off x="1390650" y="3276600"/>
            <a:ext cx="1657350" cy="304800"/>
          </a:xfrm>
          <a:custGeom>
            <a:avLst/>
            <a:gdLst>
              <a:gd name="T0" fmla="*/ 0 w 204"/>
              <a:gd name="T1" fmla="*/ 2147483646 h 120"/>
              <a:gd name="T2" fmla="*/ 2147483646 w 204"/>
              <a:gd name="T3" fmla="*/ 0 h 120"/>
              <a:gd name="T4" fmla="*/ 0 60000 65536"/>
              <a:gd name="T5" fmla="*/ 0 60000 65536"/>
              <a:gd name="T6" fmla="*/ 0 w 204"/>
              <a:gd name="T7" fmla="*/ 0 h 120"/>
              <a:gd name="T8" fmla="*/ 204 w 204"/>
              <a:gd name="T9" fmla="*/ 120 h 120"/>
            </a:gdLst>
            <a:ahLst/>
            <a:cxnLst>
              <a:cxn ang="T4">
                <a:pos x="T0" y="T1"/>
              </a:cxn>
              <a:cxn ang="T5">
                <a:pos x="T2" y="T3"/>
              </a:cxn>
            </a:cxnLst>
            <a:rect l="T6" t="T7" r="T8" b="T9"/>
            <a:pathLst>
              <a:path w="204" h="120">
                <a:moveTo>
                  <a:pt x="0" y="120"/>
                </a:moveTo>
                <a:lnTo>
                  <a:pt x="204" y="0"/>
                </a:lnTo>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4592" name="Freeform 27">
            <a:extLst>
              <a:ext uri="{FF2B5EF4-FFF2-40B4-BE49-F238E27FC236}">
                <a16:creationId xmlns:a16="http://schemas.microsoft.com/office/drawing/2014/main" id="{436FCECF-6559-4755-A261-5C6619983583}"/>
              </a:ext>
            </a:extLst>
          </p:cNvPr>
          <p:cNvSpPr>
            <a:spLocks/>
          </p:cNvSpPr>
          <p:nvPr/>
        </p:nvSpPr>
        <p:spPr bwMode="auto">
          <a:xfrm>
            <a:off x="4457700" y="3543300"/>
            <a:ext cx="76200" cy="66675"/>
          </a:xfrm>
          <a:custGeom>
            <a:avLst/>
            <a:gdLst>
              <a:gd name="T0" fmla="*/ 2147483646 w 48"/>
              <a:gd name="T1" fmla="*/ 0 h 42"/>
              <a:gd name="T2" fmla="*/ 0 w 48"/>
              <a:gd name="T3" fmla="*/ 2147483646 h 42"/>
              <a:gd name="T4" fmla="*/ 0 60000 65536"/>
              <a:gd name="T5" fmla="*/ 0 60000 65536"/>
              <a:gd name="T6" fmla="*/ 0 w 48"/>
              <a:gd name="T7" fmla="*/ 0 h 42"/>
              <a:gd name="T8" fmla="*/ 48 w 48"/>
              <a:gd name="T9" fmla="*/ 42 h 42"/>
            </a:gdLst>
            <a:ahLst/>
            <a:cxnLst>
              <a:cxn ang="T4">
                <a:pos x="T0" y="T1"/>
              </a:cxn>
              <a:cxn ang="T5">
                <a:pos x="T2" y="T3"/>
              </a:cxn>
            </a:cxnLst>
            <a:rect l="T6" t="T7" r="T8" b="T9"/>
            <a:pathLst>
              <a:path w="48" h="42">
                <a:moveTo>
                  <a:pt x="48" y="0"/>
                </a:moveTo>
                <a:lnTo>
                  <a:pt x="0" y="42"/>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A36921B-942D-4045-ADD9-6AE4CE9C0D64}"/>
              </a:ext>
            </a:extLst>
          </p:cNvPr>
          <p:cNvSpPr>
            <a:spLocks noGrp="1" noChangeArrowheads="1"/>
          </p:cNvSpPr>
          <p:nvPr>
            <p:ph type="title"/>
          </p:nvPr>
        </p:nvSpPr>
        <p:spPr>
          <a:xfrm>
            <a:off x="609600" y="214313"/>
            <a:ext cx="8334375" cy="1462087"/>
          </a:xfrm>
        </p:spPr>
        <p:txBody>
          <a:bodyPr/>
          <a:lstStyle/>
          <a:p>
            <a:pPr algn="ctr" eaLnBrk="1" fontAlgn="auto" hangingPunct="1">
              <a:spcAft>
                <a:spcPts val="0"/>
              </a:spcAft>
              <a:defRPr/>
            </a:pPr>
            <a:r>
              <a:rPr lang="en-US" altLang="ar-SA" sz="3200"/>
              <a:t>Plane Curvilinear Motion </a:t>
            </a:r>
            <a:r>
              <a:rPr lang="en-US" altLang="ar-SA" sz="3200">
                <a:latin typeface="Arial" panose="020B0604020202020204" pitchFamily="34" charset="0"/>
              </a:rPr>
              <a:t>– </a:t>
            </a:r>
            <a:r>
              <a:rPr lang="en-US" altLang="ar-SA" sz="3200"/>
              <a:t>(Velocity)</a:t>
            </a:r>
          </a:p>
        </p:txBody>
      </p:sp>
      <p:sp>
        <p:nvSpPr>
          <p:cNvPr id="26627" name="Rectangle 3">
            <a:extLst>
              <a:ext uri="{FF2B5EF4-FFF2-40B4-BE49-F238E27FC236}">
                <a16:creationId xmlns:a16="http://schemas.microsoft.com/office/drawing/2014/main" id="{873B6BD3-A707-4734-8CD4-8EAA3295F158}"/>
              </a:ext>
            </a:extLst>
          </p:cNvPr>
          <p:cNvSpPr>
            <a:spLocks noGrp="1" noChangeArrowheads="1"/>
          </p:cNvSpPr>
          <p:nvPr>
            <p:ph type="body" sz="half" idx="1"/>
          </p:nvPr>
        </p:nvSpPr>
        <p:spPr>
          <a:xfrm>
            <a:off x="0" y="2286000"/>
            <a:ext cx="8839200" cy="4114800"/>
          </a:xfrm>
        </p:spPr>
        <p:txBody>
          <a:bodyPr/>
          <a:lstStyle/>
          <a:p>
            <a:pPr algn="l" rtl="0" eaLnBrk="1" hangingPunct="1"/>
            <a:r>
              <a:rPr lang="en-US" altLang="ar-SA" sz="1800" b="1"/>
              <a:t>Average velocity (</a:t>
            </a:r>
            <a:r>
              <a:rPr lang="en-US" altLang="ar-SA" sz="1800" b="1" u="sng">
                <a:latin typeface="Times New Roman" panose="02020603050405020304" pitchFamily="18" charset="0"/>
              </a:rPr>
              <a:t>v</a:t>
            </a:r>
            <a:r>
              <a:rPr lang="en-US" altLang="ar-SA" sz="1800" b="1" baseline="-25000">
                <a:latin typeface="Times New Roman" panose="02020603050405020304" pitchFamily="18" charset="0"/>
              </a:rPr>
              <a:t>av</a:t>
            </a:r>
            <a:r>
              <a:rPr lang="en-US" altLang="ar-SA" sz="1800" b="1"/>
              <a:t>):</a:t>
            </a:r>
          </a:p>
          <a:p>
            <a:pPr algn="l" rtl="0" eaLnBrk="1" hangingPunct="1"/>
            <a:endParaRPr lang="en-US" altLang="ar-SA" sz="1800" b="1"/>
          </a:p>
          <a:p>
            <a:pPr algn="l" rtl="0" eaLnBrk="1" hangingPunct="1"/>
            <a:endParaRPr lang="en-US" altLang="ar-SA" sz="1800" b="1"/>
          </a:p>
          <a:p>
            <a:pPr algn="l" rtl="0" eaLnBrk="1" hangingPunct="1"/>
            <a:endParaRPr lang="en-US" altLang="ar-SA" sz="1800" b="1"/>
          </a:p>
          <a:p>
            <a:pPr algn="l" rtl="0" eaLnBrk="1" hangingPunct="1"/>
            <a:r>
              <a:rPr lang="en-US" altLang="ar-SA" sz="1800" b="1"/>
              <a:t>Instantaneous velocity (</a:t>
            </a:r>
            <a:r>
              <a:rPr lang="en-US" altLang="ar-SA" sz="1800" b="1" u="sng">
                <a:latin typeface="Times New Roman" panose="02020603050405020304" pitchFamily="18" charset="0"/>
              </a:rPr>
              <a:t>v</a:t>
            </a:r>
            <a:r>
              <a:rPr lang="en-US" altLang="ar-SA" sz="1800" b="1"/>
              <a:t>): </a:t>
            </a:r>
            <a:r>
              <a:rPr lang="en-US" altLang="ar-SA" sz="1800"/>
              <a:t>as </a:t>
            </a:r>
            <a:r>
              <a:rPr lang="en-US" altLang="ar-SA" sz="1800" i="1">
                <a:latin typeface="Symbol" panose="05050102010706020507" pitchFamily="18" charset="2"/>
              </a:rPr>
              <a:t>D</a:t>
            </a:r>
            <a:r>
              <a:rPr lang="en-US" altLang="ar-SA" sz="1800" i="1">
                <a:latin typeface="Times New Roman" panose="02020603050405020304" pitchFamily="18" charset="0"/>
              </a:rPr>
              <a:t>t </a:t>
            </a:r>
            <a:r>
              <a:rPr lang="en-US" altLang="ar-SA" sz="1800"/>
              <a:t>approaches</a:t>
            </a:r>
          </a:p>
          <a:p>
            <a:pPr algn="l" rtl="0" eaLnBrk="1" hangingPunct="1">
              <a:buFont typeface="Wingdings" panose="05000000000000000000" pitchFamily="2" charset="2"/>
              <a:buNone/>
            </a:pPr>
            <a:r>
              <a:rPr lang="en-US" altLang="ar-SA" sz="1800"/>
              <a:t>   zero in the limit,  </a:t>
            </a:r>
          </a:p>
          <a:p>
            <a:pPr algn="l" rtl="0" eaLnBrk="1" hangingPunct="1">
              <a:buFont typeface="Wingdings" panose="05000000000000000000" pitchFamily="2" charset="2"/>
              <a:buNone/>
            </a:pPr>
            <a:endParaRPr lang="en-US" altLang="ar-SA" sz="1800"/>
          </a:p>
        </p:txBody>
      </p:sp>
      <p:graphicFrame>
        <p:nvGraphicFramePr>
          <p:cNvPr id="26628" name="Object 17">
            <a:extLst>
              <a:ext uri="{FF2B5EF4-FFF2-40B4-BE49-F238E27FC236}">
                <a16:creationId xmlns:a16="http://schemas.microsoft.com/office/drawing/2014/main" id="{23AAF7D1-0946-4929-BC74-7EF37F8F2DEE}"/>
              </a:ext>
            </a:extLst>
          </p:cNvPr>
          <p:cNvGraphicFramePr>
            <a:graphicFrameLocks noGrp="1" noChangeAspect="1"/>
          </p:cNvGraphicFramePr>
          <p:nvPr>
            <p:ph sz="half" idx="2"/>
          </p:nvPr>
        </p:nvGraphicFramePr>
        <p:xfrm>
          <a:off x="3657600" y="2438400"/>
          <a:ext cx="990600" cy="682625"/>
        </p:xfrm>
        <a:graphic>
          <a:graphicData uri="http://schemas.openxmlformats.org/presentationml/2006/ole">
            <mc:AlternateContent xmlns:mc="http://schemas.openxmlformats.org/markup-compatibility/2006">
              <mc:Choice xmlns:v="urn:schemas-microsoft-com:vml" Requires="v">
                <p:oleObj spid="_x0000_s26636" name="Equation" r:id="rId4" imgW="571252" imgH="393529" progId="Equation.3">
                  <p:embed/>
                </p:oleObj>
              </mc:Choice>
              <mc:Fallback>
                <p:oleObj name="Equation" r:id="rId4" imgW="571252" imgH="393529" progId="Equation.3">
                  <p:embed/>
                  <p:pic>
                    <p:nvPicPr>
                      <p:cNvPr id="0" name="Object 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438400"/>
                        <a:ext cx="9906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 Box 19">
            <a:extLst>
              <a:ext uri="{FF2B5EF4-FFF2-40B4-BE49-F238E27FC236}">
                <a16:creationId xmlns:a16="http://schemas.microsoft.com/office/drawing/2014/main" id="{0976B990-1FF7-4E52-8093-610D3622C12A}"/>
              </a:ext>
            </a:extLst>
          </p:cNvPr>
          <p:cNvSpPr txBox="1">
            <a:spLocks noChangeArrowheads="1"/>
          </p:cNvSpPr>
          <p:nvPr/>
        </p:nvSpPr>
        <p:spPr bwMode="auto">
          <a:xfrm>
            <a:off x="5867400" y="1828800"/>
            <a:ext cx="2819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a:t>
            </a:r>
            <a:r>
              <a:rPr lang="en-US" altLang="ar-SA" sz="1400" b="1" u="sng">
                <a:solidFill>
                  <a:schemeClr val="hlink"/>
                </a:solidFill>
                <a:latin typeface="Tahoma" panose="020B0604030504040204" pitchFamily="34" charset="0"/>
                <a:cs typeface="Arial" panose="020B0604020202020204" pitchFamily="34" charset="0"/>
              </a:rPr>
              <a:t>v</a:t>
            </a:r>
            <a:r>
              <a:rPr lang="en-US" altLang="ar-SA" sz="1400" baseline="-25000">
                <a:solidFill>
                  <a:schemeClr val="hlink"/>
                </a:solidFill>
                <a:latin typeface="Tahoma" panose="020B0604030504040204" pitchFamily="34" charset="0"/>
                <a:cs typeface="Arial" panose="020B0604020202020204" pitchFamily="34" charset="0"/>
              </a:rPr>
              <a:t>av</a:t>
            </a:r>
            <a:r>
              <a:rPr lang="en-US" altLang="ar-SA" sz="1400">
                <a:solidFill>
                  <a:schemeClr val="hlink"/>
                </a:solidFill>
                <a:latin typeface="Tahoma" panose="020B0604030504040204" pitchFamily="34" charset="0"/>
                <a:cs typeface="Arial" panose="020B0604020202020204" pitchFamily="34" charset="0"/>
              </a:rPr>
              <a:t> has the direction of </a:t>
            </a:r>
            <a:r>
              <a:rPr lang="en-US" altLang="ar-SA" sz="1400">
                <a:solidFill>
                  <a:schemeClr val="hlink"/>
                </a:solidFill>
                <a:latin typeface="Symbol" panose="05050102010706020507" pitchFamily="18" charset="2"/>
                <a:cs typeface="Arial" panose="020B0604020202020204" pitchFamily="34" charset="0"/>
              </a:rPr>
              <a:t>D</a:t>
            </a:r>
            <a:r>
              <a:rPr lang="en-US" altLang="ar-SA" sz="1400" b="1" u="sng">
                <a:solidFill>
                  <a:schemeClr val="hlink"/>
                </a:solidFill>
                <a:latin typeface="Tahoma" panose="020B0604030504040204" pitchFamily="34" charset="0"/>
                <a:cs typeface="Arial" panose="020B0604020202020204" pitchFamily="34" charset="0"/>
              </a:rPr>
              <a:t>r</a:t>
            </a:r>
            <a:r>
              <a:rPr lang="en-US" altLang="ar-SA" sz="1400">
                <a:solidFill>
                  <a:schemeClr val="hlink"/>
                </a:solidFill>
                <a:latin typeface="Tahoma" panose="020B0604030504040204" pitchFamily="34" charset="0"/>
                <a:cs typeface="Arial" panose="020B0604020202020204" pitchFamily="34" charset="0"/>
              </a:rPr>
              <a:t> and its magnitude equal to the magnitude of </a:t>
            </a:r>
            <a:r>
              <a:rPr lang="en-US" altLang="ar-SA" sz="1400">
                <a:solidFill>
                  <a:schemeClr val="hlink"/>
                </a:solidFill>
                <a:latin typeface="Symbol" panose="05050102010706020507" pitchFamily="18" charset="2"/>
                <a:cs typeface="Arial" panose="020B0604020202020204" pitchFamily="34" charset="0"/>
              </a:rPr>
              <a:t>D</a:t>
            </a:r>
            <a:r>
              <a:rPr lang="en-US" altLang="ar-SA" sz="1400" b="1" u="sng">
                <a:solidFill>
                  <a:schemeClr val="hlink"/>
                </a:solidFill>
                <a:latin typeface="Tahoma" panose="020B0604030504040204" pitchFamily="34" charset="0"/>
                <a:cs typeface="Arial" panose="020B0604020202020204" pitchFamily="34" charset="0"/>
              </a:rPr>
              <a:t>r</a:t>
            </a:r>
            <a:r>
              <a:rPr lang="en-US" altLang="ar-SA" sz="1400">
                <a:solidFill>
                  <a:schemeClr val="hlink"/>
                </a:solidFill>
                <a:latin typeface="Tahoma" panose="020B0604030504040204" pitchFamily="34" charset="0"/>
                <a:cs typeface="Arial" panose="020B0604020202020204" pitchFamily="34" charset="0"/>
              </a:rPr>
              <a:t> divided by </a:t>
            </a:r>
            <a:r>
              <a:rPr lang="en-US" altLang="ar-SA" sz="1400">
                <a:solidFill>
                  <a:schemeClr val="hlink"/>
                </a:solidFill>
                <a:latin typeface="Symbol" panose="05050102010706020507" pitchFamily="18" charset="2"/>
                <a:cs typeface="Arial" panose="020B0604020202020204" pitchFamily="34" charset="0"/>
              </a:rPr>
              <a:t>D</a:t>
            </a:r>
            <a:r>
              <a:rPr lang="en-US" altLang="ar-SA" sz="1400">
                <a:solidFill>
                  <a:schemeClr val="hlink"/>
                </a:solidFill>
                <a:latin typeface="Tahoma" panose="020B0604030504040204" pitchFamily="34" charset="0"/>
                <a:cs typeface="Arial" panose="020B0604020202020204" pitchFamily="34" charset="0"/>
              </a:rPr>
              <a:t>t.</a:t>
            </a:r>
          </a:p>
        </p:txBody>
      </p:sp>
      <p:sp>
        <p:nvSpPr>
          <p:cNvPr id="26630" name="Text Box 20">
            <a:extLst>
              <a:ext uri="{FF2B5EF4-FFF2-40B4-BE49-F238E27FC236}">
                <a16:creationId xmlns:a16="http://schemas.microsoft.com/office/drawing/2014/main" id="{7FC4E3A4-B974-4F6D-AD8E-5F84E87F0017}"/>
              </a:ext>
            </a:extLst>
          </p:cNvPr>
          <p:cNvSpPr txBox="1">
            <a:spLocks noChangeArrowheads="1"/>
          </p:cNvSpPr>
          <p:nvPr/>
        </p:nvSpPr>
        <p:spPr bwMode="auto">
          <a:xfrm>
            <a:off x="5867400" y="2514600"/>
            <a:ext cx="2819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the average speed of the particle is the scalar </a:t>
            </a:r>
            <a:r>
              <a:rPr lang="en-US" altLang="ar-SA" sz="1400">
                <a:solidFill>
                  <a:schemeClr val="hlink"/>
                </a:solidFill>
                <a:latin typeface="Symbol" panose="05050102010706020507" pitchFamily="18" charset="2"/>
                <a:cs typeface="Arial" panose="020B0604020202020204" pitchFamily="34" charset="0"/>
              </a:rPr>
              <a:t>D</a:t>
            </a:r>
            <a:r>
              <a:rPr lang="en-US" altLang="ar-SA" sz="1400">
                <a:solidFill>
                  <a:schemeClr val="hlink"/>
                </a:solidFill>
                <a:latin typeface="Tahoma" panose="020B0604030504040204" pitchFamily="34" charset="0"/>
                <a:cs typeface="Arial" panose="020B0604020202020204" pitchFamily="34" charset="0"/>
              </a:rPr>
              <a:t>s/</a:t>
            </a:r>
            <a:r>
              <a:rPr lang="en-US" altLang="ar-SA" sz="1400">
                <a:solidFill>
                  <a:schemeClr val="hlink"/>
                </a:solidFill>
                <a:latin typeface="Symbol" panose="05050102010706020507" pitchFamily="18" charset="2"/>
                <a:cs typeface="Arial" panose="020B0604020202020204" pitchFamily="34" charset="0"/>
              </a:rPr>
              <a:t>D</a:t>
            </a:r>
            <a:r>
              <a:rPr lang="en-US" altLang="ar-SA" sz="1400">
                <a:solidFill>
                  <a:schemeClr val="hlink"/>
                </a:solidFill>
                <a:latin typeface="Tahoma" panose="020B0604030504040204" pitchFamily="34" charset="0"/>
                <a:cs typeface="Arial" panose="020B0604020202020204" pitchFamily="34" charset="0"/>
              </a:rPr>
              <a:t>t. The magnitude of the speed and </a:t>
            </a:r>
            <a:r>
              <a:rPr lang="en-US" altLang="ar-SA" sz="1400" b="1" u="sng">
                <a:solidFill>
                  <a:schemeClr val="hlink"/>
                </a:solidFill>
                <a:latin typeface="Tahoma" panose="020B0604030504040204" pitchFamily="34" charset="0"/>
                <a:cs typeface="Arial" panose="020B0604020202020204" pitchFamily="34" charset="0"/>
              </a:rPr>
              <a:t>v</a:t>
            </a:r>
            <a:r>
              <a:rPr lang="en-US" altLang="ar-SA" sz="1400" baseline="-25000">
                <a:solidFill>
                  <a:schemeClr val="hlink"/>
                </a:solidFill>
                <a:latin typeface="Tahoma" panose="020B0604030504040204" pitchFamily="34" charset="0"/>
                <a:cs typeface="Arial" panose="020B0604020202020204" pitchFamily="34" charset="0"/>
              </a:rPr>
              <a:t>av</a:t>
            </a:r>
            <a:r>
              <a:rPr lang="en-US" altLang="ar-SA" sz="1400">
                <a:solidFill>
                  <a:schemeClr val="hlink"/>
                </a:solidFill>
                <a:latin typeface="Tahoma" panose="020B0604030504040204" pitchFamily="34" charset="0"/>
                <a:cs typeface="Arial" panose="020B0604020202020204" pitchFamily="34" charset="0"/>
              </a:rPr>
              <a:t> approach one another as </a:t>
            </a:r>
            <a:r>
              <a:rPr lang="en-US" altLang="ar-SA" sz="1400">
                <a:solidFill>
                  <a:schemeClr val="hlink"/>
                </a:solidFill>
                <a:latin typeface="Symbol" panose="05050102010706020507" pitchFamily="18" charset="2"/>
                <a:cs typeface="Arial" panose="020B0604020202020204" pitchFamily="34" charset="0"/>
              </a:rPr>
              <a:t>D</a:t>
            </a:r>
            <a:r>
              <a:rPr lang="en-US" altLang="ar-SA" sz="1400">
                <a:solidFill>
                  <a:schemeClr val="hlink"/>
                </a:solidFill>
                <a:latin typeface="Tahoma" panose="020B0604030504040204" pitchFamily="34" charset="0"/>
                <a:cs typeface="Arial" panose="020B0604020202020204" pitchFamily="34" charset="0"/>
              </a:rPr>
              <a:t>t approaches zero.</a:t>
            </a:r>
          </a:p>
        </p:txBody>
      </p:sp>
      <p:graphicFrame>
        <p:nvGraphicFramePr>
          <p:cNvPr id="26631" name="Object 21">
            <a:extLst>
              <a:ext uri="{FF2B5EF4-FFF2-40B4-BE49-F238E27FC236}">
                <a16:creationId xmlns:a16="http://schemas.microsoft.com/office/drawing/2014/main" id="{5B38E633-13B0-4CC5-9CA9-71603A7D90F5}"/>
              </a:ext>
            </a:extLst>
          </p:cNvPr>
          <p:cNvGraphicFramePr>
            <a:graphicFrameLocks noChangeAspect="1"/>
          </p:cNvGraphicFramePr>
          <p:nvPr/>
        </p:nvGraphicFramePr>
        <p:xfrm>
          <a:off x="3124200" y="4038600"/>
          <a:ext cx="2133600" cy="657225"/>
        </p:xfrm>
        <a:graphic>
          <a:graphicData uri="http://schemas.openxmlformats.org/presentationml/2006/ole">
            <mc:AlternateContent xmlns:mc="http://schemas.openxmlformats.org/markup-compatibility/2006">
              <mc:Choice xmlns:v="urn:schemas-microsoft-com:vml" Requires="v">
                <p:oleObj spid="_x0000_s26637" name="Equation" r:id="rId6" imgW="1320227" imgH="406224" progId="Equation.3">
                  <p:embed/>
                </p:oleObj>
              </mc:Choice>
              <mc:Fallback>
                <p:oleObj name="Equation" r:id="rId6" imgW="1320227" imgH="406224"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038600"/>
                        <a:ext cx="213360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2" name="Text Box 22">
            <a:extLst>
              <a:ext uri="{FF2B5EF4-FFF2-40B4-BE49-F238E27FC236}">
                <a16:creationId xmlns:a16="http://schemas.microsoft.com/office/drawing/2014/main" id="{4114EE86-EBFA-4532-A805-D3009DCEC616}"/>
              </a:ext>
            </a:extLst>
          </p:cNvPr>
          <p:cNvSpPr txBox="1">
            <a:spLocks noChangeArrowheads="1"/>
          </p:cNvSpPr>
          <p:nvPr/>
        </p:nvSpPr>
        <p:spPr bwMode="auto">
          <a:xfrm>
            <a:off x="5867400" y="3962400"/>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the magnitude of </a:t>
            </a:r>
            <a:r>
              <a:rPr lang="en-US" altLang="ar-SA" sz="1400" u="sng">
                <a:solidFill>
                  <a:schemeClr val="hlink"/>
                </a:solidFill>
                <a:latin typeface="Tahoma" panose="020B0604030504040204" pitchFamily="34" charset="0"/>
                <a:cs typeface="Arial" panose="020B0604020202020204" pitchFamily="34" charset="0"/>
              </a:rPr>
              <a:t>v</a:t>
            </a:r>
            <a:r>
              <a:rPr lang="en-US" altLang="ar-SA" sz="1400">
                <a:solidFill>
                  <a:schemeClr val="hlink"/>
                </a:solidFill>
                <a:latin typeface="Tahoma" panose="020B0604030504040204" pitchFamily="34" charset="0"/>
                <a:cs typeface="Arial" panose="020B0604020202020204" pitchFamily="34" charset="0"/>
              </a:rPr>
              <a:t> is called the speed, i.e. </a:t>
            </a:r>
            <a:r>
              <a:rPr lang="en-US" altLang="ar-SA" sz="1400" i="1">
                <a:solidFill>
                  <a:schemeClr val="hlink"/>
                </a:solidFill>
                <a:latin typeface="Times New Roman" panose="02020603050405020304" pitchFamily="18" charset="0"/>
              </a:rPr>
              <a:t>v</a:t>
            </a:r>
            <a:r>
              <a:rPr lang="en-US" altLang="ar-SA" sz="1400" i="1">
                <a:solidFill>
                  <a:schemeClr val="hlink"/>
                </a:solidFill>
                <a:latin typeface="Tahoma" panose="020B0604030504040204" pitchFamily="34" charset="0"/>
                <a:cs typeface="Arial" panose="020B0604020202020204" pitchFamily="34" charset="0"/>
              </a:rPr>
              <a:t>=</a:t>
            </a:r>
            <a:r>
              <a:rPr lang="en-US" altLang="ar-SA" sz="1400">
                <a:solidFill>
                  <a:schemeClr val="hlink"/>
                </a:solidFill>
                <a:latin typeface="Tahoma" panose="020B0604030504040204" pitchFamily="34" charset="0"/>
                <a:cs typeface="Arial" panose="020B0604020202020204" pitchFamily="34" charset="0"/>
              </a:rPr>
              <a:t>|</a:t>
            </a:r>
            <a:r>
              <a:rPr lang="en-US" altLang="ar-SA" sz="1400" u="sng">
                <a:solidFill>
                  <a:schemeClr val="hlink"/>
                </a:solidFill>
                <a:latin typeface="Tahoma" panose="020B0604030504040204" pitchFamily="34" charset="0"/>
                <a:cs typeface="Arial" panose="020B0604020202020204" pitchFamily="34" charset="0"/>
              </a:rPr>
              <a:t>v</a:t>
            </a:r>
            <a:r>
              <a:rPr lang="en-US" altLang="ar-SA" sz="1400">
                <a:solidFill>
                  <a:schemeClr val="hlink"/>
                </a:solidFill>
                <a:latin typeface="Tahoma" panose="020B0604030504040204" pitchFamily="34" charset="0"/>
                <a:cs typeface="Arial" panose="020B0604020202020204" pitchFamily="34" charset="0"/>
              </a:rPr>
              <a:t>|=ds/dt= s</a:t>
            </a:r>
            <a:r>
              <a:rPr lang="en-US" altLang="ar-SA" sz="1800" baseline="50000">
                <a:solidFill>
                  <a:schemeClr val="hlink"/>
                </a:solidFill>
                <a:latin typeface="Tahoma" panose="020B0604030504040204" pitchFamily="34" charset="0"/>
                <a:cs typeface="Arial" panose="020B0604020202020204" pitchFamily="34" charset="0"/>
              </a:rPr>
              <a:t>.</a:t>
            </a:r>
            <a:r>
              <a:rPr lang="en-US" altLang="ar-SA" sz="1400">
                <a:solidFill>
                  <a:schemeClr val="hlink"/>
                </a:solidFill>
                <a:latin typeface="Tahoma" panose="020B0604030504040204" pitchFamily="34" charset="0"/>
                <a:cs typeface="Arial" panose="020B0604020202020204" pitchFamily="34" charset="0"/>
              </a:rPr>
              <a:t>.</a:t>
            </a:r>
          </a:p>
        </p:txBody>
      </p:sp>
      <p:pic>
        <p:nvPicPr>
          <p:cNvPr id="26633" name="Picture 25">
            <a:extLst>
              <a:ext uri="{FF2B5EF4-FFF2-40B4-BE49-F238E27FC236}">
                <a16:creationId xmlns:a16="http://schemas.microsoft.com/office/drawing/2014/main" id="{E959AD2F-6559-4765-9182-1C99952C1F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724400"/>
            <a:ext cx="4495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Freeform 26">
            <a:extLst>
              <a:ext uri="{FF2B5EF4-FFF2-40B4-BE49-F238E27FC236}">
                <a16:creationId xmlns:a16="http://schemas.microsoft.com/office/drawing/2014/main" id="{260318B7-ACA4-47C3-A499-7D4BA8EB2A53}"/>
              </a:ext>
            </a:extLst>
          </p:cNvPr>
          <p:cNvSpPr>
            <a:spLocks/>
          </p:cNvSpPr>
          <p:nvPr/>
        </p:nvSpPr>
        <p:spPr bwMode="auto">
          <a:xfrm>
            <a:off x="2819400" y="5334000"/>
            <a:ext cx="76200" cy="66675"/>
          </a:xfrm>
          <a:custGeom>
            <a:avLst/>
            <a:gdLst>
              <a:gd name="T0" fmla="*/ 2147483646 w 48"/>
              <a:gd name="T1" fmla="*/ 0 h 42"/>
              <a:gd name="T2" fmla="*/ 0 w 48"/>
              <a:gd name="T3" fmla="*/ 2147483646 h 42"/>
              <a:gd name="T4" fmla="*/ 0 60000 65536"/>
              <a:gd name="T5" fmla="*/ 0 60000 65536"/>
              <a:gd name="T6" fmla="*/ 0 w 48"/>
              <a:gd name="T7" fmla="*/ 0 h 42"/>
              <a:gd name="T8" fmla="*/ 48 w 48"/>
              <a:gd name="T9" fmla="*/ 42 h 42"/>
            </a:gdLst>
            <a:ahLst/>
            <a:cxnLst>
              <a:cxn ang="T4">
                <a:pos x="T0" y="T1"/>
              </a:cxn>
              <a:cxn ang="T5">
                <a:pos x="T2" y="T3"/>
              </a:cxn>
            </a:cxnLst>
            <a:rect l="T6" t="T7" r="T8" b="T9"/>
            <a:pathLst>
              <a:path w="48" h="42">
                <a:moveTo>
                  <a:pt x="48" y="0"/>
                </a:moveTo>
                <a:lnTo>
                  <a:pt x="0" y="42"/>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6635" name="Text Box 27">
            <a:extLst>
              <a:ext uri="{FF2B5EF4-FFF2-40B4-BE49-F238E27FC236}">
                <a16:creationId xmlns:a16="http://schemas.microsoft.com/office/drawing/2014/main" id="{F1E9B8F1-7CEE-4EB8-B5DA-E58BD78B0B40}"/>
              </a:ext>
            </a:extLst>
          </p:cNvPr>
          <p:cNvSpPr txBox="1">
            <a:spLocks noChangeArrowheads="1"/>
          </p:cNvSpPr>
          <p:nvPr/>
        </p:nvSpPr>
        <p:spPr bwMode="auto">
          <a:xfrm>
            <a:off x="5867400" y="4724400"/>
            <a:ext cx="24384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the velocity vector </a:t>
            </a:r>
            <a:r>
              <a:rPr lang="en-US" altLang="ar-SA" sz="1400" u="sng">
                <a:solidFill>
                  <a:schemeClr val="hlink"/>
                </a:solidFill>
                <a:latin typeface="Tahoma" panose="020B0604030504040204" pitchFamily="34" charset="0"/>
                <a:cs typeface="Arial" panose="020B0604020202020204" pitchFamily="34" charset="0"/>
              </a:rPr>
              <a:t>v</a:t>
            </a:r>
            <a:r>
              <a:rPr lang="en-US" altLang="ar-SA" sz="1400">
                <a:solidFill>
                  <a:schemeClr val="hlink"/>
                </a:solidFill>
                <a:latin typeface="Tahoma" panose="020B0604030504040204" pitchFamily="34" charset="0"/>
                <a:cs typeface="Arial" panose="020B0604020202020204" pitchFamily="34" charset="0"/>
              </a:rPr>
              <a:t> is always tangent to the path.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7162F0A-59A8-4FB8-9F13-CE4483D09351}"/>
              </a:ext>
            </a:extLst>
          </p:cNvPr>
          <p:cNvSpPr>
            <a:spLocks noGrp="1" noChangeArrowheads="1"/>
          </p:cNvSpPr>
          <p:nvPr>
            <p:ph type="title"/>
          </p:nvPr>
        </p:nvSpPr>
        <p:spPr>
          <a:xfrm>
            <a:off x="609600" y="214313"/>
            <a:ext cx="8334375" cy="1462087"/>
          </a:xfrm>
        </p:spPr>
        <p:txBody>
          <a:bodyPr/>
          <a:lstStyle/>
          <a:p>
            <a:pPr algn="ctr" eaLnBrk="1" fontAlgn="auto" hangingPunct="1">
              <a:spcAft>
                <a:spcPts val="0"/>
              </a:spcAft>
              <a:defRPr/>
            </a:pPr>
            <a:r>
              <a:rPr lang="en-US" altLang="ar-SA" sz="3200"/>
              <a:t>Plane Curvilinear Motion </a:t>
            </a:r>
            <a:r>
              <a:rPr lang="en-US" altLang="ar-SA" sz="3200">
                <a:latin typeface="Arial" panose="020B0604020202020204" pitchFamily="34" charset="0"/>
              </a:rPr>
              <a:t>– </a:t>
            </a:r>
            <a:r>
              <a:rPr lang="en-US" altLang="ar-SA" sz="3200"/>
              <a:t>(Acceleration)</a:t>
            </a:r>
          </a:p>
        </p:txBody>
      </p:sp>
      <p:sp>
        <p:nvSpPr>
          <p:cNvPr id="28675" name="Rectangle 3">
            <a:extLst>
              <a:ext uri="{FF2B5EF4-FFF2-40B4-BE49-F238E27FC236}">
                <a16:creationId xmlns:a16="http://schemas.microsoft.com/office/drawing/2014/main" id="{94F2E10C-F9E2-466F-B63C-A8B1A67FE1EB}"/>
              </a:ext>
            </a:extLst>
          </p:cNvPr>
          <p:cNvSpPr>
            <a:spLocks noGrp="1" noChangeArrowheads="1"/>
          </p:cNvSpPr>
          <p:nvPr>
            <p:ph type="body" sz="half" idx="1"/>
          </p:nvPr>
        </p:nvSpPr>
        <p:spPr>
          <a:xfrm>
            <a:off x="0" y="2286000"/>
            <a:ext cx="8839200" cy="4114800"/>
          </a:xfrm>
        </p:spPr>
        <p:txBody>
          <a:bodyPr/>
          <a:lstStyle/>
          <a:p>
            <a:pPr algn="l" rtl="0" eaLnBrk="1" hangingPunct="1"/>
            <a:r>
              <a:rPr lang="en-US" altLang="ar-SA" sz="1800" b="1"/>
              <a:t>Average Acceleration (</a:t>
            </a:r>
            <a:r>
              <a:rPr lang="en-US" altLang="ar-SA" sz="1800" b="1" u="sng">
                <a:latin typeface="Times New Roman" panose="02020603050405020304" pitchFamily="18" charset="0"/>
              </a:rPr>
              <a:t>a</a:t>
            </a:r>
            <a:r>
              <a:rPr lang="en-US" altLang="ar-SA" sz="1800" b="1" baseline="-25000">
                <a:latin typeface="Times New Roman" panose="02020603050405020304" pitchFamily="18" charset="0"/>
              </a:rPr>
              <a:t>av</a:t>
            </a:r>
            <a:r>
              <a:rPr lang="en-US" altLang="ar-SA" sz="1800" b="1"/>
              <a:t>):</a:t>
            </a:r>
          </a:p>
          <a:p>
            <a:pPr algn="l" rtl="0" eaLnBrk="1" hangingPunct="1"/>
            <a:endParaRPr lang="en-US" altLang="ar-SA" sz="1800" b="1"/>
          </a:p>
          <a:p>
            <a:pPr algn="l" rtl="0" eaLnBrk="1" hangingPunct="1"/>
            <a:endParaRPr lang="en-US" altLang="ar-SA" sz="1800" b="1"/>
          </a:p>
          <a:p>
            <a:pPr algn="l" rtl="0" eaLnBrk="1" hangingPunct="1"/>
            <a:endParaRPr lang="en-US" altLang="ar-SA" sz="1800" b="1"/>
          </a:p>
          <a:p>
            <a:pPr algn="l" rtl="0" eaLnBrk="1" hangingPunct="1"/>
            <a:r>
              <a:rPr lang="en-US" altLang="ar-SA" sz="1800" b="1"/>
              <a:t>Instantaneous Acceleration (</a:t>
            </a:r>
            <a:r>
              <a:rPr lang="en-US" altLang="ar-SA" sz="1800" b="1" u="sng">
                <a:latin typeface="Times New Roman" panose="02020603050405020304" pitchFamily="18" charset="0"/>
              </a:rPr>
              <a:t>a</a:t>
            </a:r>
            <a:r>
              <a:rPr lang="en-US" altLang="ar-SA" sz="1800" b="1"/>
              <a:t>): </a:t>
            </a:r>
            <a:r>
              <a:rPr lang="en-US" altLang="ar-SA" sz="1800"/>
              <a:t>as </a:t>
            </a:r>
            <a:r>
              <a:rPr lang="en-US" altLang="ar-SA" sz="1800" i="1">
                <a:latin typeface="Symbol" panose="05050102010706020507" pitchFamily="18" charset="2"/>
              </a:rPr>
              <a:t>D</a:t>
            </a:r>
            <a:r>
              <a:rPr lang="en-US" altLang="ar-SA" sz="1800" i="1">
                <a:latin typeface="Times New Roman" panose="02020603050405020304" pitchFamily="18" charset="0"/>
              </a:rPr>
              <a:t>t </a:t>
            </a:r>
            <a:r>
              <a:rPr lang="en-US" altLang="ar-SA" sz="1800"/>
              <a:t>approaches</a:t>
            </a:r>
          </a:p>
          <a:p>
            <a:pPr algn="l" rtl="0" eaLnBrk="1" hangingPunct="1">
              <a:buFont typeface="Wingdings" panose="05000000000000000000" pitchFamily="2" charset="2"/>
              <a:buNone/>
            </a:pPr>
            <a:r>
              <a:rPr lang="en-US" altLang="ar-SA" sz="1800"/>
              <a:t>   zero in the limit,  </a:t>
            </a:r>
          </a:p>
          <a:p>
            <a:pPr algn="l" rtl="0" eaLnBrk="1" hangingPunct="1">
              <a:buFont typeface="Wingdings" panose="05000000000000000000" pitchFamily="2" charset="2"/>
              <a:buNone/>
            </a:pPr>
            <a:endParaRPr lang="en-US" altLang="ar-SA" sz="1800"/>
          </a:p>
        </p:txBody>
      </p:sp>
      <p:graphicFrame>
        <p:nvGraphicFramePr>
          <p:cNvPr id="28676" name="Object 4">
            <a:extLst>
              <a:ext uri="{FF2B5EF4-FFF2-40B4-BE49-F238E27FC236}">
                <a16:creationId xmlns:a16="http://schemas.microsoft.com/office/drawing/2014/main" id="{7EB442CD-41E7-4481-993C-75411B46F353}"/>
              </a:ext>
            </a:extLst>
          </p:cNvPr>
          <p:cNvGraphicFramePr>
            <a:graphicFrameLocks noGrp="1" noChangeAspect="1"/>
          </p:cNvGraphicFramePr>
          <p:nvPr>
            <p:ph sz="half" idx="2"/>
          </p:nvPr>
        </p:nvGraphicFramePr>
        <p:xfrm>
          <a:off x="3657600" y="2444750"/>
          <a:ext cx="990600" cy="668338"/>
        </p:xfrm>
        <a:graphic>
          <a:graphicData uri="http://schemas.openxmlformats.org/presentationml/2006/ole">
            <mc:AlternateContent xmlns:mc="http://schemas.openxmlformats.org/markup-compatibility/2006">
              <mc:Choice xmlns:v="urn:schemas-microsoft-com:vml" Requires="v">
                <p:oleObj spid="_x0000_s28701" name="Equation" r:id="rId4" imgW="583947" imgH="393529" progId="Equation.3">
                  <p:embed/>
                </p:oleObj>
              </mc:Choice>
              <mc:Fallback>
                <p:oleObj name="Equation" r:id="rId4" imgW="583947" imgH="393529"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444750"/>
                        <a:ext cx="990600"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Text Box 6">
            <a:extLst>
              <a:ext uri="{FF2B5EF4-FFF2-40B4-BE49-F238E27FC236}">
                <a16:creationId xmlns:a16="http://schemas.microsoft.com/office/drawing/2014/main" id="{3EC6DC59-526D-4C66-8992-CDF10FCE4E14}"/>
              </a:ext>
            </a:extLst>
          </p:cNvPr>
          <p:cNvSpPr txBox="1">
            <a:spLocks noChangeArrowheads="1"/>
          </p:cNvSpPr>
          <p:nvPr/>
        </p:nvSpPr>
        <p:spPr bwMode="auto">
          <a:xfrm>
            <a:off x="5867400" y="2286000"/>
            <a:ext cx="3048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a:t>
            </a:r>
            <a:r>
              <a:rPr lang="en-US" altLang="ar-SA" sz="1400" b="1" u="sng">
                <a:solidFill>
                  <a:schemeClr val="hlink"/>
                </a:solidFill>
                <a:latin typeface="Tahoma" panose="020B0604030504040204" pitchFamily="34" charset="0"/>
                <a:cs typeface="Arial" panose="020B0604020202020204" pitchFamily="34" charset="0"/>
              </a:rPr>
              <a:t>a</a:t>
            </a:r>
            <a:r>
              <a:rPr lang="en-US" altLang="ar-SA" sz="1400" baseline="-25000">
                <a:solidFill>
                  <a:schemeClr val="hlink"/>
                </a:solidFill>
                <a:latin typeface="Tahoma" panose="020B0604030504040204" pitchFamily="34" charset="0"/>
                <a:cs typeface="Arial" panose="020B0604020202020204" pitchFamily="34" charset="0"/>
              </a:rPr>
              <a:t>av</a:t>
            </a:r>
            <a:r>
              <a:rPr lang="en-US" altLang="ar-SA" sz="1400">
                <a:solidFill>
                  <a:schemeClr val="hlink"/>
                </a:solidFill>
                <a:latin typeface="Tahoma" panose="020B0604030504040204" pitchFamily="34" charset="0"/>
                <a:cs typeface="Arial" panose="020B0604020202020204" pitchFamily="34" charset="0"/>
              </a:rPr>
              <a:t> has the direction of </a:t>
            </a:r>
            <a:r>
              <a:rPr lang="en-US" altLang="ar-SA" sz="1400">
                <a:solidFill>
                  <a:schemeClr val="hlink"/>
                </a:solidFill>
                <a:latin typeface="Symbol" panose="05050102010706020507" pitchFamily="18" charset="2"/>
                <a:cs typeface="Arial" panose="020B0604020202020204" pitchFamily="34" charset="0"/>
              </a:rPr>
              <a:t>D</a:t>
            </a:r>
            <a:r>
              <a:rPr lang="en-US" altLang="ar-SA" sz="1400" b="1" u="sng">
                <a:solidFill>
                  <a:schemeClr val="hlink"/>
                </a:solidFill>
                <a:latin typeface="Tahoma" panose="020B0604030504040204" pitchFamily="34" charset="0"/>
                <a:cs typeface="Arial" panose="020B0604020202020204" pitchFamily="34" charset="0"/>
              </a:rPr>
              <a:t>v</a:t>
            </a:r>
            <a:r>
              <a:rPr lang="en-US" altLang="ar-SA" sz="1400">
                <a:solidFill>
                  <a:schemeClr val="hlink"/>
                </a:solidFill>
                <a:latin typeface="Tahoma" panose="020B0604030504040204" pitchFamily="34" charset="0"/>
                <a:cs typeface="Arial" panose="020B0604020202020204" pitchFamily="34" charset="0"/>
              </a:rPr>
              <a:t> and</a:t>
            </a:r>
            <a:r>
              <a:rPr lang="en-US" altLang="ar-SA" sz="1400">
                <a:latin typeface="Tahoma" panose="020B0604030504040204" pitchFamily="34" charset="0"/>
                <a:cs typeface="Arial" panose="020B0604020202020204" pitchFamily="34" charset="0"/>
              </a:rPr>
              <a:t> </a:t>
            </a:r>
            <a:r>
              <a:rPr lang="en-US" altLang="ar-SA" sz="1400">
                <a:solidFill>
                  <a:schemeClr val="hlink"/>
                </a:solidFill>
                <a:latin typeface="Tahoma" panose="020B0604030504040204" pitchFamily="34" charset="0"/>
                <a:cs typeface="Arial" panose="020B0604020202020204" pitchFamily="34" charset="0"/>
              </a:rPr>
              <a:t>its magnitude is the magnitude of </a:t>
            </a:r>
            <a:r>
              <a:rPr lang="en-US" altLang="ar-SA" sz="1400">
                <a:solidFill>
                  <a:schemeClr val="hlink"/>
                </a:solidFill>
                <a:latin typeface="Symbol" panose="05050102010706020507" pitchFamily="18" charset="2"/>
                <a:cs typeface="Arial" panose="020B0604020202020204" pitchFamily="34" charset="0"/>
              </a:rPr>
              <a:t>D</a:t>
            </a:r>
            <a:r>
              <a:rPr lang="en-US" altLang="ar-SA" sz="1400" b="1" u="sng">
                <a:solidFill>
                  <a:schemeClr val="hlink"/>
                </a:solidFill>
                <a:latin typeface="Tahoma" panose="020B0604030504040204" pitchFamily="34" charset="0"/>
                <a:cs typeface="Arial" panose="020B0604020202020204" pitchFamily="34" charset="0"/>
              </a:rPr>
              <a:t>v</a:t>
            </a:r>
            <a:r>
              <a:rPr lang="en-US" altLang="ar-SA" sz="1400" b="1">
                <a:solidFill>
                  <a:schemeClr val="hlink"/>
                </a:solidFill>
                <a:latin typeface="Tahoma" panose="020B0604030504040204" pitchFamily="34" charset="0"/>
                <a:cs typeface="Arial" panose="020B0604020202020204" pitchFamily="34" charset="0"/>
              </a:rPr>
              <a:t> </a:t>
            </a:r>
            <a:r>
              <a:rPr lang="en-US" altLang="ar-SA" sz="1400">
                <a:solidFill>
                  <a:schemeClr val="hlink"/>
                </a:solidFill>
                <a:latin typeface="Tahoma" panose="020B0604030504040204" pitchFamily="34" charset="0"/>
                <a:cs typeface="Arial" panose="020B0604020202020204" pitchFamily="34" charset="0"/>
              </a:rPr>
              <a:t>divided by </a:t>
            </a:r>
            <a:r>
              <a:rPr lang="en-US" altLang="ar-SA" sz="1400">
                <a:solidFill>
                  <a:schemeClr val="hlink"/>
                </a:solidFill>
                <a:latin typeface="Symbol" panose="05050102010706020507" pitchFamily="18" charset="2"/>
                <a:cs typeface="Arial" panose="020B0604020202020204" pitchFamily="34" charset="0"/>
              </a:rPr>
              <a:t>D</a:t>
            </a:r>
            <a:r>
              <a:rPr lang="en-US" altLang="ar-SA" sz="1400">
                <a:solidFill>
                  <a:schemeClr val="hlink"/>
                </a:solidFill>
                <a:latin typeface="Tahoma" panose="020B0604030504040204" pitchFamily="34" charset="0"/>
                <a:cs typeface="Arial" panose="020B0604020202020204" pitchFamily="34" charset="0"/>
              </a:rPr>
              <a:t>t.</a:t>
            </a:r>
          </a:p>
        </p:txBody>
      </p:sp>
      <p:graphicFrame>
        <p:nvGraphicFramePr>
          <p:cNvPr id="28678" name="Object 7">
            <a:extLst>
              <a:ext uri="{FF2B5EF4-FFF2-40B4-BE49-F238E27FC236}">
                <a16:creationId xmlns:a16="http://schemas.microsoft.com/office/drawing/2014/main" id="{BE2E9DC7-0736-48B1-9DB7-F5FE0E57E914}"/>
              </a:ext>
            </a:extLst>
          </p:cNvPr>
          <p:cNvGraphicFramePr>
            <a:graphicFrameLocks noChangeAspect="1"/>
          </p:cNvGraphicFramePr>
          <p:nvPr/>
        </p:nvGraphicFramePr>
        <p:xfrm>
          <a:off x="2898775" y="4038600"/>
          <a:ext cx="2586038" cy="657225"/>
        </p:xfrm>
        <a:graphic>
          <a:graphicData uri="http://schemas.openxmlformats.org/presentationml/2006/ole">
            <mc:AlternateContent xmlns:mc="http://schemas.openxmlformats.org/markup-compatibility/2006">
              <mc:Choice xmlns:v="urn:schemas-microsoft-com:vml" Requires="v">
                <p:oleObj spid="_x0000_s28702" name="Equation" r:id="rId6" imgW="1600200" imgH="406400" progId="Equation.3">
                  <p:embed/>
                </p:oleObj>
              </mc:Choice>
              <mc:Fallback>
                <p:oleObj name="Equation" r:id="rId6" imgW="1600200" imgH="406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8775" y="4038600"/>
                        <a:ext cx="2586038"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 Box 11">
            <a:extLst>
              <a:ext uri="{FF2B5EF4-FFF2-40B4-BE49-F238E27FC236}">
                <a16:creationId xmlns:a16="http://schemas.microsoft.com/office/drawing/2014/main" id="{73DD0A43-4563-4289-B61E-1303B0F67119}"/>
              </a:ext>
            </a:extLst>
          </p:cNvPr>
          <p:cNvSpPr txBox="1">
            <a:spLocks noChangeArrowheads="1"/>
          </p:cNvSpPr>
          <p:nvPr/>
        </p:nvSpPr>
        <p:spPr bwMode="auto">
          <a:xfrm>
            <a:off x="5867400" y="3962400"/>
            <a:ext cx="2438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l" rtl="0" eaLnBrk="1" hangingPunct="1">
              <a:lnSpc>
                <a:spcPct val="100000"/>
              </a:lnSpc>
              <a:spcBef>
                <a:spcPct val="50000"/>
              </a:spcBef>
              <a:buClrTx/>
              <a:buSzTx/>
              <a:buFontTx/>
              <a:buNone/>
            </a:pPr>
            <a:r>
              <a:rPr lang="en-US" altLang="ar-SA" sz="1400" b="1">
                <a:solidFill>
                  <a:schemeClr val="hlink"/>
                </a:solidFill>
                <a:latin typeface="Tahoma" panose="020B0604030504040204" pitchFamily="34" charset="0"/>
                <a:cs typeface="Arial" panose="020B0604020202020204" pitchFamily="34" charset="0"/>
              </a:rPr>
              <a:t>Note:</a:t>
            </a:r>
            <a:r>
              <a:rPr lang="en-US" altLang="ar-SA" sz="1400">
                <a:solidFill>
                  <a:schemeClr val="hlink"/>
                </a:solidFill>
                <a:latin typeface="Tahoma" panose="020B0604030504040204" pitchFamily="34" charset="0"/>
                <a:cs typeface="Arial" panose="020B0604020202020204" pitchFamily="34" charset="0"/>
              </a:rPr>
              <a:t> in general, the acceleration vector </a:t>
            </a:r>
            <a:r>
              <a:rPr lang="en-US" altLang="ar-SA" sz="1400" u="sng">
                <a:solidFill>
                  <a:schemeClr val="hlink"/>
                </a:solidFill>
                <a:latin typeface="Tahoma" panose="020B0604030504040204" pitchFamily="34" charset="0"/>
                <a:cs typeface="Arial" panose="020B0604020202020204" pitchFamily="34" charset="0"/>
              </a:rPr>
              <a:t>a</a:t>
            </a:r>
            <a:r>
              <a:rPr lang="en-US" altLang="ar-SA" sz="1400">
                <a:solidFill>
                  <a:schemeClr val="hlink"/>
                </a:solidFill>
                <a:latin typeface="Tahoma" panose="020B0604030504040204" pitchFamily="34" charset="0"/>
                <a:cs typeface="Arial" panose="020B0604020202020204" pitchFamily="34" charset="0"/>
              </a:rPr>
              <a:t> is neither tangent nor normal to the path. However, </a:t>
            </a:r>
            <a:r>
              <a:rPr lang="en-US" altLang="ar-SA" sz="1400" u="sng">
                <a:solidFill>
                  <a:schemeClr val="hlink"/>
                </a:solidFill>
                <a:latin typeface="Tahoma" panose="020B0604030504040204" pitchFamily="34" charset="0"/>
                <a:cs typeface="Arial" panose="020B0604020202020204" pitchFamily="34" charset="0"/>
              </a:rPr>
              <a:t>a</a:t>
            </a:r>
            <a:r>
              <a:rPr lang="en-US" altLang="ar-SA" sz="1400">
                <a:solidFill>
                  <a:schemeClr val="hlink"/>
                </a:solidFill>
                <a:latin typeface="Tahoma" panose="020B0604030504040204" pitchFamily="34" charset="0"/>
                <a:cs typeface="Arial" panose="020B0604020202020204" pitchFamily="34" charset="0"/>
              </a:rPr>
              <a:t> is tangent to the hodograph.</a:t>
            </a:r>
          </a:p>
        </p:txBody>
      </p:sp>
      <p:sp>
        <p:nvSpPr>
          <p:cNvPr id="28680" name="Freeform 13">
            <a:extLst>
              <a:ext uri="{FF2B5EF4-FFF2-40B4-BE49-F238E27FC236}">
                <a16:creationId xmlns:a16="http://schemas.microsoft.com/office/drawing/2014/main" id="{E53A41B0-D22F-4B11-AD28-F60D0A6A6521}"/>
              </a:ext>
            </a:extLst>
          </p:cNvPr>
          <p:cNvSpPr>
            <a:spLocks/>
          </p:cNvSpPr>
          <p:nvPr/>
        </p:nvSpPr>
        <p:spPr bwMode="auto">
          <a:xfrm>
            <a:off x="533400" y="5181600"/>
            <a:ext cx="2133600" cy="1295400"/>
          </a:xfrm>
          <a:custGeom>
            <a:avLst/>
            <a:gdLst>
              <a:gd name="T0" fmla="*/ 0 w 1056"/>
              <a:gd name="T1" fmla="*/ 0 h 720"/>
              <a:gd name="T2" fmla="*/ 2147483646 w 1056"/>
              <a:gd name="T3" fmla="*/ 2147483646 h 720"/>
              <a:gd name="T4" fmla="*/ 2147483646 w 1056"/>
              <a:gd name="T5" fmla="*/ 2147483646 h 720"/>
              <a:gd name="T6" fmla="*/ 2147483646 w 1056"/>
              <a:gd name="T7" fmla="*/ 2147483646 h 720"/>
              <a:gd name="T8" fmla="*/ 2147483646 w 1056"/>
              <a:gd name="T9" fmla="*/ 2147483646 h 720"/>
              <a:gd name="T10" fmla="*/ 0 60000 65536"/>
              <a:gd name="T11" fmla="*/ 0 60000 65536"/>
              <a:gd name="T12" fmla="*/ 0 60000 65536"/>
              <a:gd name="T13" fmla="*/ 0 60000 65536"/>
              <a:gd name="T14" fmla="*/ 0 60000 65536"/>
              <a:gd name="T15" fmla="*/ 0 w 1056"/>
              <a:gd name="T16" fmla="*/ 0 h 720"/>
              <a:gd name="T17" fmla="*/ 1056 w 1056"/>
              <a:gd name="T18" fmla="*/ 720 h 720"/>
            </a:gdLst>
            <a:ahLst/>
            <a:cxnLst>
              <a:cxn ang="T10">
                <a:pos x="T0" y="T1"/>
              </a:cxn>
              <a:cxn ang="T11">
                <a:pos x="T2" y="T3"/>
              </a:cxn>
              <a:cxn ang="T12">
                <a:pos x="T4" y="T5"/>
              </a:cxn>
              <a:cxn ang="T13">
                <a:pos x="T6" y="T7"/>
              </a:cxn>
              <a:cxn ang="T14">
                <a:pos x="T8" y="T9"/>
              </a:cxn>
            </a:cxnLst>
            <a:rect l="T15" t="T16" r="T17" b="T18"/>
            <a:pathLst>
              <a:path w="1056" h="720">
                <a:moveTo>
                  <a:pt x="0" y="0"/>
                </a:moveTo>
                <a:cubicBezTo>
                  <a:pt x="132" y="8"/>
                  <a:pt x="264" y="16"/>
                  <a:pt x="384" y="48"/>
                </a:cubicBezTo>
                <a:cubicBezTo>
                  <a:pt x="504" y="80"/>
                  <a:pt x="624" y="128"/>
                  <a:pt x="720" y="192"/>
                </a:cubicBezTo>
                <a:cubicBezTo>
                  <a:pt x="816" y="256"/>
                  <a:pt x="904" y="344"/>
                  <a:pt x="960" y="432"/>
                </a:cubicBezTo>
                <a:cubicBezTo>
                  <a:pt x="1016" y="520"/>
                  <a:pt x="1036" y="620"/>
                  <a:pt x="1056" y="720"/>
                </a:cubicBezTo>
              </a:path>
            </a:pathLst>
          </a:custGeom>
          <a:noFill/>
          <a:ln w="25400">
            <a:solidFill>
              <a:srgbClr val="0000FF"/>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8681" name="Line 14">
            <a:extLst>
              <a:ext uri="{FF2B5EF4-FFF2-40B4-BE49-F238E27FC236}">
                <a16:creationId xmlns:a16="http://schemas.microsoft.com/office/drawing/2014/main" id="{3333C968-56B5-4E23-9956-5DF9743C7C4C}"/>
              </a:ext>
            </a:extLst>
          </p:cNvPr>
          <p:cNvSpPr>
            <a:spLocks noChangeShapeType="1"/>
          </p:cNvSpPr>
          <p:nvPr/>
        </p:nvSpPr>
        <p:spPr bwMode="auto">
          <a:xfrm>
            <a:off x="1219200" y="5257800"/>
            <a:ext cx="1295400" cy="2286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ar-SA"/>
          </a:p>
        </p:txBody>
      </p:sp>
      <p:sp>
        <p:nvSpPr>
          <p:cNvPr id="28682" name="Line 15">
            <a:extLst>
              <a:ext uri="{FF2B5EF4-FFF2-40B4-BE49-F238E27FC236}">
                <a16:creationId xmlns:a16="http://schemas.microsoft.com/office/drawing/2014/main" id="{C0B41BBD-F97A-456B-902D-A9B6520DC750}"/>
              </a:ext>
            </a:extLst>
          </p:cNvPr>
          <p:cNvSpPr>
            <a:spLocks noChangeShapeType="1"/>
          </p:cNvSpPr>
          <p:nvPr/>
        </p:nvSpPr>
        <p:spPr bwMode="auto">
          <a:xfrm>
            <a:off x="2438400" y="5943600"/>
            <a:ext cx="609600" cy="6858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ar-SA"/>
          </a:p>
        </p:txBody>
      </p:sp>
      <p:sp>
        <p:nvSpPr>
          <p:cNvPr id="28683" name="Oval 16">
            <a:extLst>
              <a:ext uri="{FF2B5EF4-FFF2-40B4-BE49-F238E27FC236}">
                <a16:creationId xmlns:a16="http://schemas.microsoft.com/office/drawing/2014/main" id="{854CE929-3B05-41A5-AF39-EA115D4811BA}"/>
              </a:ext>
            </a:extLst>
          </p:cNvPr>
          <p:cNvSpPr>
            <a:spLocks noChangeArrowheads="1"/>
          </p:cNvSpPr>
          <p:nvPr/>
        </p:nvSpPr>
        <p:spPr bwMode="auto">
          <a:xfrm>
            <a:off x="1143000" y="51816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28684" name="Oval 17">
            <a:extLst>
              <a:ext uri="{FF2B5EF4-FFF2-40B4-BE49-F238E27FC236}">
                <a16:creationId xmlns:a16="http://schemas.microsoft.com/office/drawing/2014/main" id="{E6D0AF1D-0900-4FFF-BFE8-126C62CC2995}"/>
              </a:ext>
            </a:extLst>
          </p:cNvPr>
          <p:cNvSpPr>
            <a:spLocks noChangeArrowheads="1"/>
          </p:cNvSpPr>
          <p:nvPr/>
        </p:nvSpPr>
        <p:spPr bwMode="auto">
          <a:xfrm>
            <a:off x="2362200" y="5867400"/>
            <a:ext cx="152400" cy="152400"/>
          </a:xfrm>
          <a:prstGeom prst="ellipse">
            <a:avLst/>
          </a:prstGeom>
          <a:solidFill>
            <a:schemeClr val="tx1"/>
          </a:solidFill>
          <a:ln w="9525" algn="ctr">
            <a:solidFill>
              <a:schemeClr val="tx1"/>
            </a:solidFill>
            <a:round/>
            <a:headEnd/>
            <a:tailEnd/>
          </a:ln>
        </p:spPr>
        <p:txBody>
          <a:bodyPr wrap="none" anchor="ct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0"/>
              </a:spcBef>
              <a:buClrTx/>
              <a:buSzTx/>
              <a:buFontTx/>
              <a:buNone/>
            </a:pPr>
            <a:endParaRPr lang="en-US" altLang="ar-SA" sz="1800">
              <a:latin typeface="Tahoma" panose="020B0604030504040204" pitchFamily="34" charset="0"/>
              <a:cs typeface="Arial" panose="020B0604020202020204" pitchFamily="34" charset="0"/>
            </a:endParaRPr>
          </a:p>
        </p:txBody>
      </p:sp>
      <p:sp>
        <p:nvSpPr>
          <p:cNvPr id="28685" name="Line 18">
            <a:extLst>
              <a:ext uri="{FF2B5EF4-FFF2-40B4-BE49-F238E27FC236}">
                <a16:creationId xmlns:a16="http://schemas.microsoft.com/office/drawing/2014/main" id="{B1402666-7ADA-444C-BD09-00581902E2F3}"/>
              </a:ext>
            </a:extLst>
          </p:cNvPr>
          <p:cNvSpPr>
            <a:spLocks noChangeShapeType="1"/>
          </p:cNvSpPr>
          <p:nvPr/>
        </p:nvSpPr>
        <p:spPr bwMode="auto">
          <a:xfrm>
            <a:off x="4495800" y="5638800"/>
            <a:ext cx="1295400" cy="2286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ar-SA"/>
          </a:p>
        </p:txBody>
      </p:sp>
      <p:sp>
        <p:nvSpPr>
          <p:cNvPr id="28686" name="Line 19">
            <a:extLst>
              <a:ext uri="{FF2B5EF4-FFF2-40B4-BE49-F238E27FC236}">
                <a16:creationId xmlns:a16="http://schemas.microsoft.com/office/drawing/2014/main" id="{F1F420AC-A6EB-4E5A-896B-7B12D440F8E3}"/>
              </a:ext>
            </a:extLst>
          </p:cNvPr>
          <p:cNvSpPr>
            <a:spLocks noChangeShapeType="1"/>
          </p:cNvSpPr>
          <p:nvPr/>
        </p:nvSpPr>
        <p:spPr bwMode="auto">
          <a:xfrm>
            <a:off x="4495800" y="5638800"/>
            <a:ext cx="685800" cy="533400"/>
          </a:xfrm>
          <a:prstGeom prst="line">
            <a:avLst/>
          </a:prstGeom>
          <a:noFill/>
          <a:ln w="254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ar-SA"/>
          </a:p>
        </p:txBody>
      </p:sp>
      <p:sp>
        <p:nvSpPr>
          <p:cNvPr id="28687" name="Text Box 20">
            <a:extLst>
              <a:ext uri="{FF2B5EF4-FFF2-40B4-BE49-F238E27FC236}">
                <a16:creationId xmlns:a16="http://schemas.microsoft.com/office/drawing/2014/main" id="{E03F4E8A-2D38-496F-BD86-5CCB15265708}"/>
              </a:ext>
            </a:extLst>
          </p:cNvPr>
          <p:cNvSpPr txBox="1">
            <a:spLocks noChangeArrowheads="1"/>
          </p:cNvSpPr>
          <p:nvPr/>
        </p:nvSpPr>
        <p:spPr bwMode="auto">
          <a:xfrm>
            <a:off x="4114800" y="5410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ahoma" panose="020B0604030504040204" pitchFamily="34" charset="0"/>
                <a:cs typeface="Arial" panose="020B0604020202020204" pitchFamily="34" charset="0"/>
              </a:rPr>
              <a:t>C</a:t>
            </a:r>
          </a:p>
        </p:txBody>
      </p:sp>
      <p:sp>
        <p:nvSpPr>
          <p:cNvPr id="28688" name="Freeform 24">
            <a:extLst>
              <a:ext uri="{FF2B5EF4-FFF2-40B4-BE49-F238E27FC236}">
                <a16:creationId xmlns:a16="http://schemas.microsoft.com/office/drawing/2014/main" id="{B757DE20-B067-4C28-BED3-EB61B7BDEDBA}"/>
              </a:ext>
            </a:extLst>
          </p:cNvPr>
          <p:cNvSpPr>
            <a:spLocks/>
          </p:cNvSpPr>
          <p:nvPr/>
        </p:nvSpPr>
        <p:spPr bwMode="auto">
          <a:xfrm>
            <a:off x="4533900" y="5362575"/>
            <a:ext cx="1514475" cy="838200"/>
          </a:xfrm>
          <a:custGeom>
            <a:avLst/>
            <a:gdLst>
              <a:gd name="T0" fmla="*/ 2147483646 w 954"/>
              <a:gd name="T1" fmla="*/ 0 h 528"/>
              <a:gd name="T2" fmla="*/ 2147483646 w 954"/>
              <a:gd name="T3" fmla="*/ 2147483646 h 528"/>
              <a:gd name="T4" fmla="*/ 2147483646 w 954"/>
              <a:gd name="T5" fmla="*/ 2147483646 h 528"/>
              <a:gd name="T6" fmla="*/ 2147483646 w 954"/>
              <a:gd name="T7" fmla="*/ 2147483646 h 528"/>
              <a:gd name="T8" fmla="*/ 0 w 954"/>
              <a:gd name="T9" fmla="*/ 2147483646 h 528"/>
              <a:gd name="T10" fmla="*/ 0 60000 65536"/>
              <a:gd name="T11" fmla="*/ 0 60000 65536"/>
              <a:gd name="T12" fmla="*/ 0 60000 65536"/>
              <a:gd name="T13" fmla="*/ 0 60000 65536"/>
              <a:gd name="T14" fmla="*/ 0 60000 65536"/>
              <a:gd name="T15" fmla="*/ 0 w 954"/>
              <a:gd name="T16" fmla="*/ 0 h 528"/>
              <a:gd name="T17" fmla="*/ 954 w 954"/>
              <a:gd name="T18" fmla="*/ 528 h 528"/>
            </a:gdLst>
            <a:ahLst/>
            <a:cxnLst>
              <a:cxn ang="T10">
                <a:pos x="T0" y="T1"/>
              </a:cxn>
              <a:cxn ang="T11">
                <a:pos x="T2" y="T3"/>
              </a:cxn>
              <a:cxn ang="T12">
                <a:pos x="T4" y="T5"/>
              </a:cxn>
              <a:cxn ang="T13">
                <a:pos x="T6" y="T7"/>
              </a:cxn>
              <a:cxn ang="T14">
                <a:pos x="T8" y="T9"/>
              </a:cxn>
            </a:cxnLst>
            <a:rect l="T15" t="T16" r="T17" b="T18"/>
            <a:pathLst>
              <a:path w="954" h="528">
                <a:moveTo>
                  <a:pt x="954" y="0"/>
                </a:moveTo>
                <a:cubicBezTo>
                  <a:pt x="932" y="45"/>
                  <a:pt x="879" y="201"/>
                  <a:pt x="822" y="276"/>
                </a:cubicBezTo>
                <a:cubicBezTo>
                  <a:pt x="765" y="351"/>
                  <a:pt x="682" y="409"/>
                  <a:pt x="612" y="450"/>
                </a:cubicBezTo>
                <a:cubicBezTo>
                  <a:pt x="542" y="491"/>
                  <a:pt x="504" y="516"/>
                  <a:pt x="402" y="522"/>
                </a:cubicBezTo>
                <a:cubicBezTo>
                  <a:pt x="300" y="528"/>
                  <a:pt x="84" y="493"/>
                  <a:pt x="0" y="486"/>
                </a:cubicBezTo>
              </a:path>
            </a:pathLst>
          </a:custGeom>
          <a:noFill/>
          <a:ln w="25400">
            <a:solidFill>
              <a:schemeClr val="hlink"/>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8689" name="Line 25">
            <a:extLst>
              <a:ext uri="{FF2B5EF4-FFF2-40B4-BE49-F238E27FC236}">
                <a16:creationId xmlns:a16="http://schemas.microsoft.com/office/drawing/2014/main" id="{C4DF58C3-56E2-41CD-B90C-59E5FABE7C83}"/>
              </a:ext>
            </a:extLst>
          </p:cNvPr>
          <p:cNvSpPr>
            <a:spLocks noChangeShapeType="1"/>
          </p:cNvSpPr>
          <p:nvPr/>
        </p:nvSpPr>
        <p:spPr bwMode="auto">
          <a:xfrm flipH="1">
            <a:off x="5257800" y="5867400"/>
            <a:ext cx="533400" cy="609600"/>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a:lstStyle/>
          <a:p>
            <a:endParaRPr lang="ar-SA"/>
          </a:p>
        </p:txBody>
      </p:sp>
      <p:sp>
        <p:nvSpPr>
          <p:cNvPr id="28690" name="Freeform 26">
            <a:extLst>
              <a:ext uri="{FF2B5EF4-FFF2-40B4-BE49-F238E27FC236}">
                <a16:creationId xmlns:a16="http://schemas.microsoft.com/office/drawing/2014/main" id="{4CACB53B-29B4-463D-AF18-109414935BB5}"/>
              </a:ext>
            </a:extLst>
          </p:cNvPr>
          <p:cNvSpPr>
            <a:spLocks/>
          </p:cNvSpPr>
          <p:nvPr/>
        </p:nvSpPr>
        <p:spPr bwMode="auto">
          <a:xfrm>
            <a:off x="4191000" y="6181725"/>
            <a:ext cx="1019175" cy="142875"/>
          </a:xfrm>
          <a:custGeom>
            <a:avLst/>
            <a:gdLst>
              <a:gd name="T0" fmla="*/ 2147483646 w 714"/>
              <a:gd name="T1" fmla="*/ 0 h 84"/>
              <a:gd name="T2" fmla="*/ 0 w 714"/>
              <a:gd name="T3" fmla="*/ 2147483646 h 84"/>
              <a:gd name="T4" fmla="*/ 0 60000 65536"/>
              <a:gd name="T5" fmla="*/ 0 60000 65536"/>
              <a:gd name="T6" fmla="*/ 0 w 714"/>
              <a:gd name="T7" fmla="*/ 0 h 84"/>
              <a:gd name="T8" fmla="*/ 714 w 714"/>
              <a:gd name="T9" fmla="*/ 84 h 84"/>
            </a:gdLst>
            <a:ahLst/>
            <a:cxnLst>
              <a:cxn ang="T4">
                <a:pos x="T0" y="T1"/>
              </a:cxn>
              <a:cxn ang="T5">
                <a:pos x="T2" y="T3"/>
              </a:cxn>
            </a:cxnLst>
            <a:rect l="T6" t="T7" r="T8" b="T9"/>
            <a:pathLst>
              <a:path w="714" h="84">
                <a:moveTo>
                  <a:pt x="714" y="0"/>
                </a:moveTo>
                <a:lnTo>
                  <a:pt x="0" y="84"/>
                </a:lnTo>
              </a:path>
            </a:pathLst>
          </a:custGeom>
          <a:noFill/>
          <a:ln w="25400">
            <a:solidFill>
              <a:srgbClr val="0000FF"/>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8691" name="Text Box 27">
            <a:extLst>
              <a:ext uri="{FF2B5EF4-FFF2-40B4-BE49-F238E27FC236}">
                <a16:creationId xmlns:a16="http://schemas.microsoft.com/office/drawing/2014/main" id="{03EF16A2-D677-43B7-BC33-8822BA0D9D3F}"/>
              </a:ext>
            </a:extLst>
          </p:cNvPr>
          <p:cNvSpPr txBox="1">
            <a:spLocks noChangeArrowheads="1"/>
          </p:cNvSpPr>
          <p:nvPr/>
        </p:nvSpPr>
        <p:spPr bwMode="auto">
          <a:xfrm>
            <a:off x="5867400" y="5410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solidFill>
                  <a:schemeClr val="hlink"/>
                </a:solidFill>
                <a:latin typeface="Tahoma" panose="020B0604030504040204" pitchFamily="34" charset="0"/>
                <a:cs typeface="Arial" panose="020B0604020202020204" pitchFamily="34" charset="0"/>
              </a:rPr>
              <a:t>Hodograph</a:t>
            </a:r>
          </a:p>
        </p:txBody>
      </p:sp>
      <p:sp>
        <p:nvSpPr>
          <p:cNvPr id="28692" name="Text Box 28">
            <a:extLst>
              <a:ext uri="{FF2B5EF4-FFF2-40B4-BE49-F238E27FC236}">
                <a16:creationId xmlns:a16="http://schemas.microsoft.com/office/drawing/2014/main" id="{B0079043-574A-4D0F-B0E7-E79E2DC963A6}"/>
              </a:ext>
            </a:extLst>
          </p:cNvPr>
          <p:cNvSpPr txBox="1">
            <a:spLocks noChangeArrowheads="1"/>
          </p:cNvSpPr>
          <p:nvPr/>
        </p:nvSpPr>
        <p:spPr bwMode="auto">
          <a:xfrm>
            <a:off x="1066800" y="4876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p>
        </p:txBody>
      </p:sp>
      <p:sp>
        <p:nvSpPr>
          <p:cNvPr id="28693" name="Text Box 29">
            <a:extLst>
              <a:ext uri="{FF2B5EF4-FFF2-40B4-BE49-F238E27FC236}">
                <a16:creationId xmlns:a16="http://schemas.microsoft.com/office/drawing/2014/main" id="{0AB5FB2F-FC19-4902-921F-C17E787858A5}"/>
              </a:ext>
            </a:extLst>
          </p:cNvPr>
          <p:cNvSpPr txBox="1">
            <a:spLocks noChangeArrowheads="1"/>
          </p:cNvSpPr>
          <p:nvPr/>
        </p:nvSpPr>
        <p:spPr bwMode="auto">
          <a:xfrm>
            <a:off x="2514600" y="56388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eaLnBrk="1" hangingPunct="1">
              <a:lnSpc>
                <a:spcPct val="100000"/>
              </a:lnSpc>
              <a:spcBef>
                <a:spcPct val="50000"/>
              </a:spcBef>
              <a:buClrTx/>
              <a:buSzTx/>
              <a:buFontTx/>
              <a:buNone/>
            </a:pPr>
            <a:r>
              <a:rPr lang="en-US" altLang="ar-SA" sz="1800" i="1">
                <a:latin typeface="Times New Roman" panose="02020603050405020304" pitchFamily="18" charset="0"/>
              </a:rPr>
              <a:t>P</a:t>
            </a:r>
          </a:p>
        </p:txBody>
      </p:sp>
      <p:sp>
        <p:nvSpPr>
          <p:cNvPr id="28694" name="Freeform 30">
            <a:extLst>
              <a:ext uri="{FF2B5EF4-FFF2-40B4-BE49-F238E27FC236}">
                <a16:creationId xmlns:a16="http://schemas.microsoft.com/office/drawing/2014/main" id="{733E0695-C5AC-4E30-BB4E-0BC2C5095647}"/>
              </a:ext>
            </a:extLst>
          </p:cNvPr>
          <p:cNvSpPr>
            <a:spLocks/>
          </p:cNvSpPr>
          <p:nvPr/>
        </p:nvSpPr>
        <p:spPr bwMode="auto">
          <a:xfrm>
            <a:off x="2819400" y="5638800"/>
            <a:ext cx="76200" cy="66675"/>
          </a:xfrm>
          <a:custGeom>
            <a:avLst/>
            <a:gdLst>
              <a:gd name="T0" fmla="*/ 2147483646 w 48"/>
              <a:gd name="T1" fmla="*/ 0 h 42"/>
              <a:gd name="T2" fmla="*/ 0 w 48"/>
              <a:gd name="T3" fmla="*/ 2147483646 h 42"/>
              <a:gd name="T4" fmla="*/ 0 60000 65536"/>
              <a:gd name="T5" fmla="*/ 0 60000 65536"/>
              <a:gd name="T6" fmla="*/ 0 w 48"/>
              <a:gd name="T7" fmla="*/ 0 h 42"/>
              <a:gd name="T8" fmla="*/ 48 w 48"/>
              <a:gd name="T9" fmla="*/ 42 h 42"/>
            </a:gdLst>
            <a:ahLst/>
            <a:cxnLst>
              <a:cxn ang="T4">
                <a:pos x="T0" y="T1"/>
              </a:cxn>
              <a:cxn ang="T5">
                <a:pos x="T2" y="T3"/>
              </a:cxn>
            </a:cxnLst>
            <a:rect l="T6" t="T7" r="T8" b="T9"/>
            <a:pathLst>
              <a:path w="48" h="42">
                <a:moveTo>
                  <a:pt x="48" y="0"/>
                </a:moveTo>
                <a:lnTo>
                  <a:pt x="0" y="42"/>
                </a:ln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28695" name="Text Box 31">
            <a:extLst>
              <a:ext uri="{FF2B5EF4-FFF2-40B4-BE49-F238E27FC236}">
                <a16:creationId xmlns:a16="http://schemas.microsoft.com/office/drawing/2014/main" id="{E382EEE4-4CA7-4721-A1F1-DB9EC756CBEC}"/>
              </a:ext>
            </a:extLst>
          </p:cNvPr>
          <p:cNvSpPr txBox="1">
            <a:spLocks noChangeArrowheads="1"/>
          </p:cNvSpPr>
          <p:nvPr/>
        </p:nvSpPr>
        <p:spPr bwMode="auto">
          <a:xfrm>
            <a:off x="1981200" y="5029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V</a:t>
            </a:r>
            <a:r>
              <a:rPr lang="en-US" altLang="ar-SA" sz="1400" baseline="-25000">
                <a:latin typeface="Times New Roman" panose="02020603050405020304" pitchFamily="18" charset="0"/>
              </a:rPr>
              <a:t>1</a:t>
            </a:r>
          </a:p>
        </p:txBody>
      </p:sp>
      <p:sp>
        <p:nvSpPr>
          <p:cNvPr id="28696" name="Text Box 36">
            <a:extLst>
              <a:ext uri="{FF2B5EF4-FFF2-40B4-BE49-F238E27FC236}">
                <a16:creationId xmlns:a16="http://schemas.microsoft.com/office/drawing/2014/main" id="{0ADB16D1-BFF2-41E5-B4BA-70ECE83914AF}"/>
              </a:ext>
            </a:extLst>
          </p:cNvPr>
          <p:cNvSpPr txBox="1">
            <a:spLocks noChangeArrowheads="1"/>
          </p:cNvSpPr>
          <p:nvPr/>
        </p:nvSpPr>
        <p:spPr bwMode="auto">
          <a:xfrm>
            <a:off x="2667000" y="6096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V</a:t>
            </a:r>
            <a:r>
              <a:rPr lang="en-US" altLang="ar-SA" sz="1400" baseline="-25000">
                <a:latin typeface="Times New Roman" panose="02020603050405020304" pitchFamily="18" charset="0"/>
              </a:rPr>
              <a:t>2</a:t>
            </a:r>
          </a:p>
        </p:txBody>
      </p:sp>
      <p:sp>
        <p:nvSpPr>
          <p:cNvPr id="28697" name="Text Box 37">
            <a:extLst>
              <a:ext uri="{FF2B5EF4-FFF2-40B4-BE49-F238E27FC236}">
                <a16:creationId xmlns:a16="http://schemas.microsoft.com/office/drawing/2014/main" id="{BA31411E-8039-42BA-BAA3-27C2FBAE1035}"/>
              </a:ext>
            </a:extLst>
          </p:cNvPr>
          <p:cNvSpPr txBox="1">
            <a:spLocks noChangeArrowheads="1"/>
          </p:cNvSpPr>
          <p:nvPr/>
        </p:nvSpPr>
        <p:spPr bwMode="auto">
          <a:xfrm>
            <a:off x="4800600" y="5410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V</a:t>
            </a:r>
            <a:r>
              <a:rPr lang="en-US" altLang="ar-SA" sz="1400" baseline="-25000">
                <a:latin typeface="Times New Roman" panose="02020603050405020304" pitchFamily="18" charset="0"/>
              </a:rPr>
              <a:t>1</a:t>
            </a:r>
          </a:p>
        </p:txBody>
      </p:sp>
      <p:sp>
        <p:nvSpPr>
          <p:cNvPr id="28698" name="Text Box 38">
            <a:extLst>
              <a:ext uri="{FF2B5EF4-FFF2-40B4-BE49-F238E27FC236}">
                <a16:creationId xmlns:a16="http://schemas.microsoft.com/office/drawing/2014/main" id="{30B2888F-75A7-4E47-8EAD-084FE73114E2}"/>
              </a:ext>
            </a:extLst>
          </p:cNvPr>
          <p:cNvSpPr txBox="1">
            <a:spLocks noChangeArrowheads="1"/>
          </p:cNvSpPr>
          <p:nvPr/>
        </p:nvSpPr>
        <p:spPr bwMode="auto">
          <a:xfrm>
            <a:off x="4876800" y="5791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V</a:t>
            </a:r>
            <a:r>
              <a:rPr lang="en-US" altLang="ar-SA" sz="1400" baseline="-25000">
                <a:latin typeface="Times New Roman" panose="02020603050405020304" pitchFamily="18" charset="0"/>
              </a:rPr>
              <a:t>2</a:t>
            </a:r>
          </a:p>
        </p:txBody>
      </p:sp>
      <p:sp>
        <p:nvSpPr>
          <p:cNvPr id="28699" name="Text Box 39">
            <a:extLst>
              <a:ext uri="{FF2B5EF4-FFF2-40B4-BE49-F238E27FC236}">
                <a16:creationId xmlns:a16="http://schemas.microsoft.com/office/drawing/2014/main" id="{9BEAC13A-92CD-453C-AEE4-064588BCDDC5}"/>
              </a:ext>
            </a:extLst>
          </p:cNvPr>
          <p:cNvSpPr txBox="1">
            <a:spLocks noChangeArrowheads="1"/>
          </p:cNvSpPr>
          <p:nvPr/>
        </p:nvSpPr>
        <p:spPr bwMode="auto">
          <a:xfrm>
            <a:off x="5334000" y="62484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a</a:t>
            </a:r>
            <a:r>
              <a:rPr lang="en-US" altLang="ar-SA" sz="1400" baseline="-25000">
                <a:latin typeface="Times New Roman" panose="02020603050405020304" pitchFamily="18" charset="0"/>
              </a:rPr>
              <a:t>1</a:t>
            </a:r>
          </a:p>
        </p:txBody>
      </p:sp>
      <p:sp>
        <p:nvSpPr>
          <p:cNvPr id="28700" name="Text Box 40">
            <a:extLst>
              <a:ext uri="{FF2B5EF4-FFF2-40B4-BE49-F238E27FC236}">
                <a16:creationId xmlns:a16="http://schemas.microsoft.com/office/drawing/2014/main" id="{A078CD35-FB1D-4094-AC42-7A3D71C5E2A8}"/>
              </a:ext>
            </a:extLst>
          </p:cNvPr>
          <p:cNvSpPr txBox="1">
            <a:spLocks noChangeArrowheads="1"/>
          </p:cNvSpPr>
          <p:nvPr/>
        </p:nvSpPr>
        <p:spPr bwMode="auto">
          <a:xfrm>
            <a:off x="3810000" y="63246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r" rtl="1">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cs typeface="Times New Roman" panose="02020603050405020304" pitchFamily="18" charset="0"/>
              </a:defRPr>
            </a:lvl1pPr>
            <a:lvl2pPr marL="742950" indent="-285750" algn="r" rtl="1">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cs typeface="Times New Roman" panose="02020603050405020304" pitchFamily="18" charset="0"/>
              </a:defRPr>
            </a:lvl2pPr>
            <a:lvl3pPr marL="11430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3pPr>
            <a:lvl4pPr marL="16002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4pPr>
            <a:lvl5pPr marL="2057400" indent="-228600" algn="r" rtl="1">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5pPr>
            <a:lvl6pPr marL="25146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6pPr>
            <a:lvl7pPr marL="29718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7pPr>
            <a:lvl8pPr marL="34290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8pPr>
            <a:lvl9pPr marL="3886200" indent="-22860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cs typeface="Times New Roman" panose="02020603050405020304" pitchFamily="18" charset="0"/>
              </a:defRPr>
            </a:lvl9pPr>
          </a:lstStyle>
          <a:p>
            <a:pPr algn="ctr" rtl="0" eaLnBrk="1" hangingPunct="1">
              <a:lnSpc>
                <a:spcPct val="100000"/>
              </a:lnSpc>
              <a:spcBef>
                <a:spcPct val="50000"/>
              </a:spcBef>
              <a:buClrTx/>
              <a:buSzTx/>
              <a:buFontTx/>
              <a:buNone/>
            </a:pPr>
            <a:r>
              <a:rPr lang="en-US" altLang="ar-SA" sz="1400" b="1" u="sng">
                <a:latin typeface="Times New Roman" panose="02020603050405020304" pitchFamily="18" charset="0"/>
              </a:rPr>
              <a:t>a</a:t>
            </a:r>
            <a:r>
              <a:rPr lang="ar-SA" altLang="ar-SA" sz="1400" baseline="-25000">
                <a:latin typeface="Times New Roman" panose="02020603050405020304" pitchFamily="18" charset="0"/>
              </a:rPr>
              <a:t>2</a:t>
            </a:r>
            <a:endParaRPr lang="en-US" altLang="ar-SA" sz="1400" baseline="-25000">
              <a:latin typeface="Times New Roman" panose="02020603050405020304"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F68A41F-F2EE-40C5-815E-D468FD86F622}"/>
              </a:ext>
            </a:extLst>
          </p:cNvPr>
          <p:cNvSpPr>
            <a:spLocks noGrp="1" noChangeArrowheads="1"/>
          </p:cNvSpPr>
          <p:nvPr>
            <p:ph type="title"/>
          </p:nvPr>
        </p:nvSpPr>
        <p:spPr>
          <a:xfrm>
            <a:off x="457200" y="1981200"/>
            <a:ext cx="8534400" cy="2528888"/>
          </a:xfrm>
        </p:spPr>
        <p:txBody>
          <a:bodyPr>
            <a:normAutofit fontScale="90000"/>
          </a:bodyPr>
          <a:lstStyle/>
          <a:p>
            <a:pPr algn="ctr" eaLnBrk="1" fontAlgn="auto" hangingPunct="1">
              <a:spcAft>
                <a:spcPts val="0"/>
              </a:spcAft>
              <a:defRPr/>
            </a:pPr>
            <a:r>
              <a:rPr lang="en-US" altLang="ar-SA" sz="4800" dirty="0"/>
              <a:t>The description of the Plane Curvilinear Motion in the </a:t>
            </a:r>
            <a:r>
              <a:rPr lang="en-US" altLang="ar-SA" sz="4800" u="sng" dirty="0"/>
              <a:t>Rectangular Coordinates</a:t>
            </a:r>
            <a:r>
              <a:rPr lang="en-US" altLang="ar-SA" sz="4800" dirty="0"/>
              <a:t> (Cartesian Coordinates)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urvilinear Motion&amp;quot;&quot;/&gt;&lt;property id=&quot;20307&quot; value=&quot;286&quot;/&gt;&lt;/object&gt;&lt;object type=&quot;3&quot; unique_id=&quot;10005&quot;&gt;&lt;property id=&quot;20148&quot; value=&quot;5&quot;/&gt;&lt;property id=&quot;20300&quot; value=&quot;Slide 2 - &amp;quot;Topics Covered in Curvilinear Motion&amp;quot;&quot;/&gt;&lt;property id=&quot;20307&quot; value=&quot;304&quot;/&gt;&lt;/object&gt;&lt;object type=&quot;3&quot; unique_id=&quot;10006&quot;&gt;&lt;property id=&quot;20148&quot; value=&quot;5&quot;/&gt;&lt;property id=&quot;20300&quot; value=&quot;Slide 3 - &amp;quot;Plane curvilinear Motion&amp;quot;&quot;/&gt;&lt;property id=&quot;20307&quot; value=&quot;294&quot;/&gt;&lt;/object&gt;&lt;object type=&quot;3&quot; unique_id=&quot;10007&quot;&gt;&lt;property id=&quot;20148&quot; value=&quot;5&quot;/&gt;&lt;property id=&quot;20300&quot; value=&quot;Slide 4 - &amp;quot;Plane curvilinear Motion – (Cont.)&amp;quot;&quot;/&gt;&lt;property id=&quot;20307&quot; value=&quot;329&quot;/&gt;&lt;/object&gt;&lt;object type=&quot;3&quot; unique_id=&quot;10008&quot;&gt;&lt;property id=&quot;20148&quot; value=&quot;5&quot;/&gt;&lt;property id=&quot;20300&quot; value=&quot;Slide 5 - &amp;quot;Coordinates Used for Describing the Plane Curvilinear Motion&amp;quot;&quot;/&gt;&lt;property id=&quot;20307&quot; value=&quot;330&quot;/&gt;&lt;/object&gt;&lt;object type=&quot;3&quot; unique_id=&quot;10009&quot;&gt;&lt;property id=&quot;20148&quot; value=&quot;5&quot;/&gt;&lt;property id=&quot;20300&quot; value=&quot;Slide 6 - &amp;quot;Plane Curvilinear Motion – without Specifying any Coordinates (Displacement)&amp;quot;&quot;/&gt;&lt;property id=&quot;20307&quot; value=&quot;331&quot;/&gt;&lt;/object&gt;&lt;object type=&quot;3&quot; unique_id=&quot;10010&quot;&gt;&lt;property id=&quot;20148&quot; value=&quot;5&quot;/&gt;&lt;property id=&quot;20300&quot; value=&quot;Slide 7 - &amp;quot;Plane Curvilinear Motion – without Specifying any Coordinates (Velocity)&amp;quot;&quot;/&gt;&lt;property id=&quot;20307&quot; value=&quot;259&quot;/&gt;&lt;/object&gt;&lt;object type=&quot;3&quot; unique_id=&quot;10011&quot;&gt;&lt;property id=&quot;20148&quot; value=&quot;5&quot;/&gt;&lt;property id=&quot;20300&quot; value=&quot;Slide 8 - &amp;quot;Plane Curvilinear Motion – without Specifying any Coordinates (Acceleration)&amp;quot;&quot;/&gt;&lt;property id=&quot;20307&quot; value=&quot;332&quot;/&gt;&lt;/object&gt;&lt;object type=&quot;3&quot; unique_id=&quot;10012&quot;&gt;&lt;property id=&quot;20148&quot; value=&quot;5&quot;/&gt;&lt;property id=&quot;20300&quot; value=&quot;Slide 9 - &amp;quot;The description of the Plane Curvilinear Motion in the Rectangular Coordinates (Cartesian Coordinates)&amp;quot;&quot;/&gt;&lt;property id=&quot;20307&quot; value=&quot;339&quot;/&gt;&lt;/object&gt;&lt;object type=&quot;3&quot; unique_id=&quot;10013&quot;&gt;&lt;property id=&quot;20148&quot; value=&quot;5&quot;/&gt;&lt;property id=&quot;20300&quot; value=&quot;Slide 10 - &amp;quot;Plane Curvilinear Motion - Rectangular Coordinates&amp;quot;&quot;/&gt;&lt;property id=&quot;20307&quot; value=&quot;307&quot;/&gt;&lt;/object&gt;&lt;object type=&quot;3&quot; unique_id=&quot;10014&quot;&gt;&lt;property id=&quot;20148&quot; value=&quot;5&quot;/&gt;&lt;property id=&quot;20300&quot; value=&quot;Slide 11 - &amp;quot;Plane Curvilinear Motion - Rectangular Coordinates (Cont.)&amp;quot;&quot;/&gt;&lt;property id=&quot;20307&quot; value=&quot;336&quot;/&gt;&lt;/object&gt;&lt;object type=&quot;3&quot; unique_id=&quot;10015&quot;&gt;&lt;property id=&quot;20148&quot; value=&quot;5&quot;/&gt;&lt;property id=&quot;20300&quot; value=&quot;Slide 12 - &amp;quot;Plane Curvilinear Motion - Rectangular Coordinates (Cont.) – Projectile Motion&amp;quot;&quot;/&gt;&lt;property id=&quot;20307&quot; value=&quot;337&quot;/&gt;&lt;/object&gt;&lt;object type=&quot;3&quot; unique_id=&quot;10016&quot;&gt;&lt;property id=&quot;20148&quot; value=&quot;5&quot;/&gt;&lt;property id=&quot;20300&quot; value=&quot;Slide 13 - &amp;quot;Exercises&amp;quot;&quot;/&gt;&lt;property id=&quot;20307&quot; value=&quot;338&quot;/&gt;&lt;/object&gt;&lt;object type=&quot;3&quot; unique_id=&quot;10017&quot;&gt;&lt;property id=&quot;20148&quot; value=&quot;5&quot;/&gt;&lt;property id=&quot;20300&quot; value=&quot;Slide 14 - &amp;quot;Exercise # 1&amp;quot;&quot;/&gt;&lt;property id=&quot;20307&quot; value=&quot;319&quot;/&gt;&lt;/object&gt;&lt;object type=&quot;3&quot; unique_id=&quot;10018&quot;&gt;&lt;property id=&quot;20148&quot; value=&quot;5&quot;/&gt;&lt;property id=&quot;20300&quot; value=&quot;Slide 15 - &amp;quot;Exercise # 2&amp;quot;&quot;/&gt;&lt;property id=&quot;20307&quot; value=&quot;320&quot;/&gt;&lt;/object&gt;&lt;object type=&quot;3&quot; unique_id=&quot;10019&quot;&gt;&lt;property id=&quot;20148&quot; value=&quot;5&quot;/&gt;&lt;property id=&quot;20300&quot; value=&quot;Slide 17 - &amp;quot;Exercise # 3&amp;quot;&quot;/&gt;&lt;property id=&quot;20307&quot; value=&quot;321&quot;/&gt;&lt;/object&gt;&lt;object type=&quot;3&quot; unique_id=&quot;10020&quot;&gt;&lt;property id=&quot;20148&quot; value=&quot;5&quot;/&gt;&lt;property id=&quot;20300&quot; value=&quot;Slide 19 - &amp;quot;Exercise # 4&amp;quot;&quot;/&gt;&lt;property id=&quot;20307&quot; value=&quot;340&quot;/&gt;&lt;/object&gt;&lt;object type=&quot;3&quot; unique_id=&quot;10021&quot;&gt;&lt;property id=&quot;20148&quot; value=&quot;5&quot;/&gt;&lt;property id=&quot;20300&quot; value=&quot;Slide 21 - &amp;quot;Exercise # 5&amp;quot;&quot;/&gt;&lt;property id=&quot;20307&quot; value=&quot;342&quot;/&gt;&lt;/object&gt;&lt;object type=&quot;3&quot; unique_id=&quot;10142&quot;&gt;&lt;property id=&quot;20148&quot; value=&quot;5&quot;/&gt;&lt;property id=&quot;20300&quot; value=&quot;Slide 16&quot;/&gt;&lt;property id=&quot;20307&quot; value=&quot;345&quot;/&gt;&lt;/object&gt;&lt;object type=&quot;3&quot; unique_id=&quot;10143&quot;&gt;&lt;property id=&quot;20148&quot; value=&quot;5&quot;/&gt;&lt;property id=&quot;20300&quot; value=&quot;Slide 18&quot;/&gt;&lt;property id=&quot;20307&quot; value=&quot;344&quot;/&gt;&lt;/object&gt;&lt;object type=&quot;3&quot; unique_id=&quot;10144&quot;&gt;&lt;property id=&quot;20148&quot; value=&quot;5&quot;/&gt;&lt;property id=&quot;20300&quot; value=&quot;Slide 20&quot;/&gt;&lt;property id=&quot;20307&quot; value=&quot;34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2111</TotalTime>
  <Words>1134</Words>
  <Application>Microsoft Office PowerPoint</Application>
  <PresentationFormat>عرض على الشاشة (4:3)</PresentationFormat>
  <Paragraphs>159</Paragraphs>
  <Slides>21</Slides>
  <Notes>21</Notes>
  <HiddenSlides>0</HiddenSlides>
  <MMClips>0</MMClips>
  <ScaleCrop>false</ScaleCrop>
  <HeadingPairs>
    <vt:vector size="8" baseType="variant">
      <vt:variant>
        <vt:lpstr>الخطوط المستخدمة</vt:lpstr>
      </vt:variant>
      <vt:variant>
        <vt:i4>8</vt:i4>
      </vt:variant>
      <vt:variant>
        <vt:lpstr>نسق</vt:lpstr>
      </vt:variant>
      <vt:variant>
        <vt:i4>1</vt:i4>
      </vt:variant>
      <vt:variant>
        <vt:lpstr>خوادم OLE مضمنة</vt:lpstr>
      </vt:variant>
      <vt:variant>
        <vt:i4>1</vt:i4>
      </vt:variant>
      <vt:variant>
        <vt:lpstr>عناوين الشرائح</vt:lpstr>
      </vt:variant>
      <vt:variant>
        <vt:i4>21</vt:i4>
      </vt:variant>
    </vt:vector>
  </HeadingPairs>
  <TitlesOfParts>
    <vt:vector size="31" baseType="lpstr">
      <vt:lpstr>Tahoma</vt:lpstr>
      <vt:lpstr>Arial</vt:lpstr>
      <vt:lpstr>Rockwell Condensed</vt:lpstr>
      <vt:lpstr>Times New Roman</vt:lpstr>
      <vt:lpstr>Rockwell</vt:lpstr>
      <vt:lpstr>Wingdings</vt:lpstr>
      <vt:lpstr>Calibri</vt:lpstr>
      <vt:lpstr>Symbol</vt:lpstr>
      <vt:lpstr>Wood Type</vt:lpstr>
      <vt:lpstr>Microsoft Equation 3.0</vt:lpstr>
      <vt:lpstr>Curvilinear Motion</vt:lpstr>
      <vt:lpstr>Topics Covered in Curvilinear Motion</vt:lpstr>
      <vt:lpstr>Plane curvilinear Motion</vt:lpstr>
      <vt:lpstr>Plane curvilinear Motion – (Cont.)</vt:lpstr>
      <vt:lpstr>Coordinates Used for Describing the Plane Curvilinear Motion</vt:lpstr>
      <vt:lpstr>Plane Curvilinear Motion – (Displacement)</vt:lpstr>
      <vt:lpstr>Plane Curvilinear Motion – (Velocity)</vt:lpstr>
      <vt:lpstr>Plane Curvilinear Motion – (Acceleration)</vt:lpstr>
      <vt:lpstr>The description of the Plane Curvilinear Motion in the Rectangular Coordinates (Cartesian Coordinates)</vt:lpstr>
      <vt:lpstr>Plane Curvilinear Motion - Rectangular Coordinates</vt:lpstr>
      <vt:lpstr>Plane Curvilinear Motion - Rectangular Coordinates (Cont.)</vt:lpstr>
      <vt:lpstr>Plane Curvilinear Motion - Rectangular Coordinates (Cont.) – Projectile Motion</vt:lpstr>
      <vt:lpstr>Exercises</vt:lpstr>
      <vt:lpstr>Exercise # 1</vt:lpstr>
      <vt:lpstr>Exercise # 2</vt:lpstr>
      <vt:lpstr>Exercise # 3</vt:lpstr>
      <vt:lpstr>Exercise # 4</vt:lpstr>
      <vt:lpstr>Exercise # 5</vt:lpstr>
      <vt:lpstr>Exercise # 6</vt:lpstr>
      <vt:lpstr>Exercise # 7</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dc:title>
  <dc:creator>B4080434U</dc:creator>
  <cp:lastModifiedBy>منى المسند</cp:lastModifiedBy>
  <cp:revision>184</cp:revision>
  <dcterms:created xsi:type="dcterms:W3CDTF">2006-02-13T08:09:50Z</dcterms:created>
  <dcterms:modified xsi:type="dcterms:W3CDTF">2020-03-27T09:10:27Z</dcterms:modified>
</cp:coreProperties>
</file>