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7" r:id="rId3"/>
    <p:sldId id="268" r:id="rId4"/>
    <p:sldId id="262" r:id="rId5"/>
    <p:sldId id="264" r:id="rId6"/>
    <p:sldId id="265" r:id="rId7"/>
    <p:sldId id="258" r:id="rId8"/>
    <p:sldId id="263" r:id="rId9"/>
    <p:sldId id="266" r:id="rId1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A7C7"/>
    <a:srgbClr val="F16693"/>
    <a:srgbClr val="79C8BC"/>
    <a:srgbClr val="BEB3E2"/>
    <a:srgbClr val="0000CC"/>
    <a:srgbClr val="2485A7"/>
    <a:srgbClr val="4D8E44"/>
    <a:srgbClr val="F7678D"/>
    <a:srgbClr val="FE84B0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08" autoAdjust="0"/>
    <p:restoredTop sz="94660"/>
  </p:normalViewPr>
  <p:slideViewPr>
    <p:cSldViewPr snapToGrid="0">
      <p:cViewPr>
        <p:scale>
          <a:sx n="80" d="100"/>
          <a:sy n="80" d="100"/>
        </p:scale>
        <p:origin x="460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2724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35CEBCB6-87E8-AB72-1D3D-C635C3C9BA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9D44592-782D-27CF-8C9C-0DEDBB3EB8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9CFCC49-D41F-4A32-92B7-120AA0B65261}" type="datetimeFigureOut">
              <a:rPr lang="ar-SA" smtClean="0"/>
              <a:t>27/02/48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1F51EAF-B85B-8214-E84B-24786F6A2E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0157FB8B-482A-B9F3-AF59-AB8A4A82FE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B550A47-2C99-47B4-A114-E7F7BA27C9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9282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7AACEB2-B421-4C81-A580-C98F6382F5D8}" type="datetimeFigureOut">
              <a:rPr lang="ar-SA" smtClean="0"/>
              <a:t>27/02/48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082F13D-8102-4A48-9DAD-DCFAB6F7A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6570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F13D-8102-4A48-9DAD-DCFAB6F7A9F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22056E0-D002-5A72-1C65-EB2F27A06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F2C40D-9098-4B7D-8A68-066B65685A46}" type="slidenum">
              <a:rPr lang="ar-SA" smtClean="0"/>
              <a:t>‹#›</a:t>
            </a:fld>
            <a:endParaRPr lang="ar-SA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4CEBEE02-4CB6-921C-AD5D-75856C0D85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84090" y="6569067"/>
            <a:ext cx="1873346" cy="15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7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3B49ECFB-844E-A793-B688-CC86F861BA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D87488AA-199C-9542-BF76-248EA7D646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560" y="4111256"/>
            <a:ext cx="847186" cy="74128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CDFB5BB-E3B5-42F1-D1D4-D101833944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488" y="4571999"/>
            <a:ext cx="816491" cy="816491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C99E152-C1E6-10F0-D7E5-A7E92AE147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11" y="1379152"/>
            <a:ext cx="3461250" cy="432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6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1drv.ms/f/s!AltlhF2MS3Pk7mhth8hZMtM-uQiC?e=K4oUQ6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أفكار410 {اسم المجلس } | إطار, كتاب, ملصقات">
            <a:extLst>
              <a:ext uri="{FF2B5EF4-FFF2-40B4-BE49-F238E27FC236}">
                <a16:creationId xmlns:a16="http://schemas.microsoft.com/office/drawing/2014/main" id="{835D3071-144D-8456-E112-A1D111809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462" y="701501"/>
            <a:ext cx="9127329" cy="5020031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415F406F-D73E-5E01-AA67-C2B8A459CEA0}"/>
              </a:ext>
            </a:extLst>
          </p:cNvPr>
          <p:cNvSpPr txBox="1"/>
          <p:nvPr/>
        </p:nvSpPr>
        <p:spPr>
          <a:xfrm>
            <a:off x="2368733" y="2519018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ابدئي عامكِ الدراسي بروح التحدّي؛ شاركي، أبدعي، وتألقّي… فقد تكون هذه المسابقة أول خطوة نحو إنجازٍ تفخرين به طوال العام! 🌟🏆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31FA51D-886D-B3D8-3572-C163137BF82F}"/>
              </a:ext>
            </a:extLst>
          </p:cNvPr>
          <p:cNvSpPr txBox="1"/>
          <p:nvPr/>
        </p:nvSpPr>
        <p:spPr>
          <a:xfrm>
            <a:off x="2473234" y="502473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ar-SA" dirty="0">
                <a:latin typeface="Comic Sans MS" panose="030F0702030302020204" pitchFamily="66" charset="0"/>
              </a:rPr>
              <a:t>Start the </a:t>
            </a:r>
            <a:r>
              <a:rPr lang="ar-SA" dirty="0" err="1">
                <a:latin typeface="Comic Sans MS" panose="030F0702030302020204" pitchFamily="66" charset="0"/>
              </a:rPr>
              <a:t>new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school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year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with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confidence</a:t>
            </a:r>
            <a:r>
              <a:rPr lang="ar-SA" dirty="0">
                <a:latin typeface="Comic Sans MS" panose="030F0702030302020204" pitchFamily="66" charset="0"/>
              </a:rPr>
              <a:t>!</a:t>
            </a:r>
            <a:br>
              <a:rPr lang="ar-SA" dirty="0">
                <a:latin typeface="Comic Sans MS" panose="030F0702030302020204" pitchFamily="66" charset="0"/>
              </a:rPr>
            </a:br>
            <a:r>
              <a:rPr lang="ar-SA" dirty="0" err="1">
                <a:latin typeface="Comic Sans MS" panose="030F0702030302020204" pitchFamily="66" charset="0"/>
              </a:rPr>
              <a:t>Join</a:t>
            </a:r>
            <a:r>
              <a:rPr lang="ar-SA" dirty="0">
                <a:latin typeface="Comic Sans MS" panose="030F0702030302020204" pitchFamily="66" charset="0"/>
              </a:rPr>
              <a:t>, </a:t>
            </a:r>
            <a:r>
              <a:rPr lang="ar-SA" dirty="0" err="1">
                <a:latin typeface="Comic Sans MS" panose="030F0702030302020204" pitchFamily="66" charset="0"/>
              </a:rPr>
              <a:t>create</a:t>
            </a:r>
            <a:r>
              <a:rPr lang="ar-SA" dirty="0">
                <a:latin typeface="Comic Sans MS" panose="030F0702030302020204" pitchFamily="66" charset="0"/>
              </a:rPr>
              <a:t>, and </a:t>
            </a:r>
            <a:r>
              <a:rPr lang="ar-SA" dirty="0" err="1">
                <a:latin typeface="Comic Sans MS" panose="030F0702030302020204" pitchFamily="66" charset="0"/>
              </a:rPr>
              <a:t>shine</a:t>
            </a:r>
            <a:r>
              <a:rPr lang="ar-SA" dirty="0">
                <a:latin typeface="Comic Sans MS" panose="030F0702030302020204" pitchFamily="66" charset="0"/>
              </a:rPr>
              <a:t>. </a:t>
            </a:r>
            <a:r>
              <a:rPr lang="ar-SA" dirty="0" err="1">
                <a:latin typeface="Comic Sans MS" panose="030F0702030302020204" pitchFamily="66" charset="0"/>
              </a:rPr>
              <a:t>This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competition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could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be</a:t>
            </a:r>
            <a:r>
              <a:rPr lang="ar-SA" dirty="0">
                <a:latin typeface="Comic Sans MS" panose="030F0702030302020204" pitchFamily="66" charset="0"/>
              </a:rPr>
              <a:t> your </a:t>
            </a:r>
            <a:r>
              <a:rPr lang="ar-SA" dirty="0" err="1">
                <a:latin typeface="Comic Sans MS" panose="030F0702030302020204" pitchFamily="66" charset="0"/>
              </a:rPr>
              <a:t>first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step</a:t>
            </a:r>
            <a:r>
              <a:rPr lang="ar-SA" dirty="0">
                <a:latin typeface="Comic Sans MS" panose="030F0702030302020204" pitchFamily="66" charset="0"/>
              </a:rPr>
              <a:t> to a </a:t>
            </a:r>
            <a:r>
              <a:rPr lang="ar-SA" dirty="0" err="1">
                <a:latin typeface="Comic Sans MS" panose="030F0702030302020204" pitchFamily="66" charset="0"/>
              </a:rPr>
              <a:t>great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achievement</a:t>
            </a:r>
            <a:r>
              <a:rPr lang="ar-SA" dirty="0">
                <a:latin typeface="Comic Sans MS" panose="030F0702030302020204" pitchFamily="66" charset="0"/>
              </a:rPr>
              <a:t>! 🌟🏆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6B8AFE0E-3BCD-F960-D0E6-AC0F5BC00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004" y="2107474"/>
            <a:ext cx="1753761" cy="1534541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7C7B3FB-A20F-CF90-1705-F5D8E2BE1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73" y="621638"/>
            <a:ext cx="1383573" cy="138357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7C4788B2-5456-95CE-B636-857469E94DDC}"/>
              </a:ext>
            </a:extLst>
          </p:cNvPr>
          <p:cNvSpPr txBox="1"/>
          <p:nvPr/>
        </p:nvSpPr>
        <p:spPr>
          <a:xfrm>
            <a:off x="-829340" y="30977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تاريخ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4690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1309F-629A-5F79-51C2-3C75418BF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8933DDBB-9E46-7B94-1BBB-067DE359D7C9}"/>
              </a:ext>
            </a:extLst>
          </p:cNvPr>
          <p:cNvSpPr/>
          <p:nvPr/>
        </p:nvSpPr>
        <p:spPr>
          <a:xfrm>
            <a:off x="4743575" y="723016"/>
            <a:ext cx="1574733" cy="2316125"/>
          </a:xfrm>
          <a:prstGeom prst="roundRect">
            <a:avLst/>
          </a:prstGeom>
          <a:solidFill>
            <a:srgbClr val="BEB3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 أول خطوة تساعدك على النجاح هذا العام؟</a:t>
            </a:r>
            <a:r>
              <a:rPr lang="ar-SA" sz="2400" dirty="0">
                <a:latin typeface="Comic Sans MS" panose="030F0702030302020204" pitchFamily="66" charset="0"/>
              </a:rPr>
              <a:t> 😊</a:t>
            </a: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B6DEBCAE-711B-E9B0-33E5-38E6A8F08A12}"/>
              </a:ext>
            </a:extLst>
          </p:cNvPr>
          <p:cNvSpPr/>
          <p:nvPr/>
        </p:nvSpPr>
        <p:spPr>
          <a:xfrm>
            <a:off x="4760294" y="723016"/>
            <a:ext cx="1574733" cy="231612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38100">
            <a:solidFill>
              <a:srgbClr val="BEB3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7" name="السؤال 1">
            <a:extLst>
              <a:ext uri="{FF2B5EF4-FFF2-40B4-BE49-F238E27FC236}">
                <a16:creationId xmlns:a16="http://schemas.microsoft.com/office/drawing/2014/main" id="{43F69F24-336E-5DB5-5539-1E13631AE22F}"/>
              </a:ext>
            </a:extLst>
          </p:cNvPr>
          <p:cNvSpPr/>
          <p:nvPr/>
        </p:nvSpPr>
        <p:spPr>
          <a:xfrm>
            <a:off x="7055886" y="723016"/>
            <a:ext cx="1574733" cy="2316125"/>
          </a:xfrm>
          <a:prstGeom prst="roundRect">
            <a:avLst/>
          </a:prstGeom>
          <a:solidFill>
            <a:srgbClr val="79C8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ماذا أفعل إذا واجهت درسًا صعبًا؟</a:t>
            </a:r>
            <a:r>
              <a:rPr lang="ar-SA" sz="2400" dirty="0">
                <a:latin typeface="Comic Sans MS" panose="030F0702030302020204" pitchFamily="66" charset="0"/>
              </a:rPr>
              <a:t>😊</a:t>
            </a:r>
          </a:p>
        </p:txBody>
      </p:sp>
      <p:sp>
        <p:nvSpPr>
          <p:cNvPr id="9" name="غلاف1">
            <a:extLst>
              <a:ext uri="{FF2B5EF4-FFF2-40B4-BE49-F238E27FC236}">
                <a16:creationId xmlns:a16="http://schemas.microsoft.com/office/drawing/2014/main" id="{0A632D59-6425-843E-52D2-D1D7E4141BEE}"/>
              </a:ext>
            </a:extLst>
          </p:cNvPr>
          <p:cNvSpPr/>
          <p:nvPr/>
        </p:nvSpPr>
        <p:spPr>
          <a:xfrm>
            <a:off x="7072605" y="723016"/>
            <a:ext cx="1574733" cy="2316125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 w="38100">
            <a:solidFill>
              <a:srgbClr val="79C8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10" name="السؤال 1">
            <a:extLst>
              <a:ext uri="{FF2B5EF4-FFF2-40B4-BE49-F238E27FC236}">
                <a16:creationId xmlns:a16="http://schemas.microsoft.com/office/drawing/2014/main" id="{02E31438-119B-1652-26C5-F431DE62F8B8}"/>
              </a:ext>
            </a:extLst>
          </p:cNvPr>
          <p:cNvSpPr/>
          <p:nvPr/>
        </p:nvSpPr>
        <p:spPr>
          <a:xfrm>
            <a:off x="4743574" y="3538869"/>
            <a:ext cx="1574733" cy="2316125"/>
          </a:xfrm>
          <a:prstGeom prst="roundRect">
            <a:avLst/>
          </a:prstGeom>
          <a:solidFill>
            <a:srgbClr val="F166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كيف أجعل التقنية تساعدني في دراستي؟ </a:t>
            </a:r>
            <a:r>
              <a:rPr lang="ar-SA" sz="2400" dirty="0">
                <a:latin typeface="Comic Sans MS" panose="030F0702030302020204" pitchFamily="66" charset="0"/>
              </a:rPr>
              <a:t>😊</a:t>
            </a:r>
          </a:p>
        </p:txBody>
      </p:sp>
      <p:sp>
        <p:nvSpPr>
          <p:cNvPr id="12" name="غلاف1">
            <a:extLst>
              <a:ext uri="{FF2B5EF4-FFF2-40B4-BE49-F238E27FC236}">
                <a16:creationId xmlns:a16="http://schemas.microsoft.com/office/drawing/2014/main" id="{5FA639A4-AD42-8E42-4421-0773E849DA96}"/>
              </a:ext>
            </a:extLst>
          </p:cNvPr>
          <p:cNvSpPr/>
          <p:nvPr/>
        </p:nvSpPr>
        <p:spPr>
          <a:xfrm>
            <a:off x="4753800" y="3538868"/>
            <a:ext cx="1574733" cy="2316125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38100">
            <a:solidFill>
              <a:srgbClr val="F166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13" name="السؤال 1">
            <a:extLst>
              <a:ext uri="{FF2B5EF4-FFF2-40B4-BE49-F238E27FC236}">
                <a16:creationId xmlns:a16="http://schemas.microsoft.com/office/drawing/2014/main" id="{AC27B5A7-7EE0-C844-2969-6C64916A1169}"/>
              </a:ext>
            </a:extLst>
          </p:cNvPr>
          <p:cNvSpPr/>
          <p:nvPr/>
        </p:nvSpPr>
        <p:spPr>
          <a:xfrm>
            <a:off x="7072605" y="3538868"/>
            <a:ext cx="1574733" cy="2316125"/>
          </a:xfrm>
          <a:prstGeom prst="roundRect">
            <a:avLst/>
          </a:prstGeom>
          <a:solidFill>
            <a:srgbClr val="37A7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/>
              <a:t>من المسؤول عن نجاحي وتقدمي؟ </a:t>
            </a:r>
            <a:r>
              <a:rPr lang="ar-SA" sz="2800" dirty="0">
                <a:latin typeface="Comic Sans MS" panose="030F0702030302020204" pitchFamily="66" charset="0"/>
              </a:rPr>
              <a:t>😊</a:t>
            </a:r>
          </a:p>
        </p:txBody>
      </p:sp>
      <p:sp>
        <p:nvSpPr>
          <p:cNvPr id="14" name="غلاف1">
            <a:extLst>
              <a:ext uri="{FF2B5EF4-FFF2-40B4-BE49-F238E27FC236}">
                <a16:creationId xmlns:a16="http://schemas.microsoft.com/office/drawing/2014/main" id="{34E33DEC-9E4D-3073-DE1F-A47A199B7C3A}"/>
              </a:ext>
            </a:extLst>
          </p:cNvPr>
          <p:cNvSpPr/>
          <p:nvPr/>
        </p:nvSpPr>
        <p:spPr>
          <a:xfrm>
            <a:off x="7072605" y="3538867"/>
            <a:ext cx="1574733" cy="2316125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 w="38100">
            <a:solidFill>
              <a:srgbClr val="37A7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489D2B3B-358C-CEC7-0351-16FFADCF5030}"/>
              </a:ext>
            </a:extLst>
          </p:cNvPr>
          <p:cNvSpPr txBox="1"/>
          <p:nvPr/>
        </p:nvSpPr>
        <p:spPr>
          <a:xfrm>
            <a:off x="8406808" y="1881078"/>
            <a:ext cx="24429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تاريخ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2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38CE8-D6E4-FDF3-6A98-44C36D1F5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F32BA0A9-1065-B38E-FFDA-2392B2857A21}"/>
              </a:ext>
            </a:extLst>
          </p:cNvPr>
          <p:cNvSpPr/>
          <p:nvPr/>
        </p:nvSpPr>
        <p:spPr>
          <a:xfrm>
            <a:off x="4743575" y="723016"/>
            <a:ext cx="1574733" cy="2316125"/>
          </a:xfrm>
          <a:prstGeom prst="roundRect">
            <a:avLst/>
          </a:prstGeom>
          <a:solidFill>
            <a:srgbClr val="BEB3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 أجمل شيء فعلتِه في الإجازة؟</a:t>
            </a:r>
            <a:r>
              <a:rPr lang="ar-SA" sz="2400" dirty="0">
                <a:latin typeface="Comic Sans MS" panose="030F0702030302020204" pitchFamily="66" charset="0"/>
              </a:rPr>
              <a:t>😊</a:t>
            </a: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E11CAB0A-65AB-D635-82B3-74F6AC99E04A}"/>
              </a:ext>
            </a:extLst>
          </p:cNvPr>
          <p:cNvSpPr/>
          <p:nvPr/>
        </p:nvSpPr>
        <p:spPr>
          <a:xfrm>
            <a:off x="4743574" y="723015"/>
            <a:ext cx="1574733" cy="2316125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38100">
            <a:solidFill>
              <a:srgbClr val="BEB3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7" name="السؤال 1">
            <a:extLst>
              <a:ext uri="{FF2B5EF4-FFF2-40B4-BE49-F238E27FC236}">
                <a16:creationId xmlns:a16="http://schemas.microsoft.com/office/drawing/2014/main" id="{E1916B8C-E29D-BBE1-1724-4D1E84B3EEC4}"/>
              </a:ext>
            </a:extLst>
          </p:cNvPr>
          <p:cNvSpPr/>
          <p:nvPr/>
        </p:nvSpPr>
        <p:spPr>
          <a:xfrm>
            <a:off x="7055886" y="723016"/>
            <a:ext cx="1574733" cy="2316125"/>
          </a:xfrm>
          <a:prstGeom prst="roundRect">
            <a:avLst/>
          </a:prstGeom>
          <a:solidFill>
            <a:srgbClr val="79C8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 أكثر شيء اشتقتِ إليه في المدرسة؟</a:t>
            </a:r>
            <a:r>
              <a:rPr lang="ar-SA" sz="2400" dirty="0">
                <a:latin typeface="Comic Sans MS" panose="030F0702030302020204" pitchFamily="66" charset="0"/>
              </a:rPr>
              <a:t>😊</a:t>
            </a:r>
          </a:p>
        </p:txBody>
      </p:sp>
      <p:sp>
        <p:nvSpPr>
          <p:cNvPr id="9" name="غلاف1">
            <a:extLst>
              <a:ext uri="{FF2B5EF4-FFF2-40B4-BE49-F238E27FC236}">
                <a16:creationId xmlns:a16="http://schemas.microsoft.com/office/drawing/2014/main" id="{8DF2F149-730C-F6AF-1386-BCBC90AC5381}"/>
              </a:ext>
            </a:extLst>
          </p:cNvPr>
          <p:cNvSpPr/>
          <p:nvPr/>
        </p:nvSpPr>
        <p:spPr>
          <a:xfrm>
            <a:off x="7055885" y="723014"/>
            <a:ext cx="1574733" cy="231612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38100">
            <a:solidFill>
              <a:srgbClr val="79C8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10" name="السؤال 1">
            <a:extLst>
              <a:ext uri="{FF2B5EF4-FFF2-40B4-BE49-F238E27FC236}">
                <a16:creationId xmlns:a16="http://schemas.microsoft.com/office/drawing/2014/main" id="{F63BB68F-5618-B9B2-79B4-43EE9442787D}"/>
              </a:ext>
            </a:extLst>
          </p:cNvPr>
          <p:cNvSpPr/>
          <p:nvPr/>
        </p:nvSpPr>
        <p:spPr>
          <a:xfrm>
            <a:off x="4743574" y="3538869"/>
            <a:ext cx="1574733" cy="2316125"/>
          </a:xfrm>
          <a:prstGeom prst="roundRect">
            <a:avLst/>
          </a:prstGeom>
          <a:solidFill>
            <a:srgbClr val="F166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 هدفكِ في هذا العام الدراسي؟</a:t>
            </a:r>
            <a:r>
              <a:rPr lang="ar-SA" sz="2400" dirty="0">
                <a:latin typeface="Comic Sans MS" panose="030F0702030302020204" pitchFamily="66" charset="0"/>
              </a:rPr>
              <a:t>😊</a:t>
            </a:r>
          </a:p>
        </p:txBody>
      </p:sp>
      <p:sp>
        <p:nvSpPr>
          <p:cNvPr id="12" name="غلاف1">
            <a:extLst>
              <a:ext uri="{FF2B5EF4-FFF2-40B4-BE49-F238E27FC236}">
                <a16:creationId xmlns:a16="http://schemas.microsoft.com/office/drawing/2014/main" id="{25DA2176-F1B1-57BB-9CC4-410E79EBEC31}"/>
              </a:ext>
            </a:extLst>
          </p:cNvPr>
          <p:cNvSpPr/>
          <p:nvPr/>
        </p:nvSpPr>
        <p:spPr>
          <a:xfrm>
            <a:off x="4743574" y="3538867"/>
            <a:ext cx="1574733" cy="2316125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 w="38100">
            <a:solidFill>
              <a:srgbClr val="F166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13" name="السؤال 1">
            <a:extLst>
              <a:ext uri="{FF2B5EF4-FFF2-40B4-BE49-F238E27FC236}">
                <a16:creationId xmlns:a16="http://schemas.microsoft.com/office/drawing/2014/main" id="{276F7915-C4F2-DDFA-0910-B314358AB5CB}"/>
              </a:ext>
            </a:extLst>
          </p:cNvPr>
          <p:cNvSpPr/>
          <p:nvPr/>
        </p:nvSpPr>
        <p:spPr>
          <a:xfrm>
            <a:off x="7072605" y="3538868"/>
            <a:ext cx="1574733" cy="2316125"/>
          </a:xfrm>
          <a:prstGeom prst="roundRect">
            <a:avLst/>
          </a:prstGeom>
          <a:solidFill>
            <a:srgbClr val="37A7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 مهارة جديدة تتمنين تعلمها هذا العام؟ </a:t>
            </a:r>
          </a:p>
          <a:p>
            <a:r>
              <a:rPr lang="ar-SA" sz="2400" dirty="0">
                <a:latin typeface="Comic Sans MS" panose="030F0702030302020204" pitchFamily="66" charset="0"/>
              </a:rPr>
              <a:t>😊</a:t>
            </a:r>
          </a:p>
        </p:txBody>
      </p:sp>
      <p:sp>
        <p:nvSpPr>
          <p:cNvPr id="14" name="غلاف1">
            <a:extLst>
              <a:ext uri="{FF2B5EF4-FFF2-40B4-BE49-F238E27FC236}">
                <a16:creationId xmlns:a16="http://schemas.microsoft.com/office/drawing/2014/main" id="{51011D1B-78BF-9AD7-0A94-B5F3D49D7975}"/>
              </a:ext>
            </a:extLst>
          </p:cNvPr>
          <p:cNvSpPr/>
          <p:nvPr/>
        </p:nvSpPr>
        <p:spPr>
          <a:xfrm>
            <a:off x="7072605" y="3538868"/>
            <a:ext cx="1574733" cy="2316125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38100">
            <a:solidFill>
              <a:srgbClr val="37A7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7EB5131-F28C-87D6-E1E8-8DE8786C760D}"/>
              </a:ext>
            </a:extLst>
          </p:cNvPr>
          <p:cNvSpPr txBox="1"/>
          <p:nvPr/>
        </p:nvSpPr>
        <p:spPr>
          <a:xfrm>
            <a:off x="8406808" y="1881078"/>
            <a:ext cx="24429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تاريخ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7106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C1E59-578C-55C7-EB54-D13020758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BAB51E8A-1682-16AE-2D31-4C0A3B9CBBA6}"/>
              </a:ext>
            </a:extLst>
          </p:cNvPr>
          <p:cNvSpPr/>
          <p:nvPr/>
        </p:nvSpPr>
        <p:spPr>
          <a:xfrm>
            <a:off x="4902925" y="975360"/>
            <a:ext cx="2603863" cy="4127862"/>
          </a:xfrm>
          <a:prstGeom prst="roundRect">
            <a:avLst/>
          </a:prstGeom>
          <a:solidFill>
            <a:srgbClr val="BEB3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4000" dirty="0">
                <a:latin typeface="Comic Sans MS" panose="030F0702030302020204" pitchFamily="66" charset="0"/>
              </a:rPr>
              <a:t>How do you feel today</a:t>
            </a:r>
            <a:r>
              <a:rPr lang="en-US" sz="4000" b="1" dirty="0">
                <a:latin typeface="Comic Sans MS" panose="030F0702030302020204" pitchFamily="66" charset="0"/>
              </a:rPr>
              <a:t> ?</a:t>
            </a:r>
            <a:r>
              <a:rPr lang="ar-SA" sz="4000" dirty="0">
                <a:latin typeface="Comic Sans MS" panose="030F0702030302020204" pitchFamily="66" charset="0"/>
              </a:rPr>
              <a:t> 😊</a:t>
            </a: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DCD599CD-2E98-3E8A-F347-4012327FB6CB}"/>
              </a:ext>
            </a:extLst>
          </p:cNvPr>
          <p:cNvSpPr/>
          <p:nvPr/>
        </p:nvSpPr>
        <p:spPr>
          <a:xfrm>
            <a:off x="4902925" y="975359"/>
            <a:ext cx="2603864" cy="4032069"/>
          </a:xfrm>
          <a:prstGeom prst="roundRect">
            <a:avLst/>
          </a:prstGeom>
          <a:solidFill>
            <a:srgbClr val="BEB3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75732B1-793E-4BDF-9A66-86873C47B2B5}"/>
              </a:ext>
            </a:extLst>
          </p:cNvPr>
          <p:cNvSpPr txBox="1"/>
          <p:nvPr/>
        </p:nvSpPr>
        <p:spPr>
          <a:xfrm>
            <a:off x="7144975" y="1924658"/>
            <a:ext cx="39972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ar-SA" sz="2400" b="1" dirty="0"/>
              <a:t>الانضباط | </a:t>
            </a:r>
            <a:r>
              <a:rPr lang="ar-SA" sz="2400" b="1" dirty="0" err="1"/>
              <a:t>Discipline</a:t>
            </a:r>
            <a:br>
              <a:rPr lang="ar-SA" sz="2400" b="1" dirty="0"/>
            </a:br>
            <a:r>
              <a:rPr lang="ar-SA" sz="2400" b="1" dirty="0"/>
              <a:t>عام جديد… انضباط يصنع النجاح.</a:t>
            </a:r>
            <a:br>
              <a:rPr lang="ar-SA" sz="2400" b="1" dirty="0"/>
            </a:br>
            <a:r>
              <a:rPr lang="ar-SA" sz="2400" b="1" dirty="0" err="1"/>
              <a:t>New</a:t>
            </a:r>
            <a:r>
              <a:rPr lang="ar-SA" sz="2400" b="1" dirty="0"/>
              <a:t> </a:t>
            </a:r>
            <a:r>
              <a:rPr lang="ar-SA" sz="2400" b="1" dirty="0" err="1"/>
              <a:t>year</a:t>
            </a:r>
            <a:r>
              <a:rPr lang="ar-SA" sz="2400" b="1" dirty="0"/>
              <a:t>, </a:t>
            </a:r>
            <a:r>
              <a:rPr lang="ar-SA" sz="2400" b="1" dirty="0" err="1"/>
              <a:t>new</a:t>
            </a:r>
            <a:r>
              <a:rPr lang="ar-SA" sz="2400" b="1" dirty="0"/>
              <a:t> </a:t>
            </a:r>
            <a:r>
              <a:rPr lang="ar-SA" sz="2400" b="1" dirty="0" err="1"/>
              <a:t>discipline</a:t>
            </a:r>
            <a:r>
              <a:rPr lang="ar-SA" sz="2400" b="1" dirty="0"/>
              <a:t>, </a:t>
            </a:r>
            <a:r>
              <a:rPr lang="ar-SA" sz="2400" b="1" dirty="0" err="1"/>
              <a:t>new</a:t>
            </a:r>
            <a:r>
              <a:rPr lang="ar-SA" sz="2400" b="1" dirty="0"/>
              <a:t> </a:t>
            </a:r>
            <a:r>
              <a:rPr lang="ar-SA" sz="2400" b="1" dirty="0" err="1"/>
              <a:t>success</a:t>
            </a:r>
            <a:r>
              <a:rPr lang="ar-SA" sz="2400" b="1" dirty="0"/>
              <a:t>.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A2B65D7-43CF-9B92-4992-B2DEDAB53CC8}"/>
              </a:ext>
            </a:extLst>
          </p:cNvPr>
          <p:cNvSpPr txBox="1"/>
          <p:nvPr/>
        </p:nvSpPr>
        <p:spPr>
          <a:xfrm>
            <a:off x="7194697" y="3546845"/>
            <a:ext cx="24429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تم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2966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8B21F-FBCA-877E-AE94-5034BAE04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9E608309-AB0F-B57F-716A-0E246D0438F2}"/>
              </a:ext>
            </a:extLst>
          </p:cNvPr>
          <p:cNvSpPr/>
          <p:nvPr/>
        </p:nvSpPr>
        <p:spPr>
          <a:xfrm>
            <a:off x="4328161" y="739317"/>
            <a:ext cx="2987040" cy="4916900"/>
          </a:xfrm>
          <a:prstGeom prst="roundRect">
            <a:avLst/>
          </a:prstGeom>
          <a:solidFill>
            <a:srgbClr val="FDBD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What did you enjoy during your vacation</a:t>
            </a:r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 ?</a:t>
            </a:r>
            <a:r>
              <a:rPr lang="ar-SA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🌴</a:t>
            </a: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D415AB12-B0FB-A530-ED57-2F55DB710465}"/>
              </a:ext>
            </a:extLst>
          </p:cNvPr>
          <p:cNvSpPr/>
          <p:nvPr/>
        </p:nvSpPr>
        <p:spPr>
          <a:xfrm>
            <a:off x="4328161" y="739317"/>
            <a:ext cx="2987040" cy="4999632"/>
          </a:xfrm>
          <a:prstGeom prst="roundRect">
            <a:avLst/>
          </a:prstGeom>
          <a:solidFill>
            <a:srgbClr val="FDBD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7C2DD0C-EE96-CBC8-41D8-1E3A88CAF35F}"/>
              </a:ext>
            </a:extLst>
          </p:cNvPr>
          <p:cNvSpPr txBox="1"/>
          <p:nvPr/>
        </p:nvSpPr>
        <p:spPr>
          <a:xfrm>
            <a:off x="7315200" y="2274437"/>
            <a:ext cx="38317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ar-SA" sz="2400" b="1" dirty="0">
                <a:latin typeface="Comic Sans MS" panose="030F0702030302020204" pitchFamily="66" charset="0"/>
              </a:rPr>
              <a:t>المثابرة | </a:t>
            </a:r>
            <a:r>
              <a:rPr lang="ar-SA" sz="2400" b="1" dirty="0" err="1">
                <a:latin typeface="Comic Sans MS" panose="030F0702030302020204" pitchFamily="66" charset="0"/>
              </a:rPr>
              <a:t>Perseverance</a:t>
            </a:r>
            <a:br>
              <a:rPr lang="ar-SA" sz="2400" b="1" dirty="0">
                <a:latin typeface="Comic Sans MS" panose="030F0702030302020204" pitchFamily="66" charset="0"/>
              </a:rPr>
            </a:br>
            <a:r>
              <a:rPr lang="ar-SA" sz="2400" b="1" dirty="0">
                <a:latin typeface="Comic Sans MS" panose="030F0702030302020204" pitchFamily="66" charset="0"/>
              </a:rPr>
              <a:t>ثابر اليوم… وتألق غدًا.</a:t>
            </a:r>
            <a:br>
              <a:rPr lang="ar-SA" sz="2400" b="1" dirty="0">
                <a:latin typeface="Comic Sans MS" panose="030F0702030302020204" pitchFamily="66" charset="0"/>
              </a:rPr>
            </a:br>
            <a:r>
              <a:rPr lang="ar-SA" sz="2400" b="1" dirty="0" err="1">
                <a:latin typeface="Comic Sans MS" panose="030F0702030302020204" pitchFamily="66" charset="0"/>
              </a:rPr>
              <a:t>Keep</a:t>
            </a:r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trying</a:t>
            </a:r>
            <a:r>
              <a:rPr lang="ar-SA" sz="2400" b="1" dirty="0">
                <a:latin typeface="Comic Sans MS" panose="030F0702030302020204" pitchFamily="66" charset="0"/>
              </a:rPr>
              <a:t> today.</a:t>
            </a:r>
          </a:p>
          <a:p>
            <a:pPr rtl="0"/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Shine</a:t>
            </a:r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tomorrow</a:t>
            </a:r>
            <a:r>
              <a:rPr lang="ar-SA" sz="2400" b="1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B8B8E94-AF38-2FD9-102D-8AE4F014ECF7}"/>
              </a:ext>
            </a:extLst>
          </p:cNvPr>
          <p:cNvSpPr txBox="1"/>
          <p:nvPr/>
        </p:nvSpPr>
        <p:spPr>
          <a:xfrm>
            <a:off x="7166343" y="1119051"/>
            <a:ext cx="24429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تم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2172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F67BD-6E23-4AB2-6E9A-F63249AC0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E9A03996-2D78-0519-73AE-931B59EA04BB}"/>
              </a:ext>
            </a:extLst>
          </p:cNvPr>
          <p:cNvSpPr/>
          <p:nvPr/>
        </p:nvSpPr>
        <p:spPr>
          <a:xfrm>
            <a:off x="4328161" y="739317"/>
            <a:ext cx="2987040" cy="4916900"/>
          </a:xfrm>
          <a:prstGeom prst="roundRect">
            <a:avLst/>
          </a:prstGeom>
          <a:solidFill>
            <a:srgbClr val="FE84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3200" b="1" dirty="0">
                <a:latin typeface="Comic Sans MS" panose="030F0702030302020204" pitchFamily="66" charset="0"/>
              </a:rPr>
              <a:t>What </a:t>
            </a:r>
            <a:r>
              <a:rPr lang="ar-SA" sz="3200" b="1" dirty="0" err="1">
                <a:latin typeface="Comic Sans MS" panose="030F0702030302020204" pitchFamily="66" charset="0"/>
              </a:rPr>
              <a:t>is</a:t>
            </a:r>
            <a:r>
              <a:rPr lang="ar-SA" sz="3200" b="1" dirty="0">
                <a:latin typeface="Comic Sans MS" panose="030F0702030302020204" pitchFamily="66" charset="0"/>
              </a:rPr>
              <a:t> your </a:t>
            </a:r>
            <a:r>
              <a:rPr lang="ar-SA" sz="3200" b="1" dirty="0" err="1">
                <a:latin typeface="Comic Sans MS" panose="030F0702030302020204" pitchFamily="66" charset="0"/>
              </a:rPr>
              <a:t>favorite</a:t>
            </a:r>
            <a:r>
              <a:rPr lang="ar-SA" sz="3200" b="1" dirty="0">
                <a:latin typeface="Comic Sans MS" panose="030F0702030302020204" pitchFamily="66" charset="0"/>
              </a:rPr>
              <a:t> </a:t>
            </a:r>
            <a:r>
              <a:rPr lang="ar-SA" sz="3200" b="1" dirty="0" err="1">
                <a:latin typeface="Comic Sans MS" panose="030F0702030302020204" pitchFamily="66" charset="0"/>
              </a:rPr>
              <a:t>school</a:t>
            </a:r>
            <a:r>
              <a:rPr lang="ar-SA" sz="3200" b="1" dirty="0">
                <a:latin typeface="Comic Sans MS" panose="030F0702030302020204" pitchFamily="66" charset="0"/>
              </a:rPr>
              <a:t> </a:t>
            </a:r>
            <a:r>
              <a:rPr lang="ar-SA" sz="3200" b="1" dirty="0" err="1">
                <a:latin typeface="Comic Sans MS" panose="030F0702030302020204" pitchFamily="66" charset="0"/>
              </a:rPr>
              <a:t>subject</a:t>
            </a:r>
            <a:r>
              <a:rPr lang="en-US" sz="3200" b="1" dirty="0">
                <a:latin typeface="Comic Sans MS" panose="030F0702030302020204" pitchFamily="66" charset="0"/>
              </a:rPr>
              <a:t> ?</a:t>
            </a:r>
            <a:r>
              <a:rPr lang="ar-SA" sz="3200" dirty="0">
                <a:latin typeface="Comic Sans MS" panose="030F0702030302020204" pitchFamily="66" charset="0"/>
              </a:rPr>
              <a:t> 📚</a:t>
            </a:r>
          </a:p>
          <a:p>
            <a:pPr algn="ctr" rtl="0"/>
            <a:r>
              <a:rPr lang="ar-SA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2F964451-3B3B-F67F-B71F-C5C26F116F1D}"/>
              </a:ext>
            </a:extLst>
          </p:cNvPr>
          <p:cNvSpPr/>
          <p:nvPr/>
        </p:nvSpPr>
        <p:spPr>
          <a:xfrm>
            <a:off x="4328161" y="739317"/>
            <a:ext cx="2987040" cy="4999632"/>
          </a:xfrm>
          <a:prstGeom prst="roundRect">
            <a:avLst/>
          </a:prstGeom>
          <a:solidFill>
            <a:srgbClr val="FE84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E265352-7798-A6FA-1B6E-1C3D40DD2744}"/>
              </a:ext>
            </a:extLst>
          </p:cNvPr>
          <p:cNvSpPr txBox="1"/>
          <p:nvPr/>
        </p:nvSpPr>
        <p:spPr>
          <a:xfrm>
            <a:off x="7315201" y="2124215"/>
            <a:ext cx="36314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ar-SA" sz="2400" b="1" dirty="0">
                <a:latin typeface="Comic Sans MS" panose="030F0702030302020204" pitchFamily="66" charset="0"/>
              </a:rPr>
              <a:t>الإبداع | </a:t>
            </a:r>
            <a:r>
              <a:rPr lang="ar-SA" sz="2400" b="1" dirty="0" err="1">
                <a:latin typeface="Comic Sans MS" panose="030F0702030302020204" pitchFamily="66" charset="0"/>
              </a:rPr>
              <a:t>Creativity</a:t>
            </a:r>
            <a:br>
              <a:rPr lang="ar-SA" sz="2400" b="1" dirty="0">
                <a:latin typeface="Comic Sans MS" panose="030F0702030302020204" pitchFamily="66" charset="0"/>
              </a:rPr>
            </a:br>
            <a:r>
              <a:rPr lang="ar-SA" sz="2400" b="1" dirty="0">
                <a:latin typeface="Comic Sans MS" panose="030F0702030302020204" pitchFamily="66" charset="0"/>
              </a:rPr>
              <a:t>عام جديد… أطلق إبداعك.</a:t>
            </a:r>
            <a:br>
              <a:rPr lang="ar-SA" sz="2400" b="1" dirty="0">
                <a:latin typeface="Comic Sans MS" panose="030F0702030302020204" pitchFamily="66" charset="0"/>
              </a:rPr>
            </a:br>
            <a:r>
              <a:rPr lang="ar-SA" sz="2400" b="1" dirty="0" err="1">
                <a:latin typeface="Comic Sans MS" panose="030F0702030302020204" pitchFamily="66" charset="0"/>
              </a:rPr>
              <a:t>New</a:t>
            </a:r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year</a:t>
            </a:r>
            <a:r>
              <a:rPr lang="ar-SA" sz="2400" b="1" dirty="0">
                <a:latin typeface="Comic Sans MS" panose="030F0702030302020204" pitchFamily="66" charset="0"/>
              </a:rPr>
              <a:t>, </a:t>
            </a:r>
            <a:r>
              <a:rPr lang="ar-SA" sz="2400" b="1" dirty="0" err="1">
                <a:latin typeface="Comic Sans MS" panose="030F0702030302020204" pitchFamily="66" charset="0"/>
              </a:rPr>
              <a:t>new</a:t>
            </a:r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ideas</a:t>
            </a:r>
            <a:r>
              <a:rPr lang="ar-SA" sz="2400" b="1" dirty="0">
                <a:latin typeface="Comic Sans MS" panose="030F0702030302020204" pitchFamily="66" charset="0"/>
              </a:rPr>
              <a:t>.</a:t>
            </a:r>
          </a:p>
          <a:p>
            <a:pPr rtl="0"/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Be</a:t>
            </a:r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creative</a:t>
            </a:r>
            <a:r>
              <a:rPr lang="ar-SA" sz="2400" b="1" dirty="0">
                <a:latin typeface="Comic Sans MS" panose="030F0702030302020204" pitchFamily="66" charset="0"/>
              </a:rPr>
              <a:t>!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7CA3F7C-7ABC-3AEB-4FEC-6298EE82233D}"/>
              </a:ext>
            </a:extLst>
          </p:cNvPr>
          <p:cNvSpPr txBox="1"/>
          <p:nvPr/>
        </p:nvSpPr>
        <p:spPr>
          <a:xfrm>
            <a:off x="7060017" y="980855"/>
            <a:ext cx="24429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تم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121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A43C6-27B4-A7AB-8A71-40EBD6527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F7A505F0-7864-ECAB-0A82-498DAA01F943}"/>
              </a:ext>
            </a:extLst>
          </p:cNvPr>
          <p:cNvSpPr/>
          <p:nvPr/>
        </p:nvSpPr>
        <p:spPr>
          <a:xfrm>
            <a:off x="4597824" y="1192517"/>
            <a:ext cx="2577130" cy="4059105"/>
          </a:xfrm>
          <a:prstGeom prst="roundRect">
            <a:avLst/>
          </a:prstGeom>
          <a:solidFill>
            <a:srgbClr val="7AC8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3600" b="1" dirty="0">
                <a:latin typeface="Comic Sans MS" panose="030F0702030302020204" pitchFamily="66" charset="0"/>
              </a:rPr>
              <a:t>What </a:t>
            </a:r>
            <a:r>
              <a:rPr lang="ar-SA" sz="3600" b="1" dirty="0" err="1">
                <a:latin typeface="Comic Sans MS" panose="030F0702030302020204" pitchFamily="66" charset="0"/>
              </a:rPr>
              <a:t>is</a:t>
            </a:r>
            <a:r>
              <a:rPr lang="ar-SA" sz="3600" b="1" dirty="0">
                <a:latin typeface="Comic Sans MS" panose="030F0702030302020204" pitchFamily="66" charset="0"/>
              </a:rPr>
              <a:t> your </a:t>
            </a:r>
            <a:r>
              <a:rPr lang="ar-SA" sz="3600" b="1" dirty="0" err="1">
                <a:latin typeface="Comic Sans MS" panose="030F0702030302020204" pitchFamily="66" charset="0"/>
              </a:rPr>
              <a:t>goal</a:t>
            </a:r>
            <a:r>
              <a:rPr lang="ar-SA" sz="3600" b="1" dirty="0">
                <a:latin typeface="Comic Sans MS" panose="030F0702030302020204" pitchFamily="66" charset="0"/>
              </a:rPr>
              <a:t> </a:t>
            </a:r>
            <a:r>
              <a:rPr lang="ar-SA" sz="3600" b="1" dirty="0" err="1">
                <a:latin typeface="Comic Sans MS" panose="030F0702030302020204" pitchFamily="66" charset="0"/>
              </a:rPr>
              <a:t>for</a:t>
            </a:r>
            <a:r>
              <a:rPr lang="ar-SA" sz="3600" b="1" dirty="0">
                <a:latin typeface="Comic Sans MS" panose="030F0702030302020204" pitchFamily="66" charset="0"/>
              </a:rPr>
              <a:t> </a:t>
            </a:r>
            <a:r>
              <a:rPr lang="ar-SA" sz="3600" b="1" dirty="0" err="1">
                <a:latin typeface="Comic Sans MS" panose="030F0702030302020204" pitchFamily="66" charset="0"/>
              </a:rPr>
              <a:t>this</a:t>
            </a:r>
            <a:r>
              <a:rPr lang="ar-SA" sz="3600" b="1" dirty="0">
                <a:latin typeface="Comic Sans MS" panose="030F0702030302020204" pitchFamily="66" charset="0"/>
              </a:rPr>
              <a:t> </a:t>
            </a:r>
            <a:r>
              <a:rPr lang="ar-SA" sz="3600" b="1" dirty="0" err="1">
                <a:latin typeface="Comic Sans MS" panose="030F0702030302020204" pitchFamily="66" charset="0"/>
              </a:rPr>
              <a:t>school</a:t>
            </a:r>
            <a:r>
              <a:rPr lang="ar-SA" sz="3600" b="1" dirty="0">
                <a:latin typeface="Comic Sans MS" panose="030F0702030302020204" pitchFamily="66" charset="0"/>
              </a:rPr>
              <a:t> </a:t>
            </a:r>
            <a:r>
              <a:rPr lang="ar-SA" sz="3600" b="1" dirty="0" err="1">
                <a:latin typeface="Comic Sans MS" panose="030F0702030302020204" pitchFamily="66" charset="0"/>
              </a:rPr>
              <a:t>year</a:t>
            </a:r>
            <a:r>
              <a:rPr lang="en-US" sz="3600" b="1" dirty="0">
                <a:latin typeface="Comic Sans MS" panose="030F0702030302020204" pitchFamily="66" charset="0"/>
              </a:rPr>
              <a:t> ?</a:t>
            </a:r>
            <a:r>
              <a:rPr lang="ar-SA" sz="3600" dirty="0">
                <a:latin typeface="Comic Sans MS" panose="030F0702030302020204" pitchFamily="66" charset="0"/>
              </a:rPr>
              <a:t> ⭐</a:t>
            </a: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D84D5540-9F88-CB1A-EB52-8C7AAFEBFA08}"/>
              </a:ext>
            </a:extLst>
          </p:cNvPr>
          <p:cNvSpPr/>
          <p:nvPr/>
        </p:nvSpPr>
        <p:spPr>
          <a:xfrm>
            <a:off x="4597825" y="1192516"/>
            <a:ext cx="2577130" cy="4059105"/>
          </a:xfrm>
          <a:prstGeom prst="roundRect">
            <a:avLst/>
          </a:prstGeom>
          <a:solidFill>
            <a:srgbClr val="7AC8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4A1794C0-EFEE-0F1C-6AEF-9A0CCF685AFF}"/>
              </a:ext>
            </a:extLst>
          </p:cNvPr>
          <p:cNvSpPr txBox="1"/>
          <p:nvPr/>
        </p:nvSpPr>
        <p:spPr>
          <a:xfrm>
            <a:off x="4850674" y="2368621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>
                <a:latin typeface="Comic Sans MS" panose="030F0702030302020204" pitchFamily="66" charset="0"/>
              </a:rPr>
              <a:t>روح الفريق والتعاون | </a:t>
            </a:r>
            <a:r>
              <a:rPr lang="ar-SA" sz="2400" dirty="0" err="1">
                <a:latin typeface="Comic Sans MS" panose="030F0702030302020204" pitchFamily="66" charset="0"/>
              </a:rPr>
              <a:t>Teamwork</a:t>
            </a:r>
            <a:br>
              <a:rPr lang="ar-SA" sz="2400" dirty="0">
                <a:latin typeface="Comic Sans MS" panose="030F0702030302020204" pitchFamily="66" charset="0"/>
              </a:rPr>
            </a:br>
            <a:r>
              <a:rPr lang="ar-SA" sz="2400" dirty="0">
                <a:latin typeface="Comic Sans MS" panose="030F0702030302020204" pitchFamily="66" charset="0"/>
              </a:rPr>
              <a:t>معًا نتعلم… ومعًا ننجح.</a:t>
            </a:r>
            <a:br>
              <a:rPr lang="ar-SA" sz="2400" dirty="0">
                <a:latin typeface="Comic Sans MS" panose="030F0702030302020204" pitchFamily="66" charset="0"/>
              </a:rPr>
            </a:br>
            <a:r>
              <a:rPr lang="ar-SA" sz="2400" dirty="0" err="1">
                <a:latin typeface="Comic Sans MS" panose="030F0702030302020204" pitchFamily="66" charset="0"/>
              </a:rPr>
              <a:t>We</a:t>
            </a:r>
            <a:r>
              <a:rPr lang="ar-SA" sz="2400" dirty="0">
                <a:latin typeface="Comic Sans MS" panose="030F0702030302020204" pitchFamily="66" charset="0"/>
              </a:rPr>
              <a:t> </a:t>
            </a:r>
            <a:r>
              <a:rPr lang="ar-SA" sz="2400" dirty="0" err="1">
                <a:latin typeface="Comic Sans MS" panose="030F0702030302020204" pitchFamily="66" charset="0"/>
              </a:rPr>
              <a:t>learn</a:t>
            </a:r>
            <a:r>
              <a:rPr lang="ar-SA" sz="2400" dirty="0">
                <a:latin typeface="Comic Sans MS" panose="030F0702030302020204" pitchFamily="66" charset="0"/>
              </a:rPr>
              <a:t> </a:t>
            </a:r>
            <a:r>
              <a:rPr lang="ar-SA" sz="2400" dirty="0" err="1">
                <a:latin typeface="Comic Sans MS" panose="030F0702030302020204" pitchFamily="66" charset="0"/>
              </a:rPr>
              <a:t>together</a:t>
            </a:r>
            <a:r>
              <a:rPr lang="ar-SA" sz="2400" dirty="0">
                <a:latin typeface="Comic Sans MS" panose="030F0702030302020204" pitchFamily="66" charset="0"/>
              </a:rPr>
              <a:t>. </a:t>
            </a:r>
          </a:p>
          <a:p>
            <a:r>
              <a:rPr lang="ar-SA" sz="2400" dirty="0" err="1">
                <a:latin typeface="Comic Sans MS" panose="030F0702030302020204" pitchFamily="66" charset="0"/>
              </a:rPr>
              <a:t>We</a:t>
            </a:r>
            <a:r>
              <a:rPr lang="ar-SA" sz="2400" dirty="0">
                <a:latin typeface="Comic Sans MS" panose="030F0702030302020204" pitchFamily="66" charset="0"/>
              </a:rPr>
              <a:t> </a:t>
            </a:r>
            <a:r>
              <a:rPr lang="ar-SA" sz="2400" dirty="0" err="1">
                <a:latin typeface="Comic Sans MS" panose="030F0702030302020204" pitchFamily="66" charset="0"/>
              </a:rPr>
              <a:t>succeed</a:t>
            </a:r>
            <a:r>
              <a:rPr lang="ar-SA" sz="2400" dirty="0">
                <a:latin typeface="Comic Sans MS" panose="030F0702030302020204" pitchFamily="66" charset="0"/>
              </a:rPr>
              <a:t> </a:t>
            </a:r>
            <a:r>
              <a:rPr lang="ar-SA" sz="2400" dirty="0" err="1">
                <a:latin typeface="Comic Sans MS" panose="030F0702030302020204" pitchFamily="66" charset="0"/>
              </a:rPr>
              <a:t>together</a:t>
            </a:r>
            <a:r>
              <a:rPr lang="ar-SA" sz="24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D9F99348-572B-AD90-EFCB-D16BA44363B5}"/>
              </a:ext>
            </a:extLst>
          </p:cNvPr>
          <p:cNvSpPr txBox="1"/>
          <p:nvPr/>
        </p:nvSpPr>
        <p:spPr>
          <a:xfrm>
            <a:off x="6911162" y="1192515"/>
            <a:ext cx="24429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تم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0887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3F3E7-97B7-002F-D70F-19418DD2E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7C600AB6-8AA3-4C0D-8ECF-51F9DE6A95FD}"/>
              </a:ext>
            </a:extLst>
          </p:cNvPr>
          <p:cNvSpPr/>
          <p:nvPr/>
        </p:nvSpPr>
        <p:spPr>
          <a:xfrm>
            <a:off x="4105419" y="2442796"/>
            <a:ext cx="483177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جاهزة للنسخ بالحركة</a:t>
            </a:r>
          </a:p>
          <a:p>
            <a:pPr algn="ctr"/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فقط اكتب السؤال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373C5908-A921-333F-9576-E65C85D8F6ED}"/>
              </a:ext>
            </a:extLst>
          </p:cNvPr>
          <p:cNvSpPr/>
          <p:nvPr/>
        </p:nvSpPr>
        <p:spPr>
          <a:xfrm>
            <a:off x="3445274" y="1046386"/>
            <a:ext cx="53014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rgbClr val="F7678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بطاقات</a:t>
            </a:r>
            <a:r>
              <a:rPr lang="ar-SA" sz="5400" b="0" cap="none" spc="0" dirty="0">
                <a:ln w="0"/>
                <a:solidFill>
                  <a:srgbClr val="FEFEF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5400" b="0" cap="none" spc="0" dirty="0">
                <a:ln w="0"/>
                <a:solidFill>
                  <a:srgbClr val="2485A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الأسئلة</a:t>
            </a:r>
            <a:r>
              <a:rPr lang="ar-SA" sz="5400" b="0" cap="none" spc="0" dirty="0">
                <a:ln w="0"/>
                <a:solidFill>
                  <a:srgbClr val="FEFEF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5400" b="0" cap="none" spc="0" dirty="0">
                <a:ln w="0"/>
                <a:solidFill>
                  <a:srgbClr val="B279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التفاعلية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CAF1870C-09BA-0F32-85BF-C96D510696DE}"/>
              </a:ext>
            </a:extLst>
          </p:cNvPr>
          <p:cNvSpPr/>
          <p:nvPr/>
        </p:nvSpPr>
        <p:spPr>
          <a:xfrm>
            <a:off x="3445274" y="4489014"/>
            <a:ext cx="487184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وشكراً </a:t>
            </a:r>
          </a:p>
          <a:p>
            <a:pPr algn="ctr"/>
            <a:r>
              <a:rPr lang="ar-SA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للأستاذة المبدعة سميه مقلد</a:t>
            </a:r>
            <a:endParaRPr lang="ar-SA" sz="4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9E3E69A-E88B-0313-6ED5-B87832ABD87A}"/>
              </a:ext>
            </a:extLst>
          </p:cNvPr>
          <p:cNvSpPr txBox="1"/>
          <p:nvPr/>
        </p:nvSpPr>
        <p:spPr>
          <a:xfrm>
            <a:off x="8406808" y="1881078"/>
            <a:ext cx="24429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تاريخ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598532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112AF7F-75B6-EE4A-E92A-BF8EF1582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200" y="569433"/>
            <a:ext cx="2387600" cy="5435600"/>
          </a:xfrm>
          <a:prstGeom prst="rect">
            <a:avLst/>
          </a:prstGeom>
          <a:ln w="28575">
            <a:solidFill>
              <a:srgbClr val="FE84B0"/>
            </a:solidFill>
          </a:ln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A840E4D5-AB93-687C-7721-17D4E1B8127F}"/>
              </a:ext>
            </a:extLst>
          </p:cNvPr>
          <p:cNvSpPr txBox="1"/>
          <p:nvPr/>
        </p:nvSpPr>
        <p:spPr>
          <a:xfrm>
            <a:off x="7584559" y="2505670"/>
            <a:ext cx="36505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ar-SA" dirty="0">
                <a:hlinkClick r:id="rId3"/>
              </a:rPr>
              <a:t>https://1drv.ms/f/s!AltlhF2MS3Pk7mhth8hZMtM-uQiC?e=K4oUQ6</a:t>
            </a:r>
            <a:endParaRPr lang="en-US" dirty="0"/>
          </a:p>
          <a:p>
            <a:pPr algn="l" rtl="0"/>
            <a:endParaRPr lang="ar-SA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C4E6CCD-9DF2-BB7A-ADF0-A88F8457F2AB}"/>
              </a:ext>
            </a:extLst>
          </p:cNvPr>
          <p:cNvSpPr txBox="1"/>
          <p:nvPr/>
        </p:nvSpPr>
        <p:spPr>
          <a:xfrm>
            <a:off x="7584559" y="1906772"/>
            <a:ext cx="3090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i="0" dirty="0">
                <a:solidFill>
                  <a:schemeClr val="accent5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ساند الحاميها | </a:t>
            </a:r>
            <a:r>
              <a:rPr lang="ar-SA" b="1" i="0" dirty="0">
                <a:solidFill>
                  <a:srgbClr val="4D8E44"/>
                </a:solidFill>
                <a:effectLst/>
                <a:latin typeface="Roboto" panose="02000000000000000000" pitchFamily="2" charset="0"/>
              </a:rPr>
              <a:t>مبادرة</a:t>
            </a:r>
            <a:r>
              <a:rPr lang="ar-SA" b="1" i="0" dirty="0">
                <a:solidFill>
                  <a:schemeClr val="accent5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ar-SA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برو</a:t>
            </a:r>
            <a:r>
              <a:rPr lang="ar-SA" b="1" i="0" dirty="0">
                <a:solidFill>
                  <a:schemeClr val="accent5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ar-SA" b="1" i="0" dirty="0">
                <a:solidFill>
                  <a:srgbClr val="0000CC"/>
                </a:solidFill>
                <a:effectLst/>
                <a:latin typeface="Roboto" panose="02000000000000000000" pitchFamily="2" charset="0"/>
              </a:rPr>
              <a:t>التعليمية</a:t>
            </a:r>
            <a:endParaRPr lang="ar-SA" sz="28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5900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395</Words>
  <Application>Microsoft Office PowerPoint</Application>
  <PresentationFormat>شاشة عريضة</PresentationFormat>
  <Paragraphs>39</Paragraphs>
  <Slides>9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4" baseType="lpstr">
      <vt:lpstr>Aptos</vt:lpstr>
      <vt:lpstr>Arial</vt:lpstr>
      <vt:lpstr>Comic Sans MS</vt:lpstr>
      <vt:lpstr>Roboto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moon ....</dc:creator>
  <cp:lastModifiedBy>moon ....</cp:lastModifiedBy>
  <cp:revision>33</cp:revision>
  <dcterms:created xsi:type="dcterms:W3CDTF">2026-08-09T19:21:01Z</dcterms:created>
  <dcterms:modified xsi:type="dcterms:W3CDTF">2026-08-11T10:42:51Z</dcterms:modified>
</cp:coreProperties>
</file>