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howGuides="1">
      <p:cViewPr varScale="1">
        <p:scale>
          <a:sx n="62" d="100"/>
          <a:sy n="62" d="100"/>
        </p:scale>
        <p:origin x="-1512" y="-7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0D9-A768-458D-9ACD-8D81906DC5AF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C7E0-7900-4C7A-9F3C-A5D98792DD9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0D9-A768-458D-9ACD-8D81906DC5AF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C7E0-7900-4C7A-9F3C-A5D98792DD9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0D9-A768-458D-9ACD-8D81906DC5AF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C7E0-7900-4C7A-9F3C-A5D98792DD9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0D9-A768-458D-9ACD-8D81906DC5AF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C7E0-7900-4C7A-9F3C-A5D98792DD9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0D9-A768-458D-9ACD-8D81906DC5AF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C7E0-7900-4C7A-9F3C-A5D98792DD9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0D9-A768-458D-9ACD-8D81906DC5AF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C7E0-7900-4C7A-9F3C-A5D98792DD9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0D9-A768-458D-9ACD-8D81906DC5AF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C7E0-7900-4C7A-9F3C-A5D98792DD9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0D9-A768-458D-9ACD-8D81906DC5AF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C7E0-7900-4C7A-9F3C-A5D98792DD9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0D9-A768-458D-9ACD-8D81906DC5AF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C7E0-7900-4C7A-9F3C-A5D98792DD9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0D9-A768-458D-9ACD-8D81906DC5AF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C7E0-7900-4C7A-9F3C-A5D98792DD9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0D9-A768-458D-9ACD-8D81906DC5AF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C7E0-7900-4C7A-9F3C-A5D98792DD9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510D9-A768-458D-9ACD-8D81906DC5AF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C7E0-7900-4C7A-9F3C-A5D98792DD9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195736" y="2204864"/>
            <a:ext cx="4752528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تطبيقات عامة</a:t>
            </a:r>
          </a:p>
          <a:p>
            <a:pPr algn="ctr"/>
            <a:r>
              <a:rPr lang="ar-SA" sz="4400" dirty="0" smtClean="0"/>
              <a:t>وحدة مسكني</a:t>
            </a:r>
            <a:endParaRPr lang="ar-SA" sz="4400" dirty="0"/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05.jpg"/>
          <p:cNvPicPr>
            <a:picLocks noChangeAspect="1"/>
          </p:cNvPicPr>
          <p:nvPr/>
        </p:nvPicPr>
        <p:blipFill>
          <a:blip r:embed="rId2" cstate="print"/>
          <a:srcRect l="39658" t="14300" r="5677" b="47900"/>
          <a:stretch>
            <a:fillRect/>
          </a:stretch>
        </p:blipFill>
        <p:spPr>
          <a:xfrm>
            <a:off x="1835696" y="476672"/>
            <a:ext cx="5846650" cy="568863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39752" y="2852936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339752" y="450912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</a:t>
            </a:r>
            <a:endParaRPr lang="ar-SA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05.jpg"/>
          <p:cNvPicPr>
            <a:picLocks noChangeAspect="1"/>
          </p:cNvPicPr>
          <p:nvPr/>
        </p:nvPicPr>
        <p:blipFill>
          <a:blip r:embed="rId2" cstate="print"/>
          <a:srcRect l="8632" t="51050" r="7155" b="19550"/>
          <a:stretch>
            <a:fillRect/>
          </a:stretch>
        </p:blipFill>
        <p:spPr>
          <a:xfrm>
            <a:off x="107504" y="1340768"/>
            <a:ext cx="8941851" cy="439248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55776" y="3429000"/>
            <a:ext cx="6264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ارتبها واخذ عهدا على نفسي ان ارتبها قبل خروجي للمدرسة</a:t>
            </a:r>
            <a:r>
              <a:rPr lang="ar-SA" sz="2400" dirty="0" smtClean="0"/>
              <a:t>.</a:t>
            </a:r>
            <a:endParaRPr lang="ar-SA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779912" y="4941168"/>
            <a:ext cx="4968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افتح النوافذ واجعل ذلك يوميا صباحا.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06.jpg"/>
          <p:cNvPicPr>
            <a:picLocks noChangeAspect="1"/>
          </p:cNvPicPr>
          <p:nvPr/>
        </p:nvPicPr>
        <p:blipFill>
          <a:blip r:embed="rId2" cstate="print"/>
          <a:srcRect l="6394" t="3801" r="6394" b="23750"/>
          <a:stretch>
            <a:fillRect/>
          </a:stretch>
        </p:blipFill>
        <p:spPr>
          <a:xfrm>
            <a:off x="1835696" y="188640"/>
            <a:ext cx="5472608" cy="651051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07704" y="90872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907704" y="306896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907704" y="5157192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907704" y="5805264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907704" y="1628800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</a:t>
            </a:r>
            <a:endParaRPr lang="ar-SA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907704" y="2348880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</a:t>
            </a:r>
            <a:endParaRPr lang="ar-SA" sz="28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979712" y="3717032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</a:t>
            </a:r>
            <a:endParaRPr lang="ar-SA" sz="28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907704" y="4437112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</a:t>
            </a:r>
            <a:endParaRPr lang="ar-SA" sz="2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203848" y="1988840"/>
            <a:ext cx="3960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وضع ملابس النوم على المشجب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211960" y="2708920"/>
            <a:ext cx="28083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أؤدي واجباتي المدرسية امام التلفاز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851920" y="4077072"/>
            <a:ext cx="31683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ارتب السرير قبل ذهابي للمدرسة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491880" y="4797152"/>
            <a:ext cx="3600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اعتمد على نفسي في ترتيب غرفة نومي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07.jpg"/>
          <p:cNvPicPr>
            <a:picLocks noChangeAspect="1"/>
          </p:cNvPicPr>
          <p:nvPr/>
        </p:nvPicPr>
        <p:blipFill>
          <a:blip r:embed="rId2" cstate="print"/>
          <a:srcRect l="7400" t="5901" r="7400" b="14300"/>
          <a:stretch>
            <a:fillRect/>
          </a:stretch>
        </p:blipFill>
        <p:spPr>
          <a:xfrm>
            <a:off x="1691680" y="188640"/>
            <a:ext cx="5616624" cy="6467628"/>
          </a:xfrm>
          <a:prstGeom prst="rect">
            <a:avLst/>
          </a:prstGeom>
        </p:spPr>
      </p:pic>
      <p:cxnSp>
        <p:nvCxnSpPr>
          <p:cNvPr id="5" name="رابط مستقيم 4"/>
          <p:cNvCxnSpPr/>
          <p:nvPr/>
        </p:nvCxnSpPr>
        <p:spPr>
          <a:xfrm>
            <a:off x="5220072" y="2276872"/>
            <a:ext cx="0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4572000" y="2924944"/>
            <a:ext cx="6396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4572000" y="2276872"/>
            <a:ext cx="0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3995936" y="2276872"/>
            <a:ext cx="5676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3995936" y="198884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3347864" y="1988840"/>
            <a:ext cx="639688" cy="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3347864" y="1988840"/>
            <a:ext cx="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H="1">
            <a:off x="3347864" y="2564904"/>
            <a:ext cx="648072" cy="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3995936" y="2564904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3419872" y="3573016"/>
            <a:ext cx="567680" cy="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419872" y="3212976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>
            <a:off x="2843808" y="3212976"/>
            <a:ext cx="584448" cy="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2843808" y="3212976"/>
            <a:ext cx="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>
            <a:off x="2843808" y="4149080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>
            <a:off x="3419872" y="4149080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3419872" y="4653136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>
            <a:off x="3995936" y="4653136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>
            <a:off x="3995936" y="5661248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>
            <a:off x="5580112" y="5157192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flipH="1">
            <a:off x="5580112" y="5157192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>
            <a:off x="6156176" y="5157192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 flipH="1">
            <a:off x="5004048" y="6453336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08.jpg"/>
          <p:cNvPicPr>
            <a:picLocks noChangeAspect="1"/>
          </p:cNvPicPr>
          <p:nvPr/>
        </p:nvPicPr>
        <p:blipFill>
          <a:blip r:embed="rId2" cstate="print"/>
          <a:srcRect l="4904" t="5901" r="7481" b="17450"/>
          <a:stretch>
            <a:fillRect/>
          </a:stretch>
        </p:blipFill>
        <p:spPr>
          <a:xfrm>
            <a:off x="1691680" y="260648"/>
            <a:ext cx="5904656" cy="633882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724128" y="5373216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سرير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932040" y="5373216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ساعة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43808" y="5373216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كرسي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979712" y="5373216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كتب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796136" y="6021288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لمبة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004048" y="6021288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لوحة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843808" y="6021288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مخدة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979712" y="6021288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مفرش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</Words>
  <Application>Microsoft Office PowerPoint</Application>
  <PresentationFormat>عرض على الشاشة (3:4)‏</PresentationFormat>
  <Paragraphs>26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 </dc:creator>
  <cp:lastModifiedBy>mady</cp:lastModifiedBy>
  <cp:revision>12</cp:revision>
  <dcterms:created xsi:type="dcterms:W3CDTF">2013-06-28T12:14:05Z</dcterms:created>
  <dcterms:modified xsi:type="dcterms:W3CDTF">2013-06-30T18:09:08Z</dcterms:modified>
</cp:coreProperties>
</file>