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 showGuides="1">
      <p:cViewPr varScale="1">
        <p:scale>
          <a:sx n="62" d="100"/>
          <a:sy n="62" d="100"/>
        </p:scale>
        <p:origin x="-1512" y="-78"/>
      </p:cViewPr>
      <p:guideLst>
        <p:guide orient="horz" pos="4319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510D9-A768-458D-9ACD-8D81906DC5AF}" type="datetimeFigureOut">
              <a:rPr lang="ar-SA" smtClean="0"/>
              <a:pPr/>
              <a:t>22/08/34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6C7E0-7900-4C7A-9F3C-A5D98792DD9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510D9-A768-458D-9ACD-8D81906DC5AF}" type="datetimeFigureOut">
              <a:rPr lang="ar-SA" smtClean="0"/>
              <a:pPr/>
              <a:t>22/08/34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6C7E0-7900-4C7A-9F3C-A5D98792DD9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510D9-A768-458D-9ACD-8D81906DC5AF}" type="datetimeFigureOut">
              <a:rPr lang="ar-SA" smtClean="0"/>
              <a:pPr/>
              <a:t>22/08/34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6C7E0-7900-4C7A-9F3C-A5D98792DD9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510D9-A768-458D-9ACD-8D81906DC5AF}" type="datetimeFigureOut">
              <a:rPr lang="ar-SA" smtClean="0"/>
              <a:pPr/>
              <a:t>22/08/34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6C7E0-7900-4C7A-9F3C-A5D98792DD9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510D9-A768-458D-9ACD-8D81906DC5AF}" type="datetimeFigureOut">
              <a:rPr lang="ar-SA" smtClean="0"/>
              <a:pPr/>
              <a:t>22/08/34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6C7E0-7900-4C7A-9F3C-A5D98792DD9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510D9-A768-458D-9ACD-8D81906DC5AF}" type="datetimeFigureOut">
              <a:rPr lang="ar-SA" smtClean="0"/>
              <a:pPr/>
              <a:t>22/08/34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6C7E0-7900-4C7A-9F3C-A5D98792DD9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510D9-A768-458D-9ACD-8D81906DC5AF}" type="datetimeFigureOut">
              <a:rPr lang="ar-SA" smtClean="0"/>
              <a:pPr/>
              <a:t>22/08/34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6C7E0-7900-4C7A-9F3C-A5D98792DD9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510D9-A768-458D-9ACD-8D81906DC5AF}" type="datetimeFigureOut">
              <a:rPr lang="ar-SA" smtClean="0"/>
              <a:pPr/>
              <a:t>22/08/34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6C7E0-7900-4C7A-9F3C-A5D98792DD9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510D9-A768-458D-9ACD-8D81906DC5AF}" type="datetimeFigureOut">
              <a:rPr lang="ar-SA" smtClean="0"/>
              <a:pPr/>
              <a:t>22/08/34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6C7E0-7900-4C7A-9F3C-A5D98792DD9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510D9-A768-458D-9ACD-8D81906DC5AF}" type="datetimeFigureOut">
              <a:rPr lang="ar-SA" smtClean="0"/>
              <a:pPr/>
              <a:t>22/08/34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6C7E0-7900-4C7A-9F3C-A5D98792DD9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510D9-A768-458D-9ACD-8D81906DC5AF}" type="datetimeFigureOut">
              <a:rPr lang="ar-SA" smtClean="0"/>
              <a:pPr/>
              <a:t>22/08/34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6C7E0-7900-4C7A-9F3C-A5D98792DD9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510D9-A768-458D-9ACD-8D81906DC5AF}" type="datetimeFigureOut">
              <a:rPr lang="ar-SA" smtClean="0"/>
              <a:pPr/>
              <a:t>22/08/34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6C7E0-7900-4C7A-9F3C-A5D98792DD92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2195736" y="2204864"/>
            <a:ext cx="4752528" cy="194421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dirty="0" smtClean="0"/>
              <a:t>تطبيقات عامة</a:t>
            </a:r>
          </a:p>
          <a:p>
            <a:pPr algn="ctr"/>
            <a:r>
              <a:rPr lang="ar-SA" sz="4400" dirty="0" smtClean="0"/>
              <a:t>وحدة مسكني</a:t>
            </a:r>
            <a:endParaRPr lang="ar-SA" sz="4400" dirty="0"/>
          </a:p>
        </p:txBody>
      </p:sp>
    </p:spTree>
  </p:cSld>
  <p:clrMapOvr>
    <a:masterClrMapping/>
  </p:clrMapOvr>
  <p:transition>
    <p:blinds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hpqscan0005.jpg"/>
          <p:cNvPicPr>
            <a:picLocks noChangeAspect="1"/>
          </p:cNvPicPr>
          <p:nvPr/>
        </p:nvPicPr>
        <p:blipFill>
          <a:blip r:embed="rId2" cstate="print"/>
          <a:srcRect l="39658" t="14300" r="5677" b="47900"/>
          <a:stretch>
            <a:fillRect/>
          </a:stretch>
        </p:blipFill>
        <p:spPr>
          <a:xfrm>
            <a:off x="1835696" y="476672"/>
            <a:ext cx="5846650" cy="5688632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2339752" y="2852936"/>
            <a:ext cx="50405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err="1" smtClean="0">
                <a:sym typeface="Wingdings"/>
              </a:rPr>
              <a:t></a:t>
            </a:r>
            <a:endParaRPr lang="ar-SA" sz="2800" dirty="0"/>
          </a:p>
        </p:txBody>
      </p:sp>
      <p:sp>
        <p:nvSpPr>
          <p:cNvPr id="4" name="مربع نص 3"/>
          <p:cNvSpPr txBox="1"/>
          <p:nvPr/>
        </p:nvSpPr>
        <p:spPr>
          <a:xfrm>
            <a:off x="2339752" y="4509120"/>
            <a:ext cx="50405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err="1" smtClean="0">
                <a:sym typeface="Wingdings"/>
              </a:rPr>
              <a:t></a:t>
            </a:r>
            <a:endParaRPr lang="ar-SA" sz="2800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hpqscan0005.jpg"/>
          <p:cNvPicPr>
            <a:picLocks noChangeAspect="1"/>
          </p:cNvPicPr>
          <p:nvPr/>
        </p:nvPicPr>
        <p:blipFill>
          <a:blip r:embed="rId2" cstate="print"/>
          <a:srcRect l="8632" t="51050" r="7155" b="19550"/>
          <a:stretch>
            <a:fillRect/>
          </a:stretch>
        </p:blipFill>
        <p:spPr>
          <a:xfrm>
            <a:off x="107504" y="1340768"/>
            <a:ext cx="8941851" cy="4392488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2555776" y="3429000"/>
            <a:ext cx="6264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 smtClean="0">
                <a:solidFill>
                  <a:srgbClr val="FF0000"/>
                </a:solidFill>
              </a:rPr>
              <a:t>ارتبها واخذ عهدا على نفسي ان ارتبها قبل خروجي للمدرسة</a:t>
            </a:r>
            <a:r>
              <a:rPr lang="ar-SA" sz="2400" dirty="0" smtClean="0"/>
              <a:t>.</a:t>
            </a:r>
            <a:endParaRPr lang="ar-SA" sz="2400" dirty="0"/>
          </a:p>
        </p:txBody>
      </p:sp>
      <p:sp>
        <p:nvSpPr>
          <p:cNvPr id="4" name="مربع نص 3"/>
          <p:cNvSpPr txBox="1"/>
          <p:nvPr/>
        </p:nvSpPr>
        <p:spPr>
          <a:xfrm>
            <a:off x="3779912" y="4941168"/>
            <a:ext cx="496855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 smtClean="0">
                <a:solidFill>
                  <a:srgbClr val="FF0000"/>
                </a:solidFill>
              </a:rPr>
              <a:t>افتح النوافذ واجعل ذلك يوميا صباحا.</a:t>
            </a:r>
            <a:endParaRPr lang="ar-SA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hpqscan0006.jpg"/>
          <p:cNvPicPr>
            <a:picLocks noChangeAspect="1"/>
          </p:cNvPicPr>
          <p:nvPr/>
        </p:nvPicPr>
        <p:blipFill>
          <a:blip r:embed="rId2" cstate="print"/>
          <a:srcRect l="6394" t="3801" r="6394" b="23750"/>
          <a:stretch>
            <a:fillRect/>
          </a:stretch>
        </p:blipFill>
        <p:spPr>
          <a:xfrm>
            <a:off x="1835696" y="188640"/>
            <a:ext cx="5472608" cy="6510516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1907704" y="908720"/>
            <a:ext cx="50405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err="1" smtClean="0">
                <a:sym typeface="Wingdings"/>
              </a:rPr>
              <a:t></a:t>
            </a:r>
            <a:endParaRPr lang="ar-SA" sz="2800" dirty="0"/>
          </a:p>
        </p:txBody>
      </p:sp>
      <p:sp>
        <p:nvSpPr>
          <p:cNvPr id="4" name="مربع نص 3"/>
          <p:cNvSpPr txBox="1"/>
          <p:nvPr/>
        </p:nvSpPr>
        <p:spPr>
          <a:xfrm>
            <a:off x="1907704" y="3068960"/>
            <a:ext cx="50405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err="1" smtClean="0">
                <a:sym typeface="Wingdings"/>
              </a:rPr>
              <a:t></a:t>
            </a:r>
            <a:endParaRPr lang="ar-SA" sz="2800" dirty="0"/>
          </a:p>
        </p:txBody>
      </p:sp>
      <p:sp>
        <p:nvSpPr>
          <p:cNvPr id="5" name="مربع نص 4"/>
          <p:cNvSpPr txBox="1"/>
          <p:nvPr/>
        </p:nvSpPr>
        <p:spPr>
          <a:xfrm>
            <a:off x="1907704" y="5157192"/>
            <a:ext cx="50405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err="1" smtClean="0">
                <a:sym typeface="Wingdings"/>
              </a:rPr>
              <a:t></a:t>
            </a:r>
            <a:endParaRPr lang="ar-SA" sz="2800" dirty="0"/>
          </a:p>
        </p:txBody>
      </p:sp>
      <p:sp>
        <p:nvSpPr>
          <p:cNvPr id="6" name="مربع نص 5"/>
          <p:cNvSpPr txBox="1"/>
          <p:nvPr/>
        </p:nvSpPr>
        <p:spPr>
          <a:xfrm>
            <a:off x="1907704" y="5805264"/>
            <a:ext cx="50405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err="1" smtClean="0">
                <a:sym typeface="Wingdings"/>
              </a:rPr>
              <a:t></a:t>
            </a:r>
            <a:endParaRPr lang="ar-SA" sz="2800" dirty="0"/>
          </a:p>
        </p:txBody>
      </p:sp>
      <p:sp>
        <p:nvSpPr>
          <p:cNvPr id="7" name="مربع نص 6"/>
          <p:cNvSpPr txBox="1"/>
          <p:nvPr/>
        </p:nvSpPr>
        <p:spPr>
          <a:xfrm>
            <a:off x="1907704" y="1628800"/>
            <a:ext cx="43204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err="1" smtClean="0">
                <a:sym typeface="Wingdings"/>
              </a:rPr>
              <a:t></a:t>
            </a:r>
            <a:endParaRPr lang="ar-SA" sz="2800" dirty="0"/>
          </a:p>
        </p:txBody>
      </p:sp>
      <p:sp>
        <p:nvSpPr>
          <p:cNvPr id="8" name="مربع نص 7"/>
          <p:cNvSpPr txBox="1"/>
          <p:nvPr/>
        </p:nvSpPr>
        <p:spPr>
          <a:xfrm>
            <a:off x="1907704" y="2348880"/>
            <a:ext cx="43204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err="1" smtClean="0">
                <a:sym typeface="Wingdings"/>
              </a:rPr>
              <a:t></a:t>
            </a:r>
            <a:endParaRPr lang="ar-SA" sz="2800" dirty="0"/>
          </a:p>
        </p:txBody>
      </p:sp>
      <p:sp>
        <p:nvSpPr>
          <p:cNvPr id="9" name="مربع نص 8"/>
          <p:cNvSpPr txBox="1"/>
          <p:nvPr/>
        </p:nvSpPr>
        <p:spPr>
          <a:xfrm>
            <a:off x="1979712" y="3717032"/>
            <a:ext cx="43204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err="1" smtClean="0">
                <a:sym typeface="Wingdings"/>
              </a:rPr>
              <a:t></a:t>
            </a:r>
            <a:endParaRPr lang="ar-SA" sz="2800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1907704" y="4437112"/>
            <a:ext cx="43204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err="1" smtClean="0">
                <a:sym typeface="Wingdings"/>
              </a:rPr>
              <a:t></a:t>
            </a:r>
            <a:endParaRPr lang="ar-SA" sz="2800" dirty="0"/>
          </a:p>
        </p:txBody>
      </p:sp>
      <p:sp>
        <p:nvSpPr>
          <p:cNvPr id="11" name="مربع نص 10"/>
          <p:cNvSpPr txBox="1"/>
          <p:nvPr/>
        </p:nvSpPr>
        <p:spPr>
          <a:xfrm>
            <a:off x="3203848" y="1988840"/>
            <a:ext cx="396044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FF0000"/>
                </a:solidFill>
              </a:rPr>
              <a:t>وضع ملابس النوم على المشجب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4211960" y="2708920"/>
            <a:ext cx="280831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FF0000"/>
                </a:solidFill>
              </a:rPr>
              <a:t>أؤدي واجباتي المدرسية امام التلفاز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3851920" y="4077072"/>
            <a:ext cx="316835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FF0000"/>
                </a:solidFill>
              </a:rPr>
              <a:t>ارتب السرير قبل ذهابي للمدرسة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3491880" y="4797152"/>
            <a:ext cx="36004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FF0000"/>
                </a:solidFill>
              </a:rPr>
              <a:t>اعتمد على نفسي في ترتيب غرفة نومي</a:t>
            </a:r>
            <a:endParaRPr lang="ar-SA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hpqscan0007.jpg"/>
          <p:cNvPicPr>
            <a:picLocks noChangeAspect="1"/>
          </p:cNvPicPr>
          <p:nvPr/>
        </p:nvPicPr>
        <p:blipFill>
          <a:blip r:embed="rId2" cstate="print"/>
          <a:srcRect l="7400" t="5901" r="7400" b="14300"/>
          <a:stretch>
            <a:fillRect/>
          </a:stretch>
        </p:blipFill>
        <p:spPr>
          <a:xfrm>
            <a:off x="1691680" y="188640"/>
            <a:ext cx="5616624" cy="6467628"/>
          </a:xfrm>
          <a:prstGeom prst="rect">
            <a:avLst/>
          </a:prstGeom>
        </p:spPr>
      </p:pic>
      <p:cxnSp>
        <p:nvCxnSpPr>
          <p:cNvPr id="5" name="رابط مستقيم 4"/>
          <p:cNvCxnSpPr/>
          <p:nvPr/>
        </p:nvCxnSpPr>
        <p:spPr>
          <a:xfrm>
            <a:off x="5220072" y="2276872"/>
            <a:ext cx="0" cy="64807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رابط مستقيم 5"/>
          <p:cNvCxnSpPr/>
          <p:nvPr/>
        </p:nvCxnSpPr>
        <p:spPr>
          <a:xfrm flipH="1">
            <a:off x="4572000" y="2924944"/>
            <a:ext cx="63968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رابط مستقيم 8"/>
          <p:cNvCxnSpPr/>
          <p:nvPr/>
        </p:nvCxnSpPr>
        <p:spPr>
          <a:xfrm>
            <a:off x="4572000" y="2276872"/>
            <a:ext cx="0" cy="64807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رابط مستقيم 10"/>
          <p:cNvCxnSpPr/>
          <p:nvPr/>
        </p:nvCxnSpPr>
        <p:spPr>
          <a:xfrm flipH="1">
            <a:off x="3995936" y="2276872"/>
            <a:ext cx="56768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رابط مستقيم 13"/>
          <p:cNvCxnSpPr/>
          <p:nvPr/>
        </p:nvCxnSpPr>
        <p:spPr>
          <a:xfrm>
            <a:off x="3995936" y="1988840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رابط مستقيم 15"/>
          <p:cNvCxnSpPr/>
          <p:nvPr/>
        </p:nvCxnSpPr>
        <p:spPr>
          <a:xfrm flipH="1">
            <a:off x="3347864" y="1988840"/>
            <a:ext cx="639688" cy="838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رابط مستقيم 17"/>
          <p:cNvCxnSpPr/>
          <p:nvPr/>
        </p:nvCxnSpPr>
        <p:spPr>
          <a:xfrm>
            <a:off x="3347864" y="1988840"/>
            <a:ext cx="0" cy="57606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رابط مستقيم 19"/>
          <p:cNvCxnSpPr/>
          <p:nvPr/>
        </p:nvCxnSpPr>
        <p:spPr>
          <a:xfrm flipH="1">
            <a:off x="3347864" y="2564904"/>
            <a:ext cx="648072" cy="838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رابط مستقيم 22"/>
          <p:cNvCxnSpPr/>
          <p:nvPr/>
        </p:nvCxnSpPr>
        <p:spPr>
          <a:xfrm>
            <a:off x="3995936" y="2564904"/>
            <a:ext cx="0" cy="100811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رابط مستقيم 26"/>
          <p:cNvCxnSpPr/>
          <p:nvPr/>
        </p:nvCxnSpPr>
        <p:spPr>
          <a:xfrm flipH="1">
            <a:off x="3419872" y="3573016"/>
            <a:ext cx="567680" cy="838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رابط مستقيم 28"/>
          <p:cNvCxnSpPr/>
          <p:nvPr/>
        </p:nvCxnSpPr>
        <p:spPr>
          <a:xfrm>
            <a:off x="3419872" y="3212976"/>
            <a:ext cx="0" cy="3600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رابط مستقيم 30"/>
          <p:cNvCxnSpPr/>
          <p:nvPr/>
        </p:nvCxnSpPr>
        <p:spPr>
          <a:xfrm>
            <a:off x="2843808" y="3212976"/>
            <a:ext cx="584448" cy="838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رابط مستقيم 33"/>
          <p:cNvCxnSpPr/>
          <p:nvPr/>
        </p:nvCxnSpPr>
        <p:spPr>
          <a:xfrm>
            <a:off x="2843808" y="3212976"/>
            <a:ext cx="0" cy="93610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رابط مستقيم 35"/>
          <p:cNvCxnSpPr/>
          <p:nvPr/>
        </p:nvCxnSpPr>
        <p:spPr>
          <a:xfrm>
            <a:off x="2843808" y="4149080"/>
            <a:ext cx="57606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رابط مستقيم 37"/>
          <p:cNvCxnSpPr/>
          <p:nvPr/>
        </p:nvCxnSpPr>
        <p:spPr>
          <a:xfrm>
            <a:off x="3419872" y="4149080"/>
            <a:ext cx="0" cy="50405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رابط مستقيم 39"/>
          <p:cNvCxnSpPr/>
          <p:nvPr/>
        </p:nvCxnSpPr>
        <p:spPr>
          <a:xfrm>
            <a:off x="3419872" y="4653136"/>
            <a:ext cx="57606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رابط مستقيم 41"/>
          <p:cNvCxnSpPr/>
          <p:nvPr/>
        </p:nvCxnSpPr>
        <p:spPr>
          <a:xfrm>
            <a:off x="3995936" y="4653136"/>
            <a:ext cx="0" cy="100811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رابط مستقيم 42"/>
          <p:cNvCxnSpPr/>
          <p:nvPr/>
        </p:nvCxnSpPr>
        <p:spPr>
          <a:xfrm>
            <a:off x="3995936" y="5661248"/>
            <a:ext cx="158417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رابط مستقيم 46"/>
          <p:cNvCxnSpPr/>
          <p:nvPr/>
        </p:nvCxnSpPr>
        <p:spPr>
          <a:xfrm>
            <a:off x="5580112" y="5157192"/>
            <a:ext cx="0" cy="50405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رابط مستقيم 48"/>
          <p:cNvCxnSpPr/>
          <p:nvPr/>
        </p:nvCxnSpPr>
        <p:spPr>
          <a:xfrm flipH="1">
            <a:off x="5580112" y="5157192"/>
            <a:ext cx="57606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رابط مستقيم 50"/>
          <p:cNvCxnSpPr/>
          <p:nvPr/>
        </p:nvCxnSpPr>
        <p:spPr>
          <a:xfrm>
            <a:off x="6156176" y="5157192"/>
            <a:ext cx="0" cy="129614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3" name="رابط مستقيم 52"/>
          <p:cNvCxnSpPr/>
          <p:nvPr/>
        </p:nvCxnSpPr>
        <p:spPr>
          <a:xfrm flipH="1">
            <a:off x="5004048" y="6453336"/>
            <a:ext cx="115212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hpqscan0008.jpg"/>
          <p:cNvPicPr>
            <a:picLocks noChangeAspect="1"/>
          </p:cNvPicPr>
          <p:nvPr/>
        </p:nvPicPr>
        <p:blipFill>
          <a:blip r:embed="rId2" cstate="print"/>
          <a:srcRect l="4904" t="5901" r="7481" b="17450"/>
          <a:stretch>
            <a:fillRect/>
          </a:stretch>
        </p:blipFill>
        <p:spPr>
          <a:xfrm>
            <a:off x="1691680" y="260648"/>
            <a:ext cx="5904656" cy="6338822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5724128" y="5373216"/>
            <a:ext cx="72008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FF0000"/>
                </a:solidFill>
              </a:rPr>
              <a:t>سرير</a:t>
            </a:r>
            <a:r>
              <a:rPr lang="ar-SA" dirty="0" smtClean="0"/>
              <a:t> </a:t>
            </a:r>
            <a:endParaRPr lang="ar-SA" dirty="0"/>
          </a:p>
        </p:txBody>
      </p:sp>
      <p:sp>
        <p:nvSpPr>
          <p:cNvPr id="4" name="مربع نص 3"/>
          <p:cNvSpPr txBox="1"/>
          <p:nvPr/>
        </p:nvSpPr>
        <p:spPr>
          <a:xfrm>
            <a:off x="4932040" y="5373216"/>
            <a:ext cx="64807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FF0000"/>
                </a:solidFill>
              </a:rPr>
              <a:t>ساعة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2843808" y="5373216"/>
            <a:ext cx="64807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FF0000"/>
                </a:solidFill>
              </a:rPr>
              <a:t>كرسي</a:t>
            </a:r>
            <a:r>
              <a:rPr lang="ar-SA" dirty="0" smtClean="0"/>
              <a:t> </a:t>
            </a:r>
            <a:endParaRPr lang="ar-SA" dirty="0"/>
          </a:p>
        </p:txBody>
      </p:sp>
      <p:sp>
        <p:nvSpPr>
          <p:cNvPr id="6" name="مربع نص 5"/>
          <p:cNvSpPr txBox="1"/>
          <p:nvPr/>
        </p:nvSpPr>
        <p:spPr>
          <a:xfrm>
            <a:off x="1979712" y="5373216"/>
            <a:ext cx="64807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FF0000"/>
                </a:solidFill>
              </a:rPr>
              <a:t>كتب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5796136" y="6021288"/>
            <a:ext cx="64807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FF0000"/>
                </a:solidFill>
              </a:rPr>
              <a:t>لمبة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5004048" y="6021288"/>
            <a:ext cx="64807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FF0000"/>
                </a:solidFill>
              </a:rPr>
              <a:t>لوحة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2843808" y="6021288"/>
            <a:ext cx="64807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FF0000"/>
                </a:solidFill>
              </a:rPr>
              <a:t>مخدة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1979712" y="6021288"/>
            <a:ext cx="64807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FF0000"/>
                </a:solidFill>
              </a:rPr>
              <a:t>مفرش</a:t>
            </a:r>
            <a:endParaRPr lang="ar-SA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62</Words>
  <Application>Microsoft Office PowerPoint</Application>
  <PresentationFormat>عرض على الشاشة (3:4)‏</PresentationFormat>
  <Paragraphs>26</Paragraphs>
  <Slides>6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7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 </dc:creator>
  <cp:lastModifiedBy>mady</cp:lastModifiedBy>
  <cp:revision>12</cp:revision>
  <dcterms:created xsi:type="dcterms:W3CDTF">2013-06-28T12:14:05Z</dcterms:created>
  <dcterms:modified xsi:type="dcterms:W3CDTF">2013-06-30T18:09:08Z</dcterms:modified>
</cp:coreProperties>
</file>