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rtl="1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BC17C"/>
    <a:srgbClr val="5F5F5F"/>
    <a:srgbClr val="003744"/>
    <a:srgbClr val="248CAB"/>
    <a:srgbClr val="C1B488"/>
    <a:srgbClr val="0CA868"/>
    <a:srgbClr val="10A9A6"/>
    <a:srgbClr val="7F7F7F"/>
    <a:srgbClr val="797979"/>
    <a:srgbClr val="1F7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6327" autoAdjust="0"/>
  </p:normalViewPr>
  <p:slideViewPr>
    <p:cSldViewPr snapToGrid="0">
      <p:cViewPr varScale="1">
        <p:scale>
          <a:sx n="75" d="100"/>
          <a:sy n="75" d="100"/>
        </p:scale>
        <p:origin x="53" y="12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AD14096-85D5-1A41-A81E-8927B3DC3F9B}" type="datetimeFigureOut">
              <a:rPr lang="ar-SA" smtClean="0"/>
              <a:t>03/07/47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0A1FB80-07FC-4248-9F79-946C4FB262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848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F330C63-38B8-4A0A-F57C-68013A495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726" y="-23750"/>
            <a:ext cx="12230467" cy="7564581"/>
          </a:xfrm>
          <a:prstGeom prst="rect">
            <a:avLst/>
          </a:prstGeom>
        </p:spPr>
      </p:pic>
      <p:cxnSp>
        <p:nvCxnSpPr>
          <p:cNvPr id="13" name="موصل مستقيم 12">
            <a:extLst>
              <a:ext uri="{FF2B5EF4-FFF2-40B4-BE49-F238E27FC236}">
                <a16:creationId xmlns:a16="http://schemas.microsoft.com/office/drawing/2014/main" id="{4171486C-6D54-A5D4-D154-2E94A6116B43}"/>
              </a:ext>
            </a:extLst>
          </p:cNvPr>
          <p:cNvCxnSpPr>
            <a:cxnSpLocks/>
          </p:cNvCxnSpPr>
          <p:nvPr userDrawn="1"/>
        </p:nvCxnSpPr>
        <p:spPr>
          <a:xfrm>
            <a:off x="7178671" y="2893325"/>
            <a:ext cx="0" cy="1288888"/>
          </a:xfrm>
          <a:prstGeom prst="line">
            <a:avLst/>
          </a:prstGeom>
          <a:ln w="349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صورة 13">
            <a:extLst>
              <a:ext uri="{FF2B5EF4-FFF2-40B4-BE49-F238E27FC236}">
                <a16:creationId xmlns:a16="http://schemas.microsoft.com/office/drawing/2014/main" id="{2B7D2E17-6852-D3CC-9045-CF90056BB3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725" y="-23813"/>
            <a:ext cx="5384800" cy="2032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D2D3E8A-CDF5-E275-1034-96721F9BE7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29817" y="2886179"/>
            <a:ext cx="1694253" cy="128763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B482DE5-D57E-138D-63CE-352763147CA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600265"/>
            <a:ext cx="77724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1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7B4033CB-623B-AB7A-D381-2FC9DB4EBB34}"/>
              </a:ext>
            </a:extLst>
          </p:cNvPr>
          <p:cNvSpPr/>
          <p:nvPr userDrawn="1"/>
        </p:nvSpPr>
        <p:spPr>
          <a:xfrm>
            <a:off x="-147918" y="-107576"/>
            <a:ext cx="12492318" cy="70597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DD61BB0C-2AFD-EC95-AF62-28EC2F636A4E}"/>
              </a:ext>
            </a:extLst>
          </p:cNvPr>
          <p:cNvSpPr/>
          <p:nvPr userDrawn="1"/>
        </p:nvSpPr>
        <p:spPr>
          <a:xfrm>
            <a:off x="138953" y="173245"/>
            <a:ext cx="11914095" cy="651151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AF922198-49CA-5C27-67D6-B6249CC2D3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9626" y="437545"/>
            <a:ext cx="1014567" cy="77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7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CC39AE0-90DF-2404-ADF5-C27B7D6621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655" y="0"/>
            <a:ext cx="11111345" cy="687240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3C1666D-F3B7-29CA-CF12-13E63CE1DE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502" y="276180"/>
            <a:ext cx="1014567" cy="77107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66547E7-4CA4-EFB6-4A4B-961EE44B1E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600265"/>
            <a:ext cx="7772400" cy="26670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DB314C81-08E7-DE17-B8AE-266CE1DDEAD2}"/>
              </a:ext>
            </a:extLst>
          </p:cNvPr>
          <p:cNvSpPr/>
          <p:nvPr userDrawn="1"/>
        </p:nvSpPr>
        <p:spPr>
          <a:xfrm>
            <a:off x="6717774" y="3021202"/>
            <a:ext cx="679124" cy="1044557"/>
          </a:xfrm>
          <a:custGeom>
            <a:avLst/>
            <a:gdLst/>
            <a:ahLst/>
            <a:cxnLst/>
            <a:rect l="l" t="t" r="r" b="b"/>
            <a:pathLst>
              <a:path w="925195" h="1423035">
                <a:moveTo>
                  <a:pt x="711298" y="0"/>
                </a:moveTo>
                <a:lnTo>
                  <a:pt x="0" y="711298"/>
                </a:lnTo>
                <a:lnTo>
                  <a:pt x="711298" y="1422581"/>
                </a:lnTo>
                <a:lnTo>
                  <a:pt x="924994" y="1208874"/>
                </a:lnTo>
                <a:lnTo>
                  <a:pt x="427418" y="711298"/>
                </a:lnTo>
                <a:lnTo>
                  <a:pt x="924994" y="213721"/>
                </a:lnTo>
                <a:lnTo>
                  <a:pt x="711298" y="0"/>
                </a:lnTo>
                <a:close/>
              </a:path>
            </a:pathLst>
          </a:custGeom>
          <a:solidFill>
            <a:srgbClr val="0CA868"/>
          </a:solidFill>
        </p:spPr>
        <p:txBody>
          <a:bodyPr wrap="square" lIns="0" tIns="0" rIns="0" bIns="0" rtlCol="0"/>
          <a:lstStyle/>
          <a:p>
            <a:pPr marL="0" algn="l" defTabSz="914400" rtl="0" eaLnBrk="1" latinLnBrk="0" hangingPunct="1"/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263DCB7E-672A-2DA6-BE55-EA3A31E03C98}"/>
              </a:ext>
            </a:extLst>
          </p:cNvPr>
          <p:cNvSpPr/>
          <p:nvPr userDrawn="1"/>
        </p:nvSpPr>
        <p:spPr>
          <a:xfrm>
            <a:off x="6273699" y="3021202"/>
            <a:ext cx="679124" cy="1044557"/>
          </a:xfrm>
          <a:custGeom>
            <a:avLst/>
            <a:gdLst/>
            <a:ahLst/>
            <a:cxnLst/>
            <a:rect l="l" t="t" r="r" b="b"/>
            <a:pathLst>
              <a:path w="925195" h="1423035">
                <a:moveTo>
                  <a:pt x="711298" y="0"/>
                </a:moveTo>
                <a:lnTo>
                  <a:pt x="0" y="711298"/>
                </a:lnTo>
                <a:lnTo>
                  <a:pt x="711298" y="1422581"/>
                </a:lnTo>
                <a:lnTo>
                  <a:pt x="924994" y="1208874"/>
                </a:lnTo>
                <a:lnTo>
                  <a:pt x="427418" y="711298"/>
                </a:lnTo>
                <a:lnTo>
                  <a:pt x="924994" y="213721"/>
                </a:lnTo>
                <a:lnTo>
                  <a:pt x="711298" y="0"/>
                </a:lnTo>
                <a:close/>
              </a:path>
            </a:pathLst>
          </a:custGeom>
          <a:solidFill>
            <a:srgbClr val="003845"/>
          </a:solidFill>
        </p:spPr>
        <p:txBody>
          <a:bodyPr wrap="square" lIns="0" tIns="0" rIns="0" bIns="0" rtlCol="0"/>
          <a:lstStyle/>
          <a:p>
            <a:pPr marL="0" algn="r" defTabSz="914400" rtl="1" eaLnBrk="1" latinLnBrk="0" hangingPunct="1"/>
            <a:endParaRPr/>
          </a:p>
        </p:txBody>
      </p:sp>
      <p:cxnSp>
        <p:nvCxnSpPr>
          <p:cNvPr id="13" name="موصل مستقيم 12">
            <a:extLst>
              <a:ext uri="{FF2B5EF4-FFF2-40B4-BE49-F238E27FC236}">
                <a16:creationId xmlns:a16="http://schemas.microsoft.com/office/drawing/2014/main" id="{A1CC6671-1F57-172F-975C-BDD702D409B6}"/>
              </a:ext>
            </a:extLst>
          </p:cNvPr>
          <p:cNvCxnSpPr>
            <a:cxnSpLocks/>
          </p:cNvCxnSpPr>
          <p:nvPr userDrawn="1"/>
        </p:nvCxnSpPr>
        <p:spPr>
          <a:xfrm flipH="1">
            <a:off x="-31683" y="3568404"/>
            <a:ext cx="4797647" cy="0"/>
          </a:xfrm>
          <a:prstGeom prst="line">
            <a:avLst/>
          </a:prstGeom>
          <a:ln w="50800">
            <a:solidFill>
              <a:srgbClr val="0CA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83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3C1666D-F3B7-29CA-CF12-13E63CE1D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02" y="276180"/>
            <a:ext cx="1014567" cy="77107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66547E7-4CA4-EFB6-4A4B-961EE44B1E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00265"/>
            <a:ext cx="7772400" cy="26670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DB314C81-08E7-DE17-B8AE-266CE1DDEAD2}"/>
              </a:ext>
            </a:extLst>
          </p:cNvPr>
          <p:cNvSpPr/>
          <p:nvPr userDrawn="1"/>
        </p:nvSpPr>
        <p:spPr>
          <a:xfrm>
            <a:off x="6717774" y="3021202"/>
            <a:ext cx="679124" cy="1044557"/>
          </a:xfrm>
          <a:custGeom>
            <a:avLst/>
            <a:gdLst/>
            <a:ahLst/>
            <a:cxnLst/>
            <a:rect l="l" t="t" r="r" b="b"/>
            <a:pathLst>
              <a:path w="925195" h="1423035">
                <a:moveTo>
                  <a:pt x="711298" y="0"/>
                </a:moveTo>
                <a:lnTo>
                  <a:pt x="0" y="711298"/>
                </a:lnTo>
                <a:lnTo>
                  <a:pt x="711298" y="1422581"/>
                </a:lnTo>
                <a:lnTo>
                  <a:pt x="924994" y="1208874"/>
                </a:lnTo>
                <a:lnTo>
                  <a:pt x="427418" y="711298"/>
                </a:lnTo>
                <a:lnTo>
                  <a:pt x="924994" y="213721"/>
                </a:lnTo>
                <a:lnTo>
                  <a:pt x="711298" y="0"/>
                </a:lnTo>
                <a:close/>
              </a:path>
            </a:pathLst>
          </a:custGeom>
          <a:solidFill>
            <a:srgbClr val="0CA868"/>
          </a:solidFill>
        </p:spPr>
        <p:txBody>
          <a:bodyPr wrap="square" lIns="0" tIns="0" rIns="0" bIns="0" rtlCol="0"/>
          <a:lstStyle/>
          <a:p>
            <a:pPr marL="0" algn="l" defTabSz="914400" rtl="0" eaLnBrk="1" latinLnBrk="0" hangingPunct="1"/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263DCB7E-672A-2DA6-BE55-EA3A31E03C98}"/>
              </a:ext>
            </a:extLst>
          </p:cNvPr>
          <p:cNvSpPr/>
          <p:nvPr userDrawn="1"/>
        </p:nvSpPr>
        <p:spPr>
          <a:xfrm>
            <a:off x="6273699" y="3021202"/>
            <a:ext cx="679124" cy="1044557"/>
          </a:xfrm>
          <a:custGeom>
            <a:avLst/>
            <a:gdLst/>
            <a:ahLst/>
            <a:cxnLst/>
            <a:rect l="l" t="t" r="r" b="b"/>
            <a:pathLst>
              <a:path w="925195" h="1423035">
                <a:moveTo>
                  <a:pt x="711298" y="0"/>
                </a:moveTo>
                <a:lnTo>
                  <a:pt x="0" y="711298"/>
                </a:lnTo>
                <a:lnTo>
                  <a:pt x="711298" y="1422581"/>
                </a:lnTo>
                <a:lnTo>
                  <a:pt x="924994" y="1208874"/>
                </a:lnTo>
                <a:lnTo>
                  <a:pt x="427418" y="711298"/>
                </a:lnTo>
                <a:lnTo>
                  <a:pt x="924994" y="213721"/>
                </a:lnTo>
                <a:lnTo>
                  <a:pt x="711298" y="0"/>
                </a:lnTo>
                <a:close/>
              </a:path>
            </a:pathLst>
          </a:custGeom>
          <a:solidFill>
            <a:srgbClr val="003845"/>
          </a:solidFill>
        </p:spPr>
        <p:txBody>
          <a:bodyPr wrap="square" lIns="0" tIns="0" rIns="0" bIns="0" rtlCol="0"/>
          <a:lstStyle/>
          <a:p>
            <a:pPr marL="0" algn="r" defTabSz="914400" rtl="1" eaLnBrk="1" latinLnBrk="0" hangingPunct="1"/>
            <a:endParaRPr/>
          </a:p>
        </p:txBody>
      </p:sp>
      <p:cxnSp>
        <p:nvCxnSpPr>
          <p:cNvPr id="13" name="موصل مستقيم 12">
            <a:extLst>
              <a:ext uri="{FF2B5EF4-FFF2-40B4-BE49-F238E27FC236}">
                <a16:creationId xmlns:a16="http://schemas.microsoft.com/office/drawing/2014/main" id="{A1CC6671-1F57-172F-975C-BDD702D409B6}"/>
              </a:ext>
            </a:extLst>
          </p:cNvPr>
          <p:cNvCxnSpPr>
            <a:cxnSpLocks/>
          </p:cNvCxnSpPr>
          <p:nvPr userDrawn="1"/>
        </p:nvCxnSpPr>
        <p:spPr>
          <a:xfrm flipH="1">
            <a:off x="-31683" y="3568404"/>
            <a:ext cx="4797647" cy="0"/>
          </a:xfrm>
          <a:prstGeom prst="line">
            <a:avLst/>
          </a:prstGeom>
          <a:ln w="50800">
            <a:solidFill>
              <a:srgbClr val="0CA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09651CEF-6B70-9CE4-9726-46DA1F88BE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9455" y="0"/>
            <a:ext cx="11102545" cy="686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7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3C1666D-F3B7-29CA-CF12-13E63CE1D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02" y="276180"/>
            <a:ext cx="1014567" cy="77107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66547E7-4CA4-EFB6-4A4B-961EE44B1E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00265"/>
            <a:ext cx="7772400" cy="26670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DB314C81-08E7-DE17-B8AE-266CE1DDEAD2}"/>
              </a:ext>
            </a:extLst>
          </p:cNvPr>
          <p:cNvSpPr/>
          <p:nvPr userDrawn="1"/>
        </p:nvSpPr>
        <p:spPr>
          <a:xfrm>
            <a:off x="6717774" y="3021202"/>
            <a:ext cx="679124" cy="1044557"/>
          </a:xfrm>
          <a:custGeom>
            <a:avLst/>
            <a:gdLst/>
            <a:ahLst/>
            <a:cxnLst/>
            <a:rect l="l" t="t" r="r" b="b"/>
            <a:pathLst>
              <a:path w="925195" h="1423035">
                <a:moveTo>
                  <a:pt x="711298" y="0"/>
                </a:moveTo>
                <a:lnTo>
                  <a:pt x="0" y="711298"/>
                </a:lnTo>
                <a:lnTo>
                  <a:pt x="711298" y="1422581"/>
                </a:lnTo>
                <a:lnTo>
                  <a:pt x="924994" y="1208874"/>
                </a:lnTo>
                <a:lnTo>
                  <a:pt x="427418" y="711298"/>
                </a:lnTo>
                <a:lnTo>
                  <a:pt x="924994" y="213721"/>
                </a:lnTo>
                <a:lnTo>
                  <a:pt x="711298" y="0"/>
                </a:lnTo>
                <a:close/>
              </a:path>
            </a:pathLst>
          </a:custGeom>
          <a:solidFill>
            <a:srgbClr val="0CA868"/>
          </a:solidFill>
        </p:spPr>
        <p:txBody>
          <a:bodyPr wrap="square" lIns="0" tIns="0" rIns="0" bIns="0" rtlCol="0"/>
          <a:lstStyle/>
          <a:p>
            <a:pPr marL="0" algn="l" defTabSz="914400" rtl="0" eaLnBrk="1" latinLnBrk="0" hangingPunct="1"/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263DCB7E-672A-2DA6-BE55-EA3A31E03C98}"/>
              </a:ext>
            </a:extLst>
          </p:cNvPr>
          <p:cNvSpPr/>
          <p:nvPr userDrawn="1"/>
        </p:nvSpPr>
        <p:spPr>
          <a:xfrm>
            <a:off x="6273699" y="3021202"/>
            <a:ext cx="679124" cy="1044557"/>
          </a:xfrm>
          <a:custGeom>
            <a:avLst/>
            <a:gdLst/>
            <a:ahLst/>
            <a:cxnLst/>
            <a:rect l="l" t="t" r="r" b="b"/>
            <a:pathLst>
              <a:path w="925195" h="1423035">
                <a:moveTo>
                  <a:pt x="711298" y="0"/>
                </a:moveTo>
                <a:lnTo>
                  <a:pt x="0" y="711298"/>
                </a:lnTo>
                <a:lnTo>
                  <a:pt x="711298" y="1422581"/>
                </a:lnTo>
                <a:lnTo>
                  <a:pt x="924994" y="1208874"/>
                </a:lnTo>
                <a:lnTo>
                  <a:pt x="427418" y="711298"/>
                </a:lnTo>
                <a:lnTo>
                  <a:pt x="924994" y="213721"/>
                </a:lnTo>
                <a:lnTo>
                  <a:pt x="711298" y="0"/>
                </a:lnTo>
                <a:close/>
              </a:path>
            </a:pathLst>
          </a:custGeom>
          <a:solidFill>
            <a:srgbClr val="003845"/>
          </a:solidFill>
        </p:spPr>
        <p:txBody>
          <a:bodyPr wrap="square" lIns="0" tIns="0" rIns="0" bIns="0" rtlCol="0"/>
          <a:lstStyle/>
          <a:p>
            <a:pPr marL="0" algn="r" defTabSz="914400" rtl="1" eaLnBrk="1" latinLnBrk="0" hangingPunct="1"/>
            <a:endParaRPr/>
          </a:p>
        </p:txBody>
      </p:sp>
      <p:cxnSp>
        <p:nvCxnSpPr>
          <p:cNvPr id="13" name="موصل مستقيم 12">
            <a:extLst>
              <a:ext uri="{FF2B5EF4-FFF2-40B4-BE49-F238E27FC236}">
                <a16:creationId xmlns:a16="http://schemas.microsoft.com/office/drawing/2014/main" id="{A1CC6671-1F57-172F-975C-BDD702D409B6}"/>
              </a:ext>
            </a:extLst>
          </p:cNvPr>
          <p:cNvCxnSpPr>
            <a:cxnSpLocks/>
          </p:cNvCxnSpPr>
          <p:nvPr userDrawn="1"/>
        </p:nvCxnSpPr>
        <p:spPr>
          <a:xfrm flipH="1">
            <a:off x="-31683" y="3568404"/>
            <a:ext cx="4797647" cy="0"/>
          </a:xfrm>
          <a:prstGeom prst="line">
            <a:avLst/>
          </a:prstGeom>
          <a:ln w="50800">
            <a:solidFill>
              <a:srgbClr val="0CA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BB7550BA-F60F-B70A-CA2F-582BDAA8CF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9450" y="0"/>
            <a:ext cx="11102550" cy="686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7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3C1666D-F3B7-29CA-CF12-13E63CE1D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02" y="276180"/>
            <a:ext cx="1014567" cy="77107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66547E7-4CA4-EFB6-4A4B-961EE44B1E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00265"/>
            <a:ext cx="7772400" cy="26670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DB314C81-08E7-DE17-B8AE-266CE1DDEAD2}"/>
              </a:ext>
            </a:extLst>
          </p:cNvPr>
          <p:cNvSpPr/>
          <p:nvPr userDrawn="1"/>
        </p:nvSpPr>
        <p:spPr>
          <a:xfrm>
            <a:off x="6717774" y="3021202"/>
            <a:ext cx="679124" cy="1044557"/>
          </a:xfrm>
          <a:custGeom>
            <a:avLst/>
            <a:gdLst/>
            <a:ahLst/>
            <a:cxnLst/>
            <a:rect l="l" t="t" r="r" b="b"/>
            <a:pathLst>
              <a:path w="925195" h="1423035">
                <a:moveTo>
                  <a:pt x="711298" y="0"/>
                </a:moveTo>
                <a:lnTo>
                  <a:pt x="0" y="711298"/>
                </a:lnTo>
                <a:lnTo>
                  <a:pt x="711298" y="1422581"/>
                </a:lnTo>
                <a:lnTo>
                  <a:pt x="924994" y="1208874"/>
                </a:lnTo>
                <a:lnTo>
                  <a:pt x="427418" y="711298"/>
                </a:lnTo>
                <a:lnTo>
                  <a:pt x="924994" y="213721"/>
                </a:lnTo>
                <a:lnTo>
                  <a:pt x="711298" y="0"/>
                </a:lnTo>
                <a:close/>
              </a:path>
            </a:pathLst>
          </a:custGeom>
          <a:solidFill>
            <a:srgbClr val="0CA868"/>
          </a:solidFill>
        </p:spPr>
        <p:txBody>
          <a:bodyPr wrap="square" lIns="0" tIns="0" rIns="0" bIns="0" rtlCol="0"/>
          <a:lstStyle/>
          <a:p>
            <a:pPr marL="0" algn="r" defTabSz="914400" rtl="1" eaLnBrk="1" latinLnBrk="0" hangingPunct="1"/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263DCB7E-672A-2DA6-BE55-EA3A31E03C98}"/>
              </a:ext>
            </a:extLst>
          </p:cNvPr>
          <p:cNvSpPr/>
          <p:nvPr userDrawn="1"/>
        </p:nvSpPr>
        <p:spPr>
          <a:xfrm>
            <a:off x="6273699" y="3021202"/>
            <a:ext cx="679124" cy="1044557"/>
          </a:xfrm>
          <a:custGeom>
            <a:avLst/>
            <a:gdLst/>
            <a:ahLst/>
            <a:cxnLst/>
            <a:rect l="l" t="t" r="r" b="b"/>
            <a:pathLst>
              <a:path w="925195" h="1423035">
                <a:moveTo>
                  <a:pt x="711298" y="0"/>
                </a:moveTo>
                <a:lnTo>
                  <a:pt x="0" y="711298"/>
                </a:lnTo>
                <a:lnTo>
                  <a:pt x="711298" y="1422581"/>
                </a:lnTo>
                <a:lnTo>
                  <a:pt x="924994" y="1208874"/>
                </a:lnTo>
                <a:lnTo>
                  <a:pt x="427418" y="711298"/>
                </a:lnTo>
                <a:lnTo>
                  <a:pt x="924994" y="213721"/>
                </a:lnTo>
                <a:lnTo>
                  <a:pt x="711298" y="0"/>
                </a:lnTo>
                <a:close/>
              </a:path>
            </a:pathLst>
          </a:custGeom>
          <a:solidFill>
            <a:srgbClr val="003845"/>
          </a:solidFill>
        </p:spPr>
        <p:txBody>
          <a:bodyPr wrap="square" lIns="0" tIns="0" rIns="0" bIns="0" rtlCol="0"/>
          <a:lstStyle/>
          <a:p>
            <a:pPr marL="0" algn="r" defTabSz="914400" rtl="1" eaLnBrk="1" latinLnBrk="0" hangingPunct="1"/>
            <a:endParaRPr/>
          </a:p>
        </p:txBody>
      </p:sp>
      <p:cxnSp>
        <p:nvCxnSpPr>
          <p:cNvPr id="13" name="موصل مستقيم 12">
            <a:extLst>
              <a:ext uri="{FF2B5EF4-FFF2-40B4-BE49-F238E27FC236}">
                <a16:creationId xmlns:a16="http://schemas.microsoft.com/office/drawing/2014/main" id="{A1CC6671-1F57-172F-975C-BDD702D409B6}"/>
              </a:ext>
            </a:extLst>
          </p:cNvPr>
          <p:cNvCxnSpPr>
            <a:cxnSpLocks/>
          </p:cNvCxnSpPr>
          <p:nvPr userDrawn="1"/>
        </p:nvCxnSpPr>
        <p:spPr>
          <a:xfrm flipH="1">
            <a:off x="-31683" y="3568404"/>
            <a:ext cx="4797647" cy="0"/>
          </a:xfrm>
          <a:prstGeom prst="line">
            <a:avLst/>
          </a:prstGeom>
          <a:ln w="50800">
            <a:solidFill>
              <a:srgbClr val="0CA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4972670C-1210-49E1-F4D7-EBAED693E4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9443" y="0"/>
            <a:ext cx="11102557" cy="686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6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6B3A2FEE-7347-8DAF-1B7E-58A03C8EC901}"/>
              </a:ext>
            </a:extLst>
          </p:cNvPr>
          <p:cNvSpPr/>
          <p:nvPr userDrawn="1"/>
        </p:nvSpPr>
        <p:spPr>
          <a:xfrm>
            <a:off x="-13648" y="-13648"/>
            <a:ext cx="12205648" cy="6884732"/>
          </a:xfrm>
          <a:prstGeom prst="rect">
            <a:avLst/>
          </a:prstGeom>
          <a:solidFill>
            <a:srgbClr val="0038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ECB671F-9C65-4A23-062E-B94F1F0F8E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302" y="341045"/>
            <a:ext cx="1324686" cy="100676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B641648-E89B-6C31-C1C1-AEEE0D14CD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00265"/>
            <a:ext cx="77724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4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5DE9E47E-C435-2A36-48C9-4680C16EEE2C}"/>
              </a:ext>
            </a:extLst>
          </p:cNvPr>
          <p:cNvSpPr/>
          <p:nvPr userDrawn="1"/>
        </p:nvSpPr>
        <p:spPr>
          <a:xfrm>
            <a:off x="0" y="0"/>
            <a:ext cx="12192000" cy="684455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2E54368-B00F-B2B3-F181-90BFCDBAD2AE}"/>
              </a:ext>
            </a:extLst>
          </p:cNvPr>
          <p:cNvSpPr/>
          <p:nvPr userDrawn="1"/>
        </p:nvSpPr>
        <p:spPr>
          <a:xfrm>
            <a:off x="138953" y="173245"/>
            <a:ext cx="11914095" cy="651151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AC38983-FC33-CA2E-ED98-BD9524A8348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739626" y="437545"/>
            <a:ext cx="1014567" cy="77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72" r:id="rId3"/>
    <p:sldLayoutId id="2147483671" r:id="rId4"/>
    <p:sldLayoutId id="2147483673" r:id="rId5"/>
    <p:sldLayoutId id="2147483675" r:id="rId6"/>
    <p:sldLayoutId id="2147483661" r:id="rId7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 49">
            <a:extLst>
              <a:ext uri="{FF2B5EF4-FFF2-40B4-BE49-F238E27FC236}">
                <a16:creationId xmlns:a16="http://schemas.microsoft.com/office/drawing/2014/main" id="{E1D00F7D-246A-3356-632A-72DF6CEB7A8A}"/>
              </a:ext>
            </a:extLst>
          </p:cNvPr>
          <p:cNvSpPr/>
          <p:nvPr/>
        </p:nvSpPr>
        <p:spPr>
          <a:xfrm>
            <a:off x="4025153" y="816441"/>
            <a:ext cx="4141694" cy="934175"/>
          </a:xfrm>
          <a:prstGeom prst="rect">
            <a:avLst/>
          </a:prstGeom>
          <a:solidFill>
            <a:schemeClr val="bg1">
              <a:lumMod val="9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2BC17C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A48AFFA4-1AF2-3A7F-6A67-A9B73151C1BD}"/>
              </a:ext>
            </a:extLst>
          </p:cNvPr>
          <p:cNvSpPr txBox="1"/>
          <p:nvPr/>
        </p:nvSpPr>
        <p:spPr>
          <a:xfrm>
            <a:off x="5195754" y="898808"/>
            <a:ext cx="2117887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solidFill>
                  <a:srgbClr val="003744"/>
                </a:solidFill>
              </a:rPr>
              <a:t>شهادة شكر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7EEF856-2462-0EAF-F82D-D86E2B3CB2CD}"/>
              </a:ext>
            </a:extLst>
          </p:cNvPr>
          <p:cNvSpPr txBox="1"/>
          <p:nvPr/>
        </p:nvSpPr>
        <p:spPr>
          <a:xfrm>
            <a:off x="2113990" y="1956239"/>
            <a:ext cx="7964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3744"/>
                </a:solidFill>
              </a:rPr>
              <a:t>المكـــــــــــــــــــــــــــــــــــرم </a:t>
            </a:r>
            <a:r>
              <a:rPr lang="ar-SA" sz="2800" dirty="0">
                <a:solidFill>
                  <a:srgbClr val="2BC17C"/>
                </a:solidFill>
                <a:ea typeface="+mn-ea"/>
              </a:rPr>
              <a:t> بدر بن محمد البلوي</a:t>
            </a:r>
            <a:endParaRPr lang="ar-SA" sz="2400" dirty="0">
              <a:solidFill>
                <a:srgbClr val="2BC17C"/>
              </a:solidFill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0746217C-8016-1BDE-8A5E-AC33370E5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353" y="6483946"/>
            <a:ext cx="7772400" cy="467512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3D2D2090-4236-E9EE-1695-9B4755DEF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96000" y="6216519"/>
            <a:ext cx="7772400" cy="467512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A0709934-4F82-2670-D849-8447A9AFD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4177553" y="-94129"/>
            <a:ext cx="7772400" cy="467512"/>
          </a:xfrm>
          <a:prstGeom prst="rect">
            <a:avLst/>
          </a:prstGeom>
        </p:spPr>
      </p:pic>
      <p:sp>
        <p:nvSpPr>
          <p:cNvPr id="43" name="مربع نص 42">
            <a:extLst>
              <a:ext uri="{FF2B5EF4-FFF2-40B4-BE49-F238E27FC236}">
                <a16:creationId xmlns:a16="http://schemas.microsoft.com/office/drawing/2014/main" id="{200D5B6F-4E8F-0A75-19F2-BADBFE585D3D}"/>
              </a:ext>
            </a:extLst>
          </p:cNvPr>
          <p:cNvSpPr txBox="1"/>
          <p:nvPr/>
        </p:nvSpPr>
        <p:spPr>
          <a:xfrm>
            <a:off x="1594597" y="2535262"/>
            <a:ext cx="9002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3744"/>
                </a:solidFill>
              </a:rPr>
              <a:t>نشكــــر لكـــــــــــــــــــم ......................................................................... حضوركم ........ 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03A8551C-89D4-6600-5C44-5B00D315231A}"/>
              </a:ext>
            </a:extLst>
          </p:cNvPr>
          <p:cNvSpPr txBox="1"/>
          <p:nvPr/>
        </p:nvSpPr>
        <p:spPr>
          <a:xfrm>
            <a:off x="-62753" y="3267453"/>
            <a:ext cx="12317505" cy="584775"/>
          </a:xfrm>
          <a:prstGeom prst="rect">
            <a:avLst/>
          </a:prstGeom>
          <a:solidFill>
            <a:srgbClr val="003744"/>
          </a:solidFill>
        </p:spPr>
        <p:txBody>
          <a:bodyPr wrap="square">
            <a:spAutoFit/>
          </a:bodyPr>
          <a:lstStyle/>
          <a:p>
            <a:pPr marL="770255" marR="829310" algn="ctr">
              <a:spcBef>
                <a:spcPts val="100"/>
              </a:spcBef>
            </a:pPr>
            <a:r>
              <a:rPr lang="ar-SA" sz="3200" b="1" dirty="0">
                <a:gradFill>
                  <a:gsLst>
                    <a:gs pos="0">
                      <a:srgbClr val="2380BA"/>
                    </a:gs>
                    <a:gs pos="100000">
                      <a:srgbClr val="00BD86"/>
                    </a:gs>
                  </a:gsLst>
                  <a:lin ang="0" scaled="0"/>
                </a:gradFill>
                <a:latin typeface="Sakkal Majalla" panose="02000000000000000000" pitchFamily="2" charset="-78"/>
                <a:cs typeface="Sakkal Majalla" panose="02000000000000000000" pitchFamily="2" charset="-78"/>
              </a:rPr>
              <a:t>بعنوان ......................................</a:t>
            </a:r>
            <a:endParaRPr lang="ar-SA" sz="3200" b="1" spc="-10" dirty="0">
              <a:gradFill>
                <a:gsLst>
                  <a:gs pos="0">
                    <a:srgbClr val="2380BA"/>
                  </a:gs>
                  <a:gs pos="100000">
                    <a:srgbClr val="00BD86"/>
                  </a:gs>
                </a:gsLst>
                <a:lin ang="0" scaled="0"/>
              </a:gra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E5544BCC-F068-8270-0EE6-291769F66E0C}"/>
              </a:ext>
            </a:extLst>
          </p:cNvPr>
          <p:cNvSpPr txBox="1"/>
          <p:nvPr/>
        </p:nvSpPr>
        <p:spPr>
          <a:xfrm>
            <a:off x="1567703" y="4032540"/>
            <a:ext cx="9002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spcBef>
                <a:spcPts val="3320"/>
              </a:spcBef>
            </a:pPr>
            <a:r>
              <a:rPr lang="ar-SA" sz="2400" dirty="0">
                <a:solidFill>
                  <a:srgbClr val="5F5F5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والذي</a:t>
            </a:r>
            <a:r>
              <a:rPr lang="ar-SA" sz="2400" spc="-15" dirty="0">
                <a:solidFill>
                  <a:srgbClr val="5F5F5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نفذتـــــه مدرسة ........................................ </a:t>
            </a:r>
            <a:r>
              <a:rPr lang="ar-SA" sz="2400" dirty="0">
                <a:solidFill>
                  <a:srgbClr val="5F5F5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2400" spc="-15" dirty="0">
                <a:solidFill>
                  <a:srgbClr val="5F5F5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ــــــــــ</a:t>
            </a:r>
            <a:r>
              <a:rPr lang="ar-SA" sz="2400" dirty="0">
                <a:solidFill>
                  <a:srgbClr val="5F5F5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 </a:t>
            </a:r>
            <a:r>
              <a:rPr lang="ar-SA" sz="2400" b="1" spc="-10" dirty="0">
                <a:solidFill>
                  <a:srgbClr val="5F5F5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22</a:t>
            </a:r>
            <a:r>
              <a:rPr lang="ar-SA" sz="2400" spc="-260" dirty="0">
                <a:solidFill>
                  <a:srgbClr val="5F5F5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2400" dirty="0">
                <a:solidFill>
                  <a:srgbClr val="5F5F5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يناير </a:t>
            </a:r>
            <a:r>
              <a:rPr lang="ar-SA" sz="2400" spc="-10" dirty="0">
                <a:solidFill>
                  <a:srgbClr val="5F5F5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r>
              <a:rPr lang="ar-SA" sz="2400" b="1" spc="-10" dirty="0">
                <a:solidFill>
                  <a:srgbClr val="5F5F5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25</a:t>
            </a:r>
            <a:endParaRPr lang="ar-SA" sz="2400" b="1" dirty="0">
              <a:solidFill>
                <a:srgbClr val="5F5F5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C2EB1AAF-6D0A-7035-731B-BB0C1A002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747" y="829189"/>
            <a:ext cx="800100" cy="76200"/>
          </a:xfrm>
          <a:prstGeom prst="rect">
            <a:avLst/>
          </a:prstGeom>
        </p:spPr>
      </p:pic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690EF3C-4B52-AB0D-735F-099C388E4C1E}"/>
              </a:ext>
            </a:extLst>
          </p:cNvPr>
          <p:cNvSpPr txBox="1"/>
          <p:nvPr/>
        </p:nvSpPr>
        <p:spPr>
          <a:xfrm>
            <a:off x="4253753" y="4644996"/>
            <a:ext cx="3684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spc="-10" dirty="0">
                <a:solidFill>
                  <a:srgbClr val="248CAB"/>
                </a:solidFill>
              </a:rPr>
              <a:t>راجين لكم دوام التوفيق ،،،</a:t>
            </a:r>
            <a:endParaRPr lang="ar-SA" sz="2400" b="1" dirty="0">
              <a:solidFill>
                <a:srgbClr val="248CAB"/>
              </a:solidFill>
            </a:endParaRP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957D946C-444A-75AB-51A8-A33C0F2AC2C3}"/>
              </a:ext>
            </a:extLst>
          </p:cNvPr>
          <p:cNvSpPr txBox="1"/>
          <p:nvPr/>
        </p:nvSpPr>
        <p:spPr>
          <a:xfrm>
            <a:off x="177658" y="5377424"/>
            <a:ext cx="36580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rgbClr val="003744"/>
                </a:solidFill>
              </a:rPr>
              <a:t>مديرا لمدرسة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8895B3E7-65A7-4177-81F2-B272510DE41D}"/>
              </a:ext>
            </a:extLst>
          </p:cNvPr>
          <p:cNvSpPr txBox="1"/>
          <p:nvPr/>
        </p:nvSpPr>
        <p:spPr>
          <a:xfrm>
            <a:off x="177658" y="5647685"/>
            <a:ext cx="3658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solidFill>
                  <a:srgbClr val="2BC17C"/>
                </a:solidFill>
              </a:rPr>
              <a:t>فهد البلوي</a:t>
            </a:r>
          </a:p>
        </p:txBody>
      </p:sp>
    </p:spTree>
    <p:extLst>
      <p:ext uri="{BB962C8B-B14F-4D97-AF65-F5344CB8AC3E}">
        <p14:creationId xmlns:p14="http://schemas.microsoft.com/office/powerpoint/2010/main" val="188661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 49">
            <a:extLst>
              <a:ext uri="{FF2B5EF4-FFF2-40B4-BE49-F238E27FC236}">
                <a16:creationId xmlns:a16="http://schemas.microsoft.com/office/drawing/2014/main" id="{E1D00F7D-246A-3356-632A-72DF6CEB7A8A}"/>
              </a:ext>
            </a:extLst>
          </p:cNvPr>
          <p:cNvSpPr/>
          <p:nvPr/>
        </p:nvSpPr>
        <p:spPr>
          <a:xfrm>
            <a:off x="4025153" y="816441"/>
            <a:ext cx="4141694" cy="934175"/>
          </a:xfrm>
          <a:prstGeom prst="rect">
            <a:avLst/>
          </a:prstGeom>
          <a:solidFill>
            <a:schemeClr val="bg1">
              <a:lumMod val="9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2BC17C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A48AFFA4-1AF2-3A7F-6A67-A9B73151C1BD}"/>
              </a:ext>
            </a:extLst>
          </p:cNvPr>
          <p:cNvSpPr txBox="1"/>
          <p:nvPr/>
        </p:nvSpPr>
        <p:spPr>
          <a:xfrm>
            <a:off x="4442698" y="1010066"/>
            <a:ext cx="3252815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b="1" dirty="0">
                <a:solidFill>
                  <a:srgbClr val="003744"/>
                </a:solidFill>
              </a:rPr>
              <a:t>شهادة إتمام تدريب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7EEF856-2462-0EAF-F82D-D86E2B3CB2CD}"/>
              </a:ext>
            </a:extLst>
          </p:cNvPr>
          <p:cNvSpPr txBox="1"/>
          <p:nvPr/>
        </p:nvSpPr>
        <p:spPr>
          <a:xfrm>
            <a:off x="2113990" y="1956239"/>
            <a:ext cx="79640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3744"/>
                </a:solidFill>
              </a:rPr>
              <a:t>المكـــــــــــــــــــــــــــــــــــرم </a:t>
            </a:r>
            <a:r>
              <a:rPr lang="ar-SA" sz="2800" dirty="0">
                <a:solidFill>
                  <a:srgbClr val="2BC17C"/>
                </a:solidFill>
                <a:ea typeface="+mn-ea"/>
              </a:rPr>
              <a:t> بدر بن محمد البلوي</a:t>
            </a:r>
            <a:endParaRPr lang="ar-SA" sz="2400" dirty="0">
              <a:solidFill>
                <a:srgbClr val="2BC17C"/>
              </a:solidFill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0746217C-8016-1BDE-8A5E-AC33370E5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353" y="6483946"/>
            <a:ext cx="7772400" cy="467512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3D2D2090-4236-E9EE-1695-9B4755DEF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96000" y="6216519"/>
            <a:ext cx="7772400" cy="467512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A0709934-4F82-2670-D849-8447A9AFD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4177553" y="-94129"/>
            <a:ext cx="7772400" cy="467512"/>
          </a:xfrm>
          <a:prstGeom prst="rect">
            <a:avLst/>
          </a:prstGeom>
        </p:spPr>
      </p:pic>
      <p:sp>
        <p:nvSpPr>
          <p:cNvPr id="43" name="مربع نص 42">
            <a:extLst>
              <a:ext uri="{FF2B5EF4-FFF2-40B4-BE49-F238E27FC236}">
                <a16:creationId xmlns:a16="http://schemas.microsoft.com/office/drawing/2014/main" id="{200D5B6F-4E8F-0A75-19F2-BADBFE585D3D}"/>
              </a:ext>
            </a:extLst>
          </p:cNvPr>
          <p:cNvSpPr txBox="1"/>
          <p:nvPr/>
        </p:nvSpPr>
        <p:spPr>
          <a:xfrm>
            <a:off x="1594597" y="2535262"/>
            <a:ext cx="9002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3744"/>
                </a:solidFill>
              </a:rPr>
              <a:t>نشكــــر لكـــــــــــــــــــم ......................................................................... حضوركم ........ 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03A8551C-89D4-6600-5C44-5B00D315231A}"/>
              </a:ext>
            </a:extLst>
          </p:cNvPr>
          <p:cNvSpPr txBox="1"/>
          <p:nvPr/>
        </p:nvSpPr>
        <p:spPr>
          <a:xfrm>
            <a:off x="-62753" y="3267453"/>
            <a:ext cx="12317505" cy="584775"/>
          </a:xfrm>
          <a:prstGeom prst="rect">
            <a:avLst/>
          </a:prstGeom>
          <a:solidFill>
            <a:srgbClr val="003744"/>
          </a:solidFill>
        </p:spPr>
        <p:txBody>
          <a:bodyPr wrap="square">
            <a:spAutoFit/>
          </a:bodyPr>
          <a:lstStyle/>
          <a:p>
            <a:pPr marL="770255" marR="829310" algn="ctr">
              <a:spcBef>
                <a:spcPts val="100"/>
              </a:spcBef>
            </a:pPr>
            <a:r>
              <a:rPr lang="ar-SA" sz="3200" b="1" dirty="0">
                <a:gradFill>
                  <a:gsLst>
                    <a:gs pos="0">
                      <a:srgbClr val="2380BA"/>
                    </a:gs>
                    <a:gs pos="100000">
                      <a:srgbClr val="00BD86"/>
                    </a:gs>
                  </a:gsLst>
                  <a:lin ang="0" scaled="0"/>
                </a:gradFill>
                <a:latin typeface="Sakkal Majalla" panose="02000000000000000000" pitchFamily="2" charset="-78"/>
                <a:cs typeface="Sakkal Majalla" panose="02000000000000000000" pitchFamily="2" charset="-78"/>
              </a:rPr>
              <a:t>بعنوان ......................................</a:t>
            </a:r>
            <a:endParaRPr lang="ar-SA" sz="3200" b="1" spc="-10" dirty="0">
              <a:gradFill>
                <a:gsLst>
                  <a:gs pos="0">
                    <a:srgbClr val="2380BA"/>
                  </a:gs>
                  <a:gs pos="100000">
                    <a:srgbClr val="00BD86"/>
                  </a:gs>
                </a:gsLst>
                <a:lin ang="0" scaled="0"/>
              </a:gra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E5544BCC-F068-8270-0EE6-291769F66E0C}"/>
              </a:ext>
            </a:extLst>
          </p:cNvPr>
          <p:cNvSpPr txBox="1"/>
          <p:nvPr/>
        </p:nvSpPr>
        <p:spPr>
          <a:xfrm>
            <a:off x="1567703" y="4032540"/>
            <a:ext cx="9002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spcBef>
                <a:spcPts val="3320"/>
              </a:spcBef>
            </a:pPr>
            <a:r>
              <a:rPr lang="ar-SA" sz="2400" dirty="0">
                <a:solidFill>
                  <a:srgbClr val="5F5F5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والذي</a:t>
            </a:r>
            <a:r>
              <a:rPr lang="ar-SA" sz="2400" spc="-15" dirty="0">
                <a:solidFill>
                  <a:srgbClr val="5F5F5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نفذتـــــه مدرسة ........................................ </a:t>
            </a:r>
            <a:r>
              <a:rPr lang="ar-SA" sz="2400" dirty="0">
                <a:solidFill>
                  <a:srgbClr val="5F5F5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2400" spc="-15" dirty="0">
                <a:solidFill>
                  <a:srgbClr val="5F5F5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ــــــــــ</a:t>
            </a:r>
            <a:r>
              <a:rPr lang="ar-SA" sz="2400" dirty="0">
                <a:solidFill>
                  <a:srgbClr val="5F5F5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 </a:t>
            </a:r>
            <a:r>
              <a:rPr lang="ar-SA" sz="2400" b="1" spc="-10" dirty="0">
                <a:solidFill>
                  <a:srgbClr val="5F5F5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22</a:t>
            </a:r>
            <a:r>
              <a:rPr lang="ar-SA" sz="2400" spc="-260" dirty="0">
                <a:solidFill>
                  <a:srgbClr val="5F5F5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2400" dirty="0">
                <a:solidFill>
                  <a:srgbClr val="5F5F5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يناير </a:t>
            </a:r>
            <a:r>
              <a:rPr lang="ar-SA" sz="2400" spc="-10" dirty="0">
                <a:solidFill>
                  <a:srgbClr val="5F5F5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r>
              <a:rPr lang="ar-SA" sz="2400" b="1" spc="-10" dirty="0">
                <a:solidFill>
                  <a:srgbClr val="5F5F5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25</a:t>
            </a:r>
            <a:endParaRPr lang="ar-SA" sz="2400" b="1" dirty="0">
              <a:solidFill>
                <a:srgbClr val="5F5F5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C2EB1AAF-6D0A-7035-731B-BB0C1A002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747" y="829189"/>
            <a:ext cx="800100" cy="76200"/>
          </a:xfrm>
          <a:prstGeom prst="rect">
            <a:avLst/>
          </a:prstGeom>
        </p:spPr>
      </p:pic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690EF3C-4B52-AB0D-735F-099C388E4C1E}"/>
              </a:ext>
            </a:extLst>
          </p:cNvPr>
          <p:cNvSpPr txBox="1"/>
          <p:nvPr/>
        </p:nvSpPr>
        <p:spPr>
          <a:xfrm>
            <a:off x="4253753" y="4644996"/>
            <a:ext cx="3684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spc="-10" dirty="0">
                <a:solidFill>
                  <a:srgbClr val="248CAB"/>
                </a:solidFill>
              </a:rPr>
              <a:t>راجين لكم دوام التوفيق ،،،</a:t>
            </a:r>
            <a:endParaRPr lang="ar-SA" sz="2400" b="1" dirty="0">
              <a:solidFill>
                <a:srgbClr val="248CAB"/>
              </a:solidFill>
            </a:endParaRP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957D946C-444A-75AB-51A8-A33C0F2AC2C3}"/>
              </a:ext>
            </a:extLst>
          </p:cNvPr>
          <p:cNvSpPr txBox="1"/>
          <p:nvPr/>
        </p:nvSpPr>
        <p:spPr>
          <a:xfrm>
            <a:off x="177658" y="5377424"/>
            <a:ext cx="36580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solidFill>
                  <a:srgbClr val="003744"/>
                </a:solidFill>
              </a:rPr>
              <a:t>مديرا لمدرسة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8895B3E7-65A7-4177-81F2-B272510DE41D}"/>
              </a:ext>
            </a:extLst>
          </p:cNvPr>
          <p:cNvSpPr txBox="1"/>
          <p:nvPr/>
        </p:nvSpPr>
        <p:spPr>
          <a:xfrm>
            <a:off x="177658" y="5647685"/>
            <a:ext cx="3658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solidFill>
                  <a:srgbClr val="2BC17C"/>
                </a:solidFill>
              </a:rPr>
              <a:t>فهد البلوي</a:t>
            </a:r>
          </a:p>
        </p:txBody>
      </p:sp>
    </p:spTree>
    <p:extLst>
      <p:ext uri="{BB962C8B-B14F-4D97-AF65-F5344CB8AC3E}">
        <p14:creationId xmlns:p14="http://schemas.microsoft.com/office/powerpoint/2010/main" val="367410920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مخصص 1">
      <a:dk1>
        <a:srgbClr val="003845"/>
      </a:dk1>
      <a:lt1>
        <a:srgbClr val="F2F2F2"/>
      </a:lt1>
      <a:dk2>
        <a:srgbClr val="2CC17C"/>
      </a:dk2>
      <a:lt2>
        <a:srgbClr val="F2F2F2"/>
      </a:lt2>
      <a:accent1>
        <a:srgbClr val="0CA868"/>
      </a:accent1>
      <a:accent2>
        <a:srgbClr val="C1B488"/>
      </a:accent2>
      <a:accent3>
        <a:srgbClr val="7F7F7F"/>
      </a:accent3>
      <a:accent4>
        <a:srgbClr val="268CAB"/>
      </a:accent4>
      <a:accent5>
        <a:srgbClr val="F2F2F2"/>
      </a:accent5>
      <a:accent6>
        <a:srgbClr val="D8D8D8"/>
      </a:accent6>
      <a:hlink>
        <a:srgbClr val="2CC17C"/>
      </a:hlink>
      <a:folHlink>
        <a:srgbClr val="003845"/>
      </a:folHlink>
    </a:clrScheme>
    <a:fontScheme name="مخصص 1">
      <a:majorFont>
        <a:latin typeface="Sakkal Majalla"/>
        <a:ea typeface=""/>
        <a:cs typeface="Sakkal Majalla"/>
      </a:majorFont>
      <a:minorFont>
        <a:latin typeface="Sakkal Majalla"/>
        <a:ea typeface=""/>
        <a:cs typeface="Sakkal Majall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7331</TotalTime>
  <Words>63</Words>
  <Application>Microsoft Office PowerPoint</Application>
  <PresentationFormat>شاشة عريضة</PresentationFormat>
  <Paragraphs>16</Paragraphs>
  <Slides>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6" baseType="lpstr">
      <vt:lpstr>Arial</vt:lpstr>
      <vt:lpstr>Calibri</vt:lpstr>
      <vt:lpstr>Sakkal Majalla</vt:lpstr>
      <vt:lpstr>نسق Office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KHOLOUD MOHAMMED</dc:creator>
  <cp:lastModifiedBy>إدارة شبكة ملتقى المعلمين والمعلمات</cp:lastModifiedBy>
  <cp:revision>20</cp:revision>
  <dcterms:created xsi:type="dcterms:W3CDTF">2024-10-13T08:58:52Z</dcterms:created>
  <dcterms:modified xsi:type="dcterms:W3CDTF">2025-12-22T12:08:14Z</dcterms:modified>
</cp:coreProperties>
</file>