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AB1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8" d="100"/>
          <a:sy n="68" d="100"/>
        </p:scale>
        <p:origin x="73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412546E-47BF-40E2-98A8-3C0CFBBB69E0}"/>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p>
        </p:txBody>
      </p:sp>
      <p:sp>
        <p:nvSpPr>
          <p:cNvPr id="3" name="عنوان فرعي 2">
            <a:extLst>
              <a:ext uri="{FF2B5EF4-FFF2-40B4-BE49-F238E27FC236}">
                <a16:creationId xmlns:a16="http://schemas.microsoft.com/office/drawing/2014/main" id="{070242EA-13C1-4FF1-94AD-E708DBE285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p>
        </p:txBody>
      </p:sp>
      <p:sp>
        <p:nvSpPr>
          <p:cNvPr id="4" name="عنصر نائب للتاريخ 3">
            <a:extLst>
              <a:ext uri="{FF2B5EF4-FFF2-40B4-BE49-F238E27FC236}">
                <a16:creationId xmlns:a16="http://schemas.microsoft.com/office/drawing/2014/main" id="{00B53EB6-A553-4071-B924-AE0F6F9A4F2A}"/>
              </a:ext>
            </a:extLst>
          </p:cNvPr>
          <p:cNvSpPr>
            <a:spLocks noGrp="1"/>
          </p:cNvSpPr>
          <p:nvPr>
            <p:ph type="dt" sz="half" idx="10"/>
          </p:nvPr>
        </p:nvSpPr>
        <p:spPr/>
        <p:txBody>
          <a:bodyPr/>
          <a:lstStyle/>
          <a:p>
            <a:fld id="{77D84486-D8B9-481C-824B-3EC0EA258BF1}" type="datetimeFigureOut">
              <a:rPr lang="ar-SA" smtClean="0"/>
              <a:t>18/09/43</a:t>
            </a:fld>
            <a:endParaRPr lang="ar-SA"/>
          </a:p>
        </p:txBody>
      </p:sp>
      <p:sp>
        <p:nvSpPr>
          <p:cNvPr id="5" name="عنصر نائب للتذييل 4">
            <a:extLst>
              <a:ext uri="{FF2B5EF4-FFF2-40B4-BE49-F238E27FC236}">
                <a16:creationId xmlns:a16="http://schemas.microsoft.com/office/drawing/2014/main" id="{FA6E0EC3-FB5C-48AC-AD34-4B05B905644D}"/>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BA887DC9-2528-4A1D-988C-658E02DEB184}"/>
              </a:ext>
            </a:extLst>
          </p:cNvPr>
          <p:cNvSpPr>
            <a:spLocks noGrp="1"/>
          </p:cNvSpPr>
          <p:nvPr>
            <p:ph type="sldNum" sz="quarter" idx="12"/>
          </p:nvPr>
        </p:nvSpPr>
        <p:spPr/>
        <p:txBody>
          <a:bodyPr/>
          <a:lstStyle/>
          <a:p>
            <a:fld id="{7322BC03-2BC1-43DC-ADFF-BCFF8D23D517}" type="slidenum">
              <a:rPr lang="ar-SA" smtClean="0"/>
              <a:t>‹#›</a:t>
            </a:fld>
            <a:endParaRPr lang="ar-SA"/>
          </a:p>
        </p:txBody>
      </p:sp>
    </p:spTree>
    <p:extLst>
      <p:ext uri="{BB962C8B-B14F-4D97-AF65-F5344CB8AC3E}">
        <p14:creationId xmlns:p14="http://schemas.microsoft.com/office/powerpoint/2010/main" val="35623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74957B6-D81C-4135-A17A-20020215D369}"/>
              </a:ext>
            </a:extLst>
          </p:cNvPr>
          <p:cNvSpPr>
            <a:spLocks noGrp="1"/>
          </p:cNvSpPr>
          <p:nvPr>
            <p:ph type="title"/>
          </p:nvPr>
        </p:nvSpPr>
        <p:spPr/>
        <p:txBody>
          <a:bodyPr/>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2E538F78-0F30-43A1-A528-336BC410E132}"/>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060FCDA4-0475-4293-B434-031DC9A1A09D}"/>
              </a:ext>
            </a:extLst>
          </p:cNvPr>
          <p:cNvSpPr>
            <a:spLocks noGrp="1"/>
          </p:cNvSpPr>
          <p:nvPr>
            <p:ph type="dt" sz="half" idx="10"/>
          </p:nvPr>
        </p:nvSpPr>
        <p:spPr/>
        <p:txBody>
          <a:bodyPr/>
          <a:lstStyle/>
          <a:p>
            <a:fld id="{77D84486-D8B9-481C-824B-3EC0EA258BF1}" type="datetimeFigureOut">
              <a:rPr lang="ar-SA" smtClean="0"/>
              <a:t>18/09/43</a:t>
            </a:fld>
            <a:endParaRPr lang="ar-SA"/>
          </a:p>
        </p:txBody>
      </p:sp>
      <p:sp>
        <p:nvSpPr>
          <p:cNvPr id="5" name="عنصر نائب للتذييل 4">
            <a:extLst>
              <a:ext uri="{FF2B5EF4-FFF2-40B4-BE49-F238E27FC236}">
                <a16:creationId xmlns:a16="http://schemas.microsoft.com/office/drawing/2014/main" id="{14592BBC-C45F-4E86-86E4-0E9677C5F91C}"/>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7659ABC4-CD78-4A12-8AEA-A2601854C547}"/>
              </a:ext>
            </a:extLst>
          </p:cNvPr>
          <p:cNvSpPr>
            <a:spLocks noGrp="1"/>
          </p:cNvSpPr>
          <p:nvPr>
            <p:ph type="sldNum" sz="quarter" idx="12"/>
          </p:nvPr>
        </p:nvSpPr>
        <p:spPr/>
        <p:txBody>
          <a:bodyPr/>
          <a:lstStyle/>
          <a:p>
            <a:fld id="{7322BC03-2BC1-43DC-ADFF-BCFF8D23D517}" type="slidenum">
              <a:rPr lang="ar-SA" smtClean="0"/>
              <a:t>‹#›</a:t>
            </a:fld>
            <a:endParaRPr lang="ar-SA"/>
          </a:p>
        </p:txBody>
      </p:sp>
    </p:spTree>
    <p:extLst>
      <p:ext uri="{BB962C8B-B14F-4D97-AF65-F5344CB8AC3E}">
        <p14:creationId xmlns:p14="http://schemas.microsoft.com/office/powerpoint/2010/main" val="3155586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C52A8555-5E76-4798-9E61-3212800DF8F5}"/>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AD6CD646-3DE8-4F3A-ABFF-5602B199BBF1}"/>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5DF73D42-85A4-4F90-9B46-6705F002F768}"/>
              </a:ext>
            </a:extLst>
          </p:cNvPr>
          <p:cNvSpPr>
            <a:spLocks noGrp="1"/>
          </p:cNvSpPr>
          <p:nvPr>
            <p:ph type="dt" sz="half" idx="10"/>
          </p:nvPr>
        </p:nvSpPr>
        <p:spPr/>
        <p:txBody>
          <a:bodyPr/>
          <a:lstStyle/>
          <a:p>
            <a:fld id="{77D84486-D8B9-481C-824B-3EC0EA258BF1}" type="datetimeFigureOut">
              <a:rPr lang="ar-SA" smtClean="0"/>
              <a:t>18/09/43</a:t>
            </a:fld>
            <a:endParaRPr lang="ar-SA"/>
          </a:p>
        </p:txBody>
      </p:sp>
      <p:sp>
        <p:nvSpPr>
          <p:cNvPr id="5" name="عنصر نائب للتذييل 4">
            <a:extLst>
              <a:ext uri="{FF2B5EF4-FFF2-40B4-BE49-F238E27FC236}">
                <a16:creationId xmlns:a16="http://schemas.microsoft.com/office/drawing/2014/main" id="{54EBAFE2-64C2-4229-A015-E0F2865B4916}"/>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1048F3E1-A25A-4538-AA31-03A5C02AFC48}"/>
              </a:ext>
            </a:extLst>
          </p:cNvPr>
          <p:cNvSpPr>
            <a:spLocks noGrp="1"/>
          </p:cNvSpPr>
          <p:nvPr>
            <p:ph type="sldNum" sz="quarter" idx="12"/>
          </p:nvPr>
        </p:nvSpPr>
        <p:spPr/>
        <p:txBody>
          <a:bodyPr/>
          <a:lstStyle/>
          <a:p>
            <a:fld id="{7322BC03-2BC1-43DC-ADFF-BCFF8D23D517}" type="slidenum">
              <a:rPr lang="ar-SA" smtClean="0"/>
              <a:t>‹#›</a:t>
            </a:fld>
            <a:endParaRPr lang="ar-SA"/>
          </a:p>
        </p:txBody>
      </p:sp>
    </p:spTree>
    <p:extLst>
      <p:ext uri="{BB962C8B-B14F-4D97-AF65-F5344CB8AC3E}">
        <p14:creationId xmlns:p14="http://schemas.microsoft.com/office/powerpoint/2010/main" val="3324708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2CFD7DB-0090-4865-9AB5-860707B1ADCF}"/>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F2DC19D9-E4A2-453E-B7BC-916F4A8DA5D3}"/>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AD2297D0-BD53-454B-A509-FDAD6C9EA898}"/>
              </a:ext>
            </a:extLst>
          </p:cNvPr>
          <p:cNvSpPr>
            <a:spLocks noGrp="1"/>
          </p:cNvSpPr>
          <p:nvPr>
            <p:ph type="dt" sz="half" idx="10"/>
          </p:nvPr>
        </p:nvSpPr>
        <p:spPr/>
        <p:txBody>
          <a:bodyPr/>
          <a:lstStyle/>
          <a:p>
            <a:fld id="{77D84486-D8B9-481C-824B-3EC0EA258BF1}" type="datetimeFigureOut">
              <a:rPr lang="ar-SA" smtClean="0"/>
              <a:t>18/09/43</a:t>
            </a:fld>
            <a:endParaRPr lang="ar-SA"/>
          </a:p>
        </p:txBody>
      </p:sp>
      <p:sp>
        <p:nvSpPr>
          <p:cNvPr id="5" name="عنصر نائب للتذييل 4">
            <a:extLst>
              <a:ext uri="{FF2B5EF4-FFF2-40B4-BE49-F238E27FC236}">
                <a16:creationId xmlns:a16="http://schemas.microsoft.com/office/drawing/2014/main" id="{B8618DD2-6E43-4B13-A7CD-CA24C0B861D6}"/>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2A8ADE07-5A1F-4C15-B089-A9569A97EAE6}"/>
              </a:ext>
            </a:extLst>
          </p:cNvPr>
          <p:cNvSpPr>
            <a:spLocks noGrp="1"/>
          </p:cNvSpPr>
          <p:nvPr>
            <p:ph type="sldNum" sz="quarter" idx="12"/>
          </p:nvPr>
        </p:nvSpPr>
        <p:spPr/>
        <p:txBody>
          <a:bodyPr/>
          <a:lstStyle/>
          <a:p>
            <a:fld id="{7322BC03-2BC1-43DC-ADFF-BCFF8D23D517}" type="slidenum">
              <a:rPr lang="ar-SA" smtClean="0"/>
              <a:t>‹#›</a:t>
            </a:fld>
            <a:endParaRPr lang="ar-SA"/>
          </a:p>
        </p:txBody>
      </p:sp>
    </p:spTree>
    <p:extLst>
      <p:ext uri="{BB962C8B-B14F-4D97-AF65-F5344CB8AC3E}">
        <p14:creationId xmlns:p14="http://schemas.microsoft.com/office/powerpoint/2010/main" val="3218040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CBF0A90-B685-4674-8B0A-A579AB0F2648}"/>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CA4E5E24-CB57-4AED-8010-EF80181590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77A3D189-5B7D-4348-80E1-983311923E50}"/>
              </a:ext>
            </a:extLst>
          </p:cNvPr>
          <p:cNvSpPr>
            <a:spLocks noGrp="1"/>
          </p:cNvSpPr>
          <p:nvPr>
            <p:ph type="dt" sz="half" idx="10"/>
          </p:nvPr>
        </p:nvSpPr>
        <p:spPr/>
        <p:txBody>
          <a:bodyPr/>
          <a:lstStyle/>
          <a:p>
            <a:fld id="{77D84486-D8B9-481C-824B-3EC0EA258BF1}" type="datetimeFigureOut">
              <a:rPr lang="ar-SA" smtClean="0"/>
              <a:t>18/09/43</a:t>
            </a:fld>
            <a:endParaRPr lang="ar-SA"/>
          </a:p>
        </p:txBody>
      </p:sp>
      <p:sp>
        <p:nvSpPr>
          <p:cNvPr id="5" name="عنصر نائب للتذييل 4">
            <a:extLst>
              <a:ext uri="{FF2B5EF4-FFF2-40B4-BE49-F238E27FC236}">
                <a16:creationId xmlns:a16="http://schemas.microsoft.com/office/drawing/2014/main" id="{D579B7D3-D6EB-4262-BD84-6D39A9C8ADAB}"/>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D337555F-3563-4487-B106-CD790CA307D7}"/>
              </a:ext>
            </a:extLst>
          </p:cNvPr>
          <p:cNvSpPr>
            <a:spLocks noGrp="1"/>
          </p:cNvSpPr>
          <p:nvPr>
            <p:ph type="sldNum" sz="quarter" idx="12"/>
          </p:nvPr>
        </p:nvSpPr>
        <p:spPr/>
        <p:txBody>
          <a:bodyPr/>
          <a:lstStyle/>
          <a:p>
            <a:fld id="{7322BC03-2BC1-43DC-ADFF-BCFF8D23D517}" type="slidenum">
              <a:rPr lang="ar-SA" smtClean="0"/>
              <a:t>‹#›</a:t>
            </a:fld>
            <a:endParaRPr lang="ar-SA"/>
          </a:p>
        </p:txBody>
      </p:sp>
    </p:spTree>
    <p:extLst>
      <p:ext uri="{BB962C8B-B14F-4D97-AF65-F5344CB8AC3E}">
        <p14:creationId xmlns:p14="http://schemas.microsoft.com/office/powerpoint/2010/main" val="4210962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4E2CEE7-603E-4863-946B-EB46ED84AE33}"/>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0E696D30-9B20-4911-84EF-8799AE27ADC0}"/>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a:extLst>
              <a:ext uri="{FF2B5EF4-FFF2-40B4-BE49-F238E27FC236}">
                <a16:creationId xmlns:a16="http://schemas.microsoft.com/office/drawing/2014/main" id="{ABAC6F71-8F49-4019-BDFF-83D406418612}"/>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a:extLst>
              <a:ext uri="{FF2B5EF4-FFF2-40B4-BE49-F238E27FC236}">
                <a16:creationId xmlns:a16="http://schemas.microsoft.com/office/drawing/2014/main" id="{CDDF8481-2F8F-49C4-8BF5-2E8A94F98106}"/>
              </a:ext>
            </a:extLst>
          </p:cNvPr>
          <p:cNvSpPr>
            <a:spLocks noGrp="1"/>
          </p:cNvSpPr>
          <p:nvPr>
            <p:ph type="dt" sz="half" idx="10"/>
          </p:nvPr>
        </p:nvSpPr>
        <p:spPr/>
        <p:txBody>
          <a:bodyPr/>
          <a:lstStyle/>
          <a:p>
            <a:fld id="{77D84486-D8B9-481C-824B-3EC0EA258BF1}" type="datetimeFigureOut">
              <a:rPr lang="ar-SA" smtClean="0"/>
              <a:t>18/09/43</a:t>
            </a:fld>
            <a:endParaRPr lang="ar-SA"/>
          </a:p>
        </p:txBody>
      </p:sp>
      <p:sp>
        <p:nvSpPr>
          <p:cNvPr id="6" name="عنصر نائب للتذييل 5">
            <a:extLst>
              <a:ext uri="{FF2B5EF4-FFF2-40B4-BE49-F238E27FC236}">
                <a16:creationId xmlns:a16="http://schemas.microsoft.com/office/drawing/2014/main" id="{B0A73659-7DBA-402B-83AB-2688B6BD1F54}"/>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283A78A2-8093-49B5-AD4A-D4FFECF87FA3}"/>
              </a:ext>
            </a:extLst>
          </p:cNvPr>
          <p:cNvSpPr>
            <a:spLocks noGrp="1"/>
          </p:cNvSpPr>
          <p:nvPr>
            <p:ph type="sldNum" sz="quarter" idx="12"/>
          </p:nvPr>
        </p:nvSpPr>
        <p:spPr/>
        <p:txBody>
          <a:bodyPr/>
          <a:lstStyle/>
          <a:p>
            <a:fld id="{7322BC03-2BC1-43DC-ADFF-BCFF8D23D517}" type="slidenum">
              <a:rPr lang="ar-SA" smtClean="0"/>
              <a:t>‹#›</a:t>
            </a:fld>
            <a:endParaRPr lang="ar-SA"/>
          </a:p>
        </p:txBody>
      </p:sp>
    </p:spTree>
    <p:extLst>
      <p:ext uri="{BB962C8B-B14F-4D97-AF65-F5344CB8AC3E}">
        <p14:creationId xmlns:p14="http://schemas.microsoft.com/office/powerpoint/2010/main" val="351915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725BDCC-C1EC-403F-9A11-6834B543263F}"/>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F83A68D0-D489-4BF1-992F-4B7FBCBED2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93641242-E918-4A21-A33B-4240E9F21578}"/>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a:extLst>
              <a:ext uri="{FF2B5EF4-FFF2-40B4-BE49-F238E27FC236}">
                <a16:creationId xmlns:a16="http://schemas.microsoft.com/office/drawing/2014/main" id="{E8FBF32F-DA64-4757-A67B-E5E97A1C81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2E5BAE43-EED8-4D7C-9250-560E439BCCAE}"/>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a:extLst>
              <a:ext uri="{FF2B5EF4-FFF2-40B4-BE49-F238E27FC236}">
                <a16:creationId xmlns:a16="http://schemas.microsoft.com/office/drawing/2014/main" id="{B0A6B05A-FD2A-4447-A63D-5B0786938B3F}"/>
              </a:ext>
            </a:extLst>
          </p:cNvPr>
          <p:cNvSpPr>
            <a:spLocks noGrp="1"/>
          </p:cNvSpPr>
          <p:nvPr>
            <p:ph type="dt" sz="half" idx="10"/>
          </p:nvPr>
        </p:nvSpPr>
        <p:spPr/>
        <p:txBody>
          <a:bodyPr/>
          <a:lstStyle/>
          <a:p>
            <a:fld id="{77D84486-D8B9-481C-824B-3EC0EA258BF1}" type="datetimeFigureOut">
              <a:rPr lang="ar-SA" smtClean="0"/>
              <a:t>18/09/43</a:t>
            </a:fld>
            <a:endParaRPr lang="ar-SA"/>
          </a:p>
        </p:txBody>
      </p:sp>
      <p:sp>
        <p:nvSpPr>
          <p:cNvPr id="8" name="عنصر نائب للتذييل 7">
            <a:extLst>
              <a:ext uri="{FF2B5EF4-FFF2-40B4-BE49-F238E27FC236}">
                <a16:creationId xmlns:a16="http://schemas.microsoft.com/office/drawing/2014/main" id="{784B5FEA-7D1F-4AA3-8699-FA8AE3873348}"/>
              </a:ext>
            </a:extLst>
          </p:cNvPr>
          <p:cNvSpPr>
            <a:spLocks noGrp="1"/>
          </p:cNvSpPr>
          <p:nvPr>
            <p:ph type="ftr" sz="quarter" idx="11"/>
          </p:nvPr>
        </p:nvSpPr>
        <p:spPr/>
        <p:txBody>
          <a:bodyPr/>
          <a:lstStyle/>
          <a:p>
            <a:endParaRPr lang="ar-SA"/>
          </a:p>
        </p:txBody>
      </p:sp>
      <p:sp>
        <p:nvSpPr>
          <p:cNvPr id="9" name="عنصر نائب لرقم الشريحة 8">
            <a:extLst>
              <a:ext uri="{FF2B5EF4-FFF2-40B4-BE49-F238E27FC236}">
                <a16:creationId xmlns:a16="http://schemas.microsoft.com/office/drawing/2014/main" id="{2845EFA4-5846-4FC7-AEAE-D825327C6680}"/>
              </a:ext>
            </a:extLst>
          </p:cNvPr>
          <p:cNvSpPr>
            <a:spLocks noGrp="1"/>
          </p:cNvSpPr>
          <p:nvPr>
            <p:ph type="sldNum" sz="quarter" idx="12"/>
          </p:nvPr>
        </p:nvSpPr>
        <p:spPr/>
        <p:txBody>
          <a:bodyPr/>
          <a:lstStyle/>
          <a:p>
            <a:fld id="{7322BC03-2BC1-43DC-ADFF-BCFF8D23D517}" type="slidenum">
              <a:rPr lang="ar-SA" smtClean="0"/>
              <a:t>‹#›</a:t>
            </a:fld>
            <a:endParaRPr lang="ar-SA"/>
          </a:p>
        </p:txBody>
      </p:sp>
    </p:spTree>
    <p:extLst>
      <p:ext uri="{BB962C8B-B14F-4D97-AF65-F5344CB8AC3E}">
        <p14:creationId xmlns:p14="http://schemas.microsoft.com/office/powerpoint/2010/main" val="506842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FB6011A-D6A0-4A38-9C18-6595FA385E52}"/>
              </a:ext>
            </a:extLst>
          </p:cNvPr>
          <p:cNvSpPr>
            <a:spLocks noGrp="1"/>
          </p:cNvSpPr>
          <p:nvPr>
            <p:ph type="title"/>
          </p:nvPr>
        </p:nvSpPr>
        <p:spPr/>
        <p:txBody>
          <a:bodyPr/>
          <a:lstStyle/>
          <a:p>
            <a:r>
              <a:rPr lang="ar-SA"/>
              <a:t>انقر لتحرير نمط عنوان الشكل الرئيسي</a:t>
            </a:r>
          </a:p>
        </p:txBody>
      </p:sp>
      <p:sp>
        <p:nvSpPr>
          <p:cNvPr id="3" name="عنصر نائب للتاريخ 2">
            <a:extLst>
              <a:ext uri="{FF2B5EF4-FFF2-40B4-BE49-F238E27FC236}">
                <a16:creationId xmlns:a16="http://schemas.microsoft.com/office/drawing/2014/main" id="{90C1F194-0216-423D-BAED-DF789B772CD4}"/>
              </a:ext>
            </a:extLst>
          </p:cNvPr>
          <p:cNvSpPr>
            <a:spLocks noGrp="1"/>
          </p:cNvSpPr>
          <p:nvPr>
            <p:ph type="dt" sz="half" idx="10"/>
          </p:nvPr>
        </p:nvSpPr>
        <p:spPr/>
        <p:txBody>
          <a:bodyPr/>
          <a:lstStyle/>
          <a:p>
            <a:fld id="{77D84486-D8B9-481C-824B-3EC0EA258BF1}" type="datetimeFigureOut">
              <a:rPr lang="ar-SA" smtClean="0"/>
              <a:t>18/09/43</a:t>
            </a:fld>
            <a:endParaRPr lang="ar-SA"/>
          </a:p>
        </p:txBody>
      </p:sp>
      <p:sp>
        <p:nvSpPr>
          <p:cNvPr id="4" name="عنصر نائب للتذييل 3">
            <a:extLst>
              <a:ext uri="{FF2B5EF4-FFF2-40B4-BE49-F238E27FC236}">
                <a16:creationId xmlns:a16="http://schemas.microsoft.com/office/drawing/2014/main" id="{CC29E1A2-AD86-4601-BB37-D98AD3E03BAC}"/>
              </a:ext>
            </a:extLst>
          </p:cNvPr>
          <p:cNvSpPr>
            <a:spLocks noGrp="1"/>
          </p:cNvSpPr>
          <p:nvPr>
            <p:ph type="ftr" sz="quarter" idx="11"/>
          </p:nvPr>
        </p:nvSpPr>
        <p:spPr/>
        <p:txBody>
          <a:bodyPr/>
          <a:lstStyle/>
          <a:p>
            <a:endParaRPr lang="ar-SA"/>
          </a:p>
        </p:txBody>
      </p:sp>
      <p:sp>
        <p:nvSpPr>
          <p:cNvPr id="5" name="عنصر نائب لرقم الشريحة 4">
            <a:extLst>
              <a:ext uri="{FF2B5EF4-FFF2-40B4-BE49-F238E27FC236}">
                <a16:creationId xmlns:a16="http://schemas.microsoft.com/office/drawing/2014/main" id="{88BD81D8-22CB-473F-967D-27539F179613}"/>
              </a:ext>
            </a:extLst>
          </p:cNvPr>
          <p:cNvSpPr>
            <a:spLocks noGrp="1"/>
          </p:cNvSpPr>
          <p:nvPr>
            <p:ph type="sldNum" sz="quarter" idx="12"/>
          </p:nvPr>
        </p:nvSpPr>
        <p:spPr/>
        <p:txBody>
          <a:bodyPr/>
          <a:lstStyle/>
          <a:p>
            <a:fld id="{7322BC03-2BC1-43DC-ADFF-BCFF8D23D517}" type="slidenum">
              <a:rPr lang="ar-SA" smtClean="0"/>
              <a:t>‹#›</a:t>
            </a:fld>
            <a:endParaRPr lang="ar-SA"/>
          </a:p>
        </p:txBody>
      </p:sp>
    </p:spTree>
    <p:extLst>
      <p:ext uri="{BB962C8B-B14F-4D97-AF65-F5344CB8AC3E}">
        <p14:creationId xmlns:p14="http://schemas.microsoft.com/office/powerpoint/2010/main" val="4233384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6212CC74-B49E-46AD-94FB-B7D3BD160C4E}"/>
              </a:ext>
            </a:extLst>
          </p:cNvPr>
          <p:cNvSpPr>
            <a:spLocks noGrp="1"/>
          </p:cNvSpPr>
          <p:nvPr>
            <p:ph type="dt" sz="half" idx="10"/>
          </p:nvPr>
        </p:nvSpPr>
        <p:spPr/>
        <p:txBody>
          <a:bodyPr/>
          <a:lstStyle/>
          <a:p>
            <a:fld id="{77D84486-D8B9-481C-824B-3EC0EA258BF1}" type="datetimeFigureOut">
              <a:rPr lang="ar-SA" smtClean="0"/>
              <a:t>18/09/43</a:t>
            </a:fld>
            <a:endParaRPr lang="ar-SA"/>
          </a:p>
        </p:txBody>
      </p:sp>
      <p:sp>
        <p:nvSpPr>
          <p:cNvPr id="3" name="عنصر نائب للتذييل 2">
            <a:extLst>
              <a:ext uri="{FF2B5EF4-FFF2-40B4-BE49-F238E27FC236}">
                <a16:creationId xmlns:a16="http://schemas.microsoft.com/office/drawing/2014/main" id="{3B2B66BA-DD5A-4112-8365-4A2306796C16}"/>
              </a:ext>
            </a:extLst>
          </p:cNvPr>
          <p:cNvSpPr>
            <a:spLocks noGrp="1"/>
          </p:cNvSpPr>
          <p:nvPr>
            <p:ph type="ftr" sz="quarter" idx="11"/>
          </p:nvPr>
        </p:nvSpPr>
        <p:spPr/>
        <p:txBody>
          <a:bodyPr/>
          <a:lstStyle/>
          <a:p>
            <a:endParaRPr lang="ar-SA"/>
          </a:p>
        </p:txBody>
      </p:sp>
      <p:sp>
        <p:nvSpPr>
          <p:cNvPr id="4" name="عنصر نائب لرقم الشريحة 3">
            <a:extLst>
              <a:ext uri="{FF2B5EF4-FFF2-40B4-BE49-F238E27FC236}">
                <a16:creationId xmlns:a16="http://schemas.microsoft.com/office/drawing/2014/main" id="{E222846E-037A-4EC0-A634-78673B4A9FD2}"/>
              </a:ext>
            </a:extLst>
          </p:cNvPr>
          <p:cNvSpPr>
            <a:spLocks noGrp="1"/>
          </p:cNvSpPr>
          <p:nvPr>
            <p:ph type="sldNum" sz="quarter" idx="12"/>
          </p:nvPr>
        </p:nvSpPr>
        <p:spPr/>
        <p:txBody>
          <a:bodyPr/>
          <a:lstStyle/>
          <a:p>
            <a:fld id="{7322BC03-2BC1-43DC-ADFF-BCFF8D23D517}" type="slidenum">
              <a:rPr lang="ar-SA" smtClean="0"/>
              <a:t>‹#›</a:t>
            </a:fld>
            <a:endParaRPr lang="ar-SA"/>
          </a:p>
        </p:txBody>
      </p:sp>
    </p:spTree>
    <p:extLst>
      <p:ext uri="{BB962C8B-B14F-4D97-AF65-F5344CB8AC3E}">
        <p14:creationId xmlns:p14="http://schemas.microsoft.com/office/powerpoint/2010/main" val="391734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4EDA96A-71A9-4D4B-BC19-5ED916E665EC}"/>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7D9BC3E8-FBDE-4AD9-982C-A6DE17DF4F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a:extLst>
              <a:ext uri="{FF2B5EF4-FFF2-40B4-BE49-F238E27FC236}">
                <a16:creationId xmlns:a16="http://schemas.microsoft.com/office/drawing/2014/main" id="{41DE503E-0DA3-41D2-AFDC-459064CAD8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4EB8065A-E09E-4236-93D9-D88287BEDCB9}"/>
              </a:ext>
            </a:extLst>
          </p:cNvPr>
          <p:cNvSpPr>
            <a:spLocks noGrp="1"/>
          </p:cNvSpPr>
          <p:nvPr>
            <p:ph type="dt" sz="half" idx="10"/>
          </p:nvPr>
        </p:nvSpPr>
        <p:spPr/>
        <p:txBody>
          <a:bodyPr/>
          <a:lstStyle/>
          <a:p>
            <a:fld id="{77D84486-D8B9-481C-824B-3EC0EA258BF1}" type="datetimeFigureOut">
              <a:rPr lang="ar-SA" smtClean="0"/>
              <a:t>18/09/43</a:t>
            </a:fld>
            <a:endParaRPr lang="ar-SA"/>
          </a:p>
        </p:txBody>
      </p:sp>
      <p:sp>
        <p:nvSpPr>
          <p:cNvPr id="6" name="عنصر نائب للتذييل 5">
            <a:extLst>
              <a:ext uri="{FF2B5EF4-FFF2-40B4-BE49-F238E27FC236}">
                <a16:creationId xmlns:a16="http://schemas.microsoft.com/office/drawing/2014/main" id="{1ADBAB91-74A6-44FF-865F-2980AE0670B1}"/>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11DA5995-0F50-4805-80E8-894007EF226D}"/>
              </a:ext>
            </a:extLst>
          </p:cNvPr>
          <p:cNvSpPr>
            <a:spLocks noGrp="1"/>
          </p:cNvSpPr>
          <p:nvPr>
            <p:ph type="sldNum" sz="quarter" idx="12"/>
          </p:nvPr>
        </p:nvSpPr>
        <p:spPr/>
        <p:txBody>
          <a:bodyPr/>
          <a:lstStyle/>
          <a:p>
            <a:fld id="{7322BC03-2BC1-43DC-ADFF-BCFF8D23D517}" type="slidenum">
              <a:rPr lang="ar-SA" smtClean="0"/>
              <a:t>‹#›</a:t>
            </a:fld>
            <a:endParaRPr lang="ar-SA"/>
          </a:p>
        </p:txBody>
      </p:sp>
    </p:spTree>
    <p:extLst>
      <p:ext uri="{BB962C8B-B14F-4D97-AF65-F5344CB8AC3E}">
        <p14:creationId xmlns:p14="http://schemas.microsoft.com/office/powerpoint/2010/main" val="594949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80C4B6C-ADAB-46FD-832E-F484D28A1FAF}"/>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صورة 2">
            <a:extLst>
              <a:ext uri="{FF2B5EF4-FFF2-40B4-BE49-F238E27FC236}">
                <a16:creationId xmlns:a16="http://schemas.microsoft.com/office/drawing/2014/main" id="{14D89B1E-24AC-4930-A55E-1A55E084C1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a:extLst>
              <a:ext uri="{FF2B5EF4-FFF2-40B4-BE49-F238E27FC236}">
                <a16:creationId xmlns:a16="http://schemas.microsoft.com/office/drawing/2014/main" id="{31E9826C-076F-4529-9788-AD6B895FF3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4F18DEFC-A258-4D69-98F7-C2007E566F42}"/>
              </a:ext>
            </a:extLst>
          </p:cNvPr>
          <p:cNvSpPr>
            <a:spLocks noGrp="1"/>
          </p:cNvSpPr>
          <p:nvPr>
            <p:ph type="dt" sz="half" idx="10"/>
          </p:nvPr>
        </p:nvSpPr>
        <p:spPr/>
        <p:txBody>
          <a:bodyPr/>
          <a:lstStyle/>
          <a:p>
            <a:fld id="{77D84486-D8B9-481C-824B-3EC0EA258BF1}" type="datetimeFigureOut">
              <a:rPr lang="ar-SA" smtClean="0"/>
              <a:t>18/09/43</a:t>
            </a:fld>
            <a:endParaRPr lang="ar-SA"/>
          </a:p>
        </p:txBody>
      </p:sp>
      <p:sp>
        <p:nvSpPr>
          <p:cNvPr id="6" name="عنصر نائب للتذييل 5">
            <a:extLst>
              <a:ext uri="{FF2B5EF4-FFF2-40B4-BE49-F238E27FC236}">
                <a16:creationId xmlns:a16="http://schemas.microsoft.com/office/drawing/2014/main" id="{3278131E-77F9-4881-A40B-7DD653A1EBDB}"/>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5FAC5D3C-1628-416C-8DE4-13BD7A459273}"/>
              </a:ext>
            </a:extLst>
          </p:cNvPr>
          <p:cNvSpPr>
            <a:spLocks noGrp="1"/>
          </p:cNvSpPr>
          <p:nvPr>
            <p:ph type="sldNum" sz="quarter" idx="12"/>
          </p:nvPr>
        </p:nvSpPr>
        <p:spPr/>
        <p:txBody>
          <a:bodyPr/>
          <a:lstStyle/>
          <a:p>
            <a:fld id="{7322BC03-2BC1-43DC-ADFF-BCFF8D23D517}" type="slidenum">
              <a:rPr lang="ar-SA" smtClean="0"/>
              <a:t>‹#›</a:t>
            </a:fld>
            <a:endParaRPr lang="ar-SA"/>
          </a:p>
        </p:txBody>
      </p:sp>
    </p:spTree>
    <p:extLst>
      <p:ext uri="{BB962C8B-B14F-4D97-AF65-F5344CB8AC3E}">
        <p14:creationId xmlns:p14="http://schemas.microsoft.com/office/powerpoint/2010/main" val="690281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ECBF374B-A509-462A-BA31-69735E9D32BB}"/>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70848954-F896-47A5-997D-5EC6D823F305}"/>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EF58BC35-49E0-43D7-AF53-47041D32F60D}"/>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7D84486-D8B9-481C-824B-3EC0EA258BF1}" type="datetimeFigureOut">
              <a:rPr lang="ar-SA" smtClean="0"/>
              <a:t>18/09/43</a:t>
            </a:fld>
            <a:endParaRPr lang="ar-SA"/>
          </a:p>
        </p:txBody>
      </p:sp>
      <p:sp>
        <p:nvSpPr>
          <p:cNvPr id="5" name="عنصر نائب للتذييل 4">
            <a:extLst>
              <a:ext uri="{FF2B5EF4-FFF2-40B4-BE49-F238E27FC236}">
                <a16:creationId xmlns:a16="http://schemas.microsoft.com/office/drawing/2014/main" id="{6E1C2BA4-F174-4EF0-96EB-5022832CC0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a:extLst>
              <a:ext uri="{FF2B5EF4-FFF2-40B4-BE49-F238E27FC236}">
                <a16:creationId xmlns:a16="http://schemas.microsoft.com/office/drawing/2014/main" id="{FE35E839-284A-46A0-8870-6F468B672E68}"/>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322BC03-2BC1-43DC-ADFF-BCFF8D23D517}" type="slidenum">
              <a:rPr lang="ar-SA" smtClean="0"/>
              <a:t>‹#›</a:t>
            </a:fld>
            <a:endParaRPr lang="ar-SA"/>
          </a:p>
        </p:txBody>
      </p:sp>
    </p:spTree>
    <p:extLst>
      <p:ext uri="{BB962C8B-B14F-4D97-AF65-F5344CB8AC3E}">
        <p14:creationId xmlns:p14="http://schemas.microsoft.com/office/powerpoint/2010/main" val="11906160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صورة 6" descr="صورة تحتوي على نص&#10;&#10;تم إنشاء الوصف تلقائياً">
            <a:extLst>
              <a:ext uri="{FF2B5EF4-FFF2-40B4-BE49-F238E27FC236}">
                <a16:creationId xmlns:a16="http://schemas.microsoft.com/office/drawing/2014/main" id="{E1161903-56E3-41E6-B1A3-EE4A183686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عنوان فرعي 2">
            <a:extLst>
              <a:ext uri="{FF2B5EF4-FFF2-40B4-BE49-F238E27FC236}">
                <a16:creationId xmlns:a16="http://schemas.microsoft.com/office/drawing/2014/main" id="{A226F744-B79B-451A-971E-7E2A4BE593CD}"/>
              </a:ext>
            </a:extLst>
          </p:cNvPr>
          <p:cNvSpPr>
            <a:spLocks noGrp="1"/>
          </p:cNvSpPr>
          <p:nvPr>
            <p:ph type="subTitle" idx="1"/>
          </p:nvPr>
        </p:nvSpPr>
        <p:spPr>
          <a:xfrm>
            <a:off x="7654477" y="3018702"/>
            <a:ext cx="3226191" cy="632337"/>
          </a:xfrm>
        </p:spPr>
        <p:txBody>
          <a:bodyPr/>
          <a:lstStyle/>
          <a:p>
            <a:r>
              <a:rPr lang="ar-SA" dirty="0">
                <a:solidFill>
                  <a:schemeClr val="bg1"/>
                </a:solidFill>
                <a:cs typeface="Sultan bold" pitchFamily="2" charset="-78"/>
              </a:rPr>
              <a:t>اعداد الاستاذة: عبير الغريب</a:t>
            </a:r>
          </a:p>
        </p:txBody>
      </p:sp>
    </p:spTree>
    <p:extLst>
      <p:ext uri="{BB962C8B-B14F-4D97-AF65-F5344CB8AC3E}">
        <p14:creationId xmlns:p14="http://schemas.microsoft.com/office/powerpoint/2010/main" val="2149205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BAB1A"/>
        </a:solidFill>
        <a:effectLst/>
      </p:bgPr>
    </p:bg>
    <p:spTree>
      <p:nvGrpSpPr>
        <p:cNvPr id="1" name=""/>
        <p:cNvGrpSpPr/>
        <p:nvPr/>
      </p:nvGrpSpPr>
      <p:grpSpPr>
        <a:xfrm>
          <a:off x="0" y="0"/>
          <a:ext cx="0" cy="0"/>
          <a:chOff x="0" y="0"/>
          <a:chExt cx="0" cy="0"/>
        </a:xfrm>
      </p:grpSpPr>
      <p:sp>
        <p:nvSpPr>
          <p:cNvPr id="4" name="مستطيل: زوايا مستديرة 3">
            <a:extLst>
              <a:ext uri="{FF2B5EF4-FFF2-40B4-BE49-F238E27FC236}">
                <a16:creationId xmlns:a16="http://schemas.microsoft.com/office/drawing/2014/main" id="{2FD0B4A4-CAB5-432A-816D-F1E6D837D42F}"/>
              </a:ext>
            </a:extLst>
          </p:cNvPr>
          <p:cNvSpPr/>
          <p:nvPr/>
        </p:nvSpPr>
        <p:spPr>
          <a:xfrm>
            <a:off x="618565" y="551329"/>
            <a:ext cx="11026588" cy="5782236"/>
          </a:xfrm>
          <a:prstGeom prst="roundRect">
            <a:avLst/>
          </a:prstGeom>
          <a:solidFill>
            <a:schemeClr val="bg1"/>
          </a:solidFill>
          <a:ln>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5" name="مربع نص 4">
            <a:extLst>
              <a:ext uri="{FF2B5EF4-FFF2-40B4-BE49-F238E27FC236}">
                <a16:creationId xmlns:a16="http://schemas.microsoft.com/office/drawing/2014/main" id="{9B0F7E0F-F7E0-4B5B-9E58-7FE98C842950}"/>
              </a:ext>
            </a:extLst>
          </p:cNvPr>
          <p:cNvSpPr txBox="1"/>
          <p:nvPr/>
        </p:nvSpPr>
        <p:spPr>
          <a:xfrm>
            <a:off x="1581857" y="1422238"/>
            <a:ext cx="9991578" cy="1261884"/>
          </a:xfrm>
          <a:prstGeom prst="rect">
            <a:avLst/>
          </a:prstGeom>
          <a:noFill/>
        </p:spPr>
        <p:txBody>
          <a:bodyPr wrap="square">
            <a:spAutoFit/>
          </a:bodyPr>
          <a:lstStyle/>
          <a:p>
            <a:pPr algn="ctr"/>
            <a:r>
              <a:rPr lang="ar-SA" sz="2400" b="1" i="0" dirty="0">
                <a:solidFill>
                  <a:srgbClr val="FBAB1A"/>
                </a:solidFill>
                <a:effectLst/>
                <a:latin typeface="Dubai" panose="020B0503030403030204" pitchFamily="34" charset="-78"/>
                <a:cs typeface="Dubai" panose="020B0503030403030204" pitchFamily="34" charset="-78"/>
              </a:rPr>
              <a:t>ويقصد بالعصف الذهني </a:t>
            </a:r>
            <a:r>
              <a:rPr lang="ar-SA" sz="2800" i="0" dirty="0">
                <a:solidFill>
                  <a:srgbClr val="FBAB1A"/>
                </a:solidFill>
                <a:effectLst/>
                <a:latin typeface="Dubai" panose="020B0503030403030204" pitchFamily="34" charset="-78"/>
                <a:cs typeface="Dubai" panose="020B0503030403030204" pitchFamily="34" charset="-78"/>
              </a:rPr>
              <a:t>: </a:t>
            </a:r>
            <a:r>
              <a:rPr lang="ar-SA" sz="2400" i="0" dirty="0">
                <a:solidFill>
                  <a:srgbClr val="2C2F34"/>
                </a:solidFill>
                <a:effectLst/>
                <a:latin typeface="Dubai" panose="020B0503030403030204" pitchFamily="34" charset="-78"/>
                <a:cs typeface="Dubai" panose="020B0503030403030204" pitchFamily="34" charset="-78"/>
              </a:rPr>
              <a:t>بأنّه عبارة عن استراتيجية أو أداة للتدريس يستخدمها المعلم يشارك فيها الحد الأقصى أو جميع الطلاب من خلال الاستجابة أو تقديم وجهات النظر حول موضوع واحد، وتشجع هذه التقنية الأفكار الجديدة بين الطلاب.</a:t>
            </a:r>
            <a:endParaRPr lang="ar-SA" sz="2000" dirty="0">
              <a:latin typeface="Dubai" panose="020B0503030403030204" pitchFamily="34" charset="-78"/>
              <a:cs typeface="Dubai" panose="020B0503030403030204" pitchFamily="34" charset="-78"/>
            </a:endParaRPr>
          </a:p>
        </p:txBody>
      </p:sp>
      <p:sp>
        <p:nvSpPr>
          <p:cNvPr id="6" name="مربع نص 5">
            <a:extLst>
              <a:ext uri="{FF2B5EF4-FFF2-40B4-BE49-F238E27FC236}">
                <a16:creationId xmlns:a16="http://schemas.microsoft.com/office/drawing/2014/main" id="{773F47AC-5693-4005-8617-B352CFCF3901}"/>
              </a:ext>
            </a:extLst>
          </p:cNvPr>
          <p:cNvSpPr txBox="1"/>
          <p:nvPr/>
        </p:nvSpPr>
        <p:spPr>
          <a:xfrm>
            <a:off x="1315951" y="3127438"/>
            <a:ext cx="10329202" cy="2308324"/>
          </a:xfrm>
          <a:prstGeom prst="rect">
            <a:avLst/>
          </a:prstGeom>
          <a:noFill/>
        </p:spPr>
        <p:txBody>
          <a:bodyPr wrap="square">
            <a:spAutoFit/>
          </a:bodyPr>
          <a:lstStyle/>
          <a:p>
            <a:r>
              <a:rPr lang="ar-SA" sz="2400" b="1" i="0" dirty="0">
                <a:solidFill>
                  <a:srgbClr val="FBAB1A"/>
                </a:solidFill>
                <a:effectLst/>
                <a:latin typeface="Dubai" panose="020B0503030403030204" pitchFamily="34" charset="-78"/>
                <a:cs typeface="Dubai" panose="020B0503030403030204" pitchFamily="34" charset="-78"/>
              </a:rPr>
              <a:t>خطوات تطبيق استراتيجية العصف الذهني :</a:t>
            </a:r>
          </a:p>
          <a:p>
            <a:pPr marL="342900" indent="-342900">
              <a:buFont typeface="Wingdings" panose="05000000000000000000" pitchFamily="2" charset="2"/>
              <a:buChar char="§"/>
            </a:pPr>
            <a:r>
              <a:rPr lang="ar-SA" sz="2400" b="0" i="0" dirty="0">
                <a:solidFill>
                  <a:srgbClr val="2C2F34"/>
                </a:solidFill>
                <a:effectLst/>
                <a:latin typeface="Dubai" panose="020B0503030403030204" pitchFamily="34" charset="-78"/>
                <a:cs typeface="Dubai" panose="020B0503030403030204" pitchFamily="34" charset="-78"/>
              </a:rPr>
              <a:t>يمكن للمدرس أن يبدأ جلسة عصف ذهني بطرح سؤال أو مشكلة أو بتقديم موضوع.   </a:t>
            </a:r>
          </a:p>
          <a:p>
            <a:pPr marL="342900" indent="-342900">
              <a:buFont typeface="Wingdings" panose="05000000000000000000" pitchFamily="2" charset="2"/>
              <a:buChar char="§"/>
            </a:pPr>
            <a:r>
              <a:rPr lang="ar-SA" sz="2400" b="0" i="0" dirty="0">
                <a:solidFill>
                  <a:srgbClr val="2C2F34"/>
                </a:solidFill>
                <a:effectLst/>
                <a:latin typeface="Dubai" panose="020B0503030403030204" pitchFamily="34" charset="-78"/>
                <a:cs typeface="Dubai" panose="020B0503030403030204" pitchFamily="34" charset="-78"/>
              </a:rPr>
              <a:t>ثم يعبر الطلاب عن الإجابات المحتملة والكلمات والأفكار ذات الصلة.   </a:t>
            </a:r>
          </a:p>
          <a:p>
            <a:pPr marL="342900" indent="-342900">
              <a:buFont typeface="Wingdings" panose="05000000000000000000" pitchFamily="2" charset="2"/>
              <a:buChar char="§"/>
            </a:pPr>
            <a:r>
              <a:rPr lang="ar-SA" sz="2400" b="0" i="0" dirty="0">
                <a:solidFill>
                  <a:srgbClr val="2C2F34"/>
                </a:solidFill>
                <a:effectLst/>
                <a:latin typeface="Dubai" panose="020B0503030403030204" pitchFamily="34" charset="-78"/>
                <a:cs typeface="Dubai" panose="020B0503030403030204" pitchFamily="34" charset="-78"/>
              </a:rPr>
              <a:t>يتم قبول المساهمات دون نقد أو حكم وعادة ما يتم تلخيصها على السبورة من قبل المعلم أو الكاتب حيث يتم استدعاء الأفكار.   </a:t>
            </a:r>
          </a:p>
          <a:p>
            <a:pPr marL="342900" indent="-342900">
              <a:buFont typeface="Wingdings" panose="05000000000000000000" pitchFamily="2" charset="2"/>
              <a:buChar char="§"/>
            </a:pPr>
            <a:r>
              <a:rPr lang="ar-SA" sz="2400" b="0" i="0" dirty="0">
                <a:solidFill>
                  <a:srgbClr val="2C2F34"/>
                </a:solidFill>
                <a:effectLst/>
                <a:latin typeface="Dubai" panose="020B0503030403030204" pitchFamily="34" charset="-78"/>
                <a:cs typeface="Dubai" panose="020B0503030403030204" pitchFamily="34" charset="-78"/>
              </a:rPr>
              <a:t>يتم بعد ذلك فحص هذه الأفكار عادةً في تنسيق مناقشة مفتوح للصف.</a:t>
            </a:r>
            <a:endParaRPr lang="ar-SA" sz="2400" dirty="0">
              <a:latin typeface="Dubai" panose="020B0503030403030204" pitchFamily="34" charset="-78"/>
              <a:cs typeface="Dubai" panose="020B0503030403030204" pitchFamily="34" charset="-78"/>
            </a:endParaRPr>
          </a:p>
        </p:txBody>
      </p:sp>
    </p:spTree>
    <p:extLst>
      <p:ext uri="{BB962C8B-B14F-4D97-AF65-F5344CB8AC3E}">
        <p14:creationId xmlns:p14="http://schemas.microsoft.com/office/powerpoint/2010/main" val="3398950323"/>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112</Words>
  <Application>Microsoft Office PowerPoint</Application>
  <PresentationFormat>شاشة عريضة</PresentationFormat>
  <Paragraphs>7</Paragraphs>
  <Slides>2</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2</vt:i4>
      </vt:variant>
    </vt:vector>
  </HeadingPairs>
  <TitlesOfParts>
    <vt:vector size="8" baseType="lpstr">
      <vt:lpstr>Arial</vt:lpstr>
      <vt:lpstr>Calibri</vt:lpstr>
      <vt:lpstr>Calibri Light</vt:lpstr>
      <vt:lpstr>Dubai</vt:lpstr>
      <vt:lpstr>Wingdings</vt:lpstr>
      <vt:lpstr>نسق Office</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abeer saleh</dc:creator>
  <cp:lastModifiedBy>abeer saleh</cp:lastModifiedBy>
  <cp:revision>2</cp:revision>
  <dcterms:created xsi:type="dcterms:W3CDTF">2022-04-19T17:52:59Z</dcterms:created>
  <dcterms:modified xsi:type="dcterms:W3CDTF">2022-04-19T19:19:24Z</dcterms:modified>
</cp:coreProperties>
</file>