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063307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01954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920766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1264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991760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30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33203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1670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2316011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004320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67503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503150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8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4" y="2657435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xmlns="" val="176066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12519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6178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924379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1030148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7" y="1030148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11336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158541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915387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69036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6130355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669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611704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757727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19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8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24" tIns="45712" rIns="91424" bIns="45712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3"/>
            <a:ext cx="6777317" cy="3508977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9" y="224493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1B8ABB09-4A1D-463E-8065-109CC2B7EFAA}" type="datetimeFigureOut">
              <a:rPr lang="ar-SA" smtClean="0"/>
              <a:pPr defTabSz="970983"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1"/>
            <a:ext cx="3502152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970983"/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2"/>
            <a:ext cx="1332156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0B34F065-1154-456A-91E3-76DE8E75E17B}" type="slidenum">
              <a:rPr lang="ar-SA" smtClean="0"/>
              <a:pPr defTabSz="970983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611952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239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839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967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239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1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64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3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768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19901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03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10" Type="http://schemas.openxmlformats.org/officeDocument/2006/relationships/image" Target="../media/image6.gif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1.wav"/><Relationship Id="rId3" Type="http://schemas.openxmlformats.org/officeDocument/2006/relationships/audio" Target="NULL"/><Relationship Id="rId7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>
            <a:off x="2051720" y="2"/>
            <a:ext cx="4457700" cy="1179698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719034" y="116632"/>
              <a:ext cx="3405099" cy="675777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</a:bodyPr>
            <a:lstStyle/>
            <a:p>
              <a:pPr algn="ctr" defTabSz="970811"/>
              <a:r>
                <a:rPr lang="ar-SA" sz="34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الكرسي الساخن</a:t>
              </a:r>
              <a:endParaRPr lang="ar-EG" sz="34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2" name="مجموعة 11"/>
          <p:cNvGrpSpPr/>
          <p:nvPr/>
        </p:nvGrpSpPr>
        <p:grpSpPr>
          <a:xfrm>
            <a:off x="6509420" y="188641"/>
            <a:ext cx="2443228" cy="953889"/>
            <a:chOff x="2274540" y="-37138"/>
            <a:chExt cx="4457699" cy="882561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16" name="صورة 1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699" cy="845423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9" name="مستطيل 8"/>
            <p:cNvSpPr/>
            <p:nvPr/>
          </p:nvSpPr>
          <p:spPr>
            <a:xfrm>
              <a:off x="2580265" y="-37138"/>
              <a:ext cx="3954024" cy="850652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 defTabSz="970811"/>
              <a:r>
                <a:rPr lang="ar-SA" sz="2400" b="1" dirty="0" smtClean="0">
                  <a:ln w="11430"/>
                  <a:solidFill>
                    <a:srgbClr val="FF00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صفات الرسول</a:t>
              </a:r>
            </a:p>
            <a:p>
              <a:pPr algn="ctr" defTabSz="970811"/>
              <a:r>
                <a:rPr lang="ar-SA" sz="2400" b="1" dirty="0" smtClean="0">
                  <a:ln w="11430"/>
                  <a:solidFill>
                    <a:srgbClr val="FF0000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صلى الله عليه وسلم</a:t>
              </a:r>
              <a:endParaRPr lang="ar-EG" sz="2400" b="1" dirty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5" name="صورة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2203247" y="5809106"/>
            <a:ext cx="1011187" cy="953342"/>
          </a:xfrm>
          <a:prstGeom prst="rect">
            <a:avLst/>
          </a:prstGeom>
        </p:spPr>
      </p:pic>
      <p:pic>
        <p:nvPicPr>
          <p:cNvPr id="20" name="صورة 19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  <p:grpSp>
        <p:nvGrpSpPr>
          <p:cNvPr id="3" name="مجموعة 2"/>
          <p:cNvGrpSpPr/>
          <p:nvPr/>
        </p:nvGrpSpPr>
        <p:grpSpPr>
          <a:xfrm>
            <a:off x="754380" y="1196755"/>
            <a:ext cx="7573667" cy="4663863"/>
            <a:chOff x="882204" y="1319476"/>
            <a:chExt cx="8856983" cy="5142125"/>
          </a:xfrm>
        </p:grpSpPr>
        <p:grpSp>
          <p:nvGrpSpPr>
            <p:cNvPr id="4" name="مجموعة 3"/>
            <p:cNvGrpSpPr/>
            <p:nvPr/>
          </p:nvGrpSpPr>
          <p:grpSpPr>
            <a:xfrm>
              <a:off x="882204" y="1319476"/>
              <a:ext cx="8856983" cy="5142125"/>
              <a:chOff x="1052023" y="1319476"/>
              <a:chExt cx="8420936" cy="4922313"/>
            </a:xfrm>
          </p:grpSpPr>
          <p:pic>
            <p:nvPicPr>
              <p:cNvPr id="14" name="صورة 13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052023" y="1319476"/>
                <a:ext cx="8420936" cy="4922313"/>
              </a:xfrm>
              <a:prstGeom prst="rect">
                <a:avLst/>
              </a:prstGeom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 xmlns="">
                      <a14:imgLayer r:embed="rId12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25703" y="1469667"/>
                <a:ext cx="4141869" cy="46085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" name="مستطيل 1"/>
            <p:cNvSpPr/>
            <p:nvPr/>
          </p:nvSpPr>
          <p:spPr>
            <a:xfrm>
              <a:off x="1026220" y="1476375"/>
              <a:ext cx="4140604" cy="481431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marL="400666" indent="-400666" algn="ctr" defTabSz="970811">
                <a:buFont typeface="Wingdings" panose="05000000000000000000" pitchFamily="2" charset="2"/>
                <a:buChar char="Ø"/>
              </a:pPr>
              <a:r>
                <a:rPr lang="ar-SA" sz="2100" b="1" u="sng" dirty="0">
                  <a:solidFill>
                    <a:srgbClr val="C00000"/>
                  </a:solidFill>
                </a:rPr>
                <a:t>طريقة التنفيذ :</a:t>
              </a:r>
            </a:p>
            <a:p>
              <a:pPr marL="400666" indent="-400666" defTabSz="970811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rgbClr val="009DD9">
                      <a:lumMod val="50000"/>
                    </a:srgbClr>
                  </a:solidFill>
                </a:rPr>
                <a:t>تقسيم الطلاب لمجموعات دائرية يجلس طالب متطوع بالوسط</a:t>
              </a:r>
            </a:p>
            <a:p>
              <a:pPr marL="400666" indent="-400666" defTabSz="970811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rgbClr val="002060"/>
                  </a:solidFill>
                </a:rPr>
                <a:t>تقسيم الدرس لعدة فقرات</a:t>
              </a:r>
            </a:p>
            <a:p>
              <a:pPr marL="400666" indent="-400666" defTabSz="970811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rgbClr val="002060"/>
                  </a:solidFill>
                </a:rPr>
                <a:t>قراءة طالب من كل مجموعة للفقرة </a:t>
              </a:r>
            </a:p>
            <a:p>
              <a:pPr marL="400666" indent="-400666" defTabSz="970811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rgbClr val="FF0000"/>
                  </a:solidFill>
                </a:rPr>
                <a:t>توجيه أسئلة للطالب صاحب الكرسي الساخن بالوسط في الفقرة</a:t>
              </a:r>
            </a:p>
            <a:p>
              <a:pPr marL="400666" indent="-400666" defTabSz="970811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rgbClr val="A5C249">
                      <a:lumMod val="50000"/>
                    </a:srgbClr>
                  </a:solidFill>
                </a:rPr>
                <a:t>تبادل الأدوار بين الطلاب في المجموعة</a:t>
              </a:r>
            </a:p>
            <a:p>
              <a:pPr marL="400666" indent="-400666" defTabSz="970811">
                <a:buFont typeface="Wingdings" panose="05000000000000000000" pitchFamily="2" charset="2"/>
                <a:buChar char="q"/>
              </a:pPr>
              <a:r>
                <a:rPr lang="ar-SA" sz="2100" b="1" dirty="0">
                  <a:solidFill>
                    <a:srgbClr val="A5C249">
                      <a:lumMod val="50000"/>
                    </a:srgbClr>
                  </a:solidFill>
                </a:rPr>
                <a:t>مراقبة المعلم وتوجيهه وتعزيزه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1602982173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تمرير أفقي 6">
            <a:hlinkClick r:id="" action="ppaction://noaction"/>
          </p:cNvPr>
          <p:cNvSpPr/>
          <p:nvPr/>
        </p:nvSpPr>
        <p:spPr>
          <a:xfrm>
            <a:off x="2231155" y="2209852"/>
            <a:ext cx="4107437" cy="1033272"/>
          </a:xfrm>
          <a:prstGeom prst="horizontalScroll">
            <a:avLst/>
          </a:prstGeom>
          <a:scene3d>
            <a:camera prst="orthographicFront"/>
            <a:lightRig rig="threePt" dir="t"/>
          </a:scene3d>
          <a:sp3d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صفات الرسول </a:t>
            </a:r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5975571" y="1951968"/>
            <a:ext cx="1548757" cy="15490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الدرس 2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9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مجموعة 9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1" name="سهم مسنن إلى اليمين 10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2" name="سهم مسنن إلى اليمين 11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3" name="مخطط انسيابي: تحضير 12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281953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ع سهم إلى الأسفل 1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صفات النبي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كثيرة منها 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9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مجموعة 9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1" name="سهم مسنن إلى اليمين 10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2" name="سهم مسنن إلى اليمين 11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3" name="مخطط انسيابي: تحضير 12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4" name="مستطيل 13"/>
          <p:cNvSpPr/>
          <p:nvPr/>
        </p:nvSpPr>
        <p:spPr>
          <a:xfrm>
            <a:off x="1223628" y="2204864"/>
            <a:ext cx="7056784" cy="229148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الصدق والأمانة</a:t>
            </a:r>
          </a:p>
          <a:p>
            <a:pPr algn="ctr"/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كانت قريش قبل البعثة تصف النبي </a:t>
            </a:r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بـ ( الصادق الأمين ) 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164373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وسيلة شرح مع سهم إلى الأسفل 18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صفات النبي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كثيرة منها 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2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مجموعة 20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2" name="سهم مسنن إلى اليمين 2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3" name="سهم مسنن إلى اليمين 2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4" name="مخطط انسيابي: تحضير 2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5" name="مستطيل 24"/>
          <p:cNvSpPr/>
          <p:nvPr/>
        </p:nvSpPr>
        <p:spPr>
          <a:xfrm>
            <a:off x="1223628" y="2204864"/>
            <a:ext cx="7056784" cy="229148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الرأفة والرحمة بالمؤمنين</a:t>
            </a:r>
          </a:p>
          <a:p>
            <a:pPr algn="ctr"/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قال الله تعالي ((لَقَدْ جَاءَكُمْ رَسُولٌ مِنْ أَنْفُسِكُمْ عَزِيزٌ عَلَيْهِ مَا عَنِتُّمْ حَرِيصٌ عَلَيْكُمْ بِالْمُؤْمِنِينَ رَءُوفٌ رَحِيمٌ ))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70935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وسيلة شرح مع سهم إلى الأسفل 11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صفات النبي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كثيرة منها 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3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13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5" name="سهم مسنن إلى اليمين 14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6" name="سهم مسنن إلى اليمين 15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7" name="مخطط انسيابي: تحضير 16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8" name="مستطيل 17"/>
          <p:cNvSpPr/>
          <p:nvPr/>
        </p:nvSpPr>
        <p:spPr>
          <a:xfrm>
            <a:off x="1223628" y="2204864"/>
            <a:ext cx="7056784" cy="229148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الصبر والشجاعة</a:t>
            </a:r>
          </a:p>
          <a:p>
            <a:pPr algn="ctr"/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قال أنس </a:t>
            </a:r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 كان رسول الله  أشجع الناس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72389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وسيلة شرح مع سهم إلى الأسفل 11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صفات النبي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كثيرة منها 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3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13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5" name="سهم مسنن إلى اليمين 14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6" name="سهم مسنن إلى اليمين 15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7" name="مخطط انسيابي: تحضير 16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8" name="مستطيل 17"/>
          <p:cNvSpPr/>
          <p:nvPr/>
        </p:nvSpPr>
        <p:spPr>
          <a:xfrm>
            <a:off x="1223628" y="2204864"/>
            <a:ext cx="7056784" cy="229148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الكرم وحسن الخلق</a:t>
            </a:r>
          </a:p>
          <a:p>
            <a:pPr algn="ctr"/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قال الله تعالي </a:t>
            </a:r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Wingdings" pitchFamily="2" charset="2"/>
              </a:rPr>
              <a:t>: (( وإنك لعلي خلق عظيم )) 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77812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وسيلة شرح مع سهم إلى الأسفل 11"/>
          <p:cNvSpPr/>
          <p:nvPr/>
        </p:nvSpPr>
        <p:spPr>
          <a:xfrm>
            <a:off x="1475656" y="37159"/>
            <a:ext cx="5976664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اكتب امام الصفة ضدها مسترشدا بالمثال في الجدول</a:t>
            </a:r>
          </a:p>
        </p:txBody>
      </p:sp>
      <p:pic>
        <p:nvPicPr>
          <p:cNvPr id="13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13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5" name="سهم مسنن إلى اليمين 14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6" name="سهم مسنن إلى اليمين 15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7" name="مخطط انسيابي: تحضير 16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04371"/>
            <a:ext cx="8658144" cy="32275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979712" y="1700808"/>
            <a:ext cx="94128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الكذب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2045435" y="3297178"/>
            <a:ext cx="809838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البخل</a:t>
            </a:r>
          </a:p>
        </p:txBody>
      </p:sp>
      <p:sp>
        <p:nvSpPr>
          <p:cNvPr id="19" name="مربع نص 18"/>
          <p:cNvSpPr txBox="1"/>
          <p:nvPr/>
        </p:nvSpPr>
        <p:spPr>
          <a:xfrm>
            <a:off x="2135204" y="4077072"/>
            <a:ext cx="720069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الجبن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861115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8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" grpId="0"/>
      <p:bldP spid="11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وسيلة شرح مع سهم إلى الأسفل 11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عدد أربعا من صفات الرسول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3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13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5" name="سهم مسنن إلى اليمين 14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6" name="سهم مسنن إلى اليمين 15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7" name="مخطط انسيابي: تحضير 16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8" name="مستطيل 17"/>
          <p:cNvSpPr/>
          <p:nvPr/>
        </p:nvSpPr>
        <p:spPr>
          <a:xfrm>
            <a:off x="2627784" y="1916832"/>
            <a:ext cx="4248472" cy="280831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الصدق</a:t>
            </a:r>
          </a:p>
          <a:p>
            <a:pPr algn="ctr"/>
            <a:r>
              <a:rPr lang="ar-SA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الأمانة</a:t>
            </a:r>
          </a:p>
          <a:p>
            <a:pPr algn="ctr"/>
            <a:r>
              <a:rPr lang="ar-SA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الرأفة </a:t>
            </a:r>
          </a:p>
          <a:p>
            <a:pPr algn="ctr"/>
            <a:r>
              <a:rPr lang="ar-SA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الكرم </a:t>
            </a:r>
            <a:endParaRPr lang="ar-SA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8958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8" grpId="0" build="p" animBg="1"/>
      <p:bldP spid="18" grpI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وسيلة شرح مع سهم إلى الأسفل 11"/>
          <p:cNvSpPr/>
          <p:nvPr/>
        </p:nvSpPr>
        <p:spPr>
          <a:xfrm>
            <a:off x="2123728" y="37158"/>
            <a:ext cx="5400600" cy="1591641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أذكر الدليل على حسن خلق الرسول </a:t>
            </a:r>
          </a:p>
          <a:p>
            <a:pPr algn="ctr"/>
            <a:r>
              <a:rPr lang="ar-SA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صلى الله عليه وسلم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3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13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15" name="سهم مسنن إلى اليمين 14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6" name="سهم مسنن إلى اليمين 15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7" name="مخطط انسيابي: تحضير 16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8" name="مستطيل 17"/>
          <p:cNvSpPr/>
          <p:nvPr/>
        </p:nvSpPr>
        <p:spPr>
          <a:xfrm>
            <a:off x="2123728" y="1916832"/>
            <a:ext cx="5544616" cy="280831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قال الله تعالى: (وإنك لعلى خلق عظيم).</a:t>
            </a:r>
            <a:endParaRPr lang="ar-SA" sz="40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320519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8" grpId="0" build="p" animBg="1"/>
      <p:bldP spid="18" grpId="1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أوستن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199</Words>
  <Application>Microsoft Office PowerPoint</Application>
  <PresentationFormat>عرض على الشاشة (3:4)‏</PresentationFormat>
  <Paragraphs>60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9</vt:i4>
      </vt:variant>
    </vt:vector>
  </HeadingPairs>
  <TitlesOfParts>
    <vt:vector size="11" baseType="lpstr">
      <vt:lpstr>سمة Office</vt:lpstr>
      <vt:lpstr>أوستن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4</cp:revision>
  <dcterms:created xsi:type="dcterms:W3CDTF">2015-10-13T18:44:22Z</dcterms:created>
  <dcterms:modified xsi:type="dcterms:W3CDTF">2016-11-12T16:37:32Z</dcterms:modified>
</cp:coreProperties>
</file>