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2534"/>
    <a:srgbClr val="E0E5E7"/>
    <a:srgbClr val="FFE699"/>
    <a:srgbClr val="0087F4"/>
    <a:srgbClr val="AD8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F31E-4517-4E4D-9906-B0E62F268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4E251-FC64-4BFE-94E4-4892EE56A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FF91B-145B-43CA-AADA-E21F8D08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2AA5-6CD9-477A-B107-CB6430A5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65854-39F2-4CC9-BA9E-A751099F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76671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F1B7-CF0D-4BFE-AD3D-72864888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89CEB-E1EC-47EF-9AAD-2AFA189C1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980C-AE7A-4934-8ADE-F8EBF42F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9DD0A-4799-4756-982C-31FA7A3F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89BAC-4AA5-4087-91A9-6DFA0B39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99864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0E37C-1250-4B07-886E-6CF076A43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DE4F7-0BC8-43DC-8A99-D7B23BDF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E08E2-3EF3-4CB7-8E22-BC32981E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A38AD-3E8B-4CD7-8026-B672F25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2572-6C13-4D25-9E9E-02E142E7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2052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D8D9-AD23-4C8B-B84C-E2A3CE44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1D5A-152B-4F76-8A20-B38D7D6D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37E79-B968-4388-9DCE-4310ADD8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DA03-6952-4C20-A7FB-5021CC3F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DA0B-DE24-4C14-B560-FA218740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4054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90C2-E2A1-4D11-A7F3-29FD617E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52D5-87D5-4568-8A1B-6834ACCAA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D7886-B8F1-4265-B8BE-8410A872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FF4B-EAC4-4F52-B906-EB60634E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6EE0-6A90-4876-BA35-B3601C49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4246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44F4-4FFC-4C92-B1C9-DA69EA51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C6D2D-C3B0-46EB-9FB2-F2B10F33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CA7D9-615E-4C80-B2DD-CCF53064F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21A5B-D787-4C62-9025-CFD79994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4CCA5-32E4-4816-8578-784B4731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43F94-BA36-462A-85FC-6410B7C3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6459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948F-BC90-403D-9518-9057EA14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526E7-B086-469A-B23E-326CBA62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3A18F-45E8-46B6-A34F-39C7FE8A3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04121-3AC9-4504-8941-A75B0E3E1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82C6E-EE15-4AF3-BB86-BF4721154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B426B-4350-4A0B-93A7-942A905B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CACDC-D6AE-45E7-AFF7-AF63AD02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9DB03-594C-4915-944A-10A04607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5110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1D19-1CA8-420B-AB1D-9FE7187A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8DC3F-53F5-41E8-B36D-50074267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DA8C7-A5E5-4560-A23E-B4FD1222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BA4E-C586-436F-9A68-D095A242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79173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BD7E0-21A2-4950-9DFE-1378E001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1FD68-97E7-4BE8-A9FC-F5F483E9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24B3-E2AF-4C15-A96C-9105A297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27528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BC64-B2B3-4F05-BB21-71C22921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42B4-D1B6-41A3-A046-648ECFD3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FF1B-BC74-47FC-84BD-CE7F21EEA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7552C-901B-4F37-896D-25F48FDD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EE55C-0BD1-4279-9294-E0F518A6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23EAE-58A9-4709-806F-2477B9B6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54552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C529-2346-4C9A-B4EC-4442ABB6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B1DCD-D97D-480D-A176-908DAEC58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072C8-573C-4B88-A90E-00E2068B5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459D3-EB8F-4291-9819-7D344D88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5F528-4344-46BB-B739-348A5A0A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D0D19-ECCA-462A-8FE9-FDC249EC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29850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8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37DA4-CE98-4F3C-82AF-008A4320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20271-892C-4B98-B67F-CDC022A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108E7-A4AF-47E3-8A76-C289D55FD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2D32-01E1-4661-922B-ECC984369C07}" type="datetimeFigureOut">
              <a:rPr lang="hi-IN" smtClean="0"/>
              <a:t>शनिवार, 10 आश्वीन 1943</a:t>
            </a:fld>
            <a:endParaRPr lang="hi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6499-E116-47F0-BFD0-F50C99A3B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74B0D-989B-4873-BE8C-C5A9656BA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CB2A-D3FA-4CFE-8467-DC7A6B5D9BEA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050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8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microsoft.com/office/2007/relationships/hdphoto" Target="../media/hdphoto1.wdp" /><Relationship Id="rId5" Type="http://schemas.openxmlformats.org/officeDocument/2006/relationships/image" Target="../media/image7.png" /><Relationship Id="rId4" Type="http://schemas.openxmlformats.org/officeDocument/2006/relationships/image" Target="../media/image6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9.png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microsoft.com/office/2007/relationships/hdphoto" Target="../media/hdphoto2.wdp" /><Relationship Id="rId5" Type="http://schemas.openxmlformats.org/officeDocument/2006/relationships/image" Target="../media/image12.png" /><Relationship Id="rId4" Type="http://schemas.openxmlformats.org/officeDocument/2006/relationships/image" Target="../media/image11.jp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arth-planet-globe-weather-23594/" TargetMode="External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15.png" /><Relationship Id="rId2" Type="http://schemas.openxmlformats.org/officeDocument/2006/relationships/audio" Target="../media/media3.mp3" /><Relationship Id="rId1" Type="http://schemas.microsoft.com/office/2007/relationships/media" Target="../media/media3.mp3" /><Relationship Id="rId6" Type="http://schemas.microsoft.com/office/2007/relationships/hdphoto" Target="../media/hdphoto3.wdp" /><Relationship Id="rId11" Type="http://schemas.openxmlformats.org/officeDocument/2006/relationships/image" Target="../media/image9.png" /><Relationship Id="rId5" Type="http://schemas.openxmlformats.org/officeDocument/2006/relationships/image" Target="../media/image14.png" /><Relationship Id="rId10" Type="http://schemas.openxmlformats.org/officeDocument/2006/relationships/hyperlink" Target="https://pixabay.com/en/planet-saturn-space-rings-159540/" TargetMode="External" /><Relationship Id="rId4" Type="http://schemas.openxmlformats.org/officeDocument/2006/relationships/image" Target="../media/image13.jfif" /><Relationship Id="rId9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mwHhEo25jlo?feature=oembed" TargetMode="External" /><Relationship Id="rId5" Type="http://schemas.openxmlformats.org/officeDocument/2006/relationships/image" Target="../media/image18.jpeg" /><Relationship Id="rId4" Type="http://schemas.openxmlformats.org/officeDocument/2006/relationships/hyperlink" Target="https://pixabay.com/en/tablet-hand-technology-internet-812708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6D47AD83-12CF-49E0-A266-208100B78009}"/>
              </a:ext>
            </a:extLst>
          </p:cNvPr>
          <p:cNvSpPr/>
          <p:nvPr/>
        </p:nvSpPr>
        <p:spPr>
          <a:xfrm>
            <a:off x="0" y="0"/>
            <a:ext cx="4412343" cy="544285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8189C-56AD-4E2C-BC5B-2C602CED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8276" y="1156379"/>
            <a:ext cx="4528457" cy="1565049"/>
          </a:xfrm>
        </p:spPr>
        <p:txBody>
          <a:bodyPr/>
          <a:lstStyle/>
          <a:p>
            <a:r>
              <a:rPr lang="ar-S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ملابس المهن</a:t>
            </a:r>
            <a:endParaRPr lang="hi-IN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A group of people in different outfits&#10;&#10;Description automatically generated with medium confidence">
            <a:extLst>
              <a:ext uri="{FF2B5EF4-FFF2-40B4-BE49-F238E27FC236}">
                <a16:creationId xmlns:a16="http://schemas.microsoft.com/office/drawing/2014/main" id="{249AB10E-00E6-49E0-B172-0787E184F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14" y="0"/>
            <a:ext cx="6805386" cy="68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line&#10;&#10;Description automatically generated with low confidence">
            <a:extLst>
              <a:ext uri="{FF2B5EF4-FFF2-40B4-BE49-F238E27FC236}">
                <a16:creationId xmlns:a16="http://schemas.microsoft.com/office/drawing/2014/main" id="{D3EFCF1D-CBDD-4D12-81C8-856B7BD0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3" y="2699047"/>
            <a:ext cx="10160813" cy="3811219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E690874A-ACAF-4767-AD81-6541E05D7D6F}"/>
              </a:ext>
            </a:extLst>
          </p:cNvPr>
          <p:cNvSpPr/>
          <p:nvPr/>
        </p:nvSpPr>
        <p:spPr>
          <a:xfrm>
            <a:off x="2827606" y="928467"/>
            <a:ext cx="6049108" cy="19694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4BF3E-A22B-443C-8124-D2693911DC4C}"/>
              </a:ext>
            </a:extLst>
          </p:cNvPr>
          <p:cNvSpPr/>
          <p:nvPr/>
        </p:nvSpPr>
        <p:spPr>
          <a:xfrm>
            <a:off x="3244847" y="1071330"/>
            <a:ext cx="53928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Akhbar MT" pitchFamily="2" charset="-78"/>
              </a:rPr>
              <a:t>لكل مهنة لبس خاص فيها</a:t>
            </a:r>
          </a:p>
          <a:p>
            <a:pPr algn="ctr"/>
            <a:r>
              <a:rPr lang="ar-SA" sz="4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  <a:cs typeface="Akhbar MT" pitchFamily="2" charset="-78"/>
              </a:rPr>
              <a:t>لنتعرف على ملابس المهن يا أصدقاء</a:t>
            </a:r>
            <a:endParaRPr lang="en-US" sz="44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47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toothbrush, dark&#10;&#10;Description automatically generated">
            <a:extLst>
              <a:ext uri="{FF2B5EF4-FFF2-40B4-BE49-F238E27FC236}">
                <a16:creationId xmlns:a16="http://schemas.microsoft.com/office/drawing/2014/main" id="{BDDF87F0-4A0B-4875-BDBD-23CD5AA71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47" y="4891312"/>
            <a:ext cx="2855306" cy="1807029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8202A03-3DC9-4E66-BA5A-B08D3BB5D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9"/>
          <a:stretch/>
        </p:blipFill>
        <p:spPr>
          <a:xfrm>
            <a:off x="8374743" y="193542"/>
            <a:ext cx="3561976" cy="6858000"/>
          </a:xfrm>
          <a:prstGeom prst="rect">
            <a:avLst/>
          </a:prstGeom>
        </p:spPr>
      </p:pic>
      <p:pic>
        <p:nvPicPr>
          <p:cNvPr id="9" name="Picture 8" descr="A white shirt with a black tie&#10;&#10;Description automatically generated with medium confidence">
            <a:extLst>
              <a:ext uri="{FF2B5EF4-FFF2-40B4-BE49-F238E27FC236}">
                <a16:creationId xmlns:a16="http://schemas.microsoft.com/office/drawing/2014/main" id="{0901A949-3670-4D9D-933A-D6A2A0BFBFB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35" y="555172"/>
            <a:ext cx="2592379" cy="3429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A174ADE-F38B-43F8-869F-6B2120C75ED9}"/>
              </a:ext>
            </a:extLst>
          </p:cNvPr>
          <p:cNvGrpSpPr/>
          <p:nvPr/>
        </p:nvGrpSpPr>
        <p:grpSpPr>
          <a:xfrm>
            <a:off x="0" y="1640114"/>
            <a:ext cx="5027919" cy="4680857"/>
            <a:chOff x="0" y="1640114"/>
            <a:chExt cx="5027919" cy="4680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BF500E-A2B9-4441-AE16-F89A993667DF}"/>
                </a:ext>
              </a:extLst>
            </p:cNvPr>
            <p:cNvSpPr/>
            <p:nvPr/>
          </p:nvSpPr>
          <p:spPr>
            <a:xfrm>
              <a:off x="0" y="1640114"/>
              <a:ext cx="5027919" cy="4680857"/>
            </a:xfrm>
            <a:custGeom>
              <a:avLst/>
              <a:gdLst>
                <a:gd name="connsiteX0" fmla="*/ 0 w 5027919"/>
                <a:gd name="connsiteY0" fmla="*/ 2340429 h 4680857"/>
                <a:gd name="connsiteX1" fmla="*/ 2513960 w 5027919"/>
                <a:gd name="connsiteY1" fmla="*/ 0 h 4680857"/>
                <a:gd name="connsiteX2" fmla="*/ 5027920 w 5027919"/>
                <a:gd name="connsiteY2" fmla="*/ 2340429 h 4680857"/>
                <a:gd name="connsiteX3" fmla="*/ 2513960 w 5027919"/>
                <a:gd name="connsiteY3" fmla="*/ 4680858 h 4680857"/>
                <a:gd name="connsiteX4" fmla="*/ 0 w 5027919"/>
                <a:gd name="connsiteY4" fmla="*/ 2340429 h 468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919" h="4680857" fill="none" extrusionOk="0">
                  <a:moveTo>
                    <a:pt x="0" y="2340429"/>
                  </a:moveTo>
                  <a:cubicBezTo>
                    <a:pt x="236811" y="822768"/>
                    <a:pt x="1392794" y="17636"/>
                    <a:pt x="2513960" y="0"/>
                  </a:cubicBezTo>
                  <a:cubicBezTo>
                    <a:pt x="3976661" y="126966"/>
                    <a:pt x="4976501" y="1046741"/>
                    <a:pt x="5027920" y="2340429"/>
                  </a:cubicBezTo>
                  <a:cubicBezTo>
                    <a:pt x="5083867" y="3641125"/>
                    <a:pt x="3587769" y="4537278"/>
                    <a:pt x="2513960" y="4680858"/>
                  </a:cubicBezTo>
                  <a:cubicBezTo>
                    <a:pt x="883993" y="4752937"/>
                    <a:pt x="120129" y="3470165"/>
                    <a:pt x="0" y="2340429"/>
                  </a:cubicBezTo>
                  <a:close/>
                </a:path>
                <a:path w="5027919" h="4680857" stroke="0" extrusionOk="0">
                  <a:moveTo>
                    <a:pt x="0" y="2340429"/>
                  </a:moveTo>
                  <a:cubicBezTo>
                    <a:pt x="-77278" y="1183426"/>
                    <a:pt x="986379" y="-57465"/>
                    <a:pt x="2513960" y="0"/>
                  </a:cubicBezTo>
                  <a:cubicBezTo>
                    <a:pt x="4118135" y="-31851"/>
                    <a:pt x="4931001" y="1224368"/>
                    <a:pt x="5027920" y="2340429"/>
                  </a:cubicBezTo>
                  <a:cubicBezTo>
                    <a:pt x="4985553" y="3647172"/>
                    <a:pt x="3865188" y="4724840"/>
                    <a:pt x="2513960" y="4680858"/>
                  </a:cubicBezTo>
                  <a:cubicBezTo>
                    <a:pt x="1284604" y="4577919"/>
                    <a:pt x="-132151" y="3663326"/>
                    <a:pt x="0" y="2340429"/>
                  </a:cubicBezTo>
                  <a:close/>
                </a:path>
              </a:pathLst>
            </a:custGeom>
            <a:solidFill>
              <a:srgbClr val="FFE699">
                <a:alpha val="80000"/>
              </a:srgbClr>
            </a:solidFill>
            <a:ln>
              <a:solidFill>
                <a:srgbClr val="0087F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662CE2-DB87-4B56-ADBF-505B451A5250}"/>
                </a:ext>
              </a:extLst>
            </p:cNvPr>
            <p:cNvSpPr txBox="1"/>
            <p:nvPr/>
          </p:nvSpPr>
          <p:spPr>
            <a:xfrm>
              <a:off x="810280" y="2549480"/>
              <a:ext cx="331997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>
                  <a:cs typeface="Akhbar MT" pitchFamily="2" charset="-78"/>
                </a:rPr>
                <a:t>ملابس الطبيب</a:t>
              </a:r>
            </a:p>
            <a:p>
              <a:pPr algn="ctr"/>
              <a:r>
                <a:rPr lang="ar-SA" sz="4400" dirty="0">
                  <a:cs typeface="Akhbar MT" pitchFamily="2" charset="-78"/>
                </a:rPr>
                <a:t>ماذا تشاهد ؟كيف تعرف بانه طبيب ؟ ماذا يلبس حول رقبته؟</a:t>
              </a:r>
              <a:endParaRPr lang="hi-IN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37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A174ADE-F38B-43F8-869F-6B2120C75ED9}"/>
              </a:ext>
            </a:extLst>
          </p:cNvPr>
          <p:cNvGrpSpPr/>
          <p:nvPr/>
        </p:nvGrpSpPr>
        <p:grpSpPr>
          <a:xfrm>
            <a:off x="0" y="1640114"/>
            <a:ext cx="5027919" cy="4680857"/>
            <a:chOff x="0" y="1640114"/>
            <a:chExt cx="5027919" cy="4680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BF500E-A2B9-4441-AE16-F89A993667DF}"/>
                </a:ext>
              </a:extLst>
            </p:cNvPr>
            <p:cNvSpPr/>
            <p:nvPr/>
          </p:nvSpPr>
          <p:spPr>
            <a:xfrm>
              <a:off x="0" y="1640114"/>
              <a:ext cx="5027919" cy="4680857"/>
            </a:xfrm>
            <a:custGeom>
              <a:avLst/>
              <a:gdLst>
                <a:gd name="connsiteX0" fmla="*/ 0 w 5027919"/>
                <a:gd name="connsiteY0" fmla="*/ 2340429 h 4680857"/>
                <a:gd name="connsiteX1" fmla="*/ 2513960 w 5027919"/>
                <a:gd name="connsiteY1" fmla="*/ 0 h 4680857"/>
                <a:gd name="connsiteX2" fmla="*/ 5027920 w 5027919"/>
                <a:gd name="connsiteY2" fmla="*/ 2340429 h 4680857"/>
                <a:gd name="connsiteX3" fmla="*/ 2513960 w 5027919"/>
                <a:gd name="connsiteY3" fmla="*/ 4680858 h 4680857"/>
                <a:gd name="connsiteX4" fmla="*/ 0 w 5027919"/>
                <a:gd name="connsiteY4" fmla="*/ 2340429 h 468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919" h="4680857" fill="none" extrusionOk="0">
                  <a:moveTo>
                    <a:pt x="0" y="2340429"/>
                  </a:moveTo>
                  <a:cubicBezTo>
                    <a:pt x="236811" y="822768"/>
                    <a:pt x="1392794" y="17636"/>
                    <a:pt x="2513960" y="0"/>
                  </a:cubicBezTo>
                  <a:cubicBezTo>
                    <a:pt x="3976661" y="126966"/>
                    <a:pt x="4976501" y="1046741"/>
                    <a:pt x="5027920" y="2340429"/>
                  </a:cubicBezTo>
                  <a:cubicBezTo>
                    <a:pt x="5083867" y="3641125"/>
                    <a:pt x="3587769" y="4537278"/>
                    <a:pt x="2513960" y="4680858"/>
                  </a:cubicBezTo>
                  <a:cubicBezTo>
                    <a:pt x="883993" y="4752937"/>
                    <a:pt x="120129" y="3470165"/>
                    <a:pt x="0" y="2340429"/>
                  </a:cubicBezTo>
                  <a:close/>
                </a:path>
                <a:path w="5027919" h="4680857" stroke="0" extrusionOk="0">
                  <a:moveTo>
                    <a:pt x="0" y="2340429"/>
                  </a:moveTo>
                  <a:cubicBezTo>
                    <a:pt x="-77278" y="1183426"/>
                    <a:pt x="986379" y="-57465"/>
                    <a:pt x="2513960" y="0"/>
                  </a:cubicBezTo>
                  <a:cubicBezTo>
                    <a:pt x="4118135" y="-31851"/>
                    <a:pt x="4931001" y="1224368"/>
                    <a:pt x="5027920" y="2340429"/>
                  </a:cubicBezTo>
                  <a:cubicBezTo>
                    <a:pt x="4985553" y="3647172"/>
                    <a:pt x="3865188" y="4724840"/>
                    <a:pt x="2513960" y="4680858"/>
                  </a:cubicBezTo>
                  <a:cubicBezTo>
                    <a:pt x="1284604" y="4577919"/>
                    <a:pt x="-132151" y="3663326"/>
                    <a:pt x="0" y="2340429"/>
                  </a:cubicBezTo>
                  <a:close/>
                </a:path>
              </a:pathLst>
            </a:custGeom>
            <a:solidFill>
              <a:srgbClr val="FFE699">
                <a:alpha val="80000"/>
              </a:srgbClr>
            </a:solidFill>
            <a:ln>
              <a:solidFill>
                <a:srgbClr val="0087F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662CE2-DB87-4B56-ADBF-505B451A5250}"/>
                </a:ext>
              </a:extLst>
            </p:cNvPr>
            <p:cNvSpPr txBox="1"/>
            <p:nvPr/>
          </p:nvSpPr>
          <p:spPr>
            <a:xfrm>
              <a:off x="1055077" y="2954215"/>
              <a:ext cx="331997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>
                  <a:cs typeface="Akhbar MT" pitchFamily="2" charset="-78"/>
                </a:rPr>
                <a:t>ملابس الشرطي</a:t>
              </a:r>
            </a:p>
            <a:p>
              <a:pPr algn="ctr"/>
              <a:r>
                <a:rPr lang="ar-SA" sz="4400" dirty="0">
                  <a:cs typeface="Akhbar MT" pitchFamily="2" charset="-78"/>
                </a:rPr>
                <a:t>ماذا تسمع ؟ ماذا يلبس و ماذا يحمل معه؟ كيف يساعدنا؟</a:t>
              </a:r>
              <a:endParaRPr lang="hi-IN" sz="44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9062B7-AC0F-4803-831C-B6F20BD44C23}"/>
              </a:ext>
            </a:extLst>
          </p:cNvPr>
          <p:cNvSpPr/>
          <p:nvPr/>
        </p:nvSpPr>
        <p:spPr>
          <a:xfrm>
            <a:off x="7748050" y="-49305"/>
            <a:ext cx="3435765" cy="294747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F2EDBE-2268-4A75-89E6-0FEFB4B7A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2" b="71859"/>
          <a:stretch/>
        </p:blipFill>
        <p:spPr>
          <a:xfrm>
            <a:off x="9355015" y="0"/>
            <a:ext cx="1828800" cy="1556306"/>
          </a:xfrm>
          <a:prstGeom prst="rect">
            <a:avLst/>
          </a:prstGeom>
        </p:spPr>
      </p:pic>
      <p:pic>
        <p:nvPicPr>
          <p:cNvPr id="15" name="Picture 14" descr="A person in a gas mask&#10;&#10;Description automatically generated with low confidence">
            <a:extLst>
              <a:ext uri="{FF2B5EF4-FFF2-40B4-BE49-F238E27FC236}">
                <a16:creationId xmlns:a16="http://schemas.microsoft.com/office/drawing/2014/main" id="{2DC9007F-32F3-4117-A3FB-675B7999A7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5" b="99883" l="10000" r="90000">
                        <a14:foregroundMark x1="58594" y1="90856" x2="59609" y2="73857"/>
                        <a14:foregroundMark x1="59609" y1="73857" x2="66484" y2="61430"/>
                        <a14:foregroundMark x1="57878" y1="35158" x2="55078" y2="26612"/>
                        <a14:foregroundMark x1="58661" y1="37548" x2="58684" y2="37618"/>
                        <a14:foregroundMark x1="66484" y1="61430" x2="60775" y2="44001"/>
                        <a14:foregroundMark x1="55078" y1="26612" x2="46719" y2="20399"/>
                        <a14:foregroundMark x1="46719" y1="20399" x2="46406" y2="35522"/>
                        <a14:foregroundMark x1="46406" y1="35522" x2="50781" y2="47362"/>
                        <a14:foregroundMark x1="50781" y1="47362" x2="45859" y2="58499"/>
                        <a14:foregroundMark x1="45859" y1="58499" x2="37422" y2="63306"/>
                        <a14:foregroundMark x1="37422" y1="63306" x2="34844" y2="78077"/>
                        <a14:foregroundMark x1="34844" y1="78077" x2="40391" y2="90856"/>
                        <a14:foregroundMark x1="40391" y1="90856" x2="48750" y2="99883"/>
                        <a14:foregroundMark x1="48750" y1="99883" x2="55703" y2="97069"/>
                        <a14:foregroundMark x1="55703" y1="97069" x2="49453" y2="72333"/>
                        <a14:foregroundMark x1="49453" y1="72333" x2="49922" y2="34701"/>
                        <a14:foregroundMark x1="54609" y1="20164" x2="44609" y2="20985"/>
                        <a14:foregroundMark x1="44609" y1="20985" x2="43672" y2="21688"/>
                        <a14:foregroundMark x1="30078" y1="83001" x2="31875" y2="80188"/>
                        <a14:foregroundMark x1="73203" y1="65299" x2="69766" y2="69988"/>
                        <a14:backgroundMark x1="98281" y1="52403" x2="77344" y2="52989"/>
                        <a14:backgroundMark x1="77344" y1="52989" x2="67969" y2="47948"/>
                        <a14:backgroundMark x1="67969" y1="47948" x2="65625" y2="34349"/>
                        <a14:backgroundMark x1="65625" y1="34349" x2="72969" y2="29191"/>
                        <a14:backgroundMark x1="41797" y1="28839" x2="40234" y2="42438"/>
                        <a14:backgroundMark x1="40234" y1="42438" x2="31406" y2="48769"/>
                        <a14:backgroundMark x1="31406" y1="48769" x2="20547" y2="46424"/>
                        <a14:backgroundMark x1="20547" y1="46424" x2="23906" y2="33177"/>
                        <a14:backgroundMark x1="23906" y1="33177" x2="33906" y2="32943"/>
                        <a14:backgroundMark x1="33906" y1="32943" x2="38438" y2="33177"/>
                        <a14:backgroundMark x1="77109" y1="26495" x2="66797" y2="29426"/>
                        <a14:backgroundMark x1="66797" y1="29426" x2="60391" y2="39156"/>
                        <a14:backgroundMark x1="60391" y1="39156" x2="61719" y2="43376"/>
                        <a14:backgroundMark x1="60391" y1="36694" x2="58828" y2="41735"/>
                        <a14:backgroundMark x1="58281" y1="37397" x2="58281" y2="37397"/>
                        <a14:backgroundMark x1="58281" y1="37397" x2="58281" y2="32708"/>
                        <a14:backgroundMark x1="67734" y1="63775" x2="65391" y2="54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11930" r="24183"/>
          <a:stretch/>
        </p:blipFill>
        <p:spPr>
          <a:xfrm>
            <a:off x="8481025" y="3700843"/>
            <a:ext cx="2941940" cy="3157157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486DC61-593D-4C07-B812-058AB5A57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2" t="64436" r="4028" b="12070"/>
          <a:stretch/>
        </p:blipFill>
        <p:spPr>
          <a:xfrm>
            <a:off x="9466384" y="1556306"/>
            <a:ext cx="1606062" cy="1299299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EAF504-9BCE-4E52-9C28-3305F701B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64945" r="65803" b="12439"/>
          <a:stretch/>
        </p:blipFill>
        <p:spPr>
          <a:xfrm>
            <a:off x="7748050" y="354899"/>
            <a:ext cx="1606061" cy="1250712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1BF527-960B-4587-AD84-B69385F6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4134" r="69110" b="43250"/>
          <a:stretch/>
        </p:blipFill>
        <p:spPr>
          <a:xfrm>
            <a:off x="7859871" y="1556306"/>
            <a:ext cx="1606061" cy="12507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7C58F9-42C0-46BD-9330-70CC835CED80}"/>
              </a:ext>
            </a:extLst>
          </p:cNvPr>
          <p:cNvGrpSpPr/>
          <p:nvPr/>
        </p:nvGrpSpPr>
        <p:grpSpPr>
          <a:xfrm>
            <a:off x="4838336" y="3677490"/>
            <a:ext cx="3634374" cy="2947475"/>
            <a:chOff x="2119312" y="590550"/>
            <a:chExt cx="7953375" cy="5676900"/>
          </a:xfrm>
        </p:grpSpPr>
        <p:pic>
          <p:nvPicPr>
            <p:cNvPr id="20" name="Picture 19" descr="A picture containing text, car&#10;&#10;Description automatically generated">
              <a:extLst>
                <a:ext uri="{FF2B5EF4-FFF2-40B4-BE49-F238E27FC236}">
                  <a16:creationId xmlns:a16="http://schemas.microsoft.com/office/drawing/2014/main" id="{6EF72FAF-DD24-4D7B-A791-94DD7998D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312" y="590550"/>
              <a:ext cx="7953375" cy="56769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60DCEC-526B-46C7-B863-4B54E64FF577}"/>
                </a:ext>
              </a:extLst>
            </p:cNvPr>
            <p:cNvSpPr/>
            <p:nvPr/>
          </p:nvSpPr>
          <p:spPr>
            <a:xfrm rot="19972285">
              <a:off x="6019114" y="3676195"/>
              <a:ext cx="2433843" cy="647675"/>
            </a:xfrm>
            <a:prstGeom prst="rect">
              <a:avLst/>
            </a:prstGeom>
            <a:solidFill>
              <a:srgbClr val="E0E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DBDA59-0557-42AF-929B-4BCB3C6F8F36}"/>
                </a:ext>
              </a:extLst>
            </p:cNvPr>
            <p:cNvSpPr/>
            <p:nvPr/>
          </p:nvSpPr>
          <p:spPr>
            <a:xfrm rot="19810714">
              <a:off x="6565662" y="3595234"/>
              <a:ext cx="1340745" cy="7706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999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police-siren_zywEAiNO_WM">
            <a:hlinkClick r:id="" action="ppaction://media"/>
            <a:extLst>
              <a:ext uri="{FF2B5EF4-FFF2-40B4-BE49-F238E27FC236}">
                <a16:creationId xmlns:a16="http://schemas.microsoft.com/office/drawing/2014/main" id="{B6D613C3-ED95-4039-8720-9D290EDB4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3584" y="5267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moke, coming, fire&#10;&#10;Description automatically generated">
            <a:extLst>
              <a:ext uri="{FF2B5EF4-FFF2-40B4-BE49-F238E27FC236}">
                <a16:creationId xmlns:a16="http://schemas.microsoft.com/office/drawing/2014/main" id="{B8F377E8-40C2-4964-B0D6-369B2BE4F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"/>
            <a:ext cx="7135318" cy="6849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4E8C01-F33F-419A-9535-453C29623349}"/>
              </a:ext>
            </a:extLst>
          </p:cNvPr>
          <p:cNvSpPr/>
          <p:nvPr/>
        </p:nvSpPr>
        <p:spPr>
          <a:xfrm>
            <a:off x="7293536" y="2367171"/>
            <a:ext cx="45304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ماذا تشاهد؟ ما الذي حدث ؟ </a:t>
            </a:r>
          </a:p>
          <a:p>
            <a:pPr algn="ctr"/>
            <a:r>
              <a:rPr lang="ar-SA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و كيف نقوم بإخماده ؟</a:t>
            </a:r>
          </a:p>
          <a:p>
            <a:pPr algn="ctr"/>
            <a:r>
              <a:rPr lang="ar-SA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من سيساعدنا 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409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A174ADE-F38B-43F8-869F-6B2120C75ED9}"/>
              </a:ext>
            </a:extLst>
          </p:cNvPr>
          <p:cNvGrpSpPr/>
          <p:nvPr/>
        </p:nvGrpSpPr>
        <p:grpSpPr>
          <a:xfrm>
            <a:off x="0" y="1640114"/>
            <a:ext cx="5027919" cy="4680857"/>
            <a:chOff x="0" y="1640114"/>
            <a:chExt cx="5027919" cy="4680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BF500E-A2B9-4441-AE16-F89A993667DF}"/>
                </a:ext>
              </a:extLst>
            </p:cNvPr>
            <p:cNvSpPr/>
            <p:nvPr/>
          </p:nvSpPr>
          <p:spPr>
            <a:xfrm>
              <a:off x="0" y="1640114"/>
              <a:ext cx="5027919" cy="4680857"/>
            </a:xfrm>
            <a:custGeom>
              <a:avLst/>
              <a:gdLst>
                <a:gd name="connsiteX0" fmla="*/ 0 w 5027919"/>
                <a:gd name="connsiteY0" fmla="*/ 2340429 h 4680857"/>
                <a:gd name="connsiteX1" fmla="*/ 2513960 w 5027919"/>
                <a:gd name="connsiteY1" fmla="*/ 0 h 4680857"/>
                <a:gd name="connsiteX2" fmla="*/ 5027920 w 5027919"/>
                <a:gd name="connsiteY2" fmla="*/ 2340429 h 4680857"/>
                <a:gd name="connsiteX3" fmla="*/ 2513960 w 5027919"/>
                <a:gd name="connsiteY3" fmla="*/ 4680858 h 4680857"/>
                <a:gd name="connsiteX4" fmla="*/ 0 w 5027919"/>
                <a:gd name="connsiteY4" fmla="*/ 2340429 h 468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919" h="4680857" fill="none" extrusionOk="0">
                  <a:moveTo>
                    <a:pt x="0" y="2340429"/>
                  </a:moveTo>
                  <a:cubicBezTo>
                    <a:pt x="236811" y="822768"/>
                    <a:pt x="1392794" y="17636"/>
                    <a:pt x="2513960" y="0"/>
                  </a:cubicBezTo>
                  <a:cubicBezTo>
                    <a:pt x="3976661" y="126966"/>
                    <a:pt x="4976501" y="1046741"/>
                    <a:pt x="5027920" y="2340429"/>
                  </a:cubicBezTo>
                  <a:cubicBezTo>
                    <a:pt x="5083867" y="3641125"/>
                    <a:pt x="3587769" y="4537278"/>
                    <a:pt x="2513960" y="4680858"/>
                  </a:cubicBezTo>
                  <a:cubicBezTo>
                    <a:pt x="883993" y="4752937"/>
                    <a:pt x="120129" y="3470165"/>
                    <a:pt x="0" y="2340429"/>
                  </a:cubicBezTo>
                  <a:close/>
                </a:path>
                <a:path w="5027919" h="4680857" stroke="0" extrusionOk="0">
                  <a:moveTo>
                    <a:pt x="0" y="2340429"/>
                  </a:moveTo>
                  <a:cubicBezTo>
                    <a:pt x="-77278" y="1183426"/>
                    <a:pt x="986379" y="-57465"/>
                    <a:pt x="2513960" y="0"/>
                  </a:cubicBezTo>
                  <a:cubicBezTo>
                    <a:pt x="4118135" y="-31851"/>
                    <a:pt x="4931001" y="1224368"/>
                    <a:pt x="5027920" y="2340429"/>
                  </a:cubicBezTo>
                  <a:cubicBezTo>
                    <a:pt x="4985553" y="3647172"/>
                    <a:pt x="3865188" y="4724840"/>
                    <a:pt x="2513960" y="4680858"/>
                  </a:cubicBezTo>
                  <a:cubicBezTo>
                    <a:pt x="1284604" y="4577919"/>
                    <a:pt x="-132151" y="3663326"/>
                    <a:pt x="0" y="2340429"/>
                  </a:cubicBezTo>
                  <a:close/>
                </a:path>
              </a:pathLst>
            </a:custGeom>
            <a:solidFill>
              <a:srgbClr val="FFE699">
                <a:alpha val="80000"/>
              </a:srgbClr>
            </a:solidFill>
            <a:ln>
              <a:solidFill>
                <a:srgbClr val="0087F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662CE2-DB87-4B56-ADBF-505B451A5250}"/>
                </a:ext>
              </a:extLst>
            </p:cNvPr>
            <p:cNvSpPr txBox="1"/>
            <p:nvPr/>
          </p:nvSpPr>
          <p:spPr>
            <a:xfrm>
              <a:off x="1055077" y="2954215"/>
              <a:ext cx="331997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>
                  <a:cs typeface="Akhbar MT" pitchFamily="2" charset="-78"/>
                </a:rPr>
                <a:t>ملابس رجل الإطفاء</a:t>
              </a:r>
            </a:p>
            <a:p>
              <a:pPr algn="ctr"/>
              <a:r>
                <a:rPr lang="ar-SA" sz="4400" dirty="0">
                  <a:cs typeface="Akhbar MT" pitchFamily="2" charset="-78"/>
                </a:rPr>
                <a:t>ماذا تشاهد ؟ ما اسمهم ؟ ماهو لبسه وما اهميته ؟</a:t>
              </a:r>
              <a:endParaRPr lang="hi-IN" sz="4400" dirty="0"/>
            </a:p>
          </p:txBody>
        </p:sp>
      </p:grpSp>
      <p:pic>
        <p:nvPicPr>
          <p:cNvPr id="3" name="Picture 2" descr="A picture containing sky, person, group&#10;&#10;Description automatically generated">
            <a:extLst>
              <a:ext uri="{FF2B5EF4-FFF2-40B4-BE49-F238E27FC236}">
                <a16:creationId xmlns:a16="http://schemas.microsoft.com/office/drawing/2014/main" id="{546E4806-16FF-4988-AF42-8158555D8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3" y="3896785"/>
            <a:ext cx="4406666" cy="2917695"/>
          </a:xfrm>
          <a:prstGeom prst="roundRect">
            <a:avLst/>
          </a:prstGeom>
        </p:spPr>
      </p:pic>
      <p:pic>
        <p:nvPicPr>
          <p:cNvPr id="5" name="Picture 4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AF64719-7B11-451B-AC44-B054E6EBC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20" b="97283" l="575" r="97414">
                        <a14:foregroundMark x1="66092" y1="7609" x2="76437" y2="7609"/>
                        <a14:foregroundMark x1="76437" y1="7609" x2="93966" y2="19837"/>
                        <a14:foregroundMark x1="93966" y1="19837" x2="95690" y2="19837"/>
                        <a14:foregroundMark x1="79598" y1="5163" x2="68678" y2="7880"/>
                        <a14:foregroundMark x1="68678" y1="7880" x2="64943" y2="16304"/>
                        <a14:foregroundMark x1="48851" y1="29348" x2="40517" y2="20652"/>
                        <a14:foregroundMark x1="40517" y1="20652" x2="36782" y2="11141"/>
                        <a14:foregroundMark x1="36782" y1="11141" x2="37069" y2="4891"/>
                        <a14:foregroundMark x1="17241" y1="5978" x2="7471" y2="13043"/>
                        <a14:foregroundMark x1="7471" y1="13043" x2="10057" y2="25000"/>
                        <a14:foregroundMark x1="10057" y1="25000" x2="17529" y2="31793"/>
                        <a14:foregroundMark x1="17529" y1="31793" x2="25287" y2="31250"/>
                        <a14:foregroundMark x1="58046" y1="49728" x2="56322" y2="39402"/>
                        <a14:foregroundMark x1="56322" y1="39402" x2="47126" y2="44022"/>
                        <a14:foregroundMark x1="47126" y1="44022" x2="9483" y2="46739"/>
                        <a14:foregroundMark x1="9483" y1="46739" x2="3448" y2="48641"/>
                        <a14:foregroundMark x1="17241" y1="34511" x2="13218" y2="29891"/>
                        <a14:foregroundMark x1="47701" y1="24185" x2="49138" y2="14402"/>
                        <a14:foregroundMark x1="49138" y1="14402" x2="39080" y2="9511"/>
                        <a14:foregroundMark x1="39080" y1="9511" x2="29885" y2="14946"/>
                        <a14:foregroundMark x1="29885" y1="14946" x2="42816" y2="20652"/>
                        <a14:foregroundMark x1="42816" y1="20652" x2="47701" y2="12772"/>
                        <a14:foregroundMark x1="51437" y1="19565" x2="49713" y2="8967"/>
                        <a14:foregroundMark x1="49713" y1="8967" x2="47989" y2="6793"/>
                        <a14:foregroundMark x1="77874" y1="14402" x2="66954" y2="18207"/>
                        <a14:foregroundMark x1="66954" y1="18207" x2="72414" y2="8967"/>
                        <a14:foregroundMark x1="72414" y1="8967" x2="60920" y2="11413"/>
                        <a14:foregroundMark x1="60920" y1="11413" x2="54885" y2="19293"/>
                        <a14:foregroundMark x1="54885" y1="19293" x2="67816" y2="20652"/>
                        <a14:foregroundMark x1="67816" y1="20652" x2="81609" y2="19293"/>
                        <a14:foregroundMark x1="81609" y1="19293" x2="83333" y2="18207"/>
                        <a14:foregroundMark x1="74425" y1="43207" x2="83621" y2="48913"/>
                        <a14:foregroundMark x1="83621" y1="48913" x2="72126" y2="41304"/>
                        <a14:foregroundMark x1="72126" y1="41304" x2="71552" y2="31522"/>
                        <a14:foregroundMark x1="71552" y1="31522" x2="85057" y2="42935"/>
                        <a14:foregroundMark x1="85920" y1="61141" x2="83333" y2="87500"/>
                        <a14:foregroundMark x1="82471" y1="91576" x2="80747" y2="81250"/>
                        <a14:foregroundMark x1="80747" y1="81250" x2="89943" y2="87228"/>
                        <a14:foregroundMark x1="89943" y1="87228" x2="83621" y2="95380"/>
                        <a14:foregroundMark x1="83621" y1="95380" x2="78736" y2="95380"/>
                        <a14:foregroundMark x1="60920" y1="95109" x2="55460" y2="64402"/>
                        <a14:foregroundMark x1="55460" y1="64402" x2="45690" y2="66304"/>
                        <a14:foregroundMark x1="45690" y1="66304" x2="45402" y2="66848"/>
                        <a14:foregroundMark x1="49713" y1="61413" x2="64080" y2="55707"/>
                        <a14:foregroundMark x1="55747" y1="60870" x2="65805" y2="62500"/>
                        <a14:foregroundMark x1="62356" y1="54891" x2="49425" y2="60598"/>
                        <a14:foregroundMark x1="16420" y1="81376" x2="16561" y2="81365"/>
                        <a14:foregroundMark x1="29598" y1="64130" x2="9195" y2="67391"/>
                        <a14:foregroundMark x1="9195" y1="67391" x2="14080" y2="58152"/>
                        <a14:foregroundMark x1="14080" y1="58152" x2="23851" y2="56793"/>
                        <a14:foregroundMark x1="23851" y1="56793" x2="34195" y2="57609"/>
                        <a14:foregroundMark x1="34195" y1="57609" x2="27874" y2="66033"/>
                        <a14:foregroundMark x1="27874" y1="66033" x2="1149" y2="71196"/>
                        <a14:foregroundMark x1="91379" y1="93478" x2="81034" y2="97554"/>
                        <a14:foregroundMark x1="81034" y1="97554" x2="75000" y2="96467"/>
                        <a14:foregroundMark x1="50862" y1="71739" x2="54598" y2="84239"/>
                        <a14:foregroundMark x1="61494" y1="48641" x2="51724" y2="49457"/>
                        <a14:foregroundMark x1="59483" y1="49457" x2="62069" y2="50543"/>
                        <a14:foregroundMark x1="97414" y1="79348" x2="97414" y2="79348"/>
                        <a14:foregroundMark x1="97414" y1="79348" x2="73851" y2="79620"/>
                        <a14:backgroundMark x1="18391" y1="86685" x2="31322" y2="89402"/>
                        <a14:backgroundMark x1="31322" y1="89402" x2="18678" y2="84511"/>
                        <a14:backgroundMark x1="18678" y1="84511" x2="7471" y2="85598"/>
                        <a14:backgroundMark x1="7471" y1="85598" x2="10632" y2="95652"/>
                        <a14:backgroundMark x1="10632" y1="95652" x2="10632" y2="95652"/>
                        <a14:backgroundMark x1="21264" y1="87500" x2="30172" y2="81793"/>
                        <a14:backgroundMark x1="30172" y1="81793" x2="36207" y2="81522"/>
                        <a14:backgroundMark x1="36207" y1="81522" x2="16667" y2="81522"/>
                        <a14:backgroundMark x1="16667" y1="81522" x2="12356" y2="91033"/>
                        <a14:backgroundMark x1="12356" y1="91033" x2="12356" y2="9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55" y="198941"/>
            <a:ext cx="3496874" cy="3697844"/>
          </a:xfrm>
          <a:prstGeom prst="rect">
            <a:avLst/>
          </a:prstGeom>
        </p:spPr>
      </p:pic>
      <p:pic>
        <p:nvPicPr>
          <p:cNvPr id="2" name="fire-truck-siren-pass-by_MJiQAoEu_WM">
            <a:hlinkClick r:id="" action="ppaction://media"/>
            <a:extLst>
              <a:ext uri="{FF2B5EF4-FFF2-40B4-BE49-F238E27FC236}">
                <a16:creationId xmlns:a16="http://schemas.microsoft.com/office/drawing/2014/main" id="{688CFE50-D3C5-4FC5-B816-1DA389C20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1242" y="3253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A174ADE-F38B-43F8-869F-6B2120C75ED9}"/>
              </a:ext>
            </a:extLst>
          </p:cNvPr>
          <p:cNvGrpSpPr/>
          <p:nvPr/>
        </p:nvGrpSpPr>
        <p:grpSpPr>
          <a:xfrm>
            <a:off x="0" y="1640114"/>
            <a:ext cx="5027919" cy="4680857"/>
            <a:chOff x="0" y="1640114"/>
            <a:chExt cx="5027919" cy="4680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BF500E-A2B9-4441-AE16-F89A993667DF}"/>
                </a:ext>
              </a:extLst>
            </p:cNvPr>
            <p:cNvSpPr/>
            <p:nvPr/>
          </p:nvSpPr>
          <p:spPr>
            <a:xfrm>
              <a:off x="0" y="1640114"/>
              <a:ext cx="5027919" cy="4680857"/>
            </a:xfrm>
            <a:custGeom>
              <a:avLst/>
              <a:gdLst>
                <a:gd name="connsiteX0" fmla="*/ 0 w 5027919"/>
                <a:gd name="connsiteY0" fmla="*/ 2340429 h 4680857"/>
                <a:gd name="connsiteX1" fmla="*/ 2513960 w 5027919"/>
                <a:gd name="connsiteY1" fmla="*/ 0 h 4680857"/>
                <a:gd name="connsiteX2" fmla="*/ 5027920 w 5027919"/>
                <a:gd name="connsiteY2" fmla="*/ 2340429 h 4680857"/>
                <a:gd name="connsiteX3" fmla="*/ 2513960 w 5027919"/>
                <a:gd name="connsiteY3" fmla="*/ 4680858 h 4680857"/>
                <a:gd name="connsiteX4" fmla="*/ 0 w 5027919"/>
                <a:gd name="connsiteY4" fmla="*/ 2340429 h 468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7919" h="4680857" fill="none" extrusionOk="0">
                  <a:moveTo>
                    <a:pt x="0" y="2340429"/>
                  </a:moveTo>
                  <a:cubicBezTo>
                    <a:pt x="236811" y="822768"/>
                    <a:pt x="1392794" y="17636"/>
                    <a:pt x="2513960" y="0"/>
                  </a:cubicBezTo>
                  <a:cubicBezTo>
                    <a:pt x="3976661" y="126966"/>
                    <a:pt x="4976501" y="1046741"/>
                    <a:pt x="5027920" y="2340429"/>
                  </a:cubicBezTo>
                  <a:cubicBezTo>
                    <a:pt x="5083867" y="3641125"/>
                    <a:pt x="3587769" y="4537278"/>
                    <a:pt x="2513960" y="4680858"/>
                  </a:cubicBezTo>
                  <a:cubicBezTo>
                    <a:pt x="883993" y="4752937"/>
                    <a:pt x="120129" y="3470165"/>
                    <a:pt x="0" y="2340429"/>
                  </a:cubicBezTo>
                  <a:close/>
                </a:path>
                <a:path w="5027919" h="4680857" stroke="0" extrusionOk="0">
                  <a:moveTo>
                    <a:pt x="0" y="2340429"/>
                  </a:moveTo>
                  <a:cubicBezTo>
                    <a:pt x="-77278" y="1183426"/>
                    <a:pt x="986379" y="-57465"/>
                    <a:pt x="2513960" y="0"/>
                  </a:cubicBezTo>
                  <a:cubicBezTo>
                    <a:pt x="4118135" y="-31851"/>
                    <a:pt x="4931001" y="1224368"/>
                    <a:pt x="5027920" y="2340429"/>
                  </a:cubicBezTo>
                  <a:cubicBezTo>
                    <a:pt x="4985553" y="3647172"/>
                    <a:pt x="3865188" y="4724840"/>
                    <a:pt x="2513960" y="4680858"/>
                  </a:cubicBezTo>
                  <a:cubicBezTo>
                    <a:pt x="1284604" y="4577919"/>
                    <a:pt x="-132151" y="3663326"/>
                    <a:pt x="0" y="2340429"/>
                  </a:cubicBezTo>
                  <a:close/>
                </a:path>
              </a:pathLst>
            </a:custGeom>
            <a:solidFill>
              <a:srgbClr val="FFE699">
                <a:alpha val="80000"/>
              </a:srgbClr>
            </a:solidFill>
            <a:ln>
              <a:solidFill>
                <a:srgbClr val="0087F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662CE2-DB87-4B56-ADBF-505B451A5250}"/>
                </a:ext>
              </a:extLst>
            </p:cNvPr>
            <p:cNvSpPr txBox="1"/>
            <p:nvPr/>
          </p:nvSpPr>
          <p:spPr>
            <a:xfrm>
              <a:off x="329784" y="2008404"/>
              <a:ext cx="404195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dirty="0">
                  <a:cs typeface="Akhbar MT" pitchFamily="2" charset="-78"/>
                </a:rPr>
                <a:t>ملابس رجل الفضاء</a:t>
              </a:r>
            </a:p>
            <a:p>
              <a:pPr algn="ctr"/>
              <a:r>
                <a:rPr lang="ar-SA" sz="4400" dirty="0">
                  <a:cs typeface="Akhbar MT" pitchFamily="2" charset="-78"/>
                </a:rPr>
                <a:t>صف ما ذا تشاهد ؟</a:t>
              </a:r>
            </a:p>
            <a:p>
              <a:pPr algn="ctr"/>
              <a:r>
                <a:rPr lang="ar-SA" sz="4400" dirty="0">
                  <a:cs typeface="Akhbar MT" pitchFamily="2" charset="-78"/>
                </a:rPr>
                <a:t>لماذا يحمل في ظهره اكسجين ؟ ماذا يحدث عندما لا يلبسها ؟</a:t>
              </a:r>
              <a:endParaRPr lang="hi-IN" sz="4400" dirty="0"/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1DC5D4D-DA04-4513-A7A0-F60CE62DF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29" y="3348805"/>
            <a:ext cx="2655888" cy="3527564"/>
          </a:xfrm>
          <a:prstGeom prst="rect">
            <a:avLst/>
          </a:prstGeom>
        </p:spPr>
      </p:pic>
      <p:pic>
        <p:nvPicPr>
          <p:cNvPr id="7" name="Picture 6" descr="A drawing of a robot&#10;&#10;Description automatically generated with medium confidence">
            <a:extLst>
              <a:ext uri="{FF2B5EF4-FFF2-40B4-BE49-F238E27FC236}">
                <a16:creationId xmlns:a16="http://schemas.microsoft.com/office/drawing/2014/main" id="{A44BB33A-F58B-4DD2-B248-8BBD82A11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2" b="98316" l="3889" r="90000">
                        <a14:foregroundMark x1="77111" y1="10316" x2="67000" y2="4526"/>
                        <a14:foregroundMark x1="67000" y1="4526" x2="51222" y2="5158"/>
                        <a14:foregroundMark x1="51222" y1="5158" x2="36778" y2="8158"/>
                        <a14:foregroundMark x1="36778" y1="8158" x2="20889" y2="9000"/>
                        <a14:foregroundMark x1="20889" y1="9000" x2="7111" y2="11579"/>
                        <a14:foregroundMark x1="7111" y1="11579" x2="3889" y2="20474"/>
                        <a14:foregroundMark x1="3889" y1="20474" x2="13667" y2="52211"/>
                        <a14:foregroundMark x1="25778" y1="35053" x2="35889" y2="27895"/>
                        <a14:foregroundMark x1="35889" y1="27895" x2="31333" y2="17632"/>
                        <a14:foregroundMark x1="31333" y1="17632" x2="62222" y2="2789"/>
                        <a14:foregroundMark x1="62222" y1="2789" x2="49889" y2="7053"/>
                        <a14:foregroundMark x1="49889" y1="7053" x2="63333" y2="3632"/>
                        <a14:foregroundMark x1="63333" y1="3632" x2="64111" y2="3737"/>
                        <a14:foregroundMark x1="36444" y1="25737" x2="26222" y2="38474"/>
                        <a14:foregroundMark x1="26222" y1="38474" x2="48556" y2="76105"/>
                        <a14:foregroundMark x1="48556" y1="76105" x2="32889" y2="94263"/>
                        <a14:foregroundMark x1="32889" y1="94263" x2="47222" y2="91737"/>
                        <a14:foregroundMark x1="47222" y1="91737" x2="54778" y2="91789"/>
                        <a14:foregroundMark x1="73556" y1="86684" x2="80000" y2="93579"/>
                        <a14:foregroundMark x1="80000" y1="93579" x2="94111" y2="95842"/>
                        <a14:foregroundMark x1="94111" y1="95842" x2="78444" y2="93789"/>
                        <a14:foregroundMark x1="78444" y1="93789" x2="44889" y2="99842"/>
                        <a14:foregroundMark x1="44889" y1="99842" x2="93778" y2="96211"/>
                        <a14:foregroundMark x1="93778" y1="96211" x2="75778" y2="92421"/>
                        <a14:foregroundMark x1="75778" y1="92421" x2="60444" y2="92947"/>
                        <a14:foregroundMark x1="60444" y1="92947" x2="45778" y2="95737"/>
                        <a14:foregroundMark x1="45778" y1="95737" x2="42222" y2="98316"/>
                        <a14:foregroundMark x1="85111" y1="61737" x2="88667" y2="5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23" y="2428093"/>
            <a:ext cx="2098377" cy="4429907"/>
          </a:xfrm>
          <a:prstGeom prst="rect">
            <a:avLst/>
          </a:prstGeom>
        </p:spPr>
      </p:pic>
      <p:pic>
        <p:nvPicPr>
          <p:cNvPr id="9" name="Picture 8" descr="A picture containing purple, porcelain, plant, ceramic ware&#10;&#10;Description automatically generated">
            <a:extLst>
              <a:ext uri="{FF2B5EF4-FFF2-40B4-BE49-F238E27FC236}">
                <a16:creationId xmlns:a16="http://schemas.microsoft.com/office/drawing/2014/main" id="{5036F0DB-6FDC-44E0-A9A1-3660E5438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70596" y="233119"/>
            <a:ext cx="1842087" cy="184208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48B0CCF-1B88-47FB-BBDB-2000D6FC7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42677" y="353169"/>
            <a:ext cx="3684172" cy="1842086"/>
          </a:xfrm>
          <a:prstGeom prst="rect">
            <a:avLst/>
          </a:prstGeom>
        </p:spPr>
      </p:pic>
      <p:pic>
        <p:nvPicPr>
          <p:cNvPr id="2" name="rocket-missile-whoosh_zknhFrN__WM">
            <a:hlinkClick r:id="" action="ppaction://media"/>
            <a:extLst>
              <a:ext uri="{FF2B5EF4-FFF2-40B4-BE49-F238E27FC236}">
                <a16:creationId xmlns:a16="http://schemas.microsoft.com/office/drawing/2014/main" id="{D451B9AA-FF84-43D3-B320-0255E802DB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17249" y="5447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C2CBDCF-1E3F-482F-91EC-DC60A81A2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76700" y="98475"/>
            <a:ext cx="11377635" cy="6399920"/>
          </a:xfrm>
          <a:prstGeom prst="rect">
            <a:avLst/>
          </a:prstGeom>
        </p:spPr>
      </p:pic>
      <p:pic>
        <p:nvPicPr>
          <p:cNvPr id="2" name="Online Media 1" title="أنشودة المهن - أغاني أطفال باللغة العربية">
            <a:hlinkClick r:id="" action="ppaction://media"/>
            <a:extLst>
              <a:ext uri="{FF2B5EF4-FFF2-40B4-BE49-F238E27FC236}">
                <a16:creationId xmlns:a16="http://schemas.microsoft.com/office/drawing/2014/main" id="{A2F19951-6A91-4B53-B16C-8413930F82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1590" y="492369"/>
            <a:ext cx="7965967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331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93</Words>
  <Application>Microsoft Office PowerPoint</Application>
  <PresentationFormat>شاشة عريضة</PresentationFormat>
  <Paragraphs>16</Paragraphs>
  <Slides>8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ملابس المهن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ملابس المهن</dc:title>
  <dc:creator>Miss NouraH</dc:creator>
  <cp:lastModifiedBy>Rasha Fahmy</cp:lastModifiedBy>
  <cp:revision>14</cp:revision>
  <dcterms:created xsi:type="dcterms:W3CDTF">2021-02-22T09:45:05Z</dcterms:created>
  <dcterms:modified xsi:type="dcterms:W3CDTF">2021-10-02T06:44:10Z</dcterms:modified>
</cp:coreProperties>
</file>