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97" r:id="rId3"/>
    <p:sldId id="379" r:id="rId4"/>
    <p:sldId id="380" r:id="rId5"/>
    <p:sldId id="381" r:id="rId6"/>
    <p:sldId id="382" r:id="rId7"/>
    <p:sldId id="383" r:id="rId8"/>
    <p:sldId id="396" r:id="rId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66"/>
    <a:srgbClr val="006600"/>
    <a:srgbClr val="CC0000"/>
    <a:srgbClr val="9900CC"/>
    <a:srgbClr val="0099CC"/>
    <a:srgbClr val="FF33CC"/>
    <a:srgbClr val="008000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0" autoAdjust="0"/>
    <p:restoredTop sz="94660"/>
  </p:normalViewPr>
  <p:slideViewPr>
    <p:cSldViewPr>
      <p:cViewPr varScale="1">
        <p:scale>
          <a:sx n="67" d="100"/>
          <a:sy n="67" d="100"/>
        </p:scale>
        <p:origin x="9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EB559-8BCF-49F1-9CB3-63CDDB4414C6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D7BC6F-7CC3-4769-8EBB-6B9DFA1A7D3A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47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F5BB-4460-46D0-B559-8EFAEA82A91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B47D-FBD3-430E-B34F-120848740E1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47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CC9-3BB3-4136-BDB0-A36CEFCF714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541-D479-4CEA-81B5-4F443F3AB4D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3F0D-ED95-4350-B28B-5F8EA5C40C88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C91E-CEDE-42B2-88BB-00F0B728C1F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8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001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2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2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5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20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579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93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4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39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84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70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706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75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79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662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482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2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1BD3-183D-49C5-88EE-025B99684218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BADE-4147-4359-B821-65E238C8073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7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28B4-F00B-4AB2-8467-F3FAB657BB14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7674-6845-4D2B-A4D1-0EEE60AB6CA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6510-A473-4939-AA37-4B2856801D07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B426-5DCF-41AC-A6C0-C78CDD48249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1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566F-B323-46E7-80CD-B448104C684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A162-3314-4CDA-A192-74A1CEA7D21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96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D2E7-4F68-4A65-89E5-8D3BD77A0341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A646-9940-4538-8F9E-40C54021680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63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0645-C33C-46B5-A5FF-C96F596693AA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3482-4144-4D6F-9974-BB1AF22B959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67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1" name="صورة 10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9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مراجعة </a:t>
            </a:r>
            <a:r>
              <a:rPr lang="ar-EG" b="1" smtClean="0">
                <a:solidFill>
                  <a:schemeClr val="accent4">
                    <a:lumMod val="50000"/>
                  </a:schemeClr>
                </a:solidFill>
              </a:rPr>
              <a:t>الدرس الثاني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 smtClean="0"/>
          </a:p>
          <a:p>
            <a:r>
              <a:rPr lang="ar-EG" b="1" smtClean="0">
                <a:solidFill>
                  <a:schemeClr val="accent5">
                    <a:lumMod val="50000"/>
                  </a:schemeClr>
                </a:solidFill>
              </a:rPr>
              <a:t>العلم وعملياته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6926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نور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069111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المعلم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1158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1" y="1412776"/>
            <a:ext cx="7344816" cy="120032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سـ 1 –حدد أي انواع </a:t>
            </a:r>
            <a:r>
              <a:rPr lang="ar-SA" sz="3600" dirty="0" err="1" smtClean="0">
                <a:solidFill>
                  <a:srgbClr val="FF0000"/>
                </a:solidFill>
              </a:rPr>
              <a:t>ثورانات</a:t>
            </a:r>
            <a:r>
              <a:rPr lang="ar-SA" sz="3600" dirty="0" smtClean="0">
                <a:solidFill>
                  <a:srgbClr val="FF0000"/>
                </a:solidFill>
              </a:rPr>
              <a:t> اللابة تغطي أكبر مساحة من سطح الأرض ؟ 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87551" y="4077072"/>
            <a:ext cx="6568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7030A0"/>
                </a:solidFill>
              </a:rPr>
              <a:t>جـ1 –              ثوران </a:t>
            </a:r>
            <a:r>
              <a:rPr lang="ar-SA" sz="3600" dirty="0">
                <a:solidFill>
                  <a:srgbClr val="7030A0"/>
                </a:solidFill>
              </a:rPr>
              <a:t>الشقوق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-26293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63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7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214318" y="1124744"/>
            <a:ext cx="6715364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 – صف المخاطر الناتجة عن البراكين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86326" y="3394124"/>
            <a:ext cx="664335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7030A0"/>
                </a:solidFill>
              </a:rPr>
              <a:t>جـ2 – </a:t>
            </a:r>
            <a:endParaRPr lang="ar-SA" sz="3600" dirty="0">
              <a:solidFill>
                <a:srgbClr val="7030A0"/>
              </a:solidFill>
            </a:endParaRPr>
          </a:p>
          <a:p>
            <a:pPr algn="justLow"/>
            <a:r>
              <a:rPr lang="ar-SA" sz="3600" dirty="0">
                <a:solidFill>
                  <a:srgbClr val="7030A0"/>
                </a:solidFill>
              </a:rPr>
              <a:t>تدمير المدن والقرى , إغلاق الموانئ والمطارات , وتلوث الهواء</a:t>
            </a:r>
            <a:r>
              <a:rPr lang="ar-SA" sz="3600" dirty="0" smtClean="0">
                <a:solidFill>
                  <a:srgbClr val="7030A0"/>
                </a:solidFill>
              </a:rPr>
              <a:t>.</a:t>
            </a:r>
            <a:endParaRPr lang="ar-SA" sz="3600" dirty="0">
              <a:solidFill>
                <a:srgbClr val="7030A0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-26293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63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45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89084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3 – لماذا تكون جوانب البركان المخروطي حادة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636692" y="3432398"/>
            <a:ext cx="587061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400" dirty="0" smtClean="0">
                <a:solidFill>
                  <a:srgbClr val="7030A0"/>
                </a:solidFill>
              </a:rPr>
              <a:t>جـ3 – </a:t>
            </a:r>
            <a:r>
              <a:rPr lang="ar-SA" sz="4400" dirty="0">
                <a:solidFill>
                  <a:srgbClr val="7030A0"/>
                </a:solidFill>
              </a:rPr>
              <a:t>تكون المواد الصلبة الخارجة من البركان المخروطي جوانب شديدة الانحدار.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-26293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63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6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268760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4 – اذكر أنواع المواد التي تتكون منها البراكين المركبة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432870" y="3444403"/>
            <a:ext cx="62782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>
                <a:solidFill>
                  <a:srgbClr val="7030A0"/>
                </a:solidFill>
              </a:rPr>
              <a:t>جـ4 </a:t>
            </a:r>
            <a:r>
              <a:rPr lang="ar-SA" sz="4000" dirty="0" smtClean="0">
                <a:solidFill>
                  <a:srgbClr val="7030A0"/>
                </a:solidFill>
              </a:rPr>
              <a:t>– </a:t>
            </a:r>
          </a:p>
          <a:p>
            <a:pPr algn="justLow"/>
            <a:r>
              <a:rPr lang="ar-SA" sz="4000" dirty="0">
                <a:solidFill>
                  <a:srgbClr val="7030A0"/>
                </a:solidFill>
              </a:rPr>
              <a:t>تتكون من تتابع طبقات اللابة و المقذوفات الصلبة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-26293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63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4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90820"/>
            <a:ext cx="7344816" cy="144655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400" dirty="0" smtClean="0">
                <a:solidFill>
                  <a:srgbClr val="FF0000"/>
                </a:solidFill>
              </a:rPr>
              <a:t>سـ 5 – لماذا تتفجر الصهارة الغنية بالسليكا؟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22330" y="2924944"/>
            <a:ext cx="649934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جـ5 – </a:t>
            </a:r>
            <a:endParaRPr lang="ar-SA" sz="4000" dirty="0">
              <a:solidFill>
                <a:srgbClr val="7030A0"/>
              </a:solidFill>
            </a:endParaRPr>
          </a:p>
          <a:p>
            <a:pPr algn="justLow"/>
            <a:r>
              <a:rPr lang="ar-SA" sz="4000" dirty="0">
                <a:solidFill>
                  <a:srgbClr val="7030A0"/>
                </a:solidFill>
              </a:rPr>
              <a:t>تكون الصهارة الغنية بالسليكا لزجة وكثيفة . وقد تحبس الغاز مما يؤدي إلى تشكل الضغط وزيادته إلى أن يثور البركان بصورة انفجارية.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-26293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63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97565"/>
            <a:ext cx="7344816" cy="243143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6 – </a:t>
            </a:r>
            <a:r>
              <a:rPr lang="ar-SA" sz="3600" dirty="0" smtClean="0">
                <a:solidFill>
                  <a:srgbClr val="FF0000"/>
                </a:solidFill>
              </a:rPr>
              <a:t>يرتفع بركان حرة ثنيان 1650م عن سطح البحر , ويرتفع بركان حرة البرك إلى 381م . كم مرة يساوي ارتفاع بركان حرة ثنيان ارتفاع بركان حرة البرك </a:t>
            </a:r>
            <a:r>
              <a:rPr lang="ar-SA" sz="4000" dirty="0" smtClean="0">
                <a:solidFill>
                  <a:srgbClr val="FF0000"/>
                </a:solidFill>
              </a:rPr>
              <a:t>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16450" y="3645024"/>
            <a:ext cx="8911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جـ6– </a:t>
            </a:r>
            <a:endParaRPr lang="ar-SA" sz="4000" dirty="0">
              <a:solidFill>
                <a:srgbClr val="7030A0"/>
              </a:solidFill>
            </a:endParaRPr>
          </a:p>
          <a:p>
            <a:pPr algn="justLow"/>
            <a:r>
              <a:rPr lang="ar-SA" sz="4000" dirty="0">
                <a:solidFill>
                  <a:srgbClr val="7030A0"/>
                </a:solidFill>
              </a:rPr>
              <a:t>فوهة بركان حرة ثنيان أعلى 4.33 مرة من فوهة بركان حرة البرك (1650م ÷ 381م = 4.33) . 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-26293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63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96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13877</TotalTime>
  <Words>206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Tahoma</vt:lpstr>
      <vt:lpstr>Times New Roman</vt:lpstr>
      <vt:lpstr>سمة Office</vt:lpstr>
      <vt:lpstr>Organic</vt:lpstr>
      <vt:lpstr>مراجعة الدرس الثاني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waleed</cp:lastModifiedBy>
  <cp:revision>1125</cp:revision>
  <dcterms:modified xsi:type="dcterms:W3CDTF">2016-05-12T18:12:44Z</dcterms:modified>
</cp:coreProperties>
</file>