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١٠…"/>
          <p:cNvSpPr txBox="1"/>
          <p:nvPr/>
        </p:nvSpPr>
        <p:spPr>
          <a:xfrm>
            <a:off x="1542144" y="582061"/>
            <a:ext cx="2559951" cy="1871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١٠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الاحصاء والاحتمالات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401009" y="7476787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موضوع الدرس :"/>
          <p:cNvSpPr txBox="1"/>
          <p:nvPr/>
        </p:nvSpPr>
        <p:spPr>
          <a:xfrm>
            <a:off x="3791074" y="441308"/>
            <a:ext cx="14596958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موضوع الدرس :</a:t>
            </a:r>
          </a:p>
        </p:txBody>
      </p:sp>
      <p:sp>
        <p:nvSpPr>
          <p:cNvPr id="50" name="إحصائيات العينة ومعالم المجتمع"/>
          <p:cNvSpPr txBox="1"/>
          <p:nvPr/>
        </p:nvSpPr>
        <p:spPr>
          <a:xfrm>
            <a:off x="5723703" y="771926"/>
            <a:ext cx="8166907" cy="92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 sz="5800">
                <a:solidFill>
                  <a:srgbClr val="011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>
                <a:solidFill>
                  <a:srgbClr val="E63B7A"/>
                </a:solidFill>
              </a:defRPr>
            </a:pPr>
            <a:r>
              <a:rPr>
                <a:solidFill>
                  <a:srgbClr val="011D57"/>
                </a:solidFill>
              </a:rPr>
              <a:t>إحصائيات العينة ومعالم المجتمع  </a:t>
            </a:r>
          </a:p>
        </p:txBody>
      </p:sp>
      <p:sp>
        <p:nvSpPr>
          <p:cNvPr id="51" name="🎯 استعمال احصائيات العينة لتحليل نتائج الدراسة المسحية…"/>
          <p:cNvSpPr txBox="1"/>
          <p:nvPr/>
        </p:nvSpPr>
        <p:spPr>
          <a:xfrm>
            <a:off x="19944302" y="3653156"/>
            <a:ext cx="3819230" cy="367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احصائيات العينة لتحليل نتائج الدراسة المسحية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تحليل البيانات باستعمال احصائية العينة </a:t>
            </a:r>
          </a:p>
        </p:txBody>
      </p:sp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7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3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1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2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6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4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5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9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7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8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7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2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69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6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3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6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1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8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5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2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5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0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7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4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1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2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7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205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0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208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3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211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6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214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7188000" y="4299021"/>
            <a:ext cx="10008000" cy="43432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128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227" name="Google Shape;67;p8"/>
          <p:cNvGrpSpPr/>
          <p:nvPr/>
        </p:nvGrpSpPr>
        <p:grpSpPr>
          <a:xfrm>
            <a:off x="22824794" y="11047907"/>
            <a:ext cx="1657303" cy="2356587"/>
            <a:chOff x="0" y="0"/>
            <a:chExt cx="1657302" cy="2356585"/>
          </a:xfrm>
        </p:grpSpPr>
        <p:sp>
          <p:nvSpPr>
            <p:cNvPr id="225" name="Google Shape;68;p8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Google Shape;69;p8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0" name="Google Shape;70;p8"/>
          <p:cNvGrpSpPr/>
          <p:nvPr/>
        </p:nvGrpSpPr>
        <p:grpSpPr>
          <a:xfrm>
            <a:off x="21218587" y="10562594"/>
            <a:ext cx="2201188" cy="2120398"/>
            <a:chOff x="0" y="0"/>
            <a:chExt cx="2201187" cy="2120396"/>
          </a:xfrm>
        </p:grpSpPr>
        <p:sp>
          <p:nvSpPr>
            <p:cNvPr id="228" name="Google Shape;71;p8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Google Shape;72;p8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3" name="Google Shape;73;p8"/>
          <p:cNvGrpSpPr/>
          <p:nvPr/>
        </p:nvGrpSpPr>
        <p:grpSpPr>
          <a:xfrm>
            <a:off x="1299200" y="580322"/>
            <a:ext cx="2019455" cy="2243900"/>
            <a:chOff x="0" y="0"/>
            <a:chExt cx="2019454" cy="2243899"/>
          </a:xfrm>
        </p:grpSpPr>
        <p:sp>
          <p:nvSpPr>
            <p:cNvPr id="231" name="Google Shape;74;p8"/>
            <p:cNvSpPr/>
            <p:nvPr/>
          </p:nvSpPr>
          <p:spPr>
            <a:xfrm rot="2083874">
              <a:off x="522001" y="62189"/>
              <a:ext cx="877145" cy="210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Google Shape;75;p8"/>
            <p:cNvSpPr/>
            <p:nvPr/>
          </p:nvSpPr>
          <p:spPr>
            <a:xfrm rot="2083874">
              <a:off x="619418" y="74669"/>
              <a:ext cx="878122" cy="2106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6" name="Google Shape;76;p8"/>
          <p:cNvGrpSpPr/>
          <p:nvPr/>
        </p:nvGrpSpPr>
        <p:grpSpPr>
          <a:xfrm>
            <a:off x="269876" y="1054610"/>
            <a:ext cx="1003663" cy="2166404"/>
            <a:chOff x="0" y="0"/>
            <a:chExt cx="1003661" cy="2166402"/>
          </a:xfrm>
        </p:grpSpPr>
        <p:sp>
          <p:nvSpPr>
            <p:cNvPr id="234" name="Google Shape;77;p8"/>
            <p:cNvSpPr/>
            <p:nvPr/>
          </p:nvSpPr>
          <p:spPr>
            <a:xfrm rot="61417">
              <a:off x="18751" y="51635"/>
              <a:ext cx="877286" cy="2107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5" name="Google Shape;78;p8"/>
            <p:cNvSpPr/>
            <p:nvPr/>
          </p:nvSpPr>
          <p:spPr>
            <a:xfrm rot="61417">
              <a:off x="106648" y="7676"/>
              <a:ext cx="878263" cy="210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6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موضوع الدرس :  إحصائيات العينة ومعالم المجتمع"/>
          <p:cNvSpPr txBox="1"/>
          <p:nvPr/>
        </p:nvSpPr>
        <p:spPr>
          <a:xfrm>
            <a:off x="5083294" y="535142"/>
            <a:ext cx="14867735" cy="16799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1D57"/>
                </a:solidFill>
              </a:rPr>
              <a:t> إحصائيات العينة ومعالم المجتمع  </a:t>
            </a:r>
          </a:p>
        </p:txBody>
      </p:sp>
      <p:sp>
        <p:nvSpPr>
          <p:cNvPr id="69" name="🎯 استعمال احصائيات العينة لتحليل نتائج الدراسة المسحية…"/>
          <p:cNvSpPr txBox="1"/>
          <p:nvPr/>
        </p:nvSpPr>
        <p:spPr>
          <a:xfrm>
            <a:off x="18762794" y="4111952"/>
            <a:ext cx="4538852" cy="31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احصائيات العينة لتحليل نتائج الدراسة المسحية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تحليل البيانات باستعمال احصائية العينة </a:t>
            </a:r>
          </a:p>
        </p:txBody>
      </p:sp>
      <p:sp>
        <p:nvSpPr>
          <p:cNvPr id="70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١٠٢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4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5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2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3.png"/><Relationship Id="rId4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4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5" Type="http://schemas.openxmlformats.org/officeDocument/2006/relationships/image" Target="../media/image48.png"/><Relationship Id="rId6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22.jpeg"/><Relationship Id="rId4" Type="http://schemas.openxmlformats.org/officeDocument/2006/relationships/image" Target="../media/image18.png"/><Relationship Id="rId5" Type="http://schemas.openxmlformats.org/officeDocument/2006/relationships/image" Target="../media/image1.gif"/><Relationship Id="rId6" Type="http://schemas.openxmlformats.org/officeDocument/2006/relationships/image" Target="../media/image50.png"/><Relationship Id="rId7" Type="http://schemas.openxmlformats.org/officeDocument/2006/relationships/image" Target="../media/image5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3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4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2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6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6.jpeg"/><Relationship Id="rId6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Relationship Id="rId3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7" name="١٠- ٣…"/>
          <p:cNvSpPr txBox="1"/>
          <p:nvPr/>
        </p:nvSpPr>
        <p:spPr>
          <a:xfrm>
            <a:off x="11496492" y="5604574"/>
            <a:ext cx="9687185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١٠- ٣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احصائية العينة ومعالم المجتمع</a:t>
            </a:r>
          </a:p>
        </p:txBody>
      </p:sp>
      <p:sp>
        <p:nvSpPr>
          <p:cNvPr id="248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١٠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١٠٢</a:t>
            </a:r>
          </a:p>
        </p:txBody>
      </p:sp>
      <p:grpSp>
        <p:nvGrpSpPr>
          <p:cNvPr id="560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557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553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58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59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63" name="تجميع"/>
          <p:cNvGrpSpPr/>
          <p:nvPr/>
        </p:nvGrpSpPr>
        <p:grpSpPr>
          <a:xfrm>
            <a:off x="1287198" y="3913011"/>
            <a:ext cx="17693328" cy="3020122"/>
            <a:chOff x="0" y="0"/>
            <a:chExt cx="17693326" cy="3020121"/>
          </a:xfrm>
        </p:grpSpPr>
        <p:pic>
          <p:nvPicPr>
            <p:cNvPr id="561" name="IMG_9793.png" descr="IMG_979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631" t="24253" r="21517" b="69607"/>
            <a:stretch>
              <a:fillRect/>
            </a:stretch>
          </p:blipFill>
          <p:spPr>
            <a:xfrm>
              <a:off x="0" y="0"/>
              <a:ext cx="17693327" cy="1361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IMG_9794.png" descr="IMG_979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550" t="50000" r="16119" b="40086"/>
            <a:stretch>
              <a:fillRect/>
            </a:stretch>
          </p:blipFill>
          <p:spPr>
            <a:xfrm>
              <a:off x="1157205" y="1422201"/>
              <a:ext cx="16404262" cy="1597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4" name="IMG_9794.png" descr="IMG_9794.png"/>
          <p:cNvPicPr>
            <a:picLocks noChangeAspect="1"/>
          </p:cNvPicPr>
          <p:nvPr/>
        </p:nvPicPr>
        <p:blipFill>
          <a:blip r:embed="rId4">
            <a:extLst/>
          </a:blip>
          <a:srcRect l="7616" t="59745" r="18263" b="34407"/>
          <a:stretch>
            <a:fillRect/>
          </a:stretch>
        </p:blipFill>
        <p:spPr>
          <a:xfrm>
            <a:off x="2492740" y="7348876"/>
            <a:ext cx="16057532" cy="949933"/>
          </a:xfrm>
          <a:prstGeom prst="rect">
            <a:avLst/>
          </a:prstGeom>
          <a:ln w="50800">
            <a:solidFill>
              <a:srgbClr val="FF8648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65" name="IMG_9794.png" descr="IMG_9794.png"/>
          <p:cNvPicPr>
            <a:picLocks noChangeAspect="1"/>
          </p:cNvPicPr>
          <p:nvPr/>
        </p:nvPicPr>
        <p:blipFill>
          <a:blip r:embed="rId4">
            <a:extLst/>
          </a:blip>
          <a:srcRect l="7241" t="65238" r="18638" b="29747"/>
          <a:stretch>
            <a:fillRect/>
          </a:stretch>
        </p:blipFill>
        <p:spPr>
          <a:xfrm>
            <a:off x="2492740" y="8740138"/>
            <a:ext cx="16057532" cy="814707"/>
          </a:xfrm>
          <a:prstGeom prst="rect">
            <a:avLst/>
          </a:prstGeom>
          <a:ln w="50800">
            <a:solidFill>
              <a:srgbClr val="00A1D8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66" name="IMG_9794.png" descr="IMG_9794.png"/>
          <p:cNvPicPr>
            <a:picLocks noChangeAspect="1"/>
          </p:cNvPicPr>
          <p:nvPr/>
        </p:nvPicPr>
        <p:blipFill>
          <a:blip r:embed="rId4">
            <a:extLst/>
          </a:blip>
          <a:srcRect l="6867" t="69313" r="19012" b="25922"/>
          <a:stretch>
            <a:fillRect/>
          </a:stretch>
        </p:blipFill>
        <p:spPr>
          <a:xfrm>
            <a:off x="2492740" y="9996065"/>
            <a:ext cx="16057532" cy="774139"/>
          </a:xfrm>
          <a:prstGeom prst="rect">
            <a:avLst/>
          </a:prstGeom>
          <a:ln w="50800">
            <a:solidFill>
              <a:srgbClr val="D357F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67" name="IMG_9794.png" descr="IMG_9794.png"/>
          <p:cNvPicPr>
            <a:picLocks noChangeAspect="1"/>
          </p:cNvPicPr>
          <p:nvPr/>
        </p:nvPicPr>
        <p:blipFill>
          <a:blip r:embed="rId4">
            <a:extLst/>
          </a:blip>
          <a:srcRect l="6991" t="73644" r="18888" b="21591"/>
          <a:stretch>
            <a:fillRect/>
          </a:stretch>
        </p:blipFill>
        <p:spPr>
          <a:xfrm>
            <a:off x="2492740" y="11211511"/>
            <a:ext cx="16057532" cy="774139"/>
          </a:xfrm>
          <a:prstGeom prst="rect">
            <a:avLst/>
          </a:prstGeom>
          <a:ln w="508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4" grpId="1"/>
      <p:bldP build="whole" bldLvl="1" animBg="1" rev="0" advAuto="0" spid="567" grpId="4"/>
      <p:bldP build="whole" bldLvl="1" animBg="1" rev="0" advAuto="0" spid="565" grpId="2"/>
      <p:bldP build="whole" bldLvl="1" animBg="1" rev="0" advAuto="0" spid="566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57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6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7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7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77" name="١٠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١٠٢</a:t>
            </a:r>
          </a:p>
        </p:txBody>
      </p:sp>
      <p:grpSp>
        <p:nvGrpSpPr>
          <p:cNvPr id="589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57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588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579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581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87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582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83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84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85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86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597" name="تجميع"/>
          <p:cNvGrpSpPr/>
          <p:nvPr/>
        </p:nvGrpSpPr>
        <p:grpSpPr>
          <a:xfrm>
            <a:off x="1787132" y="3758297"/>
            <a:ext cx="17208248" cy="3132917"/>
            <a:chOff x="0" y="0"/>
            <a:chExt cx="17208247" cy="3132915"/>
          </a:xfrm>
        </p:grpSpPr>
        <p:grpSp>
          <p:nvGrpSpPr>
            <p:cNvPr id="593" name="تجميع"/>
            <p:cNvGrpSpPr/>
            <p:nvPr/>
          </p:nvGrpSpPr>
          <p:grpSpPr>
            <a:xfrm>
              <a:off x="0" y="0"/>
              <a:ext cx="16883993" cy="3132916"/>
              <a:chOff x="0" y="0"/>
              <a:chExt cx="16883992" cy="3132915"/>
            </a:xfrm>
          </p:grpSpPr>
          <p:pic>
            <p:nvPicPr>
              <p:cNvPr id="590" name="IMG_9793.png" descr="IMG_979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0426" t="25271" r="21517" b="69607"/>
              <a:stretch>
                <a:fillRect/>
              </a:stretch>
            </p:blipFill>
            <p:spPr>
              <a:xfrm>
                <a:off x="0" y="0"/>
                <a:ext cx="16883993" cy="1116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1" name="IMG_9795.png" descr="IMG_9795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0647" t="71773" r="18226" b="18757"/>
              <a:stretch>
                <a:fillRect/>
              </a:stretch>
            </p:blipFill>
            <p:spPr>
              <a:xfrm>
                <a:off x="817679" y="910922"/>
                <a:ext cx="15159344" cy="15135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2" name="IMG_9795.png" descr="IMG_9795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873" t="81510" r="17415" b="14430"/>
              <a:stretch>
                <a:fillRect/>
              </a:stretch>
            </p:blipFill>
            <p:spPr>
              <a:xfrm>
                <a:off x="14112957" y="2397003"/>
                <a:ext cx="1864038" cy="7359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6" name="تجميع"/>
            <p:cNvGrpSpPr/>
            <p:nvPr/>
          </p:nvGrpSpPr>
          <p:grpSpPr>
            <a:xfrm>
              <a:off x="15982318" y="724846"/>
              <a:ext cx="1225930" cy="1036778"/>
              <a:chOff x="0" y="-63499"/>
              <a:chExt cx="1225928" cy="1036777"/>
            </a:xfrm>
          </p:grpSpPr>
          <p:pic>
            <p:nvPicPr>
              <p:cNvPr id="594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1164" y="-63500"/>
                <a:ext cx="1083601" cy="99988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595" name="مستطيل 38"/>
              <p:cNvSpPr txBox="1"/>
              <p:nvPr/>
            </p:nvSpPr>
            <p:spPr>
              <a:xfrm>
                <a:off x="0" y="136052"/>
                <a:ext cx="1225929" cy="8372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</p:grpSp>
      <p:sp>
        <p:nvSpPr>
          <p:cNvPr id="598" name="العينة : العبوة التي تؤخذ عن خط الانتاج ويتم وزنها"/>
          <p:cNvSpPr txBox="1"/>
          <p:nvPr/>
        </p:nvSpPr>
        <p:spPr>
          <a:xfrm>
            <a:off x="1787132" y="6857999"/>
            <a:ext cx="16415163" cy="8450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العينة : العبوة التي تؤخذ عن خط الانتاج ويتم وزنها  </a:t>
            </a:r>
          </a:p>
        </p:txBody>
      </p:sp>
      <p:sp>
        <p:nvSpPr>
          <p:cNvPr id="599" name="المجتمع : جميع العبوات التي ينتجها المصنع"/>
          <p:cNvSpPr txBox="1"/>
          <p:nvPr/>
        </p:nvSpPr>
        <p:spPr>
          <a:xfrm>
            <a:off x="1830619" y="8204180"/>
            <a:ext cx="16415162" cy="84508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المجتمع : جميع العبوات التي ينتجها المصنع</a:t>
            </a:r>
          </a:p>
        </p:txBody>
      </p:sp>
      <p:sp>
        <p:nvSpPr>
          <p:cNvPr id="600" name="احصائيات العينة : منوال عينة اوزان الانتاج اليومي"/>
          <p:cNvSpPr txBox="1"/>
          <p:nvPr/>
        </p:nvSpPr>
        <p:spPr>
          <a:xfrm>
            <a:off x="1808875" y="9550360"/>
            <a:ext cx="16436906" cy="84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احصائيات العينة : منوال عينة اوزان الانتاج اليومي </a:t>
            </a:r>
          </a:p>
        </p:txBody>
      </p:sp>
      <p:sp>
        <p:nvSpPr>
          <p:cNvPr id="601" name="معلمة المجتمع : منوال اوزان جميع عبوات الانتاج"/>
          <p:cNvSpPr txBox="1"/>
          <p:nvPr/>
        </p:nvSpPr>
        <p:spPr>
          <a:xfrm>
            <a:off x="1808875" y="11086968"/>
            <a:ext cx="16415163" cy="84508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معلمة المجتمع : منوال اوزان جميع عبوات الانتاج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8" grpId="1"/>
      <p:bldP build="whole" bldLvl="1" animBg="1" rev="0" advAuto="0" spid="601" grpId="4"/>
      <p:bldP build="whole" bldLvl="1" animBg="1" rev="0" advAuto="0" spid="600" grpId="3"/>
      <p:bldP build="whole" bldLvl="1" animBg="1" rev="0" advAuto="0" spid="59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07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03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08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09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3" name="تجميع"/>
          <p:cNvGrpSpPr/>
          <p:nvPr/>
        </p:nvGrpSpPr>
        <p:grpSpPr>
          <a:xfrm>
            <a:off x="1584832" y="3581691"/>
            <a:ext cx="17103452" cy="3347775"/>
            <a:chOff x="0" y="0"/>
            <a:chExt cx="17103450" cy="3347773"/>
          </a:xfrm>
        </p:grpSpPr>
        <p:pic>
          <p:nvPicPr>
            <p:cNvPr id="611" name="IMG_9796.png" descr="IMG_979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897" t="45252" r="22605" b="49021"/>
            <a:stretch>
              <a:fillRect/>
            </a:stretch>
          </p:blipFill>
          <p:spPr>
            <a:xfrm>
              <a:off x="864561" y="0"/>
              <a:ext cx="16238890" cy="1133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2" name="IMG_9796.png" descr="IMG_979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808" t="52734" r="25912" b="36172"/>
            <a:stretch>
              <a:fillRect/>
            </a:stretch>
          </p:blipFill>
          <p:spPr>
            <a:xfrm>
              <a:off x="0" y="1150922"/>
              <a:ext cx="16973426" cy="2196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16" name="تجميع"/>
          <p:cNvGrpSpPr/>
          <p:nvPr/>
        </p:nvGrpSpPr>
        <p:grpSpPr>
          <a:xfrm>
            <a:off x="18409774" y="4559300"/>
            <a:ext cx="1221350" cy="1033144"/>
            <a:chOff x="0" y="-63499"/>
            <a:chExt cx="1221349" cy="1033142"/>
          </a:xfrm>
        </p:grpSpPr>
        <p:pic>
          <p:nvPicPr>
            <p:cNvPr id="614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15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17" name="١٠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pic>
        <p:nvPicPr>
          <p:cNvPr id="618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19" name="العينة : ١٠٠٣ طلاب من الصف الثالث ثانوي في مدراس الثانوية بجدة"/>
          <p:cNvSpPr txBox="1"/>
          <p:nvPr/>
        </p:nvSpPr>
        <p:spPr>
          <a:xfrm>
            <a:off x="1994611" y="7028911"/>
            <a:ext cx="16415164" cy="8450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العينة : ١٠٠٣ طلاب من الصف الثالث ثانوي في مدراس الثانوية بجدة </a:t>
            </a:r>
          </a:p>
        </p:txBody>
      </p:sp>
      <p:sp>
        <p:nvSpPr>
          <p:cNvPr id="620" name="المجتمع : طلاب الصف الثالث ثانوي جميعهم في مدارس جدة"/>
          <p:cNvSpPr txBox="1"/>
          <p:nvPr/>
        </p:nvSpPr>
        <p:spPr>
          <a:xfrm>
            <a:off x="1994612" y="7973446"/>
            <a:ext cx="16415162" cy="84508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المجتمع : طلاب الصف الثالث ثانوي جميعهم في مدارس جدة </a:t>
            </a:r>
          </a:p>
        </p:txBody>
      </p:sp>
      <p:sp>
        <p:nvSpPr>
          <p:cNvPr id="621" name="احصائيات العينة : النسبة المئوية للطلاب الراغبين في دراسة الهندسة من طلاب العينة"/>
          <p:cNvSpPr txBox="1"/>
          <p:nvPr/>
        </p:nvSpPr>
        <p:spPr>
          <a:xfrm>
            <a:off x="1972869" y="8949182"/>
            <a:ext cx="16415163" cy="1619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احصائيات العينة : النسبة المئوية للطلاب الراغبين في دراسة الهندسة من طلاب العينة </a:t>
            </a:r>
          </a:p>
        </p:txBody>
      </p:sp>
      <p:sp>
        <p:nvSpPr>
          <p:cNvPr id="622" name="معلمة المجتمع : النسبة المئوية للطلاب الراغبين في دراسة الهندسة لكل طالب من الصف الثالث ثانوي في مدراس جدة"/>
          <p:cNvSpPr txBox="1"/>
          <p:nvPr/>
        </p:nvSpPr>
        <p:spPr>
          <a:xfrm>
            <a:off x="1994611" y="10699618"/>
            <a:ext cx="16415164" cy="161978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45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معلمة المجتمع : النسبة المئوية للطلاب الراغبين في دراسة الهندسة لكل طالب من الصف الثالث ثانوي في مدراس جدة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1"/>
      <p:bldP build="whole" bldLvl="1" animBg="1" rev="0" advAuto="0" spid="622" grpId="4"/>
      <p:bldP build="whole" bldLvl="1" animBg="1" rev="0" advAuto="0" spid="620" grpId="2"/>
      <p:bldP build="whole" bldLvl="1" animBg="1" rev="0" advAuto="0" spid="621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تجميع"/>
          <p:cNvGrpSpPr/>
          <p:nvPr/>
        </p:nvGrpSpPr>
        <p:grpSpPr>
          <a:xfrm>
            <a:off x="2925344" y="72298"/>
            <a:ext cx="17992405" cy="13702366"/>
            <a:chOff x="-1" y="-56756"/>
            <a:chExt cx="17992403" cy="13702365"/>
          </a:xfrm>
        </p:grpSpPr>
        <p:sp>
          <p:nvSpPr>
            <p:cNvPr id="624" name="Google Shape;6663;p71"/>
            <p:cNvSpPr/>
            <p:nvPr/>
          </p:nvSpPr>
          <p:spPr>
            <a:xfrm flipH="1" rot="5400000">
              <a:off x="2099988" y="-1868493"/>
              <a:ext cx="13414112" cy="17614092"/>
            </a:xfrm>
            <a:prstGeom prst="rect">
              <a:avLst/>
            </a:pr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736" name="Google Shape;6664;p71"/>
            <p:cNvGrpSpPr/>
            <p:nvPr/>
          </p:nvGrpSpPr>
          <p:grpSpPr>
            <a:xfrm>
              <a:off x="189242" y="-56757"/>
              <a:ext cx="17803161" cy="13527180"/>
              <a:chOff x="0" y="0"/>
              <a:chExt cx="17803159" cy="13527178"/>
            </a:xfrm>
          </p:grpSpPr>
          <p:sp>
            <p:nvSpPr>
              <p:cNvPr id="625" name="Google Shape;6665;p71"/>
              <p:cNvSpPr/>
              <p:nvPr/>
            </p:nvSpPr>
            <p:spPr>
              <a:xfrm flipH="1" rot="5400000">
                <a:off x="16511227" y="8004504"/>
                <a:ext cx="474349" cy="948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40" y="2264"/>
                    </a:moveTo>
                    <a:cubicBezTo>
                      <a:pt x="12517" y="2264"/>
                      <a:pt x="14084" y="2671"/>
                      <a:pt x="15022" y="3287"/>
                    </a:cubicBezTo>
                    <a:cubicBezTo>
                      <a:pt x="15961" y="3701"/>
                      <a:pt x="16589" y="4731"/>
                      <a:pt x="16589" y="5761"/>
                    </a:cubicBezTo>
                    <a:cubicBezTo>
                      <a:pt x="16589" y="6785"/>
                      <a:pt x="15961" y="7611"/>
                      <a:pt x="15022" y="8228"/>
                    </a:cubicBezTo>
                    <a:cubicBezTo>
                      <a:pt x="14084" y="8845"/>
                      <a:pt x="12517" y="9048"/>
                      <a:pt x="10640" y="9048"/>
                    </a:cubicBezTo>
                    <a:cubicBezTo>
                      <a:pt x="9083" y="9048"/>
                      <a:pt x="7516" y="8845"/>
                      <a:pt x="6578" y="8228"/>
                    </a:cubicBezTo>
                    <a:cubicBezTo>
                      <a:pt x="5320" y="7611"/>
                      <a:pt x="5011" y="6785"/>
                      <a:pt x="5011" y="5761"/>
                    </a:cubicBezTo>
                    <a:cubicBezTo>
                      <a:pt x="5011" y="4731"/>
                      <a:pt x="5320" y="3701"/>
                      <a:pt x="6578" y="3287"/>
                    </a:cubicBezTo>
                    <a:cubicBezTo>
                      <a:pt x="7516" y="2671"/>
                      <a:pt x="9083" y="2264"/>
                      <a:pt x="10640" y="2264"/>
                    </a:cubicBezTo>
                    <a:close/>
                    <a:moveTo>
                      <a:pt x="10640" y="11312"/>
                    </a:moveTo>
                    <a:cubicBezTo>
                      <a:pt x="12836" y="11312"/>
                      <a:pt x="14403" y="11725"/>
                      <a:pt x="15651" y="12342"/>
                    </a:cubicBezTo>
                    <a:cubicBezTo>
                      <a:pt x="16589" y="13162"/>
                      <a:pt x="17218" y="13989"/>
                      <a:pt x="17218" y="15222"/>
                    </a:cubicBezTo>
                    <a:cubicBezTo>
                      <a:pt x="17218" y="16456"/>
                      <a:pt x="16589" y="17486"/>
                      <a:pt x="15651" y="18306"/>
                    </a:cubicBezTo>
                    <a:cubicBezTo>
                      <a:pt x="14403" y="18923"/>
                      <a:pt x="12836" y="19336"/>
                      <a:pt x="10640" y="19336"/>
                    </a:cubicBezTo>
                    <a:cubicBezTo>
                      <a:pt x="8764" y="19336"/>
                      <a:pt x="7197" y="18923"/>
                      <a:pt x="5949" y="18306"/>
                    </a:cubicBezTo>
                    <a:cubicBezTo>
                      <a:pt x="5011" y="17486"/>
                      <a:pt x="4382" y="16666"/>
                      <a:pt x="4382" y="15222"/>
                    </a:cubicBezTo>
                    <a:cubicBezTo>
                      <a:pt x="4382" y="13989"/>
                      <a:pt x="5011" y="13162"/>
                      <a:pt x="5949" y="12342"/>
                    </a:cubicBezTo>
                    <a:cubicBezTo>
                      <a:pt x="7197" y="11725"/>
                      <a:pt x="8764" y="11312"/>
                      <a:pt x="10640" y="11312"/>
                    </a:cubicBezTo>
                    <a:close/>
                    <a:moveTo>
                      <a:pt x="10640" y="0"/>
                    </a:moveTo>
                    <a:cubicBezTo>
                      <a:pt x="7826" y="0"/>
                      <a:pt x="5320" y="617"/>
                      <a:pt x="3444" y="1437"/>
                    </a:cubicBezTo>
                    <a:cubicBezTo>
                      <a:pt x="1567" y="2467"/>
                      <a:pt x="629" y="3701"/>
                      <a:pt x="629" y="5348"/>
                    </a:cubicBezTo>
                    <a:cubicBezTo>
                      <a:pt x="629" y="6581"/>
                      <a:pt x="1257" y="7611"/>
                      <a:pt x="2196" y="8432"/>
                    </a:cubicBezTo>
                    <a:cubicBezTo>
                      <a:pt x="3134" y="9258"/>
                      <a:pt x="4701" y="9875"/>
                      <a:pt x="6578" y="10078"/>
                    </a:cubicBezTo>
                    <a:cubicBezTo>
                      <a:pt x="4382" y="10492"/>
                      <a:pt x="2815" y="11108"/>
                      <a:pt x="1877" y="11929"/>
                    </a:cubicBezTo>
                    <a:cubicBezTo>
                      <a:pt x="629" y="12959"/>
                      <a:pt x="0" y="13989"/>
                      <a:pt x="0" y="15222"/>
                    </a:cubicBezTo>
                    <a:cubicBezTo>
                      <a:pt x="0" y="17282"/>
                      <a:pt x="938" y="18923"/>
                      <a:pt x="2815" y="19953"/>
                    </a:cubicBezTo>
                    <a:cubicBezTo>
                      <a:pt x="4701" y="20983"/>
                      <a:pt x="7197" y="21600"/>
                      <a:pt x="10640" y="21600"/>
                    </a:cubicBezTo>
                    <a:cubicBezTo>
                      <a:pt x="14403" y="21600"/>
                      <a:pt x="16899" y="20983"/>
                      <a:pt x="18785" y="19953"/>
                    </a:cubicBezTo>
                    <a:cubicBezTo>
                      <a:pt x="20662" y="18923"/>
                      <a:pt x="21600" y="17282"/>
                      <a:pt x="21600" y="15222"/>
                    </a:cubicBezTo>
                    <a:cubicBezTo>
                      <a:pt x="21600" y="13989"/>
                      <a:pt x="20971" y="12959"/>
                      <a:pt x="19723" y="11929"/>
                    </a:cubicBezTo>
                    <a:cubicBezTo>
                      <a:pt x="18785" y="11108"/>
                      <a:pt x="17218" y="10492"/>
                      <a:pt x="15022" y="10078"/>
                    </a:cubicBezTo>
                    <a:cubicBezTo>
                      <a:pt x="16899" y="9875"/>
                      <a:pt x="18156" y="9258"/>
                      <a:pt x="19404" y="8432"/>
                    </a:cubicBezTo>
                    <a:cubicBezTo>
                      <a:pt x="20343" y="7611"/>
                      <a:pt x="20971" y="6581"/>
                      <a:pt x="20971" y="5348"/>
                    </a:cubicBezTo>
                    <a:cubicBezTo>
                      <a:pt x="20971" y="3701"/>
                      <a:pt x="20033" y="2467"/>
                      <a:pt x="18156" y="1437"/>
                    </a:cubicBezTo>
                    <a:cubicBezTo>
                      <a:pt x="16280" y="617"/>
                      <a:pt x="13774" y="0"/>
                      <a:pt x="106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6" name="Google Shape;6666;p71"/>
              <p:cNvSpPr/>
              <p:nvPr/>
            </p:nvSpPr>
            <p:spPr>
              <a:xfrm flipH="1" rot="5400000">
                <a:off x="16321157" y="7951636"/>
                <a:ext cx="96232" cy="153497"/>
              </a:xfrm>
              <a:prstGeom prst="rect">
                <a:avLst/>
              </a:pr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7" name="Google Shape;6667;p71"/>
              <p:cNvSpPr/>
              <p:nvPr/>
            </p:nvSpPr>
            <p:spPr>
              <a:xfrm flipV="1">
                <a:off x="17378006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8" name="Google Shape;6668;p71"/>
              <p:cNvSpPr/>
              <p:nvPr/>
            </p:nvSpPr>
            <p:spPr>
              <a:xfrm flipV="1">
                <a:off x="16131921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9" name="Google Shape;6669;p71"/>
              <p:cNvSpPr/>
              <p:nvPr/>
            </p:nvSpPr>
            <p:spPr>
              <a:xfrm flipV="1">
                <a:off x="14903973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0" name="Google Shape;6670;p71"/>
              <p:cNvSpPr/>
              <p:nvPr/>
            </p:nvSpPr>
            <p:spPr>
              <a:xfrm flipV="1">
                <a:off x="13684684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1" name="Google Shape;6671;p71"/>
              <p:cNvSpPr/>
              <p:nvPr/>
            </p:nvSpPr>
            <p:spPr>
              <a:xfrm flipH="1" rot="5400000">
                <a:off x="10605406" y="12048195"/>
                <a:ext cx="113438" cy="15349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2" name="Google Shape;6672;p71"/>
              <p:cNvSpPr/>
              <p:nvPr/>
            </p:nvSpPr>
            <p:spPr>
              <a:xfrm flipH="1" rot="5400000">
                <a:off x="11090312" y="12168642"/>
                <a:ext cx="114126" cy="15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6" h="21600" fill="norm" stroke="1" extrusionOk="0">
                    <a:moveTo>
                      <a:pt x="8400" y="0"/>
                    </a:moveTo>
                    <a:cubicBezTo>
                      <a:pt x="1189" y="0"/>
                      <a:pt x="-1892" y="7397"/>
                      <a:pt x="1189" y="16015"/>
                    </a:cubicBezTo>
                    <a:cubicBezTo>
                      <a:pt x="3254" y="19751"/>
                      <a:pt x="5811" y="21600"/>
                      <a:pt x="8400" y="21600"/>
                    </a:cubicBezTo>
                    <a:cubicBezTo>
                      <a:pt x="10957" y="21600"/>
                      <a:pt x="13515" y="19751"/>
                      <a:pt x="15579" y="16015"/>
                    </a:cubicBezTo>
                    <a:cubicBezTo>
                      <a:pt x="19708" y="9875"/>
                      <a:pt x="14562" y="0"/>
                      <a:pt x="8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3" name="Google Shape;6673;p71"/>
              <p:cNvSpPr/>
              <p:nvPr/>
            </p:nvSpPr>
            <p:spPr>
              <a:xfrm flipH="1" rot="5400000">
                <a:off x="10564810" y="12511383"/>
                <a:ext cx="90673" cy="13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2" h="21600" fill="norm" stroke="1" extrusionOk="0">
                    <a:moveTo>
                      <a:pt x="11193" y="0"/>
                    </a:moveTo>
                    <a:cubicBezTo>
                      <a:pt x="5782" y="0"/>
                      <a:pt x="0" y="3468"/>
                      <a:pt x="0" y="10445"/>
                    </a:cubicBezTo>
                    <a:lnTo>
                      <a:pt x="0" y="13244"/>
                    </a:lnTo>
                    <a:cubicBezTo>
                      <a:pt x="0" y="17422"/>
                      <a:pt x="3099" y="21600"/>
                      <a:pt x="7724" y="21600"/>
                    </a:cubicBezTo>
                    <a:lnTo>
                      <a:pt x="12349" y="21600"/>
                    </a:lnTo>
                    <a:cubicBezTo>
                      <a:pt x="16975" y="20221"/>
                      <a:pt x="20074" y="17422"/>
                      <a:pt x="20074" y="13244"/>
                    </a:cubicBezTo>
                    <a:lnTo>
                      <a:pt x="20074" y="10445"/>
                    </a:lnTo>
                    <a:cubicBezTo>
                      <a:pt x="21600" y="3468"/>
                      <a:pt x="16605" y="0"/>
                      <a:pt x="1119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4" name="Google Shape;6674;p71"/>
              <p:cNvSpPr/>
              <p:nvPr/>
            </p:nvSpPr>
            <p:spPr>
              <a:xfrm flipH="1" rot="5400000">
                <a:off x="11297240" y="12336870"/>
                <a:ext cx="228695" cy="159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600" fill="norm" stroke="1" extrusionOk="0">
                    <a:moveTo>
                      <a:pt x="2697" y="0"/>
                    </a:moveTo>
                    <a:cubicBezTo>
                      <a:pt x="910" y="0"/>
                      <a:pt x="-497" y="184"/>
                      <a:pt x="168" y="569"/>
                    </a:cubicBezTo>
                    <a:cubicBezTo>
                      <a:pt x="3971" y="7307"/>
                      <a:pt x="7147" y="14415"/>
                      <a:pt x="14752" y="21156"/>
                    </a:cubicBezTo>
                    <a:cubicBezTo>
                      <a:pt x="15285" y="21460"/>
                      <a:pt x="16483" y="21600"/>
                      <a:pt x="17699" y="21600"/>
                    </a:cubicBezTo>
                    <a:cubicBezTo>
                      <a:pt x="19373" y="21600"/>
                      <a:pt x="21103" y="21336"/>
                      <a:pt x="21103" y="20909"/>
                    </a:cubicBezTo>
                    <a:cubicBezTo>
                      <a:pt x="21103" y="14293"/>
                      <a:pt x="14125" y="7064"/>
                      <a:pt x="7147" y="444"/>
                    </a:cubicBezTo>
                    <a:cubicBezTo>
                      <a:pt x="6234" y="154"/>
                      <a:pt x="4314" y="0"/>
                      <a:pt x="269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5" name="Google Shape;6675;p71"/>
              <p:cNvSpPr/>
              <p:nvPr/>
            </p:nvSpPr>
            <p:spPr>
              <a:xfrm flipH="1" rot="5400000">
                <a:off x="11042220" y="12605329"/>
                <a:ext cx="577660" cy="1099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19897" y="0"/>
                    </a:moveTo>
                    <a:cubicBezTo>
                      <a:pt x="19665" y="0"/>
                      <a:pt x="19433" y="74"/>
                      <a:pt x="19230" y="260"/>
                    </a:cubicBezTo>
                    <a:cubicBezTo>
                      <a:pt x="12478" y="6470"/>
                      <a:pt x="5980" y="13386"/>
                      <a:pt x="231" y="19947"/>
                    </a:cubicBezTo>
                    <a:cubicBezTo>
                      <a:pt x="-436" y="20893"/>
                      <a:pt x="448" y="21600"/>
                      <a:pt x="1490" y="21600"/>
                    </a:cubicBezTo>
                    <a:cubicBezTo>
                      <a:pt x="2007" y="21600"/>
                      <a:pt x="2562" y="21425"/>
                      <a:pt x="2982" y="21010"/>
                    </a:cubicBezTo>
                    <a:cubicBezTo>
                      <a:pt x="9727" y="14806"/>
                      <a:pt x="15978" y="7709"/>
                      <a:pt x="20977" y="973"/>
                    </a:cubicBezTo>
                    <a:cubicBezTo>
                      <a:pt x="21164" y="579"/>
                      <a:pt x="20534" y="0"/>
                      <a:pt x="1989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6" name="Google Shape;6676;p71"/>
              <p:cNvSpPr/>
              <p:nvPr/>
            </p:nvSpPr>
            <p:spPr>
              <a:xfrm flipH="1" rot="5400000">
                <a:off x="2146589" y="-2117691"/>
                <a:ext cx="13527180" cy="17762560"/>
              </a:xfrm>
              <a:prstGeom prst="rect">
                <a:avLst/>
              </a:pr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7" name="Google Shape;6677;p71"/>
              <p:cNvSpPr/>
              <p:nvPr/>
            </p:nvSpPr>
            <p:spPr>
              <a:xfrm flipH="1" rot="5400000">
                <a:off x="16803906" y="12496445"/>
                <a:ext cx="206265" cy="120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93" y="0"/>
                    </a:moveTo>
                    <a:lnTo>
                      <a:pt x="14393" y="967"/>
                    </a:lnTo>
                    <a:lnTo>
                      <a:pt x="13681" y="967"/>
                    </a:lnTo>
                    <a:lnTo>
                      <a:pt x="13681" y="164"/>
                    </a:lnTo>
                    <a:cubicBezTo>
                      <a:pt x="13681" y="324"/>
                      <a:pt x="8631" y="324"/>
                      <a:pt x="8631" y="484"/>
                    </a:cubicBezTo>
                    <a:lnTo>
                      <a:pt x="8631" y="967"/>
                    </a:lnTo>
                    <a:cubicBezTo>
                      <a:pt x="7919" y="1132"/>
                      <a:pt x="7207" y="1291"/>
                      <a:pt x="7207" y="1615"/>
                    </a:cubicBezTo>
                    <a:lnTo>
                      <a:pt x="7207" y="2907"/>
                    </a:lnTo>
                    <a:cubicBezTo>
                      <a:pt x="7207" y="2907"/>
                      <a:pt x="7207" y="2742"/>
                      <a:pt x="6474" y="2742"/>
                    </a:cubicBezTo>
                    <a:lnTo>
                      <a:pt x="6474" y="1291"/>
                    </a:lnTo>
                    <a:cubicBezTo>
                      <a:pt x="6474" y="1775"/>
                      <a:pt x="5028" y="2099"/>
                      <a:pt x="5028" y="2583"/>
                    </a:cubicBezTo>
                    <a:cubicBezTo>
                      <a:pt x="3604" y="8227"/>
                      <a:pt x="1446" y="13716"/>
                      <a:pt x="0" y="19361"/>
                    </a:cubicBezTo>
                    <a:lnTo>
                      <a:pt x="712" y="19361"/>
                    </a:lnTo>
                    <a:lnTo>
                      <a:pt x="712" y="20168"/>
                    </a:lnTo>
                    <a:lnTo>
                      <a:pt x="6474" y="20328"/>
                    </a:lnTo>
                    <a:lnTo>
                      <a:pt x="6474" y="20168"/>
                    </a:lnTo>
                    <a:lnTo>
                      <a:pt x="7207" y="20168"/>
                    </a:lnTo>
                    <a:lnTo>
                      <a:pt x="7207" y="21460"/>
                    </a:lnTo>
                    <a:cubicBezTo>
                      <a:pt x="7207" y="21460"/>
                      <a:pt x="9430" y="21600"/>
                      <a:pt x="10940" y="21600"/>
                    </a:cubicBezTo>
                    <a:cubicBezTo>
                      <a:pt x="11674" y="21600"/>
                      <a:pt x="12235" y="21566"/>
                      <a:pt x="12235" y="21460"/>
                    </a:cubicBezTo>
                    <a:lnTo>
                      <a:pt x="12235" y="21295"/>
                    </a:lnTo>
                    <a:lnTo>
                      <a:pt x="17996" y="21295"/>
                    </a:lnTo>
                    <a:lnTo>
                      <a:pt x="17996" y="20328"/>
                    </a:lnTo>
                    <a:lnTo>
                      <a:pt x="20866" y="20328"/>
                    </a:lnTo>
                    <a:lnTo>
                      <a:pt x="20866" y="19361"/>
                    </a:lnTo>
                    <a:lnTo>
                      <a:pt x="21600" y="19361"/>
                    </a:lnTo>
                    <a:cubicBezTo>
                      <a:pt x="20866" y="15167"/>
                      <a:pt x="20866" y="10650"/>
                      <a:pt x="20866" y="6452"/>
                    </a:cubicBezTo>
                    <a:lnTo>
                      <a:pt x="20866" y="2742"/>
                    </a:lnTo>
                    <a:cubicBezTo>
                      <a:pt x="20866" y="2423"/>
                      <a:pt x="19442" y="1935"/>
                      <a:pt x="19442" y="1615"/>
                    </a:cubicBezTo>
                    <a:cubicBezTo>
                      <a:pt x="19442" y="2259"/>
                      <a:pt x="19442" y="2583"/>
                      <a:pt x="18708" y="3226"/>
                    </a:cubicBezTo>
                    <a:cubicBezTo>
                      <a:pt x="18083" y="3366"/>
                      <a:pt x="17996" y="3506"/>
                      <a:pt x="17996" y="3540"/>
                    </a:cubicBezTo>
                    <a:cubicBezTo>
                      <a:pt x="17996" y="2452"/>
                      <a:pt x="18083" y="1446"/>
                      <a:pt x="18708" y="324"/>
                    </a:cubicBezTo>
                    <a:cubicBezTo>
                      <a:pt x="18708" y="324"/>
                      <a:pt x="14393" y="164"/>
                      <a:pt x="1439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8" name="Google Shape;6678;p71"/>
              <p:cNvSpPr/>
              <p:nvPr/>
            </p:nvSpPr>
            <p:spPr>
              <a:xfrm flipH="1" rot="5400000">
                <a:off x="16477409" y="12088339"/>
                <a:ext cx="213066" cy="104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33" y="0"/>
                    </a:moveTo>
                    <a:lnTo>
                      <a:pt x="13933" y="1122"/>
                    </a:lnTo>
                    <a:lnTo>
                      <a:pt x="13244" y="1122"/>
                    </a:lnTo>
                    <a:lnTo>
                      <a:pt x="13244" y="191"/>
                    </a:lnTo>
                    <a:cubicBezTo>
                      <a:pt x="13244" y="376"/>
                      <a:pt x="9066" y="376"/>
                      <a:pt x="9066" y="561"/>
                    </a:cubicBezTo>
                    <a:lnTo>
                      <a:pt x="9066" y="1122"/>
                    </a:lnTo>
                    <a:cubicBezTo>
                      <a:pt x="7667" y="1312"/>
                      <a:pt x="6977" y="1498"/>
                      <a:pt x="6977" y="1873"/>
                    </a:cubicBezTo>
                    <a:lnTo>
                      <a:pt x="6977" y="3371"/>
                    </a:lnTo>
                    <a:cubicBezTo>
                      <a:pt x="6977" y="3371"/>
                      <a:pt x="6977" y="3180"/>
                      <a:pt x="6288" y="3180"/>
                    </a:cubicBezTo>
                    <a:lnTo>
                      <a:pt x="6288" y="1873"/>
                    </a:lnTo>
                    <a:cubicBezTo>
                      <a:pt x="6288" y="2249"/>
                      <a:pt x="6288" y="2434"/>
                      <a:pt x="5578" y="2995"/>
                    </a:cubicBezTo>
                    <a:lnTo>
                      <a:pt x="5578" y="3180"/>
                    </a:lnTo>
                    <a:cubicBezTo>
                      <a:pt x="3489" y="8419"/>
                      <a:pt x="2089" y="13658"/>
                      <a:pt x="0" y="18896"/>
                    </a:cubicBezTo>
                    <a:lnTo>
                      <a:pt x="710" y="18896"/>
                    </a:lnTo>
                    <a:lnTo>
                      <a:pt x="710" y="19833"/>
                    </a:lnTo>
                    <a:lnTo>
                      <a:pt x="6288" y="20018"/>
                    </a:lnTo>
                    <a:lnTo>
                      <a:pt x="6288" y="19833"/>
                    </a:lnTo>
                    <a:lnTo>
                      <a:pt x="7667" y="19833"/>
                    </a:lnTo>
                    <a:lnTo>
                      <a:pt x="7667" y="21516"/>
                    </a:lnTo>
                    <a:cubicBezTo>
                      <a:pt x="7667" y="21516"/>
                      <a:pt x="10152" y="21600"/>
                      <a:pt x="11803" y="21600"/>
                    </a:cubicBezTo>
                    <a:cubicBezTo>
                      <a:pt x="12617" y="21600"/>
                      <a:pt x="13244" y="21578"/>
                      <a:pt x="13244" y="21516"/>
                    </a:cubicBezTo>
                    <a:lnTo>
                      <a:pt x="13244" y="21146"/>
                    </a:lnTo>
                    <a:lnTo>
                      <a:pt x="18132" y="21146"/>
                    </a:lnTo>
                    <a:lnTo>
                      <a:pt x="18132" y="20018"/>
                    </a:lnTo>
                    <a:lnTo>
                      <a:pt x="20911" y="20018"/>
                    </a:lnTo>
                    <a:lnTo>
                      <a:pt x="20911" y="18896"/>
                    </a:lnTo>
                    <a:lnTo>
                      <a:pt x="21600" y="18896"/>
                    </a:lnTo>
                    <a:cubicBezTo>
                      <a:pt x="20221" y="14970"/>
                      <a:pt x="20221" y="10853"/>
                      <a:pt x="20221" y="6921"/>
                    </a:cubicBezTo>
                    <a:lnTo>
                      <a:pt x="20221" y="3180"/>
                    </a:lnTo>
                    <a:cubicBezTo>
                      <a:pt x="20221" y="2810"/>
                      <a:pt x="19511" y="2249"/>
                      <a:pt x="19511" y="1873"/>
                    </a:cubicBezTo>
                    <a:cubicBezTo>
                      <a:pt x="19511" y="2434"/>
                      <a:pt x="19511" y="3180"/>
                      <a:pt x="18132" y="3741"/>
                    </a:cubicBezTo>
                    <a:cubicBezTo>
                      <a:pt x="17715" y="3853"/>
                      <a:pt x="17547" y="3898"/>
                      <a:pt x="17485" y="3954"/>
                    </a:cubicBezTo>
                    <a:cubicBezTo>
                      <a:pt x="17631" y="2748"/>
                      <a:pt x="18132" y="1627"/>
                      <a:pt x="18132" y="376"/>
                    </a:cubicBezTo>
                    <a:cubicBezTo>
                      <a:pt x="18132" y="376"/>
                      <a:pt x="13933" y="191"/>
                      <a:pt x="1393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9" name="Google Shape;6679;p71"/>
              <p:cNvSpPr/>
              <p:nvPr/>
            </p:nvSpPr>
            <p:spPr>
              <a:xfrm flipH="1" rot="5400000">
                <a:off x="16977188" y="11664081"/>
                <a:ext cx="215692" cy="87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0" h="21600" fill="norm" stroke="1" extrusionOk="0">
                    <a:moveTo>
                      <a:pt x="12146" y="0"/>
                    </a:moveTo>
                    <a:lnTo>
                      <a:pt x="12146" y="1343"/>
                    </a:lnTo>
                    <a:lnTo>
                      <a:pt x="11478" y="1343"/>
                    </a:lnTo>
                    <a:lnTo>
                      <a:pt x="11478" y="222"/>
                    </a:lnTo>
                    <a:cubicBezTo>
                      <a:pt x="11478" y="450"/>
                      <a:pt x="7429" y="450"/>
                      <a:pt x="7429" y="671"/>
                    </a:cubicBezTo>
                    <a:lnTo>
                      <a:pt x="7429" y="1343"/>
                    </a:lnTo>
                    <a:cubicBezTo>
                      <a:pt x="6741" y="1564"/>
                      <a:pt x="5405" y="1793"/>
                      <a:pt x="5405" y="2236"/>
                    </a:cubicBezTo>
                    <a:lnTo>
                      <a:pt x="5405" y="3585"/>
                    </a:lnTo>
                    <a:cubicBezTo>
                      <a:pt x="5405" y="2907"/>
                      <a:pt x="5405" y="2464"/>
                      <a:pt x="4717" y="1793"/>
                    </a:cubicBezTo>
                    <a:cubicBezTo>
                      <a:pt x="4717" y="2464"/>
                      <a:pt x="4049" y="2907"/>
                      <a:pt x="4049" y="3585"/>
                    </a:cubicBezTo>
                    <a:cubicBezTo>
                      <a:pt x="2024" y="8507"/>
                      <a:pt x="1336" y="13435"/>
                      <a:pt x="0" y="18364"/>
                    </a:cubicBezTo>
                    <a:lnTo>
                      <a:pt x="668" y="18364"/>
                    </a:lnTo>
                    <a:lnTo>
                      <a:pt x="668" y="19485"/>
                    </a:lnTo>
                    <a:cubicBezTo>
                      <a:pt x="668" y="19485"/>
                      <a:pt x="2773" y="19586"/>
                      <a:pt x="4170" y="19586"/>
                    </a:cubicBezTo>
                    <a:cubicBezTo>
                      <a:pt x="4879" y="19586"/>
                      <a:pt x="5405" y="19559"/>
                      <a:pt x="5405" y="19485"/>
                    </a:cubicBezTo>
                    <a:lnTo>
                      <a:pt x="7429" y="19485"/>
                    </a:lnTo>
                    <a:cubicBezTo>
                      <a:pt x="7429" y="20156"/>
                      <a:pt x="7429" y="20606"/>
                      <a:pt x="6741" y="21499"/>
                    </a:cubicBezTo>
                    <a:cubicBezTo>
                      <a:pt x="6741" y="21499"/>
                      <a:pt x="8846" y="21600"/>
                      <a:pt x="10243" y="21600"/>
                    </a:cubicBezTo>
                    <a:cubicBezTo>
                      <a:pt x="10952" y="21600"/>
                      <a:pt x="11478" y="21573"/>
                      <a:pt x="11478" y="21499"/>
                    </a:cubicBezTo>
                    <a:lnTo>
                      <a:pt x="11478" y="21278"/>
                    </a:lnTo>
                    <a:cubicBezTo>
                      <a:pt x="11478" y="21278"/>
                      <a:pt x="13280" y="21378"/>
                      <a:pt x="14879" y="21378"/>
                    </a:cubicBezTo>
                    <a:cubicBezTo>
                      <a:pt x="15669" y="21378"/>
                      <a:pt x="16418" y="21352"/>
                      <a:pt x="16883" y="21278"/>
                    </a:cubicBezTo>
                    <a:lnTo>
                      <a:pt x="16883" y="20156"/>
                    </a:lnTo>
                    <a:lnTo>
                      <a:pt x="18908" y="20156"/>
                    </a:lnTo>
                    <a:cubicBezTo>
                      <a:pt x="18908" y="19485"/>
                      <a:pt x="18908" y="19035"/>
                      <a:pt x="20244" y="18585"/>
                    </a:cubicBezTo>
                    <a:cubicBezTo>
                      <a:pt x="21600" y="14107"/>
                      <a:pt x="21600" y="9628"/>
                      <a:pt x="19576" y="4928"/>
                    </a:cubicBezTo>
                    <a:lnTo>
                      <a:pt x="19576" y="3585"/>
                    </a:lnTo>
                    <a:cubicBezTo>
                      <a:pt x="19576" y="2907"/>
                      <a:pt x="18219" y="2464"/>
                      <a:pt x="18219" y="1793"/>
                    </a:cubicBezTo>
                    <a:cubicBezTo>
                      <a:pt x="18219" y="2686"/>
                      <a:pt x="18219" y="3585"/>
                      <a:pt x="17551" y="4029"/>
                    </a:cubicBezTo>
                    <a:lnTo>
                      <a:pt x="16883" y="4478"/>
                    </a:lnTo>
                    <a:lnTo>
                      <a:pt x="16883" y="450"/>
                    </a:lnTo>
                    <a:cubicBezTo>
                      <a:pt x="16883" y="222"/>
                      <a:pt x="12146" y="222"/>
                      <a:pt x="121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0" name="Google Shape;6680;p71"/>
              <p:cNvSpPr/>
              <p:nvPr/>
            </p:nvSpPr>
            <p:spPr>
              <a:xfrm flipH="1" rot="5400000">
                <a:off x="16356520" y="11150766"/>
                <a:ext cx="206059" cy="876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562"/>
                    </a:lnTo>
                    <a:lnTo>
                      <a:pt x="8640" y="1562"/>
                    </a:lnTo>
                    <a:lnTo>
                      <a:pt x="8640" y="447"/>
                    </a:lnTo>
                    <a:cubicBezTo>
                      <a:pt x="8640" y="674"/>
                      <a:pt x="4320" y="894"/>
                      <a:pt x="4320" y="894"/>
                    </a:cubicBezTo>
                    <a:lnTo>
                      <a:pt x="4320" y="1562"/>
                    </a:lnTo>
                    <a:cubicBezTo>
                      <a:pt x="3586" y="1782"/>
                      <a:pt x="2160" y="2009"/>
                      <a:pt x="2160" y="2229"/>
                    </a:cubicBezTo>
                    <a:lnTo>
                      <a:pt x="2160" y="2009"/>
                    </a:lnTo>
                    <a:cubicBezTo>
                      <a:pt x="2160" y="2677"/>
                      <a:pt x="1426" y="3117"/>
                      <a:pt x="1426" y="3791"/>
                    </a:cubicBezTo>
                    <a:cubicBezTo>
                      <a:pt x="713" y="8684"/>
                      <a:pt x="0" y="13810"/>
                      <a:pt x="0" y="18483"/>
                    </a:cubicBezTo>
                    <a:lnTo>
                      <a:pt x="713" y="18483"/>
                    </a:lnTo>
                    <a:lnTo>
                      <a:pt x="713" y="19598"/>
                    </a:lnTo>
                    <a:lnTo>
                      <a:pt x="6480" y="19598"/>
                    </a:lnTo>
                    <a:lnTo>
                      <a:pt x="6480" y="19377"/>
                    </a:lnTo>
                    <a:lnTo>
                      <a:pt x="7193" y="19377"/>
                    </a:lnTo>
                    <a:lnTo>
                      <a:pt x="7193" y="21153"/>
                    </a:lnTo>
                    <a:lnTo>
                      <a:pt x="12247" y="21600"/>
                    </a:lnTo>
                    <a:lnTo>
                      <a:pt x="12247" y="20933"/>
                    </a:lnTo>
                    <a:lnTo>
                      <a:pt x="17993" y="20933"/>
                    </a:lnTo>
                    <a:lnTo>
                      <a:pt x="17993" y="19818"/>
                    </a:lnTo>
                    <a:lnTo>
                      <a:pt x="21600" y="19818"/>
                    </a:lnTo>
                    <a:cubicBezTo>
                      <a:pt x="16567" y="19598"/>
                      <a:pt x="16567" y="18930"/>
                      <a:pt x="17993" y="18483"/>
                    </a:cubicBezTo>
                    <a:cubicBezTo>
                      <a:pt x="16567" y="14698"/>
                      <a:pt x="16567" y="10693"/>
                      <a:pt x="15833" y="6909"/>
                    </a:cubicBezTo>
                    <a:lnTo>
                      <a:pt x="15833" y="3791"/>
                    </a:lnTo>
                    <a:cubicBezTo>
                      <a:pt x="15833" y="3117"/>
                      <a:pt x="15120" y="2677"/>
                      <a:pt x="15120" y="2009"/>
                    </a:cubicBezTo>
                    <a:lnTo>
                      <a:pt x="15120" y="4232"/>
                    </a:lnTo>
                    <a:cubicBezTo>
                      <a:pt x="15120" y="4679"/>
                      <a:pt x="14407" y="4679"/>
                      <a:pt x="14407" y="4899"/>
                    </a:cubicBezTo>
                    <a:lnTo>
                      <a:pt x="14407" y="674"/>
                    </a:lnTo>
                    <a:cubicBezTo>
                      <a:pt x="14407" y="447"/>
                      <a:pt x="9353" y="44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1" name="Google Shape;6681;p71"/>
              <p:cNvSpPr/>
              <p:nvPr/>
            </p:nvSpPr>
            <p:spPr>
              <a:xfrm flipH="1" rot="5400000">
                <a:off x="16952362" y="10796916"/>
                <a:ext cx="206059" cy="731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599"/>
                    </a:lnTo>
                    <a:lnTo>
                      <a:pt x="9353" y="1599"/>
                    </a:lnTo>
                    <a:lnTo>
                      <a:pt x="9353" y="264"/>
                    </a:lnTo>
                    <a:cubicBezTo>
                      <a:pt x="9353" y="528"/>
                      <a:pt x="4320" y="528"/>
                      <a:pt x="4320" y="1063"/>
                    </a:cubicBezTo>
                    <a:lnTo>
                      <a:pt x="4320" y="1599"/>
                    </a:lnTo>
                    <a:cubicBezTo>
                      <a:pt x="3586" y="1863"/>
                      <a:pt x="2873" y="2398"/>
                      <a:pt x="2873" y="2662"/>
                    </a:cubicBezTo>
                    <a:lnTo>
                      <a:pt x="2873" y="1863"/>
                    </a:lnTo>
                    <a:cubicBezTo>
                      <a:pt x="2873" y="2662"/>
                      <a:pt x="2160" y="3198"/>
                      <a:pt x="2160" y="3997"/>
                    </a:cubicBezTo>
                    <a:cubicBezTo>
                      <a:pt x="713" y="8530"/>
                      <a:pt x="0" y="13334"/>
                      <a:pt x="0" y="17867"/>
                    </a:cubicBezTo>
                    <a:lnTo>
                      <a:pt x="713" y="17867"/>
                    </a:lnTo>
                    <a:lnTo>
                      <a:pt x="713" y="19194"/>
                    </a:lnTo>
                    <a:cubicBezTo>
                      <a:pt x="713" y="19194"/>
                      <a:pt x="3283" y="19434"/>
                      <a:pt x="4990" y="19434"/>
                    </a:cubicBezTo>
                    <a:cubicBezTo>
                      <a:pt x="5832" y="19434"/>
                      <a:pt x="6480" y="19378"/>
                      <a:pt x="6480" y="19194"/>
                    </a:cubicBezTo>
                    <a:lnTo>
                      <a:pt x="7193" y="19194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328"/>
                    </a:lnTo>
                    <a:lnTo>
                      <a:pt x="18014" y="21328"/>
                    </a:lnTo>
                    <a:lnTo>
                      <a:pt x="18014" y="20001"/>
                    </a:lnTo>
                    <a:lnTo>
                      <a:pt x="21600" y="20001"/>
                    </a:lnTo>
                    <a:lnTo>
                      <a:pt x="21600" y="18131"/>
                    </a:lnTo>
                    <a:lnTo>
                      <a:pt x="18014" y="18666"/>
                    </a:lnTo>
                    <a:cubicBezTo>
                      <a:pt x="17280" y="14933"/>
                      <a:pt x="17280" y="11200"/>
                      <a:pt x="16567" y="7730"/>
                    </a:cubicBezTo>
                    <a:lnTo>
                      <a:pt x="16567" y="4533"/>
                    </a:lnTo>
                    <a:cubicBezTo>
                      <a:pt x="16567" y="3997"/>
                      <a:pt x="15854" y="3198"/>
                      <a:pt x="15854" y="2662"/>
                    </a:cubicBezTo>
                    <a:lnTo>
                      <a:pt x="15854" y="5332"/>
                    </a:lnTo>
                    <a:lnTo>
                      <a:pt x="14407" y="5596"/>
                    </a:lnTo>
                    <a:lnTo>
                      <a:pt x="14407" y="528"/>
                    </a:lnTo>
                    <a:cubicBezTo>
                      <a:pt x="14407" y="264"/>
                      <a:pt x="10087" y="264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2" name="Google Shape;6682;p71"/>
              <p:cNvSpPr/>
              <p:nvPr/>
            </p:nvSpPr>
            <p:spPr>
              <a:xfrm flipH="1" rot="5400000">
                <a:off x="16197360" y="10531156"/>
                <a:ext cx="199260" cy="568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62" y="0"/>
                    </a:moveTo>
                    <a:lnTo>
                      <a:pt x="14162" y="2395"/>
                    </a:lnTo>
                    <a:lnTo>
                      <a:pt x="13402" y="2395"/>
                    </a:lnTo>
                    <a:lnTo>
                      <a:pt x="13402" y="689"/>
                    </a:lnTo>
                    <a:cubicBezTo>
                      <a:pt x="13402" y="1028"/>
                      <a:pt x="8935" y="1028"/>
                      <a:pt x="8935" y="1367"/>
                    </a:cubicBezTo>
                    <a:lnTo>
                      <a:pt x="8935" y="2395"/>
                    </a:lnTo>
                    <a:lnTo>
                      <a:pt x="6701" y="3084"/>
                    </a:lnTo>
                    <a:cubicBezTo>
                      <a:pt x="6701" y="4112"/>
                      <a:pt x="5964" y="4801"/>
                      <a:pt x="5964" y="5829"/>
                    </a:cubicBezTo>
                    <a:lnTo>
                      <a:pt x="5964" y="2745"/>
                    </a:lnTo>
                    <a:cubicBezTo>
                      <a:pt x="3730" y="7197"/>
                      <a:pt x="2234" y="11658"/>
                      <a:pt x="0" y="16120"/>
                    </a:cubicBezTo>
                    <a:cubicBezTo>
                      <a:pt x="0" y="16120"/>
                      <a:pt x="1497" y="16120"/>
                      <a:pt x="1497" y="16460"/>
                    </a:cubicBezTo>
                    <a:cubicBezTo>
                      <a:pt x="1497" y="16799"/>
                      <a:pt x="1497" y="17837"/>
                      <a:pt x="0" y="18176"/>
                    </a:cubicBezTo>
                    <a:cubicBezTo>
                      <a:pt x="0" y="18516"/>
                      <a:pt x="5964" y="18516"/>
                      <a:pt x="5964" y="18516"/>
                    </a:cubicBezTo>
                    <a:lnTo>
                      <a:pt x="7438" y="18516"/>
                    </a:lnTo>
                    <a:cubicBezTo>
                      <a:pt x="7438" y="19544"/>
                      <a:pt x="7438" y="20233"/>
                      <a:pt x="6701" y="21261"/>
                    </a:cubicBezTo>
                    <a:cubicBezTo>
                      <a:pt x="6701" y="21600"/>
                      <a:pt x="12665" y="21600"/>
                      <a:pt x="12665" y="21600"/>
                    </a:cubicBezTo>
                    <a:lnTo>
                      <a:pt x="12665" y="20921"/>
                    </a:lnTo>
                    <a:cubicBezTo>
                      <a:pt x="12665" y="21086"/>
                      <a:pt x="13782" y="21178"/>
                      <a:pt x="14988" y="21178"/>
                    </a:cubicBezTo>
                    <a:cubicBezTo>
                      <a:pt x="16194" y="21178"/>
                      <a:pt x="17512" y="21086"/>
                      <a:pt x="17870" y="20921"/>
                    </a:cubicBezTo>
                    <a:lnTo>
                      <a:pt x="17870" y="18516"/>
                    </a:lnTo>
                    <a:lnTo>
                      <a:pt x="20863" y="18516"/>
                    </a:lnTo>
                    <a:lnTo>
                      <a:pt x="20863" y="16460"/>
                    </a:lnTo>
                    <a:lnTo>
                      <a:pt x="21600" y="16460"/>
                    </a:lnTo>
                    <a:cubicBezTo>
                      <a:pt x="20863" y="13375"/>
                      <a:pt x="20863" y="10970"/>
                      <a:pt x="20863" y="8235"/>
                    </a:cubicBezTo>
                    <a:lnTo>
                      <a:pt x="20863" y="5829"/>
                    </a:lnTo>
                    <a:cubicBezTo>
                      <a:pt x="20863" y="4801"/>
                      <a:pt x="20126" y="4112"/>
                      <a:pt x="20126" y="3084"/>
                    </a:cubicBezTo>
                    <a:cubicBezTo>
                      <a:pt x="18629" y="4462"/>
                      <a:pt x="18629" y="6168"/>
                      <a:pt x="17870" y="7546"/>
                    </a:cubicBezTo>
                    <a:lnTo>
                      <a:pt x="17870" y="8574"/>
                    </a:lnTo>
                    <a:lnTo>
                      <a:pt x="17133" y="8574"/>
                    </a:lnTo>
                    <a:lnTo>
                      <a:pt x="18629" y="1028"/>
                    </a:lnTo>
                    <a:cubicBezTo>
                      <a:pt x="18629" y="1028"/>
                      <a:pt x="14162" y="689"/>
                      <a:pt x="141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3" name="Google Shape;6683;p71"/>
              <p:cNvSpPr/>
              <p:nvPr/>
            </p:nvSpPr>
            <p:spPr>
              <a:xfrm flipH="1" rot="5400000">
                <a:off x="17080155" y="9974716"/>
                <a:ext cx="205750" cy="657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8" h="21600" fill="norm" stroke="1" extrusionOk="0">
                    <a:moveTo>
                      <a:pt x="13191" y="0"/>
                    </a:moveTo>
                    <a:cubicBezTo>
                      <a:pt x="13191" y="596"/>
                      <a:pt x="13191" y="890"/>
                      <a:pt x="12502" y="1780"/>
                    </a:cubicBezTo>
                    <a:lnTo>
                      <a:pt x="11102" y="1780"/>
                    </a:lnTo>
                    <a:lnTo>
                      <a:pt x="11102" y="303"/>
                    </a:lnTo>
                    <a:cubicBezTo>
                      <a:pt x="11102" y="596"/>
                      <a:pt x="6925" y="596"/>
                      <a:pt x="6925" y="890"/>
                    </a:cubicBezTo>
                    <a:lnTo>
                      <a:pt x="6925" y="2083"/>
                    </a:lnTo>
                    <a:lnTo>
                      <a:pt x="5525" y="2973"/>
                    </a:lnTo>
                    <a:cubicBezTo>
                      <a:pt x="5525" y="3266"/>
                      <a:pt x="4125" y="4156"/>
                      <a:pt x="4125" y="4459"/>
                    </a:cubicBezTo>
                    <a:lnTo>
                      <a:pt x="4125" y="2376"/>
                    </a:lnTo>
                    <a:cubicBezTo>
                      <a:pt x="-53" y="7422"/>
                      <a:pt x="-742" y="12469"/>
                      <a:pt x="658" y="17221"/>
                    </a:cubicBezTo>
                    <a:lnTo>
                      <a:pt x="658" y="18708"/>
                    </a:lnTo>
                    <a:cubicBezTo>
                      <a:pt x="658" y="19001"/>
                      <a:pt x="2036" y="19153"/>
                      <a:pt x="3436" y="19153"/>
                    </a:cubicBezTo>
                    <a:cubicBezTo>
                      <a:pt x="4836" y="19153"/>
                      <a:pt x="6235" y="19001"/>
                      <a:pt x="6235" y="18708"/>
                    </a:cubicBezTo>
                    <a:lnTo>
                      <a:pt x="6925" y="18708"/>
                    </a:lnTo>
                    <a:lnTo>
                      <a:pt x="6925" y="21378"/>
                    </a:lnTo>
                    <a:cubicBezTo>
                      <a:pt x="6925" y="21529"/>
                      <a:pt x="8324" y="21600"/>
                      <a:pt x="9703" y="21600"/>
                    </a:cubicBezTo>
                    <a:cubicBezTo>
                      <a:pt x="11102" y="21600"/>
                      <a:pt x="12502" y="21529"/>
                      <a:pt x="12502" y="21378"/>
                    </a:cubicBezTo>
                    <a:lnTo>
                      <a:pt x="12502" y="21084"/>
                    </a:lnTo>
                    <a:cubicBezTo>
                      <a:pt x="12502" y="21226"/>
                      <a:pt x="13714" y="21306"/>
                      <a:pt x="14946" y="21306"/>
                    </a:cubicBezTo>
                    <a:cubicBezTo>
                      <a:pt x="16158" y="21306"/>
                      <a:pt x="17369" y="21226"/>
                      <a:pt x="17369" y="21084"/>
                    </a:cubicBezTo>
                    <a:lnTo>
                      <a:pt x="17369" y="19598"/>
                    </a:lnTo>
                    <a:lnTo>
                      <a:pt x="20858" y="19598"/>
                    </a:lnTo>
                    <a:lnTo>
                      <a:pt x="20858" y="17818"/>
                    </a:lnTo>
                    <a:lnTo>
                      <a:pt x="20169" y="17818"/>
                    </a:lnTo>
                    <a:cubicBezTo>
                      <a:pt x="20169" y="13955"/>
                      <a:pt x="19458" y="10395"/>
                      <a:pt x="19458" y="6533"/>
                    </a:cubicBezTo>
                    <a:lnTo>
                      <a:pt x="19458" y="4753"/>
                    </a:lnTo>
                    <a:cubicBezTo>
                      <a:pt x="19458" y="4156"/>
                      <a:pt x="18080" y="3266"/>
                      <a:pt x="18080" y="2376"/>
                    </a:cubicBezTo>
                    <a:cubicBezTo>
                      <a:pt x="17369" y="3863"/>
                      <a:pt x="16680" y="5349"/>
                      <a:pt x="15991" y="7422"/>
                    </a:cubicBezTo>
                    <a:cubicBezTo>
                      <a:pt x="15991" y="5046"/>
                      <a:pt x="16680" y="2973"/>
                      <a:pt x="17369" y="596"/>
                    </a:cubicBezTo>
                    <a:cubicBezTo>
                      <a:pt x="17369" y="596"/>
                      <a:pt x="13191" y="303"/>
                      <a:pt x="13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4" name="Google Shape;6684;p71"/>
              <p:cNvSpPr/>
              <p:nvPr/>
            </p:nvSpPr>
            <p:spPr>
              <a:xfrm flipH="1" rot="5400000">
                <a:off x="16217428" y="9402821"/>
                <a:ext cx="213273" cy="749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46" y="0"/>
                    </a:moveTo>
                    <a:lnTo>
                      <a:pt x="9746" y="1560"/>
                    </a:lnTo>
                    <a:lnTo>
                      <a:pt x="9057" y="1560"/>
                    </a:lnTo>
                    <a:lnTo>
                      <a:pt x="9057" y="265"/>
                    </a:lnTo>
                    <a:cubicBezTo>
                      <a:pt x="9057" y="523"/>
                      <a:pt x="4883" y="523"/>
                      <a:pt x="4883" y="780"/>
                    </a:cubicBezTo>
                    <a:lnTo>
                      <a:pt x="4883" y="1560"/>
                    </a:lnTo>
                    <a:cubicBezTo>
                      <a:pt x="3485" y="1825"/>
                      <a:pt x="2797" y="2083"/>
                      <a:pt x="2797" y="2605"/>
                    </a:cubicBezTo>
                    <a:lnTo>
                      <a:pt x="2797" y="1825"/>
                    </a:lnTo>
                    <a:cubicBezTo>
                      <a:pt x="2797" y="2605"/>
                      <a:pt x="2108" y="3128"/>
                      <a:pt x="2108" y="3908"/>
                    </a:cubicBezTo>
                    <a:cubicBezTo>
                      <a:pt x="1398" y="8589"/>
                      <a:pt x="0" y="13277"/>
                      <a:pt x="0" y="18215"/>
                    </a:cubicBezTo>
                    <a:lnTo>
                      <a:pt x="1398" y="18215"/>
                    </a:lnTo>
                    <a:lnTo>
                      <a:pt x="1398" y="19517"/>
                    </a:lnTo>
                    <a:cubicBezTo>
                      <a:pt x="1398" y="19517"/>
                      <a:pt x="3569" y="19634"/>
                      <a:pt x="5009" y="19634"/>
                    </a:cubicBezTo>
                    <a:cubicBezTo>
                      <a:pt x="5739" y="19634"/>
                      <a:pt x="6282" y="19603"/>
                      <a:pt x="6282" y="19517"/>
                    </a:cubicBezTo>
                    <a:lnTo>
                      <a:pt x="7659" y="19517"/>
                    </a:lnTo>
                    <a:lnTo>
                      <a:pt x="7659" y="21600"/>
                    </a:lnTo>
                    <a:lnTo>
                      <a:pt x="12543" y="21600"/>
                    </a:lnTo>
                    <a:lnTo>
                      <a:pt x="12543" y="21343"/>
                    </a:lnTo>
                    <a:lnTo>
                      <a:pt x="18115" y="21343"/>
                    </a:lnTo>
                    <a:lnTo>
                      <a:pt x="18115" y="20040"/>
                    </a:lnTo>
                    <a:lnTo>
                      <a:pt x="21600" y="20040"/>
                    </a:lnTo>
                    <a:lnTo>
                      <a:pt x="21600" y="18480"/>
                    </a:lnTo>
                    <a:lnTo>
                      <a:pt x="18115" y="18215"/>
                    </a:lnTo>
                    <a:cubicBezTo>
                      <a:pt x="16717" y="14572"/>
                      <a:pt x="16717" y="10929"/>
                      <a:pt x="16028" y="7286"/>
                    </a:cubicBezTo>
                    <a:lnTo>
                      <a:pt x="16028" y="4166"/>
                    </a:lnTo>
                    <a:cubicBezTo>
                      <a:pt x="16028" y="3385"/>
                      <a:pt x="15318" y="2863"/>
                      <a:pt x="15318" y="2083"/>
                    </a:cubicBezTo>
                    <a:lnTo>
                      <a:pt x="15318" y="4688"/>
                    </a:lnTo>
                    <a:cubicBezTo>
                      <a:pt x="15318" y="5203"/>
                      <a:pt x="14630" y="5203"/>
                      <a:pt x="14630" y="5468"/>
                    </a:cubicBezTo>
                    <a:lnTo>
                      <a:pt x="14630" y="523"/>
                    </a:lnTo>
                    <a:cubicBezTo>
                      <a:pt x="14630" y="265"/>
                      <a:pt x="9746" y="265"/>
                      <a:pt x="97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5" name="Google Shape;6685;p71"/>
              <p:cNvSpPr/>
              <p:nvPr/>
            </p:nvSpPr>
            <p:spPr>
              <a:xfrm flipH="1" rot="5400000">
                <a:off x="15218485" y="12854316"/>
                <a:ext cx="206265" cy="713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910"/>
                    </a:lnTo>
                    <a:lnTo>
                      <a:pt x="8653" y="1910"/>
                    </a:lnTo>
                    <a:lnTo>
                      <a:pt x="8653" y="541"/>
                    </a:lnTo>
                    <a:cubicBezTo>
                      <a:pt x="8653" y="820"/>
                      <a:pt x="4316" y="820"/>
                      <a:pt x="4316" y="1090"/>
                    </a:cubicBezTo>
                    <a:lnTo>
                      <a:pt x="4316" y="1910"/>
                    </a:lnTo>
                    <a:cubicBezTo>
                      <a:pt x="3604" y="2189"/>
                      <a:pt x="2158" y="2459"/>
                      <a:pt x="2158" y="3008"/>
                    </a:cubicBezTo>
                    <a:lnTo>
                      <a:pt x="2158" y="2189"/>
                    </a:lnTo>
                    <a:cubicBezTo>
                      <a:pt x="2158" y="2730"/>
                      <a:pt x="1446" y="3549"/>
                      <a:pt x="1446" y="4099"/>
                    </a:cubicBezTo>
                    <a:cubicBezTo>
                      <a:pt x="734" y="8747"/>
                      <a:pt x="0" y="13124"/>
                      <a:pt x="0" y="17772"/>
                    </a:cubicBezTo>
                    <a:lnTo>
                      <a:pt x="734" y="17772"/>
                    </a:lnTo>
                    <a:lnTo>
                      <a:pt x="734" y="19141"/>
                    </a:lnTo>
                    <a:lnTo>
                      <a:pt x="7207" y="19141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329"/>
                    </a:lnTo>
                    <a:lnTo>
                      <a:pt x="17996" y="21329"/>
                    </a:lnTo>
                    <a:lnTo>
                      <a:pt x="17996" y="19961"/>
                    </a:lnTo>
                    <a:lnTo>
                      <a:pt x="21600" y="19961"/>
                    </a:lnTo>
                    <a:lnTo>
                      <a:pt x="21600" y="18321"/>
                    </a:lnTo>
                    <a:cubicBezTo>
                      <a:pt x="20392" y="18411"/>
                      <a:pt x="19593" y="18436"/>
                      <a:pt x="19075" y="18436"/>
                    </a:cubicBezTo>
                    <a:cubicBezTo>
                      <a:pt x="17996" y="18436"/>
                      <a:pt x="17996" y="18321"/>
                      <a:pt x="17996" y="18321"/>
                    </a:cubicBezTo>
                    <a:cubicBezTo>
                      <a:pt x="16551" y="14763"/>
                      <a:pt x="16551" y="10935"/>
                      <a:pt x="15839" y="7656"/>
                    </a:cubicBezTo>
                    <a:lnTo>
                      <a:pt x="15839" y="4918"/>
                    </a:lnTo>
                    <a:cubicBezTo>
                      <a:pt x="15839" y="4099"/>
                      <a:pt x="15126" y="3549"/>
                      <a:pt x="15126" y="2730"/>
                    </a:cubicBezTo>
                    <a:lnTo>
                      <a:pt x="15126" y="5468"/>
                    </a:lnTo>
                    <a:lnTo>
                      <a:pt x="14393" y="6017"/>
                    </a:lnTo>
                    <a:lnTo>
                      <a:pt x="14393" y="820"/>
                    </a:lnTo>
                    <a:cubicBezTo>
                      <a:pt x="14393" y="541"/>
                      <a:pt x="9365" y="541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6" name="Google Shape;6686;p71"/>
              <p:cNvSpPr/>
              <p:nvPr/>
            </p:nvSpPr>
            <p:spPr>
              <a:xfrm flipH="1" rot="5400000">
                <a:off x="14879959" y="12229734"/>
                <a:ext cx="206266" cy="848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612"/>
                    </a:lnTo>
                    <a:lnTo>
                      <a:pt x="10077" y="1612"/>
                    </a:lnTo>
                    <a:lnTo>
                      <a:pt x="10077" y="461"/>
                    </a:lnTo>
                    <a:cubicBezTo>
                      <a:pt x="10077" y="689"/>
                      <a:pt x="5049" y="689"/>
                      <a:pt x="5049" y="923"/>
                    </a:cubicBezTo>
                    <a:lnTo>
                      <a:pt x="5049" y="1612"/>
                    </a:lnTo>
                    <a:cubicBezTo>
                      <a:pt x="4316" y="1839"/>
                      <a:pt x="3604" y="2073"/>
                      <a:pt x="3604" y="2301"/>
                    </a:cubicBezTo>
                    <a:lnTo>
                      <a:pt x="3604" y="4367"/>
                    </a:lnTo>
                    <a:cubicBezTo>
                      <a:pt x="3604" y="4367"/>
                      <a:pt x="3604" y="4140"/>
                      <a:pt x="2892" y="4140"/>
                    </a:cubicBezTo>
                    <a:lnTo>
                      <a:pt x="2892" y="2073"/>
                    </a:lnTo>
                    <a:cubicBezTo>
                      <a:pt x="2892" y="2762"/>
                      <a:pt x="1446" y="3217"/>
                      <a:pt x="1446" y="3905"/>
                    </a:cubicBezTo>
                    <a:cubicBezTo>
                      <a:pt x="734" y="8734"/>
                      <a:pt x="0" y="13555"/>
                      <a:pt x="0" y="18611"/>
                    </a:cubicBezTo>
                    <a:lnTo>
                      <a:pt x="734" y="18611"/>
                    </a:lnTo>
                    <a:lnTo>
                      <a:pt x="734" y="19534"/>
                    </a:lnTo>
                    <a:lnTo>
                      <a:pt x="7207" y="19534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373"/>
                    </a:lnTo>
                    <a:lnTo>
                      <a:pt x="17996" y="21373"/>
                    </a:lnTo>
                    <a:lnTo>
                      <a:pt x="17996" y="20222"/>
                    </a:lnTo>
                    <a:lnTo>
                      <a:pt x="21600" y="20222"/>
                    </a:lnTo>
                    <a:cubicBezTo>
                      <a:pt x="17996" y="19299"/>
                      <a:pt x="17996" y="19072"/>
                      <a:pt x="18708" y="18611"/>
                    </a:cubicBezTo>
                    <a:cubicBezTo>
                      <a:pt x="17996" y="14478"/>
                      <a:pt x="17996" y="10800"/>
                      <a:pt x="17284" y="6667"/>
                    </a:cubicBezTo>
                    <a:lnTo>
                      <a:pt x="17284" y="3905"/>
                    </a:lnTo>
                    <a:cubicBezTo>
                      <a:pt x="17284" y="3217"/>
                      <a:pt x="15839" y="2762"/>
                      <a:pt x="15839" y="2073"/>
                    </a:cubicBezTo>
                    <a:lnTo>
                      <a:pt x="15839" y="4367"/>
                    </a:lnTo>
                    <a:cubicBezTo>
                      <a:pt x="15839" y="4601"/>
                      <a:pt x="15126" y="4601"/>
                      <a:pt x="15126" y="5056"/>
                    </a:cubicBezTo>
                    <a:lnTo>
                      <a:pt x="15126" y="689"/>
                    </a:lnTo>
                    <a:cubicBezTo>
                      <a:pt x="15126" y="461"/>
                      <a:pt x="10811" y="461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7" name="Google Shape;6687;p71"/>
              <p:cNvSpPr/>
              <p:nvPr/>
            </p:nvSpPr>
            <p:spPr>
              <a:xfrm flipH="1" rot="5400000">
                <a:off x="13603279" y="12700292"/>
                <a:ext cx="206265" cy="801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536" y="19717"/>
                    </a:moveTo>
                    <a:cubicBezTo>
                      <a:pt x="18730" y="19812"/>
                      <a:pt x="19075" y="19878"/>
                      <a:pt x="19636" y="19878"/>
                    </a:cubicBezTo>
                    <a:cubicBezTo>
                      <a:pt x="20111" y="19878"/>
                      <a:pt x="20758" y="19827"/>
                      <a:pt x="21600" y="19717"/>
                    </a:cubicBezTo>
                    <a:close/>
                    <a:moveTo>
                      <a:pt x="10789" y="0"/>
                    </a:moveTo>
                    <a:lnTo>
                      <a:pt x="10789" y="1459"/>
                    </a:lnTo>
                    <a:lnTo>
                      <a:pt x="10077" y="1459"/>
                    </a:lnTo>
                    <a:lnTo>
                      <a:pt x="10077" y="241"/>
                    </a:lnTo>
                    <a:cubicBezTo>
                      <a:pt x="10077" y="730"/>
                      <a:pt x="5028" y="730"/>
                      <a:pt x="5028" y="971"/>
                    </a:cubicBezTo>
                    <a:lnTo>
                      <a:pt x="5028" y="1459"/>
                    </a:lnTo>
                    <a:cubicBezTo>
                      <a:pt x="4316" y="1948"/>
                      <a:pt x="3604" y="2189"/>
                      <a:pt x="3604" y="2430"/>
                    </a:cubicBezTo>
                    <a:lnTo>
                      <a:pt x="3604" y="2189"/>
                    </a:lnTo>
                    <a:cubicBezTo>
                      <a:pt x="3604" y="2678"/>
                      <a:pt x="3604" y="3160"/>
                      <a:pt x="2870" y="3649"/>
                    </a:cubicBezTo>
                    <a:lnTo>
                      <a:pt x="2870" y="3897"/>
                    </a:lnTo>
                    <a:cubicBezTo>
                      <a:pt x="1446" y="8516"/>
                      <a:pt x="712" y="13383"/>
                      <a:pt x="0" y="18010"/>
                    </a:cubicBezTo>
                    <a:lnTo>
                      <a:pt x="712" y="18010"/>
                    </a:lnTo>
                    <a:lnTo>
                      <a:pt x="712" y="19228"/>
                    </a:lnTo>
                    <a:cubicBezTo>
                      <a:pt x="712" y="19352"/>
                      <a:pt x="2158" y="19411"/>
                      <a:pt x="3604" y="19411"/>
                    </a:cubicBezTo>
                    <a:cubicBezTo>
                      <a:pt x="5028" y="19411"/>
                      <a:pt x="6474" y="19352"/>
                      <a:pt x="6474" y="19228"/>
                    </a:cubicBezTo>
                    <a:lnTo>
                      <a:pt x="7207" y="19228"/>
                    </a:lnTo>
                    <a:lnTo>
                      <a:pt x="7207" y="21418"/>
                    </a:lnTo>
                    <a:cubicBezTo>
                      <a:pt x="7207" y="21542"/>
                      <a:pt x="8459" y="21600"/>
                      <a:pt x="9710" y="21600"/>
                    </a:cubicBezTo>
                    <a:cubicBezTo>
                      <a:pt x="10983" y="21600"/>
                      <a:pt x="12235" y="21542"/>
                      <a:pt x="12235" y="21418"/>
                    </a:cubicBezTo>
                    <a:lnTo>
                      <a:pt x="12235" y="20936"/>
                    </a:lnTo>
                    <a:cubicBezTo>
                      <a:pt x="12235" y="20936"/>
                      <a:pt x="14803" y="21148"/>
                      <a:pt x="16507" y="21148"/>
                    </a:cubicBezTo>
                    <a:cubicBezTo>
                      <a:pt x="17349" y="21148"/>
                      <a:pt x="17996" y="21096"/>
                      <a:pt x="17996" y="20936"/>
                    </a:cubicBezTo>
                    <a:lnTo>
                      <a:pt x="17996" y="19717"/>
                    </a:lnTo>
                    <a:lnTo>
                      <a:pt x="18536" y="19717"/>
                    </a:lnTo>
                    <a:cubicBezTo>
                      <a:pt x="18169" y="19535"/>
                      <a:pt x="18363" y="19228"/>
                      <a:pt x="18708" y="18988"/>
                    </a:cubicBezTo>
                    <a:cubicBezTo>
                      <a:pt x="18708" y="15091"/>
                      <a:pt x="17996" y="10953"/>
                      <a:pt x="17996" y="7056"/>
                    </a:cubicBezTo>
                    <a:lnTo>
                      <a:pt x="17996" y="4378"/>
                    </a:lnTo>
                    <a:cubicBezTo>
                      <a:pt x="17996" y="3649"/>
                      <a:pt x="17284" y="3160"/>
                      <a:pt x="17284" y="2430"/>
                    </a:cubicBezTo>
                    <a:cubicBezTo>
                      <a:pt x="17284" y="3408"/>
                      <a:pt x="17284" y="3897"/>
                      <a:pt x="15839" y="4867"/>
                    </a:cubicBezTo>
                    <a:cubicBezTo>
                      <a:pt x="15105" y="5356"/>
                      <a:pt x="15105" y="5356"/>
                      <a:pt x="15105" y="5597"/>
                    </a:cubicBezTo>
                    <a:lnTo>
                      <a:pt x="15105" y="730"/>
                    </a:lnTo>
                    <a:cubicBezTo>
                      <a:pt x="15105" y="241"/>
                      <a:pt x="10789" y="24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6688;p71"/>
              <p:cNvSpPr/>
              <p:nvPr/>
            </p:nvSpPr>
            <p:spPr>
              <a:xfrm flipH="1" rot="5400000">
                <a:off x="12890975" y="12317986"/>
                <a:ext cx="215864" cy="717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2" h="21600" fill="norm" stroke="1" extrusionOk="0">
                    <a:moveTo>
                      <a:pt x="11771" y="0"/>
                    </a:moveTo>
                    <a:lnTo>
                      <a:pt x="11771" y="1638"/>
                    </a:lnTo>
                    <a:lnTo>
                      <a:pt x="10457" y="1638"/>
                    </a:lnTo>
                    <a:lnTo>
                      <a:pt x="10457" y="277"/>
                    </a:lnTo>
                    <a:cubicBezTo>
                      <a:pt x="10457" y="546"/>
                      <a:pt x="6533" y="1092"/>
                      <a:pt x="6533" y="1092"/>
                    </a:cubicBezTo>
                    <a:lnTo>
                      <a:pt x="6533" y="1638"/>
                    </a:lnTo>
                    <a:cubicBezTo>
                      <a:pt x="5886" y="1907"/>
                      <a:pt x="5238" y="2453"/>
                      <a:pt x="5238" y="2721"/>
                    </a:cubicBezTo>
                    <a:lnTo>
                      <a:pt x="5238" y="4082"/>
                    </a:lnTo>
                    <a:cubicBezTo>
                      <a:pt x="5238" y="3267"/>
                      <a:pt x="5238" y="2990"/>
                      <a:pt x="3924" y="2453"/>
                    </a:cubicBezTo>
                    <a:cubicBezTo>
                      <a:pt x="3924" y="2721"/>
                      <a:pt x="3924" y="3267"/>
                      <a:pt x="3276" y="4082"/>
                    </a:cubicBezTo>
                    <a:cubicBezTo>
                      <a:pt x="1962" y="8433"/>
                      <a:pt x="647" y="13322"/>
                      <a:pt x="0" y="17673"/>
                    </a:cubicBezTo>
                    <a:lnTo>
                      <a:pt x="647" y="17673"/>
                    </a:lnTo>
                    <a:lnTo>
                      <a:pt x="647" y="19025"/>
                    </a:lnTo>
                    <a:cubicBezTo>
                      <a:pt x="647" y="19025"/>
                      <a:pt x="2982" y="19147"/>
                      <a:pt x="4532" y="19147"/>
                    </a:cubicBezTo>
                    <a:cubicBezTo>
                      <a:pt x="5297" y="19147"/>
                      <a:pt x="5886" y="19123"/>
                      <a:pt x="5886" y="19025"/>
                    </a:cubicBezTo>
                    <a:lnTo>
                      <a:pt x="7200" y="19025"/>
                    </a:lnTo>
                    <a:cubicBezTo>
                      <a:pt x="7200" y="19571"/>
                      <a:pt x="6533" y="20386"/>
                      <a:pt x="6533" y="21478"/>
                    </a:cubicBezTo>
                    <a:cubicBezTo>
                      <a:pt x="6533" y="21478"/>
                      <a:pt x="8868" y="21600"/>
                      <a:pt x="10417" y="21600"/>
                    </a:cubicBezTo>
                    <a:cubicBezTo>
                      <a:pt x="11202" y="21600"/>
                      <a:pt x="11771" y="21567"/>
                      <a:pt x="11771" y="21478"/>
                    </a:cubicBezTo>
                    <a:lnTo>
                      <a:pt x="11771" y="20932"/>
                    </a:lnTo>
                    <a:cubicBezTo>
                      <a:pt x="11771" y="20932"/>
                      <a:pt x="13517" y="21176"/>
                      <a:pt x="14675" y="21176"/>
                    </a:cubicBezTo>
                    <a:cubicBezTo>
                      <a:pt x="15263" y="21176"/>
                      <a:pt x="15695" y="21111"/>
                      <a:pt x="15695" y="20932"/>
                    </a:cubicBezTo>
                    <a:cubicBezTo>
                      <a:pt x="15695" y="20663"/>
                      <a:pt x="15695" y="19848"/>
                      <a:pt x="16362" y="19571"/>
                    </a:cubicBezTo>
                    <a:lnTo>
                      <a:pt x="18971" y="19571"/>
                    </a:lnTo>
                    <a:cubicBezTo>
                      <a:pt x="18971" y="19025"/>
                      <a:pt x="19619" y="18210"/>
                      <a:pt x="19619" y="17942"/>
                    </a:cubicBezTo>
                    <a:cubicBezTo>
                      <a:pt x="21600" y="12776"/>
                      <a:pt x="20286" y="7887"/>
                      <a:pt x="17009" y="2721"/>
                    </a:cubicBezTo>
                    <a:cubicBezTo>
                      <a:pt x="17009" y="3805"/>
                      <a:pt x="16362" y="4628"/>
                      <a:pt x="16362" y="5443"/>
                    </a:cubicBezTo>
                    <a:cubicBezTo>
                      <a:pt x="16362" y="3805"/>
                      <a:pt x="16362" y="2453"/>
                      <a:pt x="15695" y="546"/>
                    </a:cubicBezTo>
                    <a:cubicBezTo>
                      <a:pt x="15695" y="277"/>
                      <a:pt x="11771" y="277"/>
                      <a:pt x="1177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6689;p71"/>
              <p:cNvSpPr/>
              <p:nvPr/>
            </p:nvSpPr>
            <p:spPr>
              <a:xfrm flipH="1" rot="5400000">
                <a:off x="11608945" y="12736276"/>
                <a:ext cx="206266" cy="11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681" y="0"/>
                    </a:moveTo>
                    <a:lnTo>
                      <a:pt x="13681" y="1024"/>
                    </a:lnTo>
                    <a:lnTo>
                      <a:pt x="12235" y="1024"/>
                    </a:lnTo>
                    <a:lnTo>
                      <a:pt x="12235" y="169"/>
                    </a:lnTo>
                    <a:cubicBezTo>
                      <a:pt x="12235" y="343"/>
                      <a:pt x="7919" y="343"/>
                      <a:pt x="7919" y="512"/>
                    </a:cubicBezTo>
                    <a:lnTo>
                      <a:pt x="7919" y="1024"/>
                    </a:lnTo>
                    <a:cubicBezTo>
                      <a:pt x="7207" y="1198"/>
                      <a:pt x="6474" y="1367"/>
                      <a:pt x="6474" y="1710"/>
                    </a:cubicBezTo>
                    <a:lnTo>
                      <a:pt x="6474" y="3073"/>
                    </a:lnTo>
                    <a:cubicBezTo>
                      <a:pt x="6474" y="3073"/>
                      <a:pt x="6474" y="2904"/>
                      <a:pt x="5049" y="2904"/>
                    </a:cubicBezTo>
                    <a:lnTo>
                      <a:pt x="5049" y="1367"/>
                    </a:lnTo>
                    <a:cubicBezTo>
                      <a:pt x="5049" y="1879"/>
                      <a:pt x="4316" y="2222"/>
                      <a:pt x="4316" y="2735"/>
                    </a:cubicBezTo>
                    <a:cubicBezTo>
                      <a:pt x="2892" y="8030"/>
                      <a:pt x="1446" y="13668"/>
                      <a:pt x="0" y="18963"/>
                    </a:cubicBezTo>
                    <a:lnTo>
                      <a:pt x="734" y="18963"/>
                    </a:lnTo>
                    <a:lnTo>
                      <a:pt x="734" y="19813"/>
                    </a:lnTo>
                    <a:lnTo>
                      <a:pt x="6474" y="19987"/>
                    </a:lnTo>
                    <a:lnTo>
                      <a:pt x="7207" y="19987"/>
                    </a:lnTo>
                    <a:lnTo>
                      <a:pt x="7207" y="21523"/>
                    </a:lnTo>
                    <a:cubicBezTo>
                      <a:pt x="7207" y="21523"/>
                      <a:pt x="9451" y="21600"/>
                      <a:pt x="10940" y="21600"/>
                    </a:cubicBezTo>
                    <a:cubicBezTo>
                      <a:pt x="11674" y="21600"/>
                      <a:pt x="12235" y="21580"/>
                      <a:pt x="12235" y="21523"/>
                    </a:cubicBezTo>
                    <a:lnTo>
                      <a:pt x="12235" y="21354"/>
                    </a:lnTo>
                    <a:lnTo>
                      <a:pt x="17996" y="21354"/>
                    </a:lnTo>
                    <a:lnTo>
                      <a:pt x="17996" y="20156"/>
                    </a:lnTo>
                    <a:lnTo>
                      <a:pt x="20888" y="20156"/>
                    </a:lnTo>
                    <a:lnTo>
                      <a:pt x="20888" y="19132"/>
                    </a:lnTo>
                    <a:lnTo>
                      <a:pt x="21600" y="19132"/>
                    </a:lnTo>
                    <a:cubicBezTo>
                      <a:pt x="18730" y="15030"/>
                      <a:pt x="19442" y="11102"/>
                      <a:pt x="19442" y="7005"/>
                    </a:cubicBezTo>
                    <a:lnTo>
                      <a:pt x="19442" y="2904"/>
                    </a:lnTo>
                    <a:cubicBezTo>
                      <a:pt x="19442" y="2560"/>
                      <a:pt x="18730" y="2048"/>
                      <a:pt x="18730" y="1710"/>
                    </a:cubicBezTo>
                    <a:cubicBezTo>
                      <a:pt x="18730" y="2222"/>
                      <a:pt x="18730" y="2735"/>
                      <a:pt x="17996" y="3416"/>
                    </a:cubicBezTo>
                    <a:cubicBezTo>
                      <a:pt x="17371" y="3564"/>
                      <a:pt x="17284" y="3713"/>
                      <a:pt x="17284" y="3749"/>
                    </a:cubicBezTo>
                    <a:cubicBezTo>
                      <a:pt x="17284" y="2591"/>
                      <a:pt x="17371" y="1531"/>
                      <a:pt x="17996" y="343"/>
                    </a:cubicBezTo>
                    <a:cubicBezTo>
                      <a:pt x="17996" y="343"/>
                      <a:pt x="13681" y="169"/>
                      <a:pt x="1368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0" name="Google Shape;6690;p71"/>
              <p:cNvSpPr/>
              <p:nvPr/>
            </p:nvSpPr>
            <p:spPr>
              <a:xfrm flipH="1" rot="5400000">
                <a:off x="10994971" y="12336677"/>
                <a:ext cx="206265" cy="1033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681" y="0"/>
                    </a:moveTo>
                    <a:lnTo>
                      <a:pt x="13681" y="1324"/>
                    </a:lnTo>
                    <a:lnTo>
                      <a:pt x="12947" y="1324"/>
                    </a:lnTo>
                    <a:lnTo>
                      <a:pt x="12947" y="379"/>
                    </a:lnTo>
                    <a:cubicBezTo>
                      <a:pt x="12947" y="571"/>
                      <a:pt x="7919" y="571"/>
                      <a:pt x="7919" y="758"/>
                    </a:cubicBezTo>
                    <a:lnTo>
                      <a:pt x="7919" y="1324"/>
                    </a:lnTo>
                    <a:cubicBezTo>
                      <a:pt x="7186" y="1511"/>
                      <a:pt x="6474" y="1703"/>
                      <a:pt x="6474" y="1890"/>
                    </a:cubicBezTo>
                    <a:lnTo>
                      <a:pt x="6474" y="3587"/>
                    </a:lnTo>
                    <a:cubicBezTo>
                      <a:pt x="6474" y="3587"/>
                      <a:pt x="6474" y="3400"/>
                      <a:pt x="5761" y="3400"/>
                    </a:cubicBezTo>
                    <a:lnTo>
                      <a:pt x="5761" y="1703"/>
                    </a:lnTo>
                    <a:cubicBezTo>
                      <a:pt x="5761" y="2269"/>
                      <a:pt x="4316" y="2642"/>
                      <a:pt x="4316" y="3213"/>
                    </a:cubicBezTo>
                    <a:cubicBezTo>
                      <a:pt x="2870" y="8305"/>
                      <a:pt x="712" y="13781"/>
                      <a:pt x="0" y="18873"/>
                    </a:cubicBezTo>
                    <a:lnTo>
                      <a:pt x="712" y="18873"/>
                    </a:lnTo>
                    <a:lnTo>
                      <a:pt x="712" y="19818"/>
                    </a:lnTo>
                    <a:lnTo>
                      <a:pt x="6474" y="20197"/>
                    </a:lnTo>
                    <a:lnTo>
                      <a:pt x="6474" y="19818"/>
                    </a:lnTo>
                    <a:lnTo>
                      <a:pt x="7186" y="19818"/>
                    </a:lnTo>
                    <a:lnTo>
                      <a:pt x="7186" y="21515"/>
                    </a:lnTo>
                    <a:cubicBezTo>
                      <a:pt x="7186" y="21515"/>
                      <a:pt x="9753" y="21600"/>
                      <a:pt x="11458" y="21600"/>
                    </a:cubicBezTo>
                    <a:cubicBezTo>
                      <a:pt x="12321" y="21600"/>
                      <a:pt x="12947" y="21577"/>
                      <a:pt x="12947" y="21515"/>
                    </a:cubicBezTo>
                    <a:lnTo>
                      <a:pt x="12947" y="21328"/>
                    </a:lnTo>
                    <a:lnTo>
                      <a:pt x="17996" y="21328"/>
                    </a:lnTo>
                    <a:lnTo>
                      <a:pt x="17996" y="20197"/>
                    </a:lnTo>
                    <a:lnTo>
                      <a:pt x="20866" y="20197"/>
                    </a:lnTo>
                    <a:lnTo>
                      <a:pt x="20866" y="18873"/>
                    </a:lnTo>
                    <a:lnTo>
                      <a:pt x="21600" y="18873"/>
                    </a:lnTo>
                    <a:cubicBezTo>
                      <a:pt x="18708" y="14913"/>
                      <a:pt x="18708" y="10760"/>
                      <a:pt x="20154" y="6421"/>
                    </a:cubicBezTo>
                    <a:lnTo>
                      <a:pt x="20154" y="3213"/>
                    </a:lnTo>
                    <a:cubicBezTo>
                      <a:pt x="20154" y="2642"/>
                      <a:pt x="18708" y="2269"/>
                      <a:pt x="18708" y="1703"/>
                    </a:cubicBezTo>
                    <a:cubicBezTo>
                      <a:pt x="18708" y="2455"/>
                      <a:pt x="18708" y="3213"/>
                      <a:pt x="17996" y="3587"/>
                    </a:cubicBezTo>
                    <a:cubicBezTo>
                      <a:pt x="17349" y="3926"/>
                      <a:pt x="17284" y="3960"/>
                      <a:pt x="17263" y="4102"/>
                    </a:cubicBezTo>
                    <a:cubicBezTo>
                      <a:pt x="17284" y="2885"/>
                      <a:pt x="17349" y="1561"/>
                      <a:pt x="17996" y="379"/>
                    </a:cubicBezTo>
                    <a:lnTo>
                      <a:pt x="13681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1" name="Google Shape;6691;p71"/>
              <p:cNvSpPr/>
              <p:nvPr/>
            </p:nvSpPr>
            <p:spPr>
              <a:xfrm flipH="1" rot="5400000">
                <a:off x="9677265" y="12923697"/>
                <a:ext cx="226871" cy="64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086" y="0"/>
                    </a:moveTo>
                    <a:lnTo>
                      <a:pt x="13086" y="1799"/>
                    </a:lnTo>
                    <a:lnTo>
                      <a:pt x="12438" y="1799"/>
                    </a:lnTo>
                    <a:lnTo>
                      <a:pt x="12438" y="297"/>
                    </a:lnTo>
                    <a:cubicBezTo>
                      <a:pt x="12438" y="594"/>
                      <a:pt x="8495" y="594"/>
                      <a:pt x="8495" y="900"/>
                    </a:cubicBezTo>
                    <a:lnTo>
                      <a:pt x="8495" y="1799"/>
                    </a:lnTo>
                    <a:lnTo>
                      <a:pt x="6533" y="2402"/>
                    </a:lnTo>
                    <a:lnTo>
                      <a:pt x="6533" y="2096"/>
                    </a:lnTo>
                    <a:cubicBezTo>
                      <a:pt x="4571" y="6900"/>
                      <a:pt x="1962" y="12298"/>
                      <a:pt x="0" y="17102"/>
                    </a:cubicBezTo>
                    <a:cubicBezTo>
                      <a:pt x="0" y="17102"/>
                      <a:pt x="1295" y="17102"/>
                      <a:pt x="1962" y="17399"/>
                    </a:cubicBezTo>
                    <a:cubicBezTo>
                      <a:pt x="1962" y="18001"/>
                      <a:pt x="1295" y="18604"/>
                      <a:pt x="1295" y="18901"/>
                    </a:cubicBezTo>
                    <a:cubicBezTo>
                      <a:pt x="1295" y="18901"/>
                      <a:pt x="4198" y="19567"/>
                      <a:pt x="5434" y="19567"/>
                    </a:cubicBezTo>
                    <a:cubicBezTo>
                      <a:pt x="5631" y="19567"/>
                      <a:pt x="5787" y="19549"/>
                      <a:pt x="5886" y="19504"/>
                    </a:cubicBezTo>
                    <a:lnTo>
                      <a:pt x="5886" y="18901"/>
                    </a:lnTo>
                    <a:lnTo>
                      <a:pt x="8495" y="18901"/>
                    </a:lnTo>
                    <a:cubicBezTo>
                      <a:pt x="8495" y="19801"/>
                      <a:pt x="7847" y="20403"/>
                      <a:pt x="7847" y="21303"/>
                    </a:cubicBezTo>
                    <a:cubicBezTo>
                      <a:pt x="7847" y="21303"/>
                      <a:pt x="11771" y="21600"/>
                      <a:pt x="12438" y="21600"/>
                    </a:cubicBezTo>
                    <a:lnTo>
                      <a:pt x="12438" y="21006"/>
                    </a:lnTo>
                    <a:cubicBezTo>
                      <a:pt x="13086" y="21006"/>
                      <a:pt x="16362" y="21303"/>
                      <a:pt x="16362" y="21303"/>
                    </a:cubicBezTo>
                    <a:cubicBezTo>
                      <a:pt x="16362" y="20403"/>
                      <a:pt x="17657" y="20107"/>
                      <a:pt x="17657" y="19504"/>
                    </a:cubicBezTo>
                    <a:lnTo>
                      <a:pt x="18971" y="19504"/>
                    </a:lnTo>
                    <a:lnTo>
                      <a:pt x="21600" y="15006"/>
                    </a:lnTo>
                    <a:cubicBezTo>
                      <a:pt x="19619" y="12298"/>
                      <a:pt x="19619" y="9302"/>
                      <a:pt x="18971" y="6297"/>
                    </a:cubicBezTo>
                    <a:lnTo>
                      <a:pt x="18971" y="4795"/>
                    </a:lnTo>
                    <a:cubicBezTo>
                      <a:pt x="18971" y="3895"/>
                      <a:pt x="18324" y="3302"/>
                      <a:pt x="18324" y="2402"/>
                    </a:cubicBezTo>
                    <a:cubicBezTo>
                      <a:pt x="17892" y="3185"/>
                      <a:pt x="17735" y="4093"/>
                      <a:pt x="17323" y="4966"/>
                    </a:cubicBezTo>
                    <a:cubicBezTo>
                      <a:pt x="17657" y="3527"/>
                      <a:pt x="17657" y="2123"/>
                      <a:pt x="17657" y="594"/>
                    </a:cubicBezTo>
                    <a:cubicBezTo>
                      <a:pt x="17657" y="594"/>
                      <a:pt x="13086" y="297"/>
                      <a:pt x="130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2" name="Google Shape;6692;p71"/>
              <p:cNvSpPr/>
              <p:nvPr/>
            </p:nvSpPr>
            <p:spPr>
              <a:xfrm flipH="1" rot="5400000">
                <a:off x="9226023" y="12489206"/>
                <a:ext cx="213272" cy="735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31" y="0"/>
                    </a:moveTo>
                    <a:lnTo>
                      <a:pt x="13231" y="1590"/>
                    </a:lnTo>
                    <a:lnTo>
                      <a:pt x="11854" y="1590"/>
                    </a:lnTo>
                    <a:lnTo>
                      <a:pt x="11854" y="270"/>
                    </a:lnTo>
                    <a:cubicBezTo>
                      <a:pt x="11854" y="533"/>
                      <a:pt x="7659" y="533"/>
                      <a:pt x="7659" y="795"/>
                    </a:cubicBezTo>
                    <a:lnTo>
                      <a:pt x="7659" y="1590"/>
                    </a:lnTo>
                    <a:cubicBezTo>
                      <a:pt x="6970" y="1860"/>
                      <a:pt x="6282" y="2123"/>
                      <a:pt x="6282" y="2655"/>
                    </a:cubicBezTo>
                    <a:cubicBezTo>
                      <a:pt x="6282" y="3180"/>
                      <a:pt x="6282" y="3983"/>
                      <a:pt x="4883" y="4508"/>
                    </a:cubicBezTo>
                    <a:lnTo>
                      <a:pt x="4883" y="1860"/>
                    </a:lnTo>
                    <a:cubicBezTo>
                      <a:pt x="3485" y="7163"/>
                      <a:pt x="1398" y="12203"/>
                      <a:pt x="0" y="17506"/>
                    </a:cubicBezTo>
                    <a:lnTo>
                      <a:pt x="710" y="17506"/>
                    </a:lnTo>
                    <a:lnTo>
                      <a:pt x="710" y="18833"/>
                    </a:lnTo>
                    <a:lnTo>
                      <a:pt x="6282" y="19096"/>
                    </a:lnTo>
                    <a:lnTo>
                      <a:pt x="7659" y="19096"/>
                    </a:lnTo>
                    <a:lnTo>
                      <a:pt x="7659" y="21481"/>
                    </a:lnTo>
                    <a:cubicBezTo>
                      <a:pt x="7659" y="21481"/>
                      <a:pt x="10143" y="21600"/>
                      <a:pt x="11791" y="21600"/>
                    </a:cubicBezTo>
                    <a:cubicBezTo>
                      <a:pt x="12626" y="21600"/>
                      <a:pt x="13231" y="21568"/>
                      <a:pt x="13231" y="21481"/>
                    </a:cubicBezTo>
                    <a:lnTo>
                      <a:pt x="13231" y="21218"/>
                    </a:lnTo>
                    <a:cubicBezTo>
                      <a:pt x="13231" y="21218"/>
                      <a:pt x="15402" y="21338"/>
                      <a:pt x="16842" y="21338"/>
                    </a:cubicBezTo>
                    <a:cubicBezTo>
                      <a:pt x="17572" y="21338"/>
                      <a:pt x="18115" y="21306"/>
                      <a:pt x="18115" y="21218"/>
                    </a:cubicBezTo>
                    <a:lnTo>
                      <a:pt x="18115" y="19358"/>
                    </a:lnTo>
                    <a:lnTo>
                      <a:pt x="20890" y="19358"/>
                    </a:lnTo>
                    <a:lnTo>
                      <a:pt x="20890" y="17768"/>
                    </a:lnTo>
                    <a:lnTo>
                      <a:pt x="21600" y="17768"/>
                    </a:lnTo>
                    <a:cubicBezTo>
                      <a:pt x="18803" y="14850"/>
                      <a:pt x="18803" y="11671"/>
                      <a:pt x="18803" y="8491"/>
                    </a:cubicBezTo>
                    <a:lnTo>
                      <a:pt x="18803" y="4245"/>
                    </a:lnTo>
                    <a:cubicBezTo>
                      <a:pt x="18803" y="3713"/>
                      <a:pt x="18115" y="2918"/>
                      <a:pt x="18115" y="2123"/>
                    </a:cubicBezTo>
                    <a:cubicBezTo>
                      <a:pt x="18115" y="3180"/>
                      <a:pt x="17405" y="4245"/>
                      <a:pt x="17405" y="5303"/>
                    </a:cubicBezTo>
                    <a:cubicBezTo>
                      <a:pt x="17009" y="5462"/>
                      <a:pt x="16842" y="5525"/>
                      <a:pt x="16758" y="5605"/>
                    </a:cubicBezTo>
                    <a:cubicBezTo>
                      <a:pt x="16925" y="3895"/>
                      <a:pt x="17405" y="2305"/>
                      <a:pt x="17405" y="533"/>
                    </a:cubicBezTo>
                    <a:cubicBezTo>
                      <a:pt x="17405" y="533"/>
                      <a:pt x="13231" y="270"/>
                      <a:pt x="1323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6693;p71"/>
              <p:cNvSpPr/>
              <p:nvPr/>
            </p:nvSpPr>
            <p:spPr>
              <a:xfrm flipH="1" rot="5400000">
                <a:off x="7660344" y="12759159"/>
                <a:ext cx="206265" cy="876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342"/>
                    </a:lnTo>
                    <a:lnTo>
                      <a:pt x="9365" y="1342"/>
                    </a:lnTo>
                    <a:lnTo>
                      <a:pt x="9365" y="227"/>
                    </a:lnTo>
                    <a:cubicBezTo>
                      <a:pt x="9365" y="674"/>
                      <a:pt x="4316" y="674"/>
                      <a:pt x="4316" y="894"/>
                    </a:cubicBezTo>
                    <a:lnTo>
                      <a:pt x="4316" y="1342"/>
                    </a:lnTo>
                    <a:cubicBezTo>
                      <a:pt x="3604" y="1782"/>
                      <a:pt x="2870" y="2009"/>
                      <a:pt x="2870" y="2229"/>
                    </a:cubicBezTo>
                    <a:lnTo>
                      <a:pt x="2870" y="4232"/>
                    </a:lnTo>
                    <a:cubicBezTo>
                      <a:pt x="2870" y="4232"/>
                      <a:pt x="2870" y="3791"/>
                      <a:pt x="2158" y="3791"/>
                    </a:cubicBezTo>
                    <a:lnTo>
                      <a:pt x="2158" y="5794"/>
                    </a:lnTo>
                    <a:cubicBezTo>
                      <a:pt x="712" y="10026"/>
                      <a:pt x="712" y="14478"/>
                      <a:pt x="0" y="18703"/>
                    </a:cubicBezTo>
                    <a:lnTo>
                      <a:pt x="712" y="18703"/>
                    </a:lnTo>
                    <a:lnTo>
                      <a:pt x="712" y="19818"/>
                    </a:lnTo>
                    <a:cubicBezTo>
                      <a:pt x="712" y="19818"/>
                      <a:pt x="3280" y="19918"/>
                      <a:pt x="4985" y="19918"/>
                    </a:cubicBezTo>
                    <a:cubicBezTo>
                      <a:pt x="5848" y="19918"/>
                      <a:pt x="6474" y="19891"/>
                      <a:pt x="6474" y="19818"/>
                    </a:cubicBezTo>
                    <a:lnTo>
                      <a:pt x="7207" y="19818"/>
                    </a:lnTo>
                    <a:lnTo>
                      <a:pt x="7207" y="21600"/>
                    </a:lnTo>
                    <a:lnTo>
                      <a:pt x="12947" y="21600"/>
                    </a:lnTo>
                    <a:lnTo>
                      <a:pt x="12947" y="21380"/>
                    </a:lnTo>
                    <a:lnTo>
                      <a:pt x="17996" y="21380"/>
                    </a:lnTo>
                    <a:lnTo>
                      <a:pt x="17996" y="20265"/>
                    </a:lnTo>
                    <a:lnTo>
                      <a:pt x="21600" y="20265"/>
                    </a:lnTo>
                    <a:cubicBezTo>
                      <a:pt x="17284" y="20265"/>
                      <a:pt x="17284" y="19818"/>
                      <a:pt x="17996" y="19150"/>
                    </a:cubicBezTo>
                    <a:lnTo>
                      <a:pt x="16551" y="5126"/>
                    </a:lnTo>
                    <a:lnTo>
                      <a:pt x="16551" y="3564"/>
                    </a:lnTo>
                    <a:cubicBezTo>
                      <a:pt x="16551" y="3117"/>
                      <a:pt x="15105" y="2450"/>
                      <a:pt x="15105" y="2009"/>
                    </a:cubicBezTo>
                    <a:lnTo>
                      <a:pt x="15105" y="4232"/>
                    </a:lnTo>
                    <a:cubicBezTo>
                      <a:pt x="15105" y="4459"/>
                      <a:pt x="14393" y="4459"/>
                      <a:pt x="14393" y="4679"/>
                    </a:cubicBezTo>
                    <a:lnTo>
                      <a:pt x="14393" y="447"/>
                    </a:lnTo>
                    <a:cubicBezTo>
                      <a:pt x="14393" y="227"/>
                      <a:pt x="10077" y="227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6694;p71"/>
              <p:cNvSpPr/>
              <p:nvPr/>
            </p:nvSpPr>
            <p:spPr>
              <a:xfrm flipH="1" rot="5400000">
                <a:off x="7335324" y="12323660"/>
                <a:ext cx="206059" cy="83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393"/>
                    </a:lnTo>
                    <a:lnTo>
                      <a:pt x="9353" y="1393"/>
                    </a:lnTo>
                    <a:lnTo>
                      <a:pt x="9353" y="230"/>
                    </a:lnTo>
                    <a:cubicBezTo>
                      <a:pt x="9353" y="467"/>
                      <a:pt x="5033" y="696"/>
                      <a:pt x="5033" y="696"/>
                    </a:cubicBezTo>
                    <a:lnTo>
                      <a:pt x="5033" y="1393"/>
                    </a:lnTo>
                    <a:cubicBezTo>
                      <a:pt x="3586" y="1629"/>
                      <a:pt x="2873" y="1859"/>
                      <a:pt x="2873" y="2326"/>
                    </a:cubicBezTo>
                    <a:lnTo>
                      <a:pt x="2873" y="1859"/>
                    </a:lnTo>
                    <a:cubicBezTo>
                      <a:pt x="2873" y="2556"/>
                      <a:pt x="2160" y="3022"/>
                      <a:pt x="2160" y="3718"/>
                    </a:cubicBezTo>
                    <a:cubicBezTo>
                      <a:pt x="1426" y="8593"/>
                      <a:pt x="0" y="13474"/>
                      <a:pt x="0" y="18585"/>
                    </a:cubicBezTo>
                    <a:lnTo>
                      <a:pt x="1426" y="18585"/>
                    </a:lnTo>
                    <a:lnTo>
                      <a:pt x="1426" y="19741"/>
                    </a:lnTo>
                    <a:cubicBezTo>
                      <a:pt x="1426" y="19741"/>
                      <a:pt x="3672" y="19845"/>
                      <a:pt x="5162" y="19845"/>
                    </a:cubicBezTo>
                    <a:cubicBezTo>
                      <a:pt x="5918" y="19845"/>
                      <a:pt x="6480" y="19824"/>
                      <a:pt x="6480" y="19741"/>
                    </a:cubicBezTo>
                    <a:lnTo>
                      <a:pt x="7193" y="19741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370"/>
                    </a:lnTo>
                    <a:lnTo>
                      <a:pt x="17993" y="21370"/>
                    </a:lnTo>
                    <a:lnTo>
                      <a:pt x="17993" y="20207"/>
                    </a:lnTo>
                    <a:lnTo>
                      <a:pt x="21600" y="20207"/>
                    </a:lnTo>
                    <a:cubicBezTo>
                      <a:pt x="17280" y="19741"/>
                      <a:pt x="17280" y="19044"/>
                      <a:pt x="17993" y="18585"/>
                    </a:cubicBezTo>
                    <a:cubicBezTo>
                      <a:pt x="17280" y="14637"/>
                      <a:pt x="17280" y="10918"/>
                      <a:pt x="16567" y="6970"/>
                    </a:cubicBezTo>
                    <a:lnTo>
                      <a:pt x="16567" y="3718"/>
                    </a:lnTo>
                    <a:cubicBezTo>
                      <a:pt x="16567" y="3022"/>
                      <a:pt x="15833" y="2556"/>
                      <a:pt x="15833" y="1859"/>
                    </a:cubicBezTo>
                    <a:lnTo>
                      <a:pt x="15833" y="4178"/>
                    </a:lnTo>
                    <a:cubicBezTo>
                      <a:pt x="14407" y="4644"/>
                      <a:pt x="14407" y="4644"/>
                      <a:pt x="14407" y="4881"/>
                    </a:cubicBezTo>
                    <a:lnTo>
                      <a:pt x="14407" y="467"/>
                    </a:lnTo>
                    <a:cubicBezTo>
                      <a:pt x="14407" y="230"/>
                      <a:pt x="10087" y="230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5" name="Google Shape;6695;p71"/>
              <p:cNvSpPr/>
              <p:nvPr/>
            </p:nvSpPr>
            <p:spPr>
              <a:xfrm flipH="1" rot="5400000">
                <a:off x="6111333" y="12781295"/>
                <a:ext cx="233878" cy="749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44" y="0"/>
                    </a:moveTo>
                    <a:cubicBezTo>
                      <a:pt x="15244" y="780"/>
                      <a:pt x="15244" y="1038"/>
                      <a:pt x="13969" y="1818"/>
                    </a:cubicBezTo>
                    <a:lnTo>
                      <a:pt x="13341" y="1818"/>
                    </a:lnTo>
                    <a:lnTo>
                      <a:pt x="13341" y="515"/>
                    </a:lnTo>
                    <a:cubicBezTo>
                      <a:pt x="13341" y="780"/>
                      <a:pt x="9534" y="780"/>
                      <a:pt x="9534" y="1038"/>
                    </a:cubicBezTo>
                    <a:lnTo>
                      <a:pt x="9534" y="2084"/>
                    </a:lnTo>
                    <a:lnTo>
                      <a:pt x="7631" y="2864"/>
                    </a:lnTo>
                    <a:cubicBezTo>
                      <a:pt x="7631" y="3379"/>
                      <a:pt x="6984" y="3902"/>
                      <a:pt x="6984" y="4682"/>
                    </a:cubicBezTo>
                    <a:lnTo>
                      <a:pt x="6984" y="2341"/>
                    </a:lnTo>
                    <a:cubicBezTo>
                      <a:pt x="4453" y="7546"/>
                      <a:pt x="2550" y="12493"/>
                      <a:pt x="0" y="17698"/>
                    </a:cubicBezTo>
                    <a:cubicBezTo>
                      <a:pt x="0" y="17698"/>
                      <a:pt x="647" y="17698"/>
                      <a:pt x="647" y="17956"/>
                    </a:cubicBezTo>
                    <a:cubicBezTo>
                      <a:pt x="647" y="18479"/>
                      <a:pt x="647" y="19001"/>
                      <a:pt x="0" y="19259"/>
                    </a:cubicBezTo>
                    <a:cubicBezTo>
                      <a:pt x="0" y="19516"/>
                      <a:pt x="4453" y="19516"/>
                      <a:pt x="4453" y="19516"/>
                    </a:cubicBezTo>
                    <a:lnTo>
                      <a:pt x="4453" y="19259"/>
                    </a:lnTo>
                    <a:lnTo>
                      <a:pt x="6356" y="19259"/>
                    </a:lnTo>
                    <a:cubicBezTo>
                      <a:pt x="6356" y="20039"/>
                      <a:pt x="5728" y="20562"/>
                      <a:pt x="5728" y="21342"/>
                    </a:cubicBezTo>
                    <a:cubicBezTo>
                      <a:pt x="5728" y="21600"/>
                      <a:pt x="10162" y="21600"/>
                      <a:pt x="10162" y="21600"/>
                    </a:cubicBezTo>
                    <a:lnTo>
                      <a:pt x="10162" y="21085"/>
                    </a:lnTo>
                    <a:lnTo>
                      <a:pt x="13969" y="21342"/>
                    </a:lnTo>
                    <a:cubicBezTo>
                      <a:pt x="13969" y="20562"/>
                      <a:pt x="13969" y="20305"/>
                      <a:pt x="15244" y="19782"/>
                    </a:cubicBezTo>
                    <a:lnTo>
                      <a:pt x="17147" y="19782"/>
                    </a:lnTo>
                    <a:lnTo>
                      <a:pt x="17147" y="17956"/>
                    </a:lnTo>
                    <a:cubicBezTo>
                      <a:pt x="19050" y="14834"/>
                      <a:pt x="19678" y="11971"/>
                      <a:pt x="20325" y="8584"/>
                    </a:cubicBezTo>
                    <a:cubicBezTo>
                      <a:pt x="20325" y="7288"/>
                      <a:pt x="21600" y="5728"/>
                      <a:pt x="21600" y="4425"/>
                    </a:cubicBezTo>
                    <a:cubicBezTo>
                      <a:pt x="21600" y="3644"/>
                      <a:pt x="20325" y="3121"/>
                      <a:pt x="20325" y="2341"/>
                    </a:cubicBezTo>
                    <a:cubicBezTo>
                      <a:pt x="19678" y="3379"/>
                      <a:pt x="19678" y="4682"/>
                      <a:pt x="19050" y="5728"/>
                    </a:cubicBezTo>
                    <a:lnTo>
                      <a:pt x="19050" y="6508"/>
                    </a:lnTo>
                    <a:lnTo>
                      <a:pt x="17147" y="6508"/>
                    </a:lnTo>
                    <a:cubicBezTo>
                      <a:pt x="18422" y="4682"/>
                      <a:pt x="18422" y="2864"/>
                      <a:pt x="19050" y="780"/>
                    </a:cubicBezTo>
                    <a:cubicBezTo>
                      <a:pt x="19050" y="780"/>
                      <a:pt x="15244" y="515"/>
                      <a:pt x="152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6" name="Google Shape;6696;p71"/>
              <p:cNvSpPr/>
              <p:nvPr/>
            </p:nvSpPr>
            <p:spPr>
              <a:xfrm flipH="1" rot="5400000">
                <a:off x="5714435" y="12197150"/>
                <a:ext cx="206059" cy="77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513"/>
                    </a:lnTo>
                    <a:lnTo>
                      <a:pt x="8640" y="1513"/>
                    </a:lnTo>
                    <a:lnTo>
                      <a:pt x="8640" y="504"/>
                    </a:lnTo>
                    <a:cubicBezTo>
                      <a:pt x="8640" y="753"/>
                      <a:pt x="4320" y="1009"/>
                      <a:pt x="4320" y="1009"/>
                    </a:cubicBezTo>
                    <a:lnTo>
                      <a:pt x="4320" y="1513"/>
                    </a:lnTo>
                    <a:cubicBezTo>
                      <a:pt x="3607" y="2010"/>
                      <a:pt x="2873" y="2266"/>
                      <a:pt x="2873" y="2515"/>
                    </a:cubicBezTo>
                    <a:lnTo>
                      <a:pt x="2873" y="2010"/>
                    </a:lnTo>
                    <a:cubicBezTo>
                      <a:pt x="2873" y="2515"/>
                      <a:pt x="1426" y="3267"/>
                      <a:pt x="1426" y="3772"/>
                    </a:cubicBezTo>
                    <a:cubicBezTo>
                      <a:pt x="713" y="8545"/>
                      <a:pt x="0" y="13567"/>
                      <a:pt x="0" y="18333"/>
                    </a:cubicBezTo>
                    <a:lnTo>
                      <a:pt x="713" y="18333"/>
                    </a:lnTo>
                    <a:lnTo>
                      <a:pt x="713" y="19590"/>
                    </a:lnTo>
                    <a:cubicBezTo>
                      <a:pt x="713" y="19590"/>
                      <a:pt x="3283" y="19703"/>
                      <a:pt x="4990" y="19703"/>
                    </a:cubicBezTo>
                    <a:cubicBezTo>
                      <a:pt x="5832" y="19703"/>
                      <a:pt x="6480" y="19673"/>
                      <a:pt x="6480" y="19590"/>
                    </a:cubicBezTo>
                    <a:lnTo>
                      <a:pt x="7193" y="19590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352"/>
                    </a:lnTo>
                    <a:lnTo>
                      <a:pt x="18014" y="21352"/>
                    </a:lnTo>
                    <a:lnTo>
                      <a:pt x="18014" y="20094"/>
                    </a:lnTo>
                    <a:lnTo>
                      <a:pt x="21600" y="20094"/>
                    </a:lnTo>
                    <a:lnTo>
                      <a:pt x="21600" y="18588"/>
                    </a:lnTo>
                    <a:lnTo>
                      <a:pt x="18014" y="19341"/>
                    </a:lnTo>
                    <a:cubicBezTo>
                      <a:pt x="17280" y="15073"/>
                      <a:pt x="17280" y="11052"/>
                      <a:pt x="15854" y="7032"/>
                    </a:cubicBezTo>
                    <a:lnTo>
                      <a:pt x="15854" y="4269"/>
                    </a:lnTo>
                    <a:cubicBezTo>
                      <a:pt x="15854" y="3516"/>
                      <a:pt x="15120" y="3019"/>
                      <a:pt x="15120" y="2266"/>
                    </a:cubicBezTo>
                    <a:lnTo>
                      <a:pt x="15120" y="4773"/>
                    </a:lnTo>
                    <a:cubicBezTo>
                      <a:pt x="14407" y="5029"/>
                      <a:pt x="14407" y="5029"/>
                      <a:pt x="14407" y="5278"/>
                    </a:cubicBezTo>
                    <a:lnTo>
                      <a:pt x="14407" y="753"/>
                    </a:lnTo>
                    <a:cubicBezTo>
                      <a:pt x="14407" y="256"/>
                      <a:pt x="10087" y="256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7" name="Google Shape;6697;p71"/>
              <p:cNvSpPr/>
              <p:nvPr/>
            </p:nvSpPr>
            <p:spPr>
              <a:xfrm flipH="1" rot="5400000">
                <a:off x="4144206" y="12889542"/>
                <a:ext cx="206266" cy="684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710"/>
                    </a:lnTo>
                    <a:lnTo>
                      <a:pt x="9365" y="1710"/>
                    </a:lnTo>
                    <a:lnTo>
                      <a:pt x="9365" y="291"/>
                    </a:lnTo>
                    <a:cubicBezTo>
                      <a:pt x="9365" y="855"/>
                      <a:pt x="4316" y="855"/>
                      <a:pt x="4316" y="1145"/>
                    </a:cubicBezTo>
                    <a:lnTo>
                      <a:pt x="4316" y="1710"/>
                    </a:lnTo>
                    <a:cubicBezTo>
                      <a:pt x="3604" y="2282"/>
                      <a:pt x="2892" y="2573"/>
                      <a:pt x="2892" y="2855"/>
                    </a:cubicBezTo>
                    <a:lnTo>
                      <a:pt x="2892" y="2000"/>
                    </a:lnTo>
                    <a:cubicBezTo>
                      <a:pt x="2892" y="2855"/>
                      <a:pt x="2158" y="3428"/>
                      <a:pt x="2158" y="4282"/>
                    </a:cubicBezTo>
                    <a:cubicBezTo>
                      <a:pt x="734" y="8556"/>
                      <a:pt x="0" y="13121"/>
                      <a:pt x="0" y="17395"/>
                    </a:cubicBezTo>
                    <a:lnTo>
                      <a:pt x="734" y="17395"/>
                    </a:lnTo>
                    <a:lnTo>
                      <a:pt x="734" y="18822"/>
                    </a:lnTo>
                    <a:cubicBezTo>
                      <a:pt x="734" y="18967"/>
                      <a:pt x="2158" y="19036"/>
                      <a:pt x="3604" y="19036"/>
                    </a:cubicBezTo>
                    <a:cubicBezTo>
                      <a:pt x="5049" y="19036"/>
                      <a:pt x="6474" y="18967"/>
                      <a:pt x="6474" y="18822"/>
                    </a:cubicBezTo>
                    <a:lnTo>
                      <a:pt x="7207" y="18822"/>
                    </a:lnTo>
                    <a:lnTo>
                      <a:pt x="7207" y="21386"/>
                    </a:lnTo>
                    <a:cubicBezTo>
                      <a:pt x="7207" y="21532"/>
                      <a:pt x="8631" y="21600"/>
                      <a:pt x="10077" y="21600"/>
                    </a:cubicBezTo>
                    <a:cubicBezTo>
                      <a:pt x="11523" y="21600"/>
                      <a:pt x="12969" y="21532"/>
                      <a:pt x="12969" y="21386"/>
                    </a:cubicBezTo>
                    <a:lnTo>
                      <a:pt x="12969" y="21104"/>
                    </a:lnTo>
                    <a:cubicBezTo>
                      <a:pt x="12969" y="21241"/>
                      <a:pt x="14220" y="21318"/>
                      <a:pt x="15472" y="21318"/>
                    </a:cubicBezTo>
                    <a:cubicBezTo>
                      <a:pt x="16745" y="21318"/>
                      <a:pt x="17996" y="21241"/>
                      <a:pt x="17996" y="21104"/>
                    </a:cubicBezTo>
                    <a:lnTo>
                      <a:pt x="17996" y="19677"/>
                    </a:lnTo>
                    <a:lnTo>
                      <a:pt x="21600" y="19677"/>
                    </a:lnTo>
                    <a:lnTo>
                      <a:pt x="21600" y="17677"/>
                    </a:lnTo>
                    <a:cubicBezTo>
                      <a:pt x="18860" y="18224"/>
                      <a:pt x="18147" y="18420"/>
                      <a:pt x="17996" y="18497"/>
                    </a:cubicBezTo>
                    <a:cubicBezTo>
                      <a:pt x="17284" y="15087"/>
                      <a:pt x="17284" y="11112"/>
                      <a:pt x="16551" y="7419"/>
                    </a:cubicBezTo>
                    <a:lnTo>
                      <a:pt x="16551" y="4847"/>
                    </a:lnTo>
                    <a:cubicBezTo>
                      <a:pt x="16551" y="4282"/>
                      <a:pt x="15126" y="3710"/>
                      <a:pt x="15126" y="2855"/>
                    </a:cubicBezTo>
                    <a:lnTo>
                      <a:pt x="15126" y="5701"/>
                    </a:lnTo>
                    <a:lnTo>
                      <a:pt x="14393" y="5992"/>
                    </a:lnTo>
                    <a:lnTo>
                      <a:pt x="14393" y="573"/>
                    </a:lnTo>
                    <a:cubicBezTo>
                      <a:pt x="14393" y="291"/>
                      <a:pt x="10077" y="291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8" name="Google Shape;6698;p71"/>
              <p:cNvSpPr/>
              <p:nvPr/>
            </p:nvSpPr>
            <p:spPr>
              <a:xfrm flipH="1" rot="5400000">
                <a:off x="4836140" y="12608735"/>
                <a:ext cx="192461" cy="668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14" y="0"/>
                    </a:moveTo>
                    <a:lnTo>
                      <a:pt x="10014" y="1750"/>
                    </a:lnTo>
                    <a:lnTo>
                      <a:pt x="9251" y="1750"/>
                    </a:lnTo>
                    <a:lnTo>
                      <a:pt x="9251" y="289"/>
                    </a:lnTo>
                    <a:cubicBezTo>
                      <a:pt x="9251" y="875"/>
                      <a:pt x="4625" y="875"/>
                      <a:pt x="4625" y="1164"/>
                    </a:cubicBezTo>
                    <a:lnTo>
                      <a:pt x="4625" y="1750"/>
                    </a:lnTo>
                    <a:cubicBezTo>
                      <a:pt x="3839" y="2328"/>
                      <a:pt x="2313" y="2626"/>
                      <a:pt x="2313" y="2914"/>
                    </a:cubicBezTo>
                    <a:lnTo>
                      <a:pt x="2313" y="2328"/>
                    </a:lnTo>
                    <a:cubicBezTo>
                      <a:pt x="2313" y="2914"/>
                      <a:pt x="1526" y="3790"/>
                      <a:pt x="1526" y="4376"/>
                    </a:cubicBezTo>
                    <a:cubicBezTo>
                      <a:pt x="763" y="8752"/>
                      <a:pt x="0" y="12839"/>
                      <a:pt x="0" y="17224"/>
                    </a:cubicBezTo>
                    <a:lnTo>
                      <a:pt x="763" y="17224"/>
                    </a:lnTo>
                    <a:lnTo>
                      <a:pt x="763" y="18677"/>
                    </a:lnTo>
                    <a:lnTo>
                      <a:pt x="6152" y="18974"/>
                    </a:lnTo>
                    <a:lnTo>
                      <a:pt x="6152" y="18677"/>
                    </a:lnTo>
                    <a:lnTo>
                      <a:pt x="7701" y="18677"/>
                    </a:lnTo>
                    <a:lnTo>
                      <a:pt x="7701" y="21311"/>
                    </a:lnTo>
                    <a:lnTo>
                      <a:pt x="12326" y="21600"/>
                    </a:lnTo>
                    <a:lnTo>
                      <a:pt x="12326" y="20725"/>
                    </a:lnTo>
                    <a:lnTo>
                      <a:pt x="17738" y="20725"/>
                    </a:lnTo>
                    <a:lnTo>
                      <a:pt x="17738" y="18974"/>
                    </a:lnTo>
                    <a:lnTo>
                      <a:pt x="21600" y="18974"/>
                    </a:lnTo>
                    <a:lnTo>
                      <a:pt x="21600" y="17224"/>
                    </a:lnTo>
                    <a:cubicBezTo>
                      <a:pt x="19935" y="18265"/>
                      <a:pt x="19472" y="18414"/>
                      <a:pt x="19334" y="18414"/>
                    </a:cubicBezTo>
                    <a:cubicBezTo>
                      <a:pt x="19264" y="18414"/>
                      <a:pt x="19264" y="18388"/>
                      <a:pt x="19264" y="18388"/>
                    </a:cubicBezTo>
                    <a:cubicBezTo>
                      <a:pt x="17738" y="14590"/>
                      <a:pt x="17738" y="11089"/>
                      <a:pt x="16952" y="7290"/>
                    </a:cubicBezTo>
                    <a:lnTo>
                      <a:pt x="16952" y="5251"/>
                    </a:lnTo>
                    <a:cubicBezTo>
                      <a:pt x="16952" y="4376"/>
                      <a:pt x="16188" y="3790"/>
                      <a:pt x="16188" y="2914"/>
                    </a:cubicBezTo>
                    <a:lnTo>
                      <a:pt x="16188" y="5838"/>
                    </a:lnTo>
                    <a:lnTo>
                      <a:pt x="15425" y="6126"/>
                    </a:lnTo>
                    <a:lnTo>
                      <a:pt x="15425" y="875"/>
                    </a:lnTo>
                    <a:cubicBezTo>
                      <a:pt x="15425" y="289"/>
                      <a:pt x="10014" y="289"/>
                      <a:pt x="100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9" name="Google Shape;6699;p71"/>
              <p:cNvSpPr/>
              <p:nvPr/>
            </p:nvSpPr>
            <p:spPr>
              <a:xfrm flipH="1" rot="5400000">
                <a:off x="3814614" y="12341569"/>
                <a:ext cx="206265" cy="638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31"/>
                    </a:lnTo>
                    <a:lnTo>
                      <a:pt x="9343" y="1831"/>
                    </a:lnTo>
                    <a:lnTo>
                      <a:pt x="9343" y="311"/>
                    </a:lnTo>
                    <a:cubicBezTo>
                      <a:pt x="9343" y="613"/>
                      <a:pt x="5028" y="613"/>
                      <a:pt x="5028" y="1226"/>
                    </a:cubicBezTo>
                    <a:lnTo>
                      <a:pt x="5028" y="1831"/>
                    </a:lnTo>
                    <a:cubicBezTo>
                      <a:pt x="4316" y="2142"/>
                      <a:pt x="3604" y="2746"/>
                      <a:pt x="3604" y="3057"/>
                    </a:cubicBezTo>
                    <a:lnTo>
                      <a:pt x="3604" y="5803"/>
                    </a:lnTo>
                    <a:cubicBezTo>
                      <a:pt x="3604" y="4585"/>
                      <a:pt x="3604" y="3670"/>
                      <a:pt x="2158" y="2746"/>
                    </a:cubicBezTo>
                    <a:cubicBezTo>
                      <a:pt x="2158" y="3359"/>
                      <a:pt x="1446" y="3972"/>
                      <a:pt x="1446" y="4887"/>
                    </a:cubicBezTo>
                    <a:cubicBezTo>
                      <a:pt x="712" y="9162"/>
                      <a:pt x="0" y="13436"/>
                      <a:pt x="0" y="17097"/>
                    </a:cubicBezTo>
                    <a:lnTo>
                      <a:pt x="712" y="17097"/>
                    </a:lnTo>
                    <a:lnTo>
                      <a:pt x="712" y="18625"/>
                    </a:lnTo>
                    <a:cubicBezTo>
                      <a:pt x="712" y="18781"/>
                      <a:pt x="1985" y="18854"/>
                      <a:pt x="3237" y="18854"/>
                    </a:cubicBezTo>
                    <a:cubicBezTo>
                      <a:pt x="4488" y="18854"/>
                      <a:pt x="5761" y="18781"/>
                      <a:pt x="5761" y="18625"/>
                    </a:cubicBezTo>
                    <a:lnTo>
                      <a:pt x="7186" y="18625"/>
                    </a:lnTo>
                    <a:lnTo>
                      <a:pt x="7186" y="21371"/>
                    </a:lnTo>
                    <a:cubicBezTo>
                      <a:pt x="7186" y="21527"/>
                      <a:pt x="8459" y="21600"/>
                      <a:pt x="9710" y="21600"/>
                    </a:cubicBezTo>
                    <a:cubicBezTo>
                      <a:pt x="10983" y="21600"/>
                      <a:pt x="12235" y="21527"/>
                      <a:pt x="12235" y="21371"/>
                    </a:cubicBezTo>
                    <a:lnTo>
                      <a:pt x="12235" y="20767"/>
                    </a:lnTo>
                    <a:cubicBezTo>
                      <a:pt x="12235" y="21069"/>
                      <a:pt x="13681" y="21225"/>
                      <a:pt x="15105" y="21225"/>
                    </a:cubicBezTo>
                    <a:cubicBezTo>
                      <a:pt x="16551" y="21225"/>
                      <a:pt x="17996" y="21069"/>
                      <a:pt x="17996" y="20767"/>
                    </a:cubicBezTo>
                    <a:lnTo>
                      <a:pt x="17996" y="19239"/>
                    </a:lnTo>
                    <a:lnTo>
                      <a:pt x="21600" y="19239"/>
                    </a:lnTo>
                    <a:lnTo>
                      <a:pt x="21600" y="17408"/>
                    </a:lnTo>
                    <a:lnTo>
                      <a:pt x="19421" y="17408"/>
                    </a:lnTo>
                    <a:cubicBezTo>
                      <a:pt x="18708" y="14049"/>
                      <a:pt x="18708" y="10690"/>
                      <a:pt x="17996" y="7633"/>
                    </a:cubicBezTo>
                    <a:lnTo>
                      <a:pt x="17996" y="5189"/>
                    </a:lnTo>
                    <a:cubicBezTo>
                      <a:pt x="17996" y="4585"/>
                      <a:pt x="16551" y="3670"/>
                      <a:pt x="16551" y="3057"/>
                    </a:cubicBezTo>
                    <a:cubicBezTo>
                      <a:pt x="16551" y="3972"/>
                      <a:pt x="16551" y="4887"/>
                      <a:pt x="15839" y="6105"/>
                    </a:cubicBezTo>
                    <a:lnTo>
                      <a:pt x="15105" y="6416"/>
                    </a:lnTo>
                    <a:lnTo>
                      <a:pt x="15105" y="613"/>
                    </a:lnTo>
                    <a:cubicBezTo>
                      <a:pt x="15105" y="311"/>
                      <a:pt x="10789" y="31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0" name="Google Shape;6700;p71"/>
              <p:cNvSpPr/>
              <p:nvPr/>
            </p:nvSpPr>
            <p:spPr>
              <a:xfrm flipH="1" rot="5400000">
                <a:off x="2299659" y="13016033"/>
                <a:ext cx="226665" cy="740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709" y="0"/>
                    </a:moveTo>
                    <a:cubicBezTo>
                      <a:pt x="15709" y="529"/>
                      <a:pt x="15709" y="1050"/>
                      <a:pt x="15061" y="1580"/>
                    </a:cubicBezTo>
                    <a:lnTo>
                      <a:pt x="14393" y="1580"/>
                    </a:lnTo>
                    <a:lnTo>
                      <a:pt x="14393" y="261"/>
                    </a:lnTo>
                    <a:cubicBezTo>
                      <a:pt x="14393" y="790"/>
                      <a:pt x="9818" y="790"/>
                      <a:pt x="9818" y="1050"/>
                    </a:cubicBezTo>
                    <a:lnTo>
                      <a:pt x="9818" y="1580"/>
                    </a:lnTo>
                    <a:lnTo>
                      <a:pt x="8503" y="2369"/>
                    </a:lnTo>
                    <a:cubicBezTo>
                      <a:pt x="8503" y="2898"/>
                      <a:pt x="7855" y="3688"/>
                      <a:pt x="7855" y="4217"/>
                    </a:cubicBezTo>
                    <a:lnTo>
                      <a:pt x="7855" y="1840"/>
                    </a:lnTo>
                    <a:cubicBezTo>
                      <a:pt x="5223" y="7108"/>
                      <a:pt x="2612" y="12905"/>
                      <a:pt x="0" y="18172"/>
                    </a:cubicBezTo>
                    <a:lnTo>
                      <a:pt x="1296" y="18172"/>
                    </a:lnTo>
                    <a:cubicBezTo>
                      <a:pt x="1296" y="18441"/>
                      <a:pt x="1296" y="18970"/>
                      <a:pt x="0" y="19491"/>
                    </a:cubicBezTo>
                    <a:cubicBezTo>
                      <a:pt x="0" y="19760"/>
                      <a:pt x="5223" y="19760"/>
                      <a:pt x="5223" y="19760"/>
                    </a:cubicBezTo>
                    <a:lnTo>
                      <a:pt x="5223" y="19491"/>
                    </a:lnTo>
                    <a:lnTo>
                      <a:pt x="6539" y="19491"/>
                    </a:lnTo>
                    <a:lnTo>
                      <a:pt x="5891" y="21339"/>
                    </a:lnTo>
                    <a:lnTo>
                      <a:pt x="11134" y="21600"/>
                    </a:lnTo>
                    <a:lnTo>
                      <a:pt x="11134" y="21071"/>
                    </a:lnTo>
                    <a:cubicBezTo>
                      <a:pt x="11134" y="21071"/>
                      <a:pt x="12881" y="21189"/>
                      <a:pt x="14040" y="21189"/>
                    </a:cubicBezTo>
                    <a:cubicBezTo>
                      <a:pt x="14629" y="21189"/>
                      <a:pt x="15061" y="21158"/>
                      <a:pt x="15061" y="21071"/>
                    </a:cubicBezTo>
                    <a:cubicBezTo>
                      <a:pt x="15061" y="20281"/>
                      <a:pt x="15061" y="20020"/>
                      <a:pt x="15709" y="19491"/>
                    </a:cubicBezTo>
                    <a:lnTo>
                      <a:pt x="18340" y="19491"/>
                    </a:lnTo>
                    <a:lnTo>
                      <a:pt x="18340" y="17651"/>
                    </a:lnTo>
                    <a:cubicBezTo>
                      <a:pt x="18988" y="16072"/>
                      <a:pt x="19636" y="13173"/>
                      <a:pt x="20952" y="10275"/>
                    </a:cubicBezTo>
                    <a:cubicBezTo>
                      <a:pt x="20952" y="8166"/>
                      <a:pt x="21600" y="6587"/>
                      <a:pt x="21600" y="4739"/>
                    </a:cubicBezTo>
                    <a:cubicBezTo>
                      <a:pt x="21600" y="3949"/>
                      <a:pt x="20952" y="3420"/>
                      <a:pt x="20952" y="2630"/>
                    </a:cubicBezTo>
                    <a:cubicBezTo>
                      <a:pt x="19636" y="3688"/>
                      <a:pt x="19636" y="4739"/>
                      <a:pt x="18988" y="5528"/>
                    </a:cubicBezTo>
                    <a:lnTo>
                      <a:pt x="18988" y="6587"/>
                    </a:lnTo>
                    <a:lnTo>
                      <a:pt x="18340" y="6587"/>
                    </a:lnTo>
                    <a:cubicBezTo>
                      <a:pt x="18988" y="4478"/>
                      <a:pt x="18988" y="2630"/>
                      <a:pt x="19636" y="529"/>
                    </a:cubicBezTo>
                    <a:cubicBezTo>
                      <a:pt x="19636" y="529"/>
                      <a:pt x="15709" y="261"/>
                      <a:pt x="1570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1" name="Google Shape;6701;p71"/>
              <p:cNvSpPr/>
              <p:nvPr/>
            </p:nvSpPr>
            <p:spPr>
              <a:xfrm flipH="1" rot="5400000">
                <a:off x="2634984" y="12586837"/>
                <a:ext cx="206266" cy="79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472"/>
                    </a:lnTo>
                    <a:lnTo>
                      <a:pt x="9365" y="1472"/>
                    </a:lnTo>
                    <a:lnTo>
                      <a:pt x="9365" y="493"/>
                    </a:lnTo>
                    <a:cubicBezTo>
                      <a:pt x="9365" y="736"/>
                      <a:pt x="5049" y="736"/>
                      <a:pt x="5049" y="979"/>
                    </a:cubicBezTo>
                    <a:lnTo>
                      <a:pt x="5049" y="1472"/>
                    </a:lnTo>
                    <a:cubicBezTo>
                      <a:pt x="3604" y="1965"/>
                      <a:pt x="2870" y="2208"/>
                      <a:pt x="2870" y="2451"/>
                    </a:cubicBezTo>
                    <a:lnTo>
                      <a:pt x="2870" y="1965"/>
                    </a:lnTo>
                    <a:cubicBezTo>
                      <a:pt x="2870" y="2451"/>
                      <a:pt x="2158" y="3194"/>
                      <a:pt x="2158" y="3680"/>
                    </a:cubicBezTo>
                    <a:cubicBezTo>
                      <a:pt x="1446" y="8588"/>
                      <a:pt x="0" y="13254"/>
                      <a:pt x="0" y="18163"/>
                    </a:cubicBezTo>
                    <a:lnTo>
                      <a:pt x="1446" y="18163"/>
                    </a:lnTo>
                    <a:lnTo>
                      <a:pt x="1446" y="19392"/>
                    </a:lnTo>
                    <a:lnTo>
                      <a:pt x="6474" y="19392"/>
                    </a:lnTo>
                    <a:lnTo>
                      <a:pt x="6474" y="19149"/>
                    </a:lnTo>
                    <a:lnTo>
                      <a:pt x="7207" y="19149"/>
                    </a:lnTo>
                    <a:lnTo>
                      <a:pt x="7207" y="21114"/>
                    </a:lnTo>
                    <a:lnTo>
                      <a:pt x="12947" y="21600"/>
                    </a:lnTo>
                    <a:lnTo>
                      <a:pt x="12947" y="20864"/>
                    </a:lnTo>
                    <a:lnTo>
                      <a:pt x="17996" y="20864"/>
                    </a:lnTo>
                    <a:lnTo>
                      <a:pt x="17996" y="19635"/>
                    </a:lnTo>
                    <a:lnTo>
                      <a:pt x="21600" y="19635"/>
                    </a:lnTo>
                    <a:lnTo>
                      <a:pt x="21600" y="18163"/>
                    </a:lnTo>
                    <a:cubicBezTo>
                      <a:pt x="20392" y="18244"/>
                      <a:pt x="19593" y="18274"/>
                      <a:pt x="19054" y="18274"/>
                    </a:cubicBezTo>
                    <a:cubicBezTo>
                      <a:pt x="17996" y="18274"/>
                      <a:pt x="17996" y="18163"/>
                      <a:pt x="17996" y="18163"/>
                    </a:cubicBezTo>
                    <a:cubicBezTo>
                      <a:pt x="17284" y="14241"/>
                      <a:pt x="17284" y="10553"/>
                      <a:pt x="16551" y="6631"/>
                    </a:cubicBezTo>
                    <a:lnTo>
                      <a:pt x="16551" y="3930"/>
                    </a:lnTo>
                    <a:cubicBezTo>
                      <a:pt x="16551" y="3437"/>
                      <a:pt x="15839" y="2944"/>
                      <a:pt x="15839" y="2208"/>
                    </a:cubicBezTo>
                    <a:lnTo>
                      <a:pt x="15839" y="4666"/>
                    </a:lnTo>
                    <a:cubicBezTo>
                      <a:pt x="15839" y="4909"/>
                      <a:pt x="14393" y="4909"/>
                      <a:pt x="14393" y="5152"/>
                    </a:cubicBezTo>
                    <a:lnTo>
                      <a:pt x="14393" y="736"/>
                    </a:lnTo>
                    <a:cubicBezTo>
                      <a:pt x="14393" y="243"/>
                      <a:pt x="10077" y="243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2" name="Google Shape;6702;p71"/>
              <p:cNvSpPr/>
              <p:nvPr/>
            </p:nvSpPr>
            <p:spPr>
              <a:xfrm flipH="1" rot="5400000">
                <a:off x="1557347" y="12126741"/>
                <a:ext cx="203427" cy="749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3" h="21600" fill="norm" stroke="1" extrusionOk="0">
                    <a:moveTo>
                      <a:pt x="12246" y="0"/>
                    </a:moveTo>
                    <a:lnTo>
                      <a:pt x="12246" y="1568"/>
                    </a:lnTo>
                    <a:lnTo>
                      <a:pt x="11557" y="1568"/>
                    </a:lnTo>
                    <a:lnTo>
                      <a:pt x="11557" y="265"/>
                    </a:lnTo>
                    <a:cubicBezTo>
                      <a:pt x="11557" y="523"/>
                      <a:pt x="6690" y="523"/>
                      <a:pt x="6690" y="788"/>
                    </a:cubicBezTo>
                    <a:lnTo>
                      <a:pt x="6690" y="1568"/>
                    </a:lnTo>
                    <a:lnTo>
                      <a:pt x="5290" y="2083"/>
                    </a:lnTo>
                    <a:cubicBezTo>
                      <a:pt x="5290" y="2863"/>
                      <a:pt x="4601" y="3128"/>
                      <a:pt x="4601" y="3908"/>
                    </a:cubicBezTo>
                    <a:lnTo>
                      <a:pt x="4601" y="1825"/>
                    </a:lnTo>
                    <a:cubicBezTo>
                      <a:pt x="-288" y="7028"/>
                      <a:pt x="-977" y="12497"/>
                      <a:pt x="1112" y="17957"/>
                    </a:cubicBezTo>
                    <a:lnTo>
                      <a:pt x="1112" y="19260"/>
                    </a:lnTo>
                    <a:cubicBezTo>
                      <a:pt x="1112" y="19517"/>
                      <a:pt x="2324" y="19650"/>
                      <a:pt x="3556" y="19650"/>
                    </a:cubicBezTo>
                    <a:cubicBezTo>
                      <a:pt x="4768" y="19650"/>
                      <a:pt x="5979" y="19517"/>
                      <a:pt x="5979" y="19260"/>
                    </a:cubicBezTo>
                    <a:lnTo>
                      <a:pt x="6690" y="19260"/>
                    </a:lnTo>
                    <a:lnTo>
                      <a:pt x="6690" y="21600"/>
                    </a:lnTo>
                    <a:lnTo>
                      <a:pt x="12246" y="21600"/>
                    </a:lnTo>
                    <a:lnTo>
                      <a:pt x="12246" y="21343"/>
                    </a:lnTo>
                    <a:lnTo>
                      <a:pt x="17134" y="21343"/>
                    </a:lnTo>
                    <a:lnTo>
                      <a:pt x="17134" y="20040"/>
                    </a:lnTo>
                    <a:lnTo>
                      <a:pt x="20623" y="20040"/>
                    </a:lnTo>
                    <a:cubicBezTo>
                      <a:pt x="18534" y="20040"/>
                      <a:pt x="18534" y="19517"/>
                      <a:pt x="19223" y="18737"/>
                    </a:cubicBezTo>
                    <a:cubicBezTo>
                      <a:pt x="19223" y="14572"/>
                      <a:pt x="18534" y="10414"/>
                      <a:pt x="18534" y="5991"/>
                    </a:cubicBezTo>
                    <a:lnTo>
                      <a:pt x="18534" y="4431"/>
                    </a:lnTo>
                    <a:cubicBezTo>
                      <a:pt x="18534" y="3908"/>
                      <a:pt x="17134" y="3128"/>
                      <a:pt x="17134" y="2605"/>
                    </a:cubicBezTo>
                    <a:cubicBezTo>
                      <a:pt x="16445" y="3908"/>
                      <a:pt x="15735" y="5211"/>
                      <a:pt x="15735" y="6506"/>
                    </a:cubicBezTo>
                    <a:cubicBezTo>
                      <a:pt x="15735" y="4431"/>
                      <a:pt x="15735" y="2605"/>
                      <a:pt x="16445" y="523"/>
                    </a:cubicBezTo>
                    <a:cubicBezTo>
                      <a:pt x="16445" y="523"/>
                      <a:pt x="12246" y="265"/>
                      <a:pt x="122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3" name="Google Shape;6703;p71"/>
              <p:cNvSpPr/>
              <p:nvPr/>
            </p:nvSpPr>
            <p:spPr>
              <a:xfrm flipH="1" rot="5400000">
                <a:off x="827729" y="12891992"/>
                <a:ext cx="213272" cy="699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54" y="0"/>
                    </a:moveTo>
                    <a:lnTo>
                      <a:pt x="11854" y="1671"/>
                    </a:lnTo>
                    <a:lnTo>
                      <a:pt x="11144" y="1671"/>
                    </a:lnTo>
                    <a:lnTo>
                      <a:pt x="11144" y="276"/>
                    </a:lnTo>
                    <a:cubicBezTo>
                      <a:pt x="11144" y="836"/>
                      <a:pt x="6970" y="836"/>
                      <a:pt x="6970" y="1120"/>
                    </a:cubicBezTo>
                    <a:lnTo>
                      <a:pt x="6970" y="1671"/>
                    </a:lnTo>
                    <a:cubicBezTo>
                      <a:pt x="5572" y="2231"/>
                      <a:pt x="4883" y="2507"/>
                      <a:pt x="4883" y="2791"/>
                    </a:cubicBezTo>
                    <a:cubicBezTo>
                      <a:pt x="4883" y="3626"/>
                      <a:pt x="4883" y="4178"/>
                      <a:pt x="4195" y="5022"/>
                    </a:cubicBezTo>
                    <a:lnTo>
                      <a:pt x="4195" y="3067"/>
                    </a:lnTo>
                    <a:cubicBezTo>
                      <a:pt x="2108" y="7804"/>
                      <a:pt x="710" y="12266"/>
                      <a:pt x="0" y="17004"/>
                    </a:cubicBezTo>
                    <a:lnTo>
                      <a:pt x="710" y="17004"/>
                    </a:lnTo>
                    <a:lnTo>
                      <a:pt x="710" y="18400"/>
                    </a:lnTo>
                    <a:cubicBezTo>
                      <a:pt x="710" y="18951"/>
                      <a:pt x="5572" y="18951"/>
                      <a:pt x="5572" y="18951"/>
                    </a:cubicBezTo>
                    <a:lnTo>
                      <a:pt x="7659" y="18951"/>
                    </a:lnTo>
                    <a:lnTo>
                      <a:pt x="7659" y="21182"/>
                    </a:lnTo>
                    <a:cubicBezTo>
                      <a:pt x="7659" y="21466"/>
                      <a:pt x="8890" y="21600"/>
                      <a:pt x="10101" y="21600"/>
                    </a:cubicBezTo>
                    <a:cubicBezTo>
                      <a:pt x="11332" y="21600"/>
                      <a:pt x="12543" y="21466"/>
                      <a:pt x="12543" y="21182"/>
                    </a:cubicBezTo>
                    <a:lnTo>
                      <a:pt x="12543" y="20906"/>
                    </a:lnTo>
                    <a:cubicBezTo>
                      <a:pt x="12543" y="20906"/>
                      <a:pt x="15026" y="21032"/>
                      <a:pt x="16675" y="21032"/>
                    </a:cubicBezTo>
                    <a:cubicBezTo>
                      <a:pt x="17489" y="21032"/>
                      <a:pt x="18115" y="20998"/>
                      <a:pt x="18115" y="20906"/>
                    </a:cubicBezTo>
                    <a:lnTo>
                      <a:pt x="18115" y="19511"/>
                    </a:lnTo>
                    <a:lnTo>
                      <a:pt x="20890" y="19511"/>
                    </a:lnTo>
                    <a:lnTo>
                      <a:pt x="20890" y="17840"/>
                    </a:lnTo>
                    <a:lnTo>
                      <a:pt x="21600" y="17840"/>
                    </a:lnTo>
                    <a:cubicBezTo>
                      <a:pt x="18803" y="14497"/>
                      <a:pt x="18803" y="11707"/>
                      <a:pt x="18803" y="8364"/>
                    </a:cubicBezTo>
                    <a:lnTo>
                      <a:pt x="18803" y="4738"/>
                    </a:lnTo>
                    <a:cubicBezTo>
                      <a:pt x="18803" y="3902"/>
                      <a:pt x="18115" y="3342"/>
                      <a:pt x="18115" y="2507"/>
                    </a:cubicBezTo>
                    <a:lnTo>
                      <a:pt x="17405" y="5573"/>
                    </a:lnTo>
                    <a:cubicBezTo>
                      <a:pt x="16028" y="6133"/>
                      <a:pt x="16028" y="6133"/>
                      <a:pt x="16028" y="6409"/>
                    </a:cubicBezTo>
                    <a:lnTo>
                      <a:pt x="16028" y="6969"/>
                    </a:lnTo>
                    <a:lnTo>
                      <a:pt x="15318" y="6969"/>
                    </a:lnTo>
                    <a:cubicBezTo>
                      <a:pt x="15318" y="5022"/>
                      <a:pt x="16028" y="2791"/>
                      <a:pt x="16028" y="836"/>
                    </a:cubicBezTo>
                    <a:cubicBezTo>
                      <a:pt x="16028" y="836"/>
                      <a:pt x="11854" y="276"/>
                      <a:pt x="1185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4" name="Google Shape;6704;p71"/>
              <p:cNvSpPr/>
              <p:nvPr/>
            </p:nvSpPr>
            <p:spPr>
              <a:xfrm flipH="1" rot="5400000">
                <a:off x="346207" y="12587070"/>
                <a:ext cx="223411" cy="315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5" h="21600" fill="norm" stroke="1" extrusionOk="0">
                    <a:moveTo>
                      <a:pt x="12232" y="0"/>
                    </a:moveTo>
                    <a:cubicBezTo>
                      <a:pt x="9848" y="0"/>
                      <a:pt x="9848" y="1851"/>
                      <a:pt x="9848" y="3072"/>
                    </a:cubicBezTo>
                    <a:cubicBezTo>
                      <a:pt x="9256" y="3072"/>
                      <a:pt x="9256" y="2462"/>
                      <a:pt x="8647" y="2462"/>
                    </a:cubicBezTo>
                    <a:cubicBezTo>
                      <a:pt x="6854" y="2462"/>
                      <a:pt x="6263" y="3702"/>
                      <a:pt x="6263" y="4923"/>
                    </a:cubicBezTo>
                    <a:lnTo>
                      <a:pt x="5653" y="4923"/>
                    </a:lnTo>
                    <a:cubicBezTo>
                      <a:pt x="3269" y="4923"/>
                      <a:pt x="3269" y="6163"/>
                      <a:pt x="3269" y="7404"/>
                    </a:cubicBezTo>
                    <a:cubicBezTo>
                      <a:pt x="2068" y="7404"/>
                      <a:pt x="885" y="8644"/>
                      <a:pt x="885" y="9865"/>
                    </a:cubicBezTo>
                    <a:cubicBezTo>
                      <a:pt x="-1517" y="11105"/>
                      <a:pt x="1477" y="16047"/>
                      <a:pt x="3861" y="16047"/>
                    </a:cubicBezTo>
                    <a:cubicBezTo>
                      <a:pt x="6263" y="18509"/>
                      <a:pt x="9256" y="21600"/>
                      <a:pt x="10439" y="21600"/>
                    </a:cubicBezTo>
                    <a:cubicBezTo>
                      <a:pt x="12232" y="21600"/>
                      <a:pt x="12232" y="20360"/>
                      <a:pt x="10439" y="18509"/>
                    </a:cubicBezTo>
                    <a:cubicBezTo>
                      <a:pt x="12232" y="20360"/>
                      <a:pt x="14024" y="21600"/>
                      <a:pt x="15225" y="21600"/>
                    </a:cubicBezTo>
                    <a:cubicBezTo>
                      <a:pt x="18219" y="21600"/>
                      <a:pt x="12232" y="12956"/>
                      <a:pt x="8647" y="9865"/>
                    </a:cubicBezTo>
                    <a:cubicBezTo>
                      <a:pt x="8647" y="9865"/>
                      <a:pt x="9256" y="9865"/>
                      <a:pt x="9256" y="9254"/>
                    </a:cubicBezTo>
                    <a:lnTo>
                      <a:pt x="11640" y="11716"/>
                    </a:lnTo>
                    <a:cubicBezTo>
                      <a:pt x="14024" y="14807"/>
                      <a:pt x="16426" y="16658"/>
                      <a:pt x="18219" y="16658"/>
                    </a:cubicBezTo>
                    <a:cubicBezTo>
                      <a:pt x="19420" y="16658"/>
                      <a:pt x="18810" y="14807"/>
                      <a:pt x="17627" y="12346"/>
                    </a:cubicBezTo>
                    <a:cubicBezTo>
                      <a:pt x="18219" y="12346"/>
                      <a:pt x="18219" y="12956"/>
                      <a:pt x="18810" y="12956"/>
                    </a:cubicBezTo>
                    <a:cubicBezTo>
                      <a:pt x="19007" y="13086"/>
                      <a:pt x="19151" y="13160"/>
                      <a:pt x="19258" y="13160"/>
                    </a:cubicBezTo>
                    <a:cubicBezTo>
                      <a:pt x="20083" y="13160"/>
                      <a:pt x="17896" y="8921"/>
                      <a:pt x="15225" y="6163"/>
                    </a:cubicBezTo>
                    <a:cubicBezTo>
                      <a:pt x="17627" y="4923"/>
                      <a:pt x="14634" y="0"/>
                      <a:pt x="122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5" name="Google Shape;6705;p71"/>
              <p:cNvSpPr/>
              <p:nvPr/>
            </p:nvSpPr>
            <p:spPr>
              <a:xfrm flipH="1" rot="5400000">
                <a:off x="342462" y="12470729"/>
                <a:ext cx="206266" cy="44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13897"/>
                    </a:moveTo>
                    <a:cubicBezTo>
                      <a:pt x="10789" y="14769"/>
                      <a:pt x="9365" y="14769"/>
                      <a:pt x="9365" y="15198"/>
                    </a:cubicBezTo>
                    <a:lnTo>
                      <a:pt x="9365" y="13897"/>
                    </a:lnTo>
                    <a:close/>
                    <a:moveTo>
                      <a:pt x="10789" y="0"/>
                    </a:moveTo>
                    <a:lnTo>
                      <a:pt x="10789" y="2615"/>
                    </a:lnTo>
                    <a:lnTo>
                      <a:pt x="9365" y="2615"/>
                    </a:lnTo>
                    <a:lnTo>
                      <a:pt x="9365" y="442"/>
                    </a:lnTo>
                    <a:cubicBezTo>
                      <a:pt x="9365" y="872"/>
                      <a:pt x="5049" y="872"/>
                      <a:pt x="5049" y="1744"/>
                    </a:cubicBezTo>
                    <a:lnTo>
                      <a:pt x="5049" y="2615"/>
                    </a:lnTo>
                    <a:cubicBezTo>
                      <a:pt x="4316" y="3045"/>
                      <a:pt x="3604" y="3917"/>
                      <a:pt x="3604" y="4346"/>
                    </a:cubicBezTo>
                    <a:lnTo>
                      <a:pt x="3604" y="6948"/>
                    </a:lnTo>
                    <a:cubicBezTo>
                      <a:pt x="3604" y="6077"/>
                      <a:pt x="3604" y="4775"/>
                      <a:pt x="2158" y="3917"/>
                    </a:cubicBezTo>
                    <a:lnTo>
                      <a:pt x="0" y="15198"/>
                    </a:lnTo>
                    <a:lnTo>
                      <a:pt x="712" y="15627"/>
                    </a:lnTo>
                    <a:lnTo>
                      <a:pt x="712" y="17800"/>
                    </a:lnTo>
                    <a:cubicBezTo>
                      <a:pt x="712" y="18022"/>
                      <a:pt x="1791" y="18126"/>
                      <a:pt x="2870" y="18126"/>
                    </a:cubicBezTo>
                    <a:cubicBezTo>
                      <a:pt x="3970" y="18126"/>
                      <a:pt x="5049" y="18022"/>
                      <a:pt x="5049" y="17800"/>
                    </a:cubicBezTo>
                    <a:lnTo>
                      <a:pt x="7207" y="17800"/>
                    </a:lnTo>
                    <a:lnTo>
                      <a:pt x="7207" y="21275"/>
                    </a:lnTo>
                    <a:cubicBezTo>
                      <a:pt x="7207" y="21496"/>
                      <a:pt x="8459" y="21600"/>
                      <a:pt x="9710" y="21600"/>
                    </a:cubicBezTo>
                    <a:cubicBezTo>
                      <a:pt x="10983" y="21600"/>
                      <a:pt x="12235" y="21496"/>
                      <a:pt x="12235" y="21275"/>
                    </a:cubicBezTo>
                    <a:lnTo>
                      <a:pt x="12235" y="19973"/>
                    </a:lnTo>
                    <a:cubicBezTo>
                      <a:pt x="12235" y="20182"/>
                      <a:pt x="13681" y="20299"/>
                      <a:pt x="15126" y="20299"/>
                    </a:cubicBezTo>
                    <a:cubicBezTo>
                      <a:pt x="16551" y="20299"/>
                      <a:pt x="17996" y="20182"/>
                      <a:pt x="17996" y="19973"/>
                    </a:cubicBezTo>
                    <a:lnTo>
                      <a:pt x="17996" y="17800"/>
                    </a:lnTo>
                    <a:cubicBezTo>
                      <a:pt x="19442" y="17800"/>
                      <a:pt x="21600" y="17800"/>
                      <a:pt x="21600" y="17371"/>
                    </a:cubicBezTo>
                    <a:lnTo>
                      <a:pt x="21600" y="14769"/>
                    </a:lnTo>
                    <a:cubicBezTo>
                      <a:pt x="19766" y="15588"/>
                      <a:pt x="19399" y="15888"/>
                      <a:pt x="19356" y="15888"/>
                    </a:cubicBezTo>
                    <a:cubicBezTo>
                      <a:pt x="19334" y="15888"/>
                      <a:pt x="19442" y="15784"/>
                      <a:pt x="19442" y="15627"/>
                    </a:cubicBezTo>
                    <a:cubicBezTo>
                      <a:pt x="18708" y="13025"/>
                      <a:pt x="18708" y="10852"/>
                      <a:pt x="17996" y="8250"/>
                    </a:cubicBezTo>
                    <a:lnTo>
                      <a:pt x="17996" y="6519"/>
                    </a:lnTo>
                    <a:cubicBezTo>
                      <a:pt x="17996" y="5218"/>
                      <a:pt x="16551" y="4775"/>
                      <a:pt x="16551" y="3917"/>
                    </a:cubicBezTo>
                    <a:cubicBezTo>
                      <a:pt x="16551" y="5218"/>
                      <a:pt x="15839" y="6948"/>
                      <a:pt x="15839" y="8692"/>
                    </a:cubicBezTo>
                    <a:lnTo>
                      <a:pt x="15126" y="9121"/>
                    </a:lnTo>
                    <a:lnTo>
                      <a:pt x="15126" y="872"/>
                    </a:lnTo>
                    <a:cubicBezTo>
                      <a:pt x="15126" y="442"/>
                      <a:pt x="10789" y="442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6" name="Google Shape;6706;p71"/>
              <p:cNvSpPr/>
              <p:nvPr/>
            </p:nvSpPr>
            <p:spPr>
              <a:xfrm flipH="1" rot="5400000">
                <a:off x="917603" y="11577872"/>
                <a:ext cx="220074" cy="942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22" y="0"/>
                    </a:moveTo>
                    <a:lnTo>
                      <a:pt x="12822" y="1240"/>
                    </a:lnTo>
                    <a:lnTo>
                      <a:pt x="12155" y="1240"/>
                    </a:lnTo>
                    <a:lnTo>
                      <a:pt x="12155" y="205"/>
                    </a:lnTo>
                    <a:cubicBezTo>
                      <a:pt x="12155" y="620"/>
                      <a:pt x="7422" y="620"/>
                      <a:pt x="7422" y="825"/>
                    </a:cubicBezTo>
                    <a:lnTo>
                      <a:pt x="7422" y="1240"/>
                    </a:lnTo>
                    <a:cubicBezTo>
                      <a:pt x="6755" y="1650"/>
                      <a:pt x="6067" y="1860"/>
                      <a:pt x="6067" y="2065"/>
                    </a:cubicBezTo>
                    <a:lnTo>
                      <a:pt x="6067" y="3926"/>
                    </a:lnTo>
                    <a:cubicBezTo>
                      <a:pt x="6067" y="3926"/>
                      <a:pt x="6067" y="3721"/>
                      <a:pt x="5400" y="3721"/>
                    </a:cubicBezTo>
                    <a:lnTo>
                      <a:pt x="5400" y="1860"/>
                    </a:lnTo>
                    <a:cubicBezTo>
                      <a:pt x="5400" y="2270"/>
                      <a:pt x="4045" y="2896"/>
                      <a:pt x="4045" y="3305"/>
                    </a:cubicBezTo>
                    <a:cubicBezTo>
                      <a:pt x="2710" y="8273"/>
                      <a:pt x="2022" y="13234"/>
                      <a:pt x="0" y="18406"/>
                    </a:cubicBezTo>
                    <a:lnTo>
                      <a:pt x="688" y="18406"/>
                    </a:lnTo>
                    <a:lnTo>
                      <a:pt x="688" y="19442"/>
                    </a:lnTo>
                    <a:lnTo>
                      <a:pt x="6067" y="19647"/>
                    </a:lnTo>
                    <a:lnTo>
                      <a:pt x="7422" y="19647"/>
                    </a:lnTo>
                    <a:lnTo>
                      <a:pt x="7422" y="21513"/>
                    </a:lnTo>
                    <a:cubicBezTo>
                      <a:pt x="7422" y="21513"/>
                      <a:pt x="9829" y="21600"/>
                      <a:pt x="11427" y="21600"/>
                    </a:cubicBezTo>
                    <a:cubicBezTo>
                      <a:pt x="12216" y="21600"/>
                      <a:pt x="12822" y="21581"/>
                      <a:pt x="12822" y="21513"/>
                    </a:cubicBezTo>
                    <a:lnTo>
                      <a:pt x="12822" y="21302"/>
                    </a:lnTo>
                    <a:cubicBezTo>
                      <a:pt x="12822" y="21302"/>
                      <a:pt x="15229" y="21395"/>
                      <a:pt x="16827" y="21395"/>
                    </a:cubicBezTo>
                    <a:cubicBezTo>
                      <a:pt x="17616" y="21395"/>
                      <a:pt x="18222" y="21371"/>
                      <a:pt x="18222" y="21302"/>
                    </a:cubicBezTo>
                    <a:lnTo>
                      <a:pt x="18222" y="20273"/>
                    </a:lnTo>
                    <a:lnTo>
                      <a:pt x="20245" y="20273"/>
                    </a:lnTo>
                    <a:lnTo>
                      <a:pt x="20245" y="18822"/>
                    </a:lnTo>
                    <a:lnTo>
                      <a:pt x="21600" y="18822"/>
                    </a:lnTo>
                    <a:cubicBezTo>
                      <a:pt x="18890" y="15101"/>
                      <a:pt x="18890" y="11169"/>
                      <a:pt x="18890" y="7237"/>
                    </a:cubicBezTo>
                    <a:lnTo>
                      <a:pt x="18890" y="3721"/>
                    </a:lnTo>
                    <a:cubicBezTo>
                      <a:pt x="18890" y="3101"/>
                      <a:pt x="18222" y="2685"/>
                      <a:pt x="18222" y="2065"/>
                    </a:cubicBezTo>
                    <a:cubicBezTo>
                      <a:pt x="18222" y="2896"/>
                      <a:pt x="18222" y="3721"/>
                      <a:pt x="16867" y="4136"/>
                    </a:cubicBezTo>
                    <a:cubicBezTo>
                      <a:pt x="16483" y="4254"/>
                      <a:pt x="16321" y="4304"/>
                      <a:pt x="16240" y="4403"/>
                    </a:cubicBezTo>
                    <a:cubicBezTo>
                      <a:pt x="16402" y="3157"/>
                      <a:pt x="16867" y="1817"/>
                      <a:pt x="16867" y="620"/>
                    </a:cubicBezTo>
                    <a:cubicBezTo>
                      <a:pt x="16867" y="620"/>
                      <a:pt x="12822" y="205"/>
                      <a:pt x="128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7" name="Google Shape;6707;p71"/>
              <p:cNvSpPr/>
              <p:nvPr/>
            </p:nvSpPr>
            <p:spPr>
              <a:xfrm flipH="1" rot="5400000">
                <a:off x="239793" y="11185292"/>
                <a:ext cx="206265" cy="600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2278"/>
                    </a:lnTo>
                    <a:lnTo>
                      <a:pt x="9365" y="2278"/>
                    </a:lnTo>
                    <a:lnTo>
                      <a:pt x="9365" y="652"/>
                    </a:lnTo>
                    <a:cubicBezTo>
                      <a:pt x="9365" y="983"/>
                      <a:pt x="5028" y="983"/>
                      <a:pt x="5028" y="1304"/>
                    </a:cubicBezTo>
                    <a:lnTo>
                      <a:pt x="5028" y="2278"/>
                    </a:lnTo>
                    <a:cubicBezTo>
                      <a:pt x="4316" y="2599"/>
                      <a:pt x="3604" y="2930"/>
                      <a:pt x="3604" y="3251"/>
                    </a:cubicBezTo>
                    <a:lnTo>
                      <a:pt x="3604" y="6171"/>
                    </a:lnTo>
                    <a:cubicBezTo>
                      <a:pt x="3604" y="4877"/>
                      <a:pt x="3604" y="4225"/>
                      <a:pt x="2158" y="2930"/>
                    </a:cubicBezTo>
                    <a:cubicBezTo>
                      <a:pt x="2158" y="3903"/>
                      <a:pt x="1446" y="4546"/>
                      <a:pt x="1446" y="5529"/>
                    </a:cubicBezTo>
                    <a:cubicBezTo>
                      <a:pt x="712" y="9092"/>
                      <a:pt x="0" y="12995"/>
                      <a:pt x="0" y="16889"/>
                    </a:cubicBezTo>
                    <a:lnTo>
                      <a:pt x="712" y="16889"/>
                    </a:lnTo>
                    <a:lnTo>
                      <a:pt x="712" y="18514"/>
                    </a:lnTo>
                    <a:cubicBezTo>
                      <a:pt x="712" y="18670"/>
                      <a:pt x="1985" y="18758"/>
                      <a:pt x="3237" y="18758"/>
                    </a:cubicBezTo>
                    <a:cubicBezTo>
                      <a:pt x="4488" y="18758"/>
                      <a:pt x="5761" y="18670"/>
                      <a:pt x="5761" y="18514"/>
                    </a:cubicBezTo>
                    <a:lnTo>
                      <a:pt x="7186" y="18514"/>
                    </a:lnTo>
                    <a:lnTo>
                      <a:pt x="7186" y="21113"/>
                    </a:lnTo>
                    <a:cubicBezTo>
                      <a:pt x="7186" y="21435"/>
                      <a:pt x="8459" y="21600"/>
                      <a:pt x="9710" y="21600"/>
                    </a:cubicBezTo>
                    <a:cubicBezTo>
                      <a:pt x="10983" y="21600"/>
                      <a:pt x="12235" y="21435"/>
                      <a:pt x="12235" y="21113"/>
                    </a:cubicBezTo>
                    <a:lnTo>
                      <a:pt x="12235" y="20461"/>
                    </a:lnTo>
                    <a:cubicBezTo>
                      <a:pt x="12235" y="20627"/>
                      <a:pt x="13681" y="20704"/>
                      <a:pt x="15105" y="20704"/>
                    </a:cubicBezTo>
                    <a:cubicBezTo>
                      <a:pt x="16551" y="20704"/>
                      <a:pt x="17996" y="20627"/>
                      <a:pt x="17996" y="20461"/>
                    </a:cubicBezTo>
                    <a:lnTo>
                      <a:pt x="17996" y="18836"/>
                    </a:lnTo>
                    <a:cubicBezTo>
                      <a:pt x="19442" y="18836"/>
                      <a:pt x="21600" y="18836"/>
                      <a:pt x="21600" y="18514"/>
                    </a:cubicBezTo>
                    <a:lnTo>
                      <a:pt x="21600" y="16237"/>
                    </a:lnTo>
                    <a:cubicBezTo>
                      <a:pt x="20068" y="16928"/>
                      <a:pt x="19550" y="17249"/>
                      <a:pt x="19399" y="17405"/>
                    </a:cubicBezTo>
                    <a:cubicBezTo>
                      <a:pt x="18708" y="14212"/>
                      <a:pt x="18708" y="11321"/>
                      <a:pt x="17996" y="8118"/>
                    </a:cubicBezTo>
                    <a:lnTo>
                      <a:pt x="17996" y="5850"/>
                    </a:lnTo>
                    <a:cubicBezTo>
                      <a:pt x="17996" y="4877"/>
                      <a:pt x="16551" y="4225"/>
                      <a:pt x="16551" y="3251"/>
                    </a:cubicBezTo>
                    <a:cubicBezTo>
                      <a:pt x="16551" y="4546"/>
                      <a:pt x="16551" y="5850"/>
                      <a:pt x="15839" y="6502"/>
                    </a:cubicBezTo>
                    <a:lnTo>
                      <a:pt x="15105" y="7145"/>
                    </a:lnTo>
                    <a:lnTo>
                      <a:pt x="15105" y="983"/>
                    </a:lnTo>
                    <a:cubicBezTo>
                      <a:pt x="15105" y="331"/>
                      <a:pt x="10789" y="33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8" name="Google Shape;6708;p71"/>
              <p:cNvSpPr/>
              <p:nvPr/>
            </p:nvSpPr>
            <p:spPr>
              <a:xfrm flipH="1" rot="5400000">
                <a:off x="1034925" y="10744636"/>
                <a:ext cx="206059" cy="794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722"/>
                    </a:lnTo>
                    <a:lnTo>
                      <a:pt x="8640" y="1722"/>
                    </a:lnTo>
                    <a:lnTo>
                      <a:pt x="8640" y="493"/>
                    </a:lnTo>
                    <a:cubicBezTo>
                      <a:pt x="8640" y="736"/>
                      <a:pt x="4320" y="736"/>
                      <a:pt x="4320" y="986"/>
                    </a:cubicBezTo>
                    <a:lnTo>
                      <a:pt x="4320" y="1722"/>
                    </a:lnTo>
                    <a:cubicBezTo>
                      <a:pt x="3607" y="1964"/>
                      <a:pt x="2160" y="2207"/>
                      <a:pt x="2160" y="2457"/>
                    </a:cubicBezTo>
                    <a:lnTo>
                      <a:pt x="2160" y="2207"/>
                    </a:lnTo>
                    <a:cubicBezTo>
                      <a:pt x="2160" y="2700"/>
                      <a:pt x="2160" y="3193"/>
                      <a:pt x="1426" y="3678"/>
                    </a:cubicBezTo>
                    <a:lnTo>
                      <a:pt x="1426" y="4171"/>
                    </a:lnTo>
                    <a:lnTo>
                      <a:pt x="0" y="18164"/>
                    </a:lnTo>
                    <a:lnTo>
                      <a:pt x="713" y="18164"/>
                    </a:lnTo>
                    <a:lnTo>
                      <a:pt x="713" y="19386"/>
                    </a:lnTo>
                    <a:cubicBezTo>
                      <a:pt x="713" y="19386"/>
                      <a:pt x="2959" y="19496"/>
                      <a:pt x="4450" y="19496"/>
                    </a:cubicBezTo>
                    <a:cubicBezTo>
                      <a:pt x="5206" y="19496"/>
                      <a:pt x="5767" y="19466"/>
                      <a:pt x="5767" y="19386"/>
                    </a:cubicBezTo>
                    <a:lnTo>
                      <a:pt x="7193" y="19386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107"/>
                    </a:lnTo>
                    <a:lnTo>
                      <a:pt x="18014" y="21107"/>
                    </a:lnTo>
                    <a:lnTo>
                      <a:pt x="18014" y="20121"/>
                    </a:lnTo>
                    <a:lnTo>
                      <a:pt x="21600" y="20121"/>
                    </a:lnTo>
                    <a:lnTo>
                      <a:pt x="21600" y="18407"/>
                    </a:lnTo>
                    <a:lnTo>
                      <a:pt x="18014" y="18164"/>
                    </a:lnTo>
                    <a:cubicBezTo>
                      <a:pt x="16567" y="14478"/>
                      <a:pt x="16567" y="10800"/>
                      <a:pt x="15854" y="7114"/>
                    </a:cubicBezTo>
                    <a:lnTo>
                      <a:pt x="15854" y="4171"/>
                    </a:lnTo>
                    <a:cubicBezTo>
                      <a:pt x="15854" y="3436"/>
                      <a:pt x="15120" y="2943"/>
                      <a:pt x="15120" y="2207"/>
                    </a:cubicBezTo>
                    <a:lnTo>
                      <a:pt x="15120" y="4664"/>
                    </a:lnTo>
                    <a:cubicBezTo>
                      <a:pt x="14407" y="4907"/>
                      <a:pt x="14407" y="4907"/>
                      <a:pt x="14407" y="5400"/>
                    </a:cubicBezTo>
                    <a:lnTo>
                      <a:pt x="14407" y="736"/>
                    </a:lnTo>
                    <a:cubicBezTo>
                      <a:pt x="14407" y="243"/>
                      <a:pt x="9353" y="243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9" name="Google Shape;6709;p71"/>
              <p:cNvSpPr/>
              <p:nvPr/>
            </p:nvSpPr>
            <p:spPr>
              <a:xfrm flipH="1" rot="5400000">
                <a:off x="365793" y="10149271"/>
                <a:ext cx="220641" cy="803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7" h="21600" fill="norm" stroke="1" extrusionOk="0">
                    <a:moveTo>
                      <a:pt x="12118" y="0"/>
                    </a:moveTo>
                    <a:cubicBezTo>
                      <a:pt x="12118" y="487"/>
                      <a:pt x="12118" y="975"/>
                      <a:pt x="10843" y="1455"/>
                    </a:cubicBezTo>
                    <a:lnTo>
                      <a:pt x="10215" y="1455"/>
                    </a:lnTo>
                    <a:lnTo>
                      <a:pt x="10215" y="247"/>
                    </a:lnTo>
                    <a:cubicBezTo>
                      <a:pt x="10215" y="728"/>
                      <a:pt x="6408" y="728"/>
                      <a:pt x="6408" y="975"/>
                    </a:cubicBezTo>
                    <a:lnTo>
                      <a:pt x="6408" y="1942"/>
                    </a:lnTo>
                    <a:lnTo>
                      <a:pt x="4505" y="2430"/>
                    </a:lnTo>
                    <a:cubicBezTo>
                      <a:pt x="4505" y="3157"/>
                      <a:pt x="4505" y="3398"/>
                      <a:pt x="3858" y="3885"/>
                    </a:cubicBezTo>
                    <a:lnTo>
                      <a:pt x="3858" y="2183"/>
                    </a:lnTo>
                    <a:cubicBezTo>
                      <a:pt x="52" y="7282"/>
                      <a:pt x="-1223" y="12622"/>
                      <a:pt x="1327" y="17962"/>
                    </a:cubicBezTo>
                    <a:cubicBezTo>
                      <a:pt x="1327" y="18443"/>
                      <a:pt x="1327" y="18690"/>
                      <a:pt x="1955" y="19417"/>
                    </a:cubicBezTo>
                    <a:cubicBezTo>
                      <a:pt x="1955" y="19497"/>
                      <a:pt x="2526" y="19527"/>
                      <a:pt x="3268" y="19527"/>
                    </a:cubicBezTo>
                    <a:cubicBezTo>
                      <a:pt x="4772" y="19527"/>
                      <a:pt x="7036" y="19417"/>
                      <a:pt x="7036" y="19417"/>
                    </a:cubicBezTo>
                    <a:cubicBezTo>
                      <a:pt x="7036" y="19898"/>
                      <a:pt x="7036" y="20872"/>
                      <a:pt x="7664" y="21600"/>
                    </a:cubicBezTo>
                    <a:lnTo>
                      <a:pt x="12746" y="21600"/>
                    </a:lnTo>
                    <a:cubicBezTo>
                      <a:pt x="12593" y="21185"/>
                      <a:pt x="12479" y="20763"/>
                      <a:pt x="12365" y="20349"/>
                    </a:cubicBezTo>
                    <a:cubicBezTo>
                      <a:pt x="12517" y="20603"/>
                      <a:pt x="12631" y="20858"/>
                      <a:pt x="12746" y="21113"/>
                    </a:cubicBezTo>
                    <a:lnTo>
                      <a:pt x="17199" y="21113"/>
                    </a:lnTo>
                    <a:lnTo>
                      <a:pt x="17199" y="19898"/>
                    </a:lnTo>
                    <a:lnTo>
                      <a:pt x="20377" y="19898"/>
                    </a:lnTo>
                    <a:cubicBezTo>
                      <a:pt x="19730" y="19417"/>
                      <a:pt x="19730" y="18930"/>
                      <a:pt x="19730" y="18202"/>
                    </a:cubicBezTo>
                    <a:lnTo>
                      <a:pt x="20377" y="18202"/>
                    </a:lnTo>
                    <a:cubicBezTo>
                      <a:pt x="19102" y="14077"/>
                      <a:pt x="19102" y="9465"/>
                      <a:pt x="18455" y="5100"/>
                    </a:cubicBezTo>
                    <a:lnTo>
                      <a:pt x="18455" y="4372"/>
                    </a:lnTo>
                    <a:cubicBezTo>
                      <a:pt x="18455" y="3645"/>
                      <a:pt x="17199" y="3157"/>
                      <a:pt x="17199" y="2430"/>
                    </a:cubicBezTo>
                    <a:lnTo>
                      <a:pt x="14649" y="6067"/>
                    </a:lnTo>
                    <a:cubicBezTo>
                      <a:pt x="14649" y="4125"/>
                      <a:pt x="15924" y="2430"/>
                      <a:pt x="15924" y="487"/>
                    </a:cubicBezTo>
                    <a:cubicBezTo>
                      <a:pt x="15924" y="487"/>
                      <a:pt x="12118" y="247"/>
                      <a:pt x="121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0" name="Google Shape;6710;p71"/>
              <p:cNvSpPr/>
              <p:nvPr/>
            </p:nvSpPr>
            <p:spPr>
              <a:xfrm flipH="1" rot="5400000">
                <a:off x="960060" y="9779600"/>
                <a:ext cx="206059" cy="731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607"/>
                    </a:lnTo>
                    <a:lnTo>
                      <a:pt x="8640" y="1607"/>
                    </a:lnTo>
                    <a:lnTo>
                      <a:pt x="8640" y="272"/>
                    </a:lnTo>
                    <a:cubicBezTo>
                      <a:pt x="8640" y="799"/>
                      <a:pt x="4320" y="799"/>
                      <a:pt x="4320" y="1071"/>
                    </a:cubicBezTo>
                    <a:lnTo>
                      <a:pt x="4320" y="1607"/>
                    </a:lnTo>
                    <a:cubicBezTo>
                      <a:pt x="3586" y="2134"/>
                      <a:pt x="2160" y="2406"/>
                      <a:pt x="2160" y="2670"/>
                    </a:cubicBezTo>
                    <a:lnTo>
                      <a:pt x="2160" y="2134"/>
                    </a:lnTo>
                    <a:cubicBezTo>
                      <a:pt x="2160" y="2670"/>
                      <a:pt x="1426" y="3469"/>
                      <a:pt x="1426" y="4005"/>
                    </a:cubicBezTo>
                    <a:cubicBezTo>
                      <a:pt x="713" y="8801"/>
                      <a:pt x="0" y="13334"/>
                      <a:pt x="0" y="18139"/>
                    </a:cubicBezTo>
                    <a:lnTo>
                      <a:pt x="713" y="18139"/>
                    </a:lnTo>
                    <a:lnTo>
                      <a:pt x="713" y="19466"/>
                    </a:lnTo>
                    <a:cubicBezTo>
                      <a:pt x="713" y="19466"/>
                      <a:pt x="3283" y="19585"/>
                      <a:pt x="4990" y="19585"/>
                    </a:cubicBezTo>
                    <a:cubicBezTo>
                      <a:pt x="5832" y="19585"/>
                      <a:pt x="6480" y="19562"/>
                      <a:pt x="6480" y="19466"/>
                    </a:cubicBezTo>
                    <a:lnTo>
                      <a:pt x="7193" y="19466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336"/>
                    </a:lnTo>
                    <a:lnTo>
                      <a:pt x="17993" y="21336"/>
                    </a:lnTo>
                    <a:lnTo>
                      <a:pt x="17993" y="20001"/>
                    </a:lnTo>
                    <a:lnTo>
                      <a:pt x="21600" y="20001"/>
                    </a:lnTo>
                    <a:lnTo>
                      <a:pt x="21600" y="18402"/>
                    </a:lnTo>
                    <a:lnTo>
                      <a:pt x="17993" y="18666"/>
                    </a:lnTo>
                    <a:cubicBezTo>
                      <a:pt x="17280" y="14933"/>
                      <a:pt x="17280" y="11472"/>
                      <a:pt x="15833" y="7738"/>
                    </a:cubicBezTo>
                    <a:lnTo>
                      <a:pt x="15833" y="4804"/>
                    </a:lnTo>
                    <a:cubicBezTo>
                      <a:pt x="15833" y="4005"/>
                      <a:pt x="15120" y="3469"/>
                      <a:pt x="15120" y="2670"/>
                    </a:cubicBezTo>
                    <a:lnTo>
                      <a:pt x="15120" y="5340"/>
                    </a:lnTo>
                    <a:lnTo>
                      <a:pt x="14407" y="5604"/>
                    </a:lnTo>
                    <a:lnTo>
                      <a:pt x="14407" y="799"/>
                    </a:lnTo>
                    <a:cubicBezTo>
                      <a:pt x="14407" y="272"/>
                      <a:pt x="9353" y="272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1" name="Google Shape;6711;p71"/>
              <p:cNvSpPr/>
              <p:nvPr/>
            </p:nvSpPr>
            <p:spPr>
              <a:xfrm flipH="1" rot="5400000">
                <a:off x="191361" y="9373558"/>
                <a:ext cx="217183" cy="523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2831" y="0"/>
                    </a:moveTo>
                    <a:cubicBezTo>
                      <a:pt x="12831" y="1117"/>
                      <a:pt x="12831" y="1485"/>
                      <a:pt x="12164" y="2234"/>
                    </a:cubicBezTo>
                    <a:lnTo>
                      <a:pt x="11516" y="2234"/>
                    </a:lnTo>
                    <a:lnTo>
                      <a:pt x="11516" y="737"/>
                    </a:lnTo>
                    <a:cubicBezTo>
                      <a:pt x="11516" y="1117"/>
                      <a:pt x="7592" y="1117"/>
                      <a:pt x="7592" y="1485"/>
                    </a:cubicBezTo>
                    <a:cubicBezTo>
                      <a:pt x="7592" y="1854"/>
                      <a:pt x="7592" y="2234"/>
                      <a:pt x="6278" y="2982"/>
                    </a:cubicBezTo>
                    <a:lnTo>
                      <a:pt x="4964" y="3719"/>
                    </a:lnTo>
                    <a:cubicBezTo>
                      <a:pt x="4964" y="4467"/>
                      <a:pt x="4316" y="4836"/>
                      <a:pt x="4316" y="4836"/>
                    </a:cubicBezTo>
                    <a:lnTo>
                      <a:pt x="4316" y="3351"/>
                    </a:lnTo>
                    <a:cubicBezTo>
                      <a:pt x="-255" y="7449"/>
                      <a:pt x="-922" y="11548"/>
                      <a:pt x="1040" y="16016"/>
                    </a:cubicBezTo>
                    <a:lnTo>
                      <a:pt x="1040" y="18249"/>
                    </a:lnTo>
                    <a:lnTo>
                      <a:pt x="5631" y="18629"/>
                    </a:lnTo>
                    <a:lnTo>
                      <a:pt x="5631" y="18249"/>
                    </a:lnTo>
                    <a:lnTo>
                      <a:pt x="6278" y="18249"/>
                    </a:lnTo>
                    <a:lnTo>
                      <a:pt x="6278" y="21600"/>
                    </a:lnTo>
                    <a:lnTo>
                      <a:pt x="11516" y="21600"/>
                    </a:lnTo>
                    <a:lnTo>
                      <a:pt x="11516" y="20863"/>
                    </a:lnTo>
                    <a:lnTo>
                      <a:pt x="16754" y="20863"/>
                    </a:lnTo>
                    <a:lnTo>
                      <a:pt x="16754" y="18629"/>
                    </a:lnTo>
                    <a:lnTo>
                      <a:pt x="19364" y="18629"/>
                    </a:lnTo>
                    <a:lnTo>
                      <a:pt x="19364" y="16384"/>
                    </a:lnTo>
                    <a:lnTo>
                      <a:pt x="20678" y="16764"/>
                    </a:lnTo>
                    <a:cubicBezTo>
                      <a:pt x="20678" y="14151"/>
                      <a:pt x="19364" y="11169"/>
                      <a:pt x="19364" y="8198"/>
                    </a:cubicBezTo>
                    <a:lnTo>
                      <a:pt x="19364" y="6701"/>
                    </a:lnTo>
                    <a:cubicBezTo>
                      <a:pt x="19364" y="5584"/>
                      <a:pt x="18716" y="4836"/>
                      <a:pt x="18716" y="3719"/>
                    </a:cubicBezTo>
                    <a:lnTo>
                      <a:pt x="16107" y="7818"/>
                    </a:lnTo>
                    <a:cubicBezTo>
                      <a:pt x="16107" y="5584"/>
                      <a:pt x="16107" y="3351"/>
                      <a:pt x="17402" y="1117"/>
                    </a:cubicBezTo>
                    <a:cubicBezTo>
                      <a:pt x="17402" y="1117"/>
                      <a:pt x="12831" y="369"/>
                      <a:pt x="1283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2" name="Google Shape;6712;p71"/>
              <p:cNvSpPr/>
              <p:nvPr/>
            </p:nvSpPr>
            <p:spPr>
              <a:xfrm flipH="1" rot="5400000">
                <a:off x="819033" y="8875859"/>
                <a:ext cx="213067" cy="717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23" y="0"/>
                    </a:moveTo>
                    <a:lnTo>
                      <a:pt x="13223" y="1630"/>
                    </a:lnTo>
                    <a:lnTo>
                      <a:pt x="12534" y="1630"/>
                    </a:lnTo>
                    <a:lnTo>
                      <a:pt x="12534" y="269"/>
                    </a:lnTo>
                    <a:cubicBezTo>
                      <a:pt x="12534" y="815"/>
                      <a:pt x="7667" y="815"/>
                      <a:pt x="7667" y="1092"/>
                    </a:cubicBezTo>
                    <a:lnTo>
                      <a:pt x="7667" y="1630"/>
                    </a:lnTo>
                    <a:cubicBezTo>
                      <a:pt x="6956" y="2176"/>
                      <a:pt x="6267" y="2445"/>
                      <a:pt x="6267" y="2722"/>
                    </a:cubicBezTo>
                    <a:cubicBezTo>
                      <a:pt x="6267" y="3538"/>
                      <a:pt x="6267" y="4075"/>
                      <a:pt x="5578" y="4899"/>
                    </a:cubicBezTo>
                    <a:lnTo>
                      <a:pt x="5578" y="2445"/>
                    </a:lnTo>
                    <a:cubicBezTo>
                      <a:pt x="3468" y="7613"/>
                      <a:pt x="2089" y="12235"/>
                      <a:pt x="0" y="17402"/>
                    </a:cubicBezTo>
                    <a:lnTo>
                      <a:pt x="689" y="17402"/>
                    </a:lnTo>
                    <a:lnTo>
                      <a:pt x="689" y="18763"/>
                    </a:lnTo>
                    <a:cubicBezTo>
                      <a:pt x="689" y="19032"/>
                      <a:pt x="6267" y="19032"/>
                      <a:pt x="6267" y="19032"/>
                    </a:cubicBezTo>
                    <a:lnTo>
                      <a:pt x="7667" y="19032"/>
                    </a:lnTo>
                    <a:lnTo>
                      <a:pt x="7667" y="21478"/>
                    </a:lnTo>
                    <a:cubicBezTo>
                      <a:pt x="7667" y="21478"/>
                      <a:pt x="10132" y="21600"/>
                      <a:pt x="11782" y="21600"/>
                    </a:cubicBezTo>
                    <a:cubicBezTo>
                      <a:pt x="12617" y="21600"/>
                      <a:pt x="13223" y="21567"/>
                      <a:pt x="13223" y="21478"/>
                    </a:cubicBezTo>
                    <a:lnTo>
                      <a:pt x="13223" y="21209"/>
                    </a:lnTo>
                    <a:cubicBezTo>
                      <a:pt x="13223" y="21209"/>
                      <a:pt x="15396" y="21331"/>
                      <a:pt x="16837" y="21331"/>
                    </a:cubicBezTo>
                    <a:cubicBezTo>
                      <a:pt x="17568" y="21331"/>
                      <a:pt x="18111" y="21298"/>
                      <a:pt x="18111" y="21209"/>
                    </a:cubicBezTo>
                    <a:lnTo>
                      <a:pt x="18111" y="19301"/>
                    </a:lnTo>
                    <a:lnTo>
                      <a:pt x="20890" y="19301"/>
                    </a:lnTo>
                    <a:lnTo>
                      <a:pt x="20890" y="17671"/>
                    </a:lnTo>
                    <a:lnTo>
                      <a:pt x="21600" y="17671"/>
                    </a:lnTo>
                    <a:cubicBezTo>
                      <a:pt x="20200" y="14957"/>
                      <a:pt x="20200" y="11966"/>
                      <a:pt x="20200" y="8974"/>
                    </a:cubicBezTo>
                    <a:lnTo>
                      <a:pt x="20200" y="4622"/>
                    </a:lnTo>
                    <a:cubicBezTo>
                      <a:pt x="20200" y="3806"/>
                      <a:pt x="19511" y="3260"/>
                      <a:pt x="19511" y="2445"/>
                    </a:cubicBezTo>
                    <a:cubicBezTo>
                      <a:pt x="19511" y="3538"/>
                      <a:pt x="18111" y="4622"/>
                      <a:pt x="18111" y="5437"/>
                    </a:cubicBezTo>
                    <a:cubicBezTo>
                      <a:pt x="17422" y="5983"/>
                      <a:pt x="17422" y="5983"/>
                      <a:pt x="17422" y="6252"/>
                    </a:cubicBezTo>
                    <a:lnTo>
                      <a:pt x="17422" y="6798"/>
                    </a:lnTo>
                    <a:lnTo>
                      <a:pt x="16712" y="6798"/>
                    </a:lnTo>
                    <a:cubicBezTo>
                      <a:pt x="16712" y="4899"/>
                      <a:pt x="17422" y="2722"/>
                      <a:pt x="17422" y="815"/>
                    </a:cubicBezTo>
                    <a:cubicBezTo>
                      <a:pt x="17422" y="815"/>
                      <a:pt x="13223" y="269"/>
                      <a:pt x="1322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3" name="Google Shape;6713;p71"/>
              <p:cNvSpPr/>
              <p:nvPr/>
            </p:nvSpPr>
            <p:spPr>
              <a:xfrm flipH="1" rot="5400000">
                <a:off x="279353" y="8505281"/>
                <a:ext cx="206059" cy="503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2324"/>
                    </a:lnTo>
                    <a:lnTo>
                      <a:pt x="10087" y="2324"/>
                    </a:lnTo>
                    <a:lnTo>
                      <a:pt x="10087" y="383"/>
                    </a:lnTo>
                    <a:cubicBezTo>
                      <a:pt x="10087" y="778"/>
                      <a:pt x="5767" y="778"/>
                      <a:pt x="5767" y="1162"/>
                    </a:cubicBezTo>
                    <a:lnTo>
                      <a:pt x="5767" y="2324"/>
                    </a:lnTo>
                    <a:cubicBezTo>
                      <a:pt x="4320" y="2707"/>
                      <a:pt x="3586" y="3102"/>
                      <a:pt x="3586" y="3869"/>
                    </a:cubicBezTo>
                    <a:lnTo>
                      <a:pt x="3586" y="6588"/>
                    </a:lnTo>
                    <a:lnTo>
                      <a:pt x="2873" y="3102"/>
                    </a:lnTo>
                    <a:cubicBezTo>
                      <a:pt x="2160" y="7750"/>
                      <a:pt x="713" y="11631"/>
                      <a:pt x="0" y="15883"/>
                    </a:cubicBezTo>
                    <a:lnTo>
                      <a:pt x="713" y="15883"/>
                    </a:lnTo>
                    <a:lnTo>
                      <a:pt x="713" y="17824"/>
                    </a:lnTo>
                    <a:cubicBezTo>
                      <a:pt x="713" y="18021"/>
                      <a:pt x="1966" y="18114"/>
                      <a:pt x="3326" y="18114"/>
                    </a:cubicBezTo>
                    <a:cubicBezTo>
                      <a:pt x="4687" y="18114"/>
                      <a:pt x="6113" y="18021"/>
                      <a:pt x="6480" y="17824"/>
                    </a:cubicBezTo>
                    <a:lnTo>
                      <a:pt x="7193" y="17824"/>
                    </a:lnTo>
                    <a:lnTo>
                      <a:pt x="7193" y="21310"/>
                    </a:lnTo>
                    <a:cubicBezTo>
                      <a:pt x="7193" y="21507"/>
                      <a:pt x="8640" y="21600"/>
                      <a:pt x="10087" y="21600"/>
                    </a:cubicBezTo>
                    <a:cubicBezTo>
                      <a:pt x="11513" y="21600"/>
                      <a:pt x="12960" y="21507"/>
                      <a:pt x="12960" y="21310"/>
                    </a:cubicBezTo>
                    <a:lnTo>
                      <a:pt x="12960" y="20148"/>
                    </a:lnTo>
                    <a:cubicBezTo>
                      <a:pt x="12960" y="20345"/>
                      <a:pt x="14213" y="20438"/>
                      <a:pt x="15487" y="20438"/>
                    </a:cubicBezTo>
                    <a:cubicBezTo>
                      <a:pt x="16740" y="20438"/>
                      <a:pt x="18014" y="20345"/>
                      <a:pt x="18014" y="20148"/>
                    </a:cubicBezTo>
                    <a:lnTo>
                      <a:pt x="18014" y="18219"/>
                    </a:lnTo>
                    <a:cubicBezTo>
                      <a:pt x="20174" y="18219"/>
                      <a:pt x="21600" y="18219"/>
                      <a:pt x="21600" y="17824"/>
                    </a:cubicBezTo>
                    <a:lnTo>
                      <a:pt x="21600" y="15500"/>
                    </a:lnTo>
                    <a:cubicBezTo>
                      <a:pt x="20758" y="15953"/>
                      <a:pt x="20412" y="16139"/>
                      <a:pt x="20261" y="16139"/>
                    </a:cubicBezTo>
                    <a:cubicBezTo>
                      <a:pt x="20174" y="16139"/>
                      <a:pt x="20174" y="16046"/>
                      <a:pt x="20174" y="15883"/>
                    </a:cubicBezTo>
                    <a:cubicBezTo>
                      <a:pt x="18727" y="13560"/>
                      <a:pt x="18727" y="10457"/>
                      <a:pt x="18014" y="8133"/>
                    </a:cubicBezTo>
                    <a:lnTo>
                      <a:pt x="18014" y="6588"/>
                    </a:lnTo>
                    <a:cubicBezTo>
                      <a:pt x="18014" y="5810"/>
                      <a:pt x="18014" y="4648"/>
                      <a:pt x="17280" y="3869"/>
                    </a:cubicBezTo>
                    <a:cubicBezTo>
                      <a:pt x="17280" y="5031"/>
                      <a:pt x="16567" y="6588"/>
                      <a:pt x="16567" y="7750"/>
                    </a:cubicBezTo>
                    <a:lnTo>
                      <a:pt x="15120" y="8133"/>
                    </a:lnTo>
                    <a:lnTo>
                      <a:pt x="15120" y="778"/>
                    </a:lnTo>
                    <a:cubicBezTo>
                      <a:pt x="15120" y="383"/>
                      <a:pt x="10800" y="383"/>
                      <a:pt x="1080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4" name="Google Shape;6714;p71"/>
              <p:cNvSpPr/>
              <p:nvPr/>
            </p:nvSpPr>
            <p:spPr>
              <a:xfrm flipH="1" rot="5400000">
                <a:off x="841639" y="7874349"/>
                <a:ext cx="213066" cy="6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66" y="0"/>
                    </a:moveTo>
                    <a:cubicBezTo>
                      <a:pt x="9066" y="870"/>
                      <a:pt x="9066" y="1166"/>
                      <a:pt x="9756" y="2036"/>
                    </a:cubicBezTo>
                    <a:lnTo>
                      <a:pt x="9066" y="2036"/>
                    </a:lnTo>
                    <a:cubicBezTo>
                      <a:pt x="9066" y="1453"/>
                      <a:pt x="9066" y="870"/>
                      <a:pt x="7667" y="583"/>
                    </a:cubicBezTo>
                    <a:lnTo>
                      <a:pt x="3489" y="1166"/>
                    </a:lnTo>
                    <a:lnTo>
                      <a:pt x="3489" y="2036"/>
                    </a:lnTo>
                    <a:cubicBezTo>
                      <a:pt x="2778" y="2323"/>
                      <a:pt x="689" y="2610"/>
                      <a:pt x="2089" y="2906"/>
                    </a:cubicBezTo>
                    <a:lnTo>
                      <a:pt x="2089" y="4063"/>
                    </a:lnTo>
                    <a:cubicBezTo>
                      <a:pt x="2089" y="3775"/>
                      <a:pt x="689" y="2906"/>
                      <a:pt x="689" y="2610"/>
                    </a:cubicBezTo>
                    <a:cubicBezTo>
                      <a:pt x="689" y="3480"/>
                      <a:pt x="0" y="4063"/>
                      <a:pt x="0" y="4932"/>
                    </a:cubicBezTo>
                    <a:lnTo>
                      <a:pt x="0" y="17416"/>
                    </a:lnTo>
                    <a:lnTo>
                      <a:pt x="689" y="17416"/>
                    </a:lnTo>
                    <a:lnTo>
                      <a:pt x="689" y="18860"/>
                    </a:lnTo>
                    <a:lnTo>
                      <a:pt x="6956" y="18860"/>
                    </a:lnTo>
                    <a:lnTo>
                      <a:pt x="6956" y="21478"/>
                    </a:lnTo>
                    <a:cubicBezTo>
                      <a:pt x="6956" y="21574"/>
                      <a:pt x="7583" y="21600"/>
                      <a:pt x="8419" y="21600"/>
                    </a:cubicBezTo>
                    <a:cubicBezTo>
                      <a:pt x="10069" y="21600"/>
                      <a:pt x="12534" y="21478"/>
                      <a:pt x="12534" y="21478"/>
                    </a:cubicBezTo>
                    <a:cubicBezTo>
                      <a:pt x="12534" y="21574"/>
                      <a:pt x="13077" y="21600"/>
                      <a:pt x="13808" y="21600"/>
                    </a:cubicBezTo>
                    <a:cubicBezTo>
                      <a:pt x="15250" y="21600"/>
                      <a:pt x="17422" y="21478"/>
                      <a:pt x="17422" y="21478"/>
                    </a:cubicBezTo>
                    <a:lnTo>
                      <a:pt x="17422" y="20025"/>
                    </a:lnTo>
                    <a:cubicBezTo>
                      <a:pt x="19511" y="20025"/>
                      <a:pt x="20911" y="20025"/>
                      <a:pt x="20911" y="19730"/>
                    </a:cubicBezTo>
                    <a:lnTo>
                      <a:pt x="20911" y="17990"/>
                    </a:lnTo>
                    <a:lnTo>
                      <a:pt x="21600" y="17990"/>
                    </a:lnTo>
                    <a:cubicBezTo>
                      <a:pt x="20911" y="12188"/>
                      <a:pt x="19511" y="7255"/>
                      <a:pt x="14623" y="2610"/>
                    </a:cubicBezTo>
                    <a:lnTo>
                      <a:pt x="14623" y="5228"/>
                    </a:lnTo>
                    <a:cubicBezTo>
                      <a:pt x="14623" y="3775"/>
                      <a:pt x="13933" y="2036"/>
                      <a:pt x="13244" y="583"/>
                    </a:cubicBezTo>
                    <a:cubicBezTo>
                      <a:pt x="13244" y="0"/>
                      <a:pt x="9066" y="0"/>
                      <a:pt x="90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5" name="Google Shape;6715;p71"/>
              <p:cNvSpPr/>
              <p:nvPr/>
            </p:nvSpPr>
            <p:spPr>
              <a:xfrm flipH="1" rot="5400000">
                <a:off x="305206" y="7472608"/>
                <a:ext cx="206059" cy="451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2590"/>
                    </a:lnTo>
                    <a:lnTo>
                      <a:pt x="10087" y="2590"/>
                    </a:lnTo>
                    <a:lnTo>
                      <a:pt x="10087" y="427"/>
                    </a:lnTo>
                    <a:cubicBezTo>
                      <a:pt x="10087" y="868"/>
                      <a:pt x="5033" y="868"/>
                      <a:pt x="5033" y="1295"/>
                    </a:cubicBezTo>
                    <a:lnTo>
                      <a:pt x="5033" y="2590"/>
                    </a:lnTo>
                    <a:cubicBezTo>
                      <a:pt x="4320" y="3017"/>
                      <a:pt x="3586" y="3458"/>
                      <a:pt x="3586" y="4312"/>
                    </a:cubicBezTo>
                    <a:lnTo>
                      <a:pt x="3586" y="6915"/>
                    </a:lnTo>
                    <a:cubicBezTo>
                      <a:pt x="3586" y="5607"/>
                      <a:pt x="3586" y="4753"/>
                      <a:pt x="2873" y="3458"/>
                    </a:cubicBezTo>
                    <a:cubicBezTo>
                      <a:pt x="2873" y="4312"/>
                      <a:pt x="1426" y="5607"/>
                      <a:pt x="1426" y="6475"/>
                    </a:cubicBezTo>
                    <a:cubicBezTo>
                      <a:pt x="713" y="9505"/>
                      <a:pt x="0" y="12963"/>
                      <a:pt x="0" y="15553"/>
                    </a:cubicBezTo>
                    <a:lnTo>
                      <a:pt x="713" y="15553"/>
                    </a:lnTo>
                    <a:lnTo>
                      <a:pt x="713" y="17702"/>
                    </a:lnTo>
                    <a:lnTo>
                      <a:pt x="7193" y="17702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0732"/>
                    </a:lnTo>
                    <a:cubicBezTo>
                      <a:pt x="12960" y="21017"/>
                      <a:pt x="13522" y="21121"/>
                      <a:pt x="14278" y="21121"/>
                    </a:cubicBezTo>
                    <a:cubicBezTo>
                      <a:pt x="15768" y="21121"/>
                      <a:pt x="18014" y="20732"/>
                      <a:pt x="18014" y="20732"/>
                    </a:cubicBezTo>
                    <a:lnTo>
                      <a:pt x="18014" y="18570"/>
                    </a:lnTo>
                    <a:lnTo>
                      <a:pt x="21600" y="18570"/>
                    </a:lnTo>
                    <a:lnTo>
                      <a:pt x="21600" y="15980"/>
                    </a:lnTo>
                    <a:cubicBezTo>
                      <a:pt x="18727" y="15553"/>
                      <a:pt x="20174" y="15553"/>
                      <a:pt x="20174" y="15553"/>
                    </a:cubicBezTo>
                    <a:cubicBezTo>
                      <a:pt x="18727" y="12963"/>
                      <a:pt x="18727" y="9932"/>
                      <a:pt x="18014" y="7770"/>
                    </a:cubicBezTo>
                    <a:lnTo>
                      <a:pt x="18014" y="6915"/>
                    </a:lnTo>
                    <a:cubicBezTo>
                      <a:pt x="18014" y="5607"/>
                      <a:pt x="17280" y="4753"/>
                      <a:pt x="17280" y="3458"/>
                    </a:cubicBezTo>
                    <a:cubicBezTo>
                      <a:pt x="17280" y="5180"/>
                      <a:pt x="15854" y="6915"/>
                      <a:pt x="15854" y="8637"/>
                    </a:cubicBezTo>
                    <a:cubicBezTo>
                      <a:pt x="15854" y="8637"/>
                      <a:pt x="15854" y="9065"/>
                      <a:pt x="15120" y="9065"/>
                    </a:cubicBezTo>
                    <a:lnTo>
                      <a:pt x="15120" y="868"/>
                    </a:lnTo>
                    <a:cubicBezTo>
                      <a:pt x="15120" y="427"/>
                      <a:pt x="10800" y="427"/>
                      <a:pt x="1080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6" name="Google Shape;6716;p71"/>
              <p:cNvSpPr/>
              <p:nvPr/>
            </p:nvSpPr>
            <p:spPr>
              <a:xfrm flipH="1" rot="5400000">
                <a:off x="957332" y="6744463"/>
                <a:ext cx="230192" cy="69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9" h="21600" fill="norm" stroke="1" extrusionOk="0">
                    <a:moveTo>
                      <a:pt x="10155" y="0"/>
                    </a:moveTo>
                    <a:lnTo>
                      <a:pt x="10155" y="1962"/>
                    </a:lnTo>
                    <a:lnTo>
                      <a:pt x="8934" y="1962"/>
                    </a:lnTo>
                    <a:lnTo>
                      <a:pt x="8934" y="556"/>
                    </a:lnTo>
                    <a:cubicBezTo>
                      <a:pt x="8934" y="842"/>
                      <a:pt x="5236" y="842"/>
                      <a:pt x="5236" y="1120"/>
                    </a:cubicBezTo>
                    <a:lnTo>
                      <a:pt x="5236" y="1962"/>
                    </a:lnTo>
                    <a:lnTo>
                      <a:pt x="3997" y="2526"/>
                    </a:lnTo>
                    <a:cubicBezTo>
                      <a:pt x="3997" y="2804"/>
                      <a:pt x="3997" y="3646"/>
                      <a:pt x="2758" y="3933"/>
                    </a:cubicBezTo>
                    <a:lnTo>
                      <a:pt x="2758" y="2248"/>
                    </a:lnTo>
                    <a:cubicBezTo>
                      <a:pt x="-331" y="7023"/>
                      <a:pt x="-941" y="12076"/>
                      <a:pt x="1519" y="17415"/>
                    </a:cubicBezTo>
                    <a:cubicBezTo>
                      <a:pt x="1519" y="17979"/>
                      <a:pt x="1519" y="18257"/>
                      <a:pt x="2147" y="19099"/>
                    </a:cubicBezTo>
                    <a:cubicBezTo>
                      <a:pt x="2147" y="19192"/>
                      <a:pt x="2554" y="19225"/>
                      <a:pt x="3146" y="19225"/>
                    </a:cubicBezTo>
                    <a:cubicBezTo>
                      <a:pt x="4330" y="19225"/>
                      <a:pt x="6253" y="19099"/>
                      <a:pt x="7085" y="19099"/>
                    </a:cubicBezTo>
                    <a:lnTo>
                      <a:pt x="7695" y="19099"/>
                    </a:lnTo>
                    <a:cubicBezTo>
                      <a:pt x="7695" y="19663"/>
                      <a:pt x="7695" y="20783"/>
                      <a:pt x="8306" y="21347"/>
                    </a:cubicBezTo>
                    <a:cubicBezTo>
                      <a:pt x="8306" y="21533"/>
                      <a:pt x="8860" y="21600"/>
                      <a:pt x="9600" y="21600"/>
                    </a:cubicBezTo>
                    <a:cubicBezTo>
                      <a:pt x="11061" y="21600"/>
                      <a:pt x="13243" y="21347"/>
                      <a:pt x="13243" y="21347"/>
                    </a:cubicBezTo>
                    <a:lnTo>
                      <a:pt x="13243" y="21069"/>
                    </a:lnTo>
                    <a:cubicBezTo>
                      <a:pt x="13243" y="21255"/>
                      <a:pt x="13724" y="21314"/>
                      <a:pt x="14371" y="21314"/>
                    </a:cubicBezTo>
                    <a:cubicBezTo>
                      <a:pt x="15647" y="21314"/>
                      <a:pt x="17571" y="21069"/>
                      <a:pt x="17571" y="21069"/>
                    </a:cubicBezTo>
                    <a:lnTo>
                      <a:pt x="17571" y="19663"/>
                    </a:lnTo>
                    <a:cubicBezTo>
                      <a:pt x="19420" y="19663"/>
                      <a:pt x="20659" y="19663"/>
                      <a:pt x="20659" y="19377"/>
                    </a:cubicBezTo>
                    <a:cubicBezTo>
                      <a:pt x="18181" y="19099"/>
                      <a:pt x="18181" y="18821"/>
                      <a:pt x="17571" y="17979"/>
                    </a:cubicBezTo>
                    <a:lnTo>
                      <a:pt x="18181" y="17979"/>
                    </a:lnTo>
                    <a:cubicBezTo>
                      <a:pt x="17571" y="13760"/>
                      <a:pt x="16942" y="9827"/>
                      <a:pt x="16332" y="5617"/>
                    </a:cubicBezTo>
                    <a:lnTo>
                      <a:pt x="16332" y="5053"/>
                    </a:lnTo>
                    <a:cubicBezTo>
                      <a:pt x="16332" y="4211"/>
                      <a:pt x="15093" y="3646"/>
                      <a:pt x="15093" y="2804"/>
                    </a:cubicBezTo>
                    <a:cubicBezTo>
                      <a:pt x="14482" y="3933"/>
                      <a:pt x="14482" y="5339"/>
                      <a:pt x="13872" y="6459"/>
                    </a:cubicBezTo>
                    <a:lnTo>
                      <a:pt x="13872" y="842"/>
                    </a:lnTo>
                    <a:cubicBezTo>
                      <a:pt x="13872" y="842"/>
                      <a:pt x="10155" y="278"/>
                      <a:pt x="1015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7" name="Google Shape;6717;p71"/>
              <p:cNvSpPr/>
              <p:nvPr/>
            </p:nvSpPr>
            <p:spPr>
              <a:xfrm flipH="1" rot="5400000">
                <a:off x="477801" y="6136323"/>
                <a:ext cx="213066" cy="821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423"/>
                    </a:lnTo>
                    <a:lnTo>
                      <a:pt x="9066" y="1423"/>
                    </a:lnTo>
                    <a:lnTo>
                      <a:pt x="9066" y="235"/>
                    </a:lnTo>
                    <a:cubicBezTo>
                      <a:pt x="9066" y="470"/>
                      <a:pt x="4888" y="712"/>
                      <a:pt x="4888" y="712"/>
                    </a:cubicBezTo>
                    <a:lnTo>
                      <a:pt x="4888" y="1423"/>
                    </a:lnTo>
                    <a:cubicBezTo>
                      <a:pt x="3489" y="1658"/>
                      <a:pt x="2799" y="1893"/>
                      <a:pt x="2799" y="2370"/>
                    </a:cubicBezTo>
                    <a:lnTo>
                      <a:pt x="2799" y="3558"/>
                    </a:lnTo>
                    <a:cubicBezTo>
                      <a:pt x="2799" y="2847"/>
                      <a:pt x="2089" y="2605"/>
                      <a:pt x="2089" y="1893"/>
                    </a:cubicBezTo>
                    <a:cubicBezTo>
                      <a:pt x="2089" y="2605"/>
                      <a:pt x="1400" y="3082"/>
                      <a:pt x="1400" y="3793"/>
                    </a:cubicBezTo>
                    <a:cubicBezTo>
                      <a:pt x="1400" y="8540"/>
                      <a:pt x="0" y="13294"/>
                      <a:pt x="0" y="18276"/>
                    </a:cubicBezTo>
                    <a:lnTo>
                      <a:pt x="1400" y="18276"/>
                    </a:lnTo>
                    <a:lnTo>
                      <a:pt x="1400" y="19465"/>
                    </a:lnTo>
                    <a:cubicBezTo>
                      <a:pt x="1400" y="19465"/>
                      <a:pt x="3572" y="19572"/>
                      <a:pt x="5014" y="19572"/>
                    </a:cubicBezTo>
                    <a:cubicBezTo>
                      <a:pt x="5745" y="19572"/>
                      <a:pt x="6288" y="19543"/>
                      <a:pt x="6288" y="19465"/>
                    </a:cubicBezTo>
                    <a:lnTo>
                      <a:pt x="6977" y="19465"/>
                    </a:lnTo>
                    <a:lnTo>
                      <a:pt x="6977" y="21600"/>
                    </a:lnTo>
                    <a:lnTo>
                      <a:pt x="12555" y="21600"/>
                    </a:lnTo>
                    <a:lnTo>
                      <a:pt x="12555" y="21365"/>
                    </a:lnTo>
                    <a:lnTo>
                      <a:pt x="18132" y="21365"/>
                    </a:lnTo>
                    <a:lnTo>
                      <a:pt x="18132" y="20177"/>
                    </a:lnTo>
                    <a:cubicBezTo>
                      <a:pt x="19511" y="20177"/>
                      <a:pt x="20221" y="20177"/>
                      <a:pt x="20221" y="19700"/>
                    </a:cubicBezTo>
                    <a:lnTo>
                      <a:pt x="20221" y="18276"/>
                    </a:lnTo>
                    <a:lnTo>
                      <a:pt x="21600" y="18276"/>
                    </a:lnTo>
                    <a:cubicBezTo>
                      <a:pt x="21600" y="12576"/>
                      <a:pt x="19511" y="7359"/>
                      <a:pt x="15333" y="1893"/>
                    </a:cubicBezTo>
                    <a:lnTo>
                      <a:pt x="15333" y="4270"/>
                    </a:lnTo>
                    <a:cubicBezTo>
                      <a:pt x="15333" y="3082"/>
                      <a:pt x="13933" y="1658"/>
                      <a:pt x="13933" y="470"/>
                    </a:cubicBezTo>
                    <a:cubicBezTo>
                      <a:pt x="13933" y="235"/>
                      <a:pt x="9756" y="235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8" name="Google Shape;6718;p71"/>
              <p:cNvSpPr/>
              <p:nvPr/>
            </p:nvSpPr>
            <p:spPr>
              <a:xfrm flipH="1" rot="5400000">
                <a:off x="383068" y="5593820"/>
                <a:ext cx="206265" cy="62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93"/>
                    </a:lnTo>
                    <a:lnTo>
                      <a:pt x="10077" y="1893"/>
                    </a:lnTo>
                    <a:lnTo>
                      <a:pt x="10077" y="320"/>
                    </a:lnTo>
                    <a:cubicBezTo>
                      <a:pt x="10077" y="942"/>
                      <a:pt x="5761" y="942"/>
                      <a:pt x="5761" y="1262"/>
                    </a:cubicBezTo>
                    <a:lnTo>
                      <a:pt x="5761" y="1893"/>
                    </a:lnTo>
                    <a:cubicBezTo>
                      <a:pt x="4316" y="2514"/>
                      <a:pt x="3604" y="2834"/>
                      <a:pt x="3604" y="3145"/>
                    </a:cubicBezTo>
                    <a:lnTo>
                      <a:pt x="3604" y="5970"/>
                    </a:lnTo>
                    <a:cubicBezTo>
                      <a:pt x="3604" y="4717"/>
                      <a:pt x="3604" y="4086"/>
                      <a:pt x="2870" y="2834"/>
                    </a:cubicBezTo>
                    <a:cubicBezTo>
                      <a:pt x="2870" y="3456"/>
                      <a:pt x="2158" y="4397"/>
                      <a:pt x="2158" y="5028"/>
                    </a:cubicBezTo>
                    <a:cubicBezTo>
                      <a:pt x="712" y="9115"/>
                      <a:pt x="0" y="12881"/>
                      <a:pt x="0" y="16967"/>
                    </a:cubicBezTo>
                    <a:lnTo>
                      <a:pt x="712" y="16967"/>
                    </a:lnTo>
                    <a:lnTo>
                      <a:pt x="712" y="18530"/>
                    </a:lnTo>
                    <a:cubicBezTo>
                      <a:pt x="712" y="18690"/>
                      <a:pt x="2158" y="18766"/>
                      <a:pt x="3604" y="18766"/>
                    </a:cubicBezTo>
                    <a:cubicBezTo>
                      <a:pt x="5028" y="18766"/>
                      <a:pt x="6474" y="18690"/>
                      <a:pt x="6474" y="18530"/>
                    </a:cubicBezTo>
                    <a:lnTo>
                      <a:pt x="7186" y="18530"/>
                    </a:lnTo>
                    <a:lnTo>
                      <a:pt x="7186" y="21365"/>
                    </a:lnTo>
                    <a:cubicBezTo>
                      <a:pt x="7186" y="21515"/>
                      <a:pt x="8631" y="21600"/>
                      <a:pt x="10077" y="21600"/>
                    </a:cubicBezTo>
                    <a:cubicBezTo>
                      <a:pt x="11523" y="21600"/>
                      <a:pt x="12947" y="21515"/>
                      <a:pt x="12947" y="21365"/>
                    </a:cubicBezTo>
                    <a:lnTo>
                      <a:pt x="12947" y="20734"/>
                    </a:lnTo>
                    <a:cubicBezTo>
                      <a:pt x="12947" y="21044"/>
                      <a:pt x="14220" y="21205"/>
                      <a:pt x="15472" y="21205"/>
                    </a:cubicBezTo>
                    <a:cubicBezTo>
                      <a:pt x="16723" y="21205"/>
                      <a:pt x="17996" y="21044"/>
                      <a:pt x="17996" y="20734"/>
                    </a:cubicBezTo>
                    <a:lnTo>
                      <a:pt x="17996" y="19161"/>
                    </a:lnTo>
                    <a:lnTo>
                      <a:pt x="21600" y="19161"/>
                    </a:lnTo>
                    <a:lnTo>
                      <a:pt x="21600" y="17278"/>
                    </a:lnTo>
                    <a:cubicBezTo>
                      <a:pt x="20802" y="17796"/>
                      <a:pt x="20435" y="18031"/>
                      <a:pt x="20284" y="18031"/>
                    </a:cubicBezTo>
                    <a:cubicBezTo>
                      <a:pt x="20154" y="18031"/>
                      <a:pt x="20154" y="17871"/>
                      <a:pt x="20154" y="17589"/>
                    </a:cubicBezTo>
                    <a:cubicBezTo>
                      <a:pt x="18708" y="14133"/>
                      <a:pt x="18708" y="10998"/>
                      <a:pt x="17996" y="7542"/>
                    </a:cubicBezTo>
                    <a:lnTo>
                      <a:pt x="17996" y="5659"/>
                    </a:lnTo>
                    <a:cubicBezTo>
                      <a:pt x="17996" y="4717"/>
                      <a:pt x="17263" y="4086"/>
                      <a:pt x="17263" y="3145"/>
                    </a:cubicBezTo>
                    <a:cubicBezTo>
                      <a:pt x="17263" y="4397"/>
                      <a:pt x="17263" y="5659"/>
                      <a:pt x="16551" y="6290"/>
                    </a:cubicBezTo>
                    <a:lnTo>
                      <a:pt x="15105" y="6601"/>
                    </a:lnTo>
                    <a:lnTo>
                      <a:pt x="15105" y="942"/>
                    </a:lnTo>
                    <a:cubicBezTo>
                      <a:pt x="15105" y="320"/>
                      <a:pt x="10789" y="320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9" name="Google Shape;6719;p71"/>
              <p:cNvSpPr/>
              <p:nvPr/>
            </p:nvSpPr>
            <p:spPr>
              <a:xfrm flipH="1" rot="5400000">
                <a:off x="964660" y="5176518"/>
                <a:ext cx="219867" cy="6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34" y="0"/>
                    </a:moveTo>
                    <a:lnTo>
                      <a:pt x="12834" y="2036"/>
                    </a:lnTo>
                    <a:lnTo>
                      <a:pt x="12146" y="2036"/>
                    </a:lnTo>
                    <a:lnTo>
                      <a:pt x="12146" y="583"/>
                    </a:lnTo>
                    <a:cubicBezTo>
                      <a:pt x="12146" y="870"/>
                      <a:pt x="8097" y="870"/>
                      <a:pt x="8097" y="1166"/>
                    </a:cubicBezTo>
                    <a:lnTo>
                      <a:pt x="8097" y="2036"/>
                    </a:lnTo>
                    <a:lnTo>
                      <a:pt x="6073" y="2610"/>
                    </a:lnTo>
                    <a:cubicBezTo>
                      <a:pt x="6073" y="3480"/>
                      <a:pt x="6073" y="4063"/>
                      <a:pt x="5405" y="4932"/>
                    </a:cubicBezTo>
                    <a:lnTo>
                      <a:pt x="5405" y="2036"/>
                    </a:lnTo>
                    <a:lnTo>
                      <a:pt x="0" y="17120"/>
                    </a:lnTo>
                    <a:lnTo>
                      <a:pt x="1356" y="17120"/>
                    </a:lnTo>
                    <a:lnTo>
                      <a:pt x="1356" y="18573"/>
                    </a:lnTo>
                    <a:cubicBezTo>
                      <a:pt x="1356" y="18860"/>
                      <a:pt x="6073" y="18860"/>
                      <a:pt x="6073" y="18860"/>
                    </a:cubicBezTo>
                    <a:lnTo>
                      <a:pt x="8097" y="18860"/>
                    </a:lnTo>
                    <a:lnTo>
                      <a:pt x="8097" y="21478"/>
                    </a:lnTo>
                    <a:cubicBezTo>
                      <a:pt x="8097" y="21478"/>
                      <a:pt x="10203" y="21600"/>
                      <a:pt x="11600" y="21600"/>
                    </a:cubicBezTo>
                    <a:cubicBezTo>
                      <a:pt x="12308" y="21600"/>
                      <a:pt x="12834" y="21574"/>
                      <a:pt x="12834" y="21478"/>
                    </a:cubicBezTo>
                    <a:lnTo>
                      <a:pt x="12834" y="21182"/>
                    </a:lnTo>
                    <a:cubicBezTo>
                      <a:pt x="12834" y="21182"/>
                      <a:pt x="15223" y="21313"/>
                      <a:pt x="16822" y="21313"/>
                    </a:cubicBezTo>
                    <a:cubicBezTo>
                      <a:pt x="17632" y="21313"/>
                      <a:pt x="18240" y="21278"/>
                      <a:pt x="18240" y="21182"/>
                    </a:cubicBezTo>
                    <a:lnTo>
                      <a:pt x="18240" y="19443"/>
                    </a:lnTo>
                    <a:lnTo>
                      <a:pt x="20932" y="19443"/>
                    </a:lnTo>
                    <a:lnTo>
                      <a:pt x="20932" y="17416"/>
                    </a:lnTo>
                    <a:lnTo>
                      <a:pt x="21600" y="17416"/>
                    </a:lnTo>
                    <a:cubicBezTo>
                      <a:pt x="19576" y="15380"/>
                      <a:pt x="19576" y="11900"/>
                      <a:pt x="19576" y="8125"/>
                    </a:cubicBezTo>
                    <a:lnTo>
                      <a:pt x="19576" y="4932"/>
                    </a:lnTo>
                    <a:cubicBezTo>
                      <a:pt x="19576" y="4063"/>
                      <a:pt x="18908" y="3480"/>
                      <a:pt x="18908" y="2610"/>
                    </a:cubicBezTo>
                    <a:lnTo>
                      <a:pt x="18240" y="5802"/>
                    </a:lnTo>
                    <a:cubicBezTo>
                      <a:pt x="18240" y="6385"/>
                      <a:pt x="16883" y="6385"/>
                      <a:pt x="16883" y="6672"/>
                    </a:cubicBezTo>
                    <a:lnTo>
                      <a:pt x="16883" y="7255"/>
                    </a:lnTo>
                    <a:lnTo>
                      <a:pt x="16195" y="7255"/>
                    </a:lnTo>
                    <a:cubicBezTo>
                      <a:pt x="16195" y="5228"/>
                      <a:pt x="16883" y="2906"/>
                      <a:pt x="16883" y="870"/>
                    </a:cubicBezTo>
                    <a:cubicBezTo>
                      <a:pt x="16883" y="870"/>
                      <a:pt x="12834" y="583"/>
                      <a:pt x="128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0" name="Google Shape;6720;p71"/>
              <p:cNvSpPr/>
              <p:nvPr/>
            </p:nvSpPr>
            <p:spPr>
              <a:xfrm flipH="1" rot="5400000">
                <a:off x="282906" y="4769952"/>
                <a:ext cx="224675" cy="513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8" h="21600" fill="norm" stroke="1" extrusionOk="0">
                    <a:moveTo>
                      <a:pt x="11225" y="0"/>
                    </a:moveTo>
                    <a:cubicBezTo>
                      <a:pt x="11225" y="1138"/>
                      <a:pt x="11225" y="1525"/>
                      <a:pt x="10597" y="2663"/>
                    </a:cubicBezTo>
                    <a:lnTo>
                      <a:pt x="9320" y="2663"/>
                    </a:lnTo>
                    <a:lnTo>
                      <a:pt x="9320" y="762"/>
                    </a:lnTo>
                    <a:cubicBezTo>
                      <a:pt x="9320" y="1138"/>
                      <a:pt x="5511" y="1138"/>
                      <a:pt x="5511" y="1525"/>
                    </a:cubicBezTo>
                    <a:lnTo>
                      <a:pt x="5511" y="3039"/>
                    </a:lnTo>
                    <a:lnTo>
                      <a:pt x="4235" y="3801"/>
                    </a:lnTo>
                    <a:cubicBezTo>
                      <a:pt x="4235" y="4552"/>
                      <a:pt x="4235" y="4552"/>
                      <a:pt x="2978" y="4939"/>
                    </a:cubicBezTo>
                    <a:lnTo>
                      <a:pt x="2978" y="3414"/>
                    </a:lnTo>
                    <a:cubicBezTo>
                      <a:pt x="-203" y="6840"/>
                      <a:pt x="-832" y="10629"/>
                      <a:pt x="1073" y="14043"/>
                    </a:cubicBezTo>
                    <a:cubicBezTo>
                      <a:pt x="1073" y="15181"/>
                      <a:pt x="1701" y="16706"/>
                      <a:pt x="2330" y="18220"/>
                    </a:cubicBezTo>
                    <a:cubicBezTo>
                      <a:pt x="2330" y="18345"/>
                      <a:pt x="2692" y="18391"/>
                      <a:pt x="3187" y="18391"/>
                    </a:cubicBezTo>
                    <a:cubicBezTo>
                      <a:pt x="4178" y="18391"/>
                      <a:pt x="5720" y="18220"/>
                      <a:pt x="6139" y="18220"/>
                    </a:cubicBezTo>
                    <a:cubicBezTo>
                      <a:pt x="6139" y="18983"/>
                      <a:pt x="7416" y="20121"/>
                      <a:pt x="8063" y="21259"/>
                    </a:cubicBezTo>
                    <a:cubicBezTo>
                      <a:pt x="8063" y="21509"/>
                      <a:pt x="8558" y="21600"/>
                      <a:pt x="9206" y="21600"/>
                    </a:cubicBezTo>
                    <a:cubicBezTo>
                      <a:pt x="10520" y="21600"/>
                      <a:pt x="12501" y="21259"/>
                      <a:pt x="12501" y="21259"/>
                    </a:cubicBezTo>
                    <a:cubicBezTo>
                      <a:pt x="11225" y="18983"/>
                      <a:pt x="11225" y="16706"/>
                      <a:pt x="11225" y="14430"/>
                    </a:cubicBezTo>
                    <a:cubicBezTo>
                      <a:pt x="11225" y="16706"/>
                      <a:pt x="11873" y="18983"/>
                      <a:pt x="12501" y="21259"/>
                    </a:cubicBezTo>
                    <a:cubicBezTo>
                      <a:pt x="12501" y="21509"/>
                      <a:pt x="13073" y="21600"/>
                      <a:pt x="13816" y="21600"/>
                    </a:cubicBezTo>
                    <a:cubicBezTo>
                      <a:pt x="15320" y="21600"/>
                      <a:pt x="17587" y="21259"/>
                      <a:pt x="17587" y="21259"/>
                    </a:cubicBezTo>
                    <a:cubicBezTo>
                      <a:pt x="17587" y="20883"/>
                      <a:pt x="16958" y="20121"/>
                      <a:pt x="16958" y="19745"/>
                    </a:cubicBezTo>
                    <a:cubicBezTo>
                      <a:pt x="18216" y="19745"/>
                      <a:pt x="20768" y="19745"/>
                      <a:pt x="20120" y="18983"/>
                    </a:cubicBezTo>
                    <a:cubicBezTo>
                      <a:pt x="19492" y="18220"/>
                      <a:pt x="19492" y="17082"/>
                      <a:pt x="19492" y="16706"/>
                    </a:cubicBezTo>
                    <a:cubicBezTo>
                      <a:pt x="20120" y="16706"/>
                      <a:pt x="20768" y="16706"/>
                      <a:pt x="20768" y="16319"/>
                    </a:cubicBezTo>
                    <a:cubicBezTo>
                      <a:pt x="19492" y="12154"/>
                      <a:pt x="18216" y="8353"/>
                      <a:pt x="16958" y="3801"/>
                    </a:cubicBezTo>
                    <a:cubicBezTo>
                      <a:pt x="15682" y="4939"/>
                      <a:pt x="15035" y="5690"/>
                      <a:pt x="15035" y="6840"/>
                    </a:cubicBezTo>
                    <a:lnTo>
                      <a:pt x="15035" y="1138"/>
                    </a:lnTo>
                    <a:cubicBezTo>
                      <a:pt x="15035" y="1138"/>
                      <a:pt x="11225" y="762"/>
                      <a:pt x="1122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1" name="Google Shape;6721;p71"/>
              <p:cNvSpPr/>
              <p:nvPr/>
            </p:nvSpPr>
            <p:spPr>
              <a:xfrm flipH="1" rot="5400000">
                <a:off x="535373" y="4409591"/>
                <a:ext cx="208918" cy="51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5" h="21600" fill="norm" stroke="1" extrusionOk="0">
                    <a:moveTo>
                      <a:pt x="10133" y="0"/>
                    </a:moveTo>
                    <a:cubicBezTo>
                      <a:pt x="10133" y="765"/>
                      <a:pt x="11467" y="1529"/>
                      <a:pt x="11467" y="2294"/>
                    </a:cubicBezTo>
                    <a:lnTo>
                      <a:pt x="10133" y="2294"/>
                    </a:lnTo>
                    <a:cubicBezTo>
                      <a:pt x="10133" y="1906"/>
                      <a:pt x="9445" y="765"/>
                      <a:pt x="9445" y="388"/>
                    </a:cubicBezTo>
                    <a:lnTo>
                      <a:pt x="5400" y="1529"/>
                    </a:lnTo>
                    <a:lnTo>
                      <a:pt x="5400" y="2294"/>
                    </a:lnTo>
                    <a:cubicBezTo>
                      <a:pt x="4733" y="2670"/>
                      <a:pt x="2710" y="3435"/>
                      <a:pt x="2710" y="3811"/>
                    </a:cubicBezTo>
                    <a:lnTo>
                      <a:pt x="2710" y="4188"/>
                    </a:lnTo>
                    <a:cubicBezTo>
                      <a:pt x="2710" y="3811"/>
                      <a:pt x="2022" y="3435"/>
                      <a:pt x="2022" y="3435"/>
                    </a:cubicBezTo>
                    <a:cubicBezTo>
                      <a:pt x="2022" y="3811"/>
                      <a:pt x="688" y="5329"/>
                      <a:pt x="688" y="6093"/>
                    </a:cubicBezTo>
                    <a:cubicBezTo>
                      <a:pt x="688" y="9516"/>
                      <a:pt x="688" y="12951"/>
                      <a:pt x="0" y="15986"/>
                    </a:cubicBezTo>
                    <a:lnTo>
                      <a:pt x="688" y="15986"/>
                    </a:lnTo>
                    <a:lnTo>
                      <a:pt x="688" y="17892"/>
                    </a:lnTo>
                    <a:cubicBezTo>
                      <a:pt x="688" y="17892"/>
                      <a:pt x="2184" y="18234"/>
                      <a:pt x="3580" y="18234"/>
                    </a:cubicBezTo>
                    <a:cubicBezTo>
                      <a:pt x="4267" y="18234"/>
                      <a:pt x="4955" y="18143"/>
                      <a:pt x="5400" y="17892"/>
                    </a:cubicBezTo>
                    <a:lnTo>
                      <a:pt x="6755" y="17892"/>
                    </a:lnTo>
                    <a:cubicBezTo>
                      <a:pt x="6755" y="19033"/>
                      <a:pt x="6755" y="19797"/>
                      <a:pt x="6067" y="21315"/>
                    </a:cubicBezTo>
                    <a:cubicBezTo>
                      <a:pt x="6067" y="21509"/>
                      <a:pt x="7261" y="21600"/>
                      <a:pt x="8434" y="21600"/>
                    </a:cubicBezTo>
                    <a:cubicBezTo>
                      <a:pt x="9627" y="21600"/>
                      <a:pt x="10800" y="21509"/>
                      <a:pt x="10800" y="21315"/>
                    </a:cubicBezTo>
                    <a:lnTo>
                      <a:pt x="10800" y="20938"/>
                    </a:lnTo>
                    <a:cubicBezTo>
                      <a:pt x="10800" y="21064"/>
                      <a:pt x="11407" y="21109"/>
                      <a:pt x="12196" y="21109"/>
                    </a:cubicBezTo>
                    <a:cubicBezTo>
                      <a:pt x="13793" y="21109"/>
                      <a:pt x="16200" y="20938"/>
                      <a:pt x="16200" y="20938"/>
                    </a:cubicBezTo>
                    <a:lnTo>
                      <a:pt x="16200" y="19033"/>
                    </a:lnTo>
                    <a:cubicBezTo>
                      <a:pt x="17535" y="19033"/>
                      <a:pt x="18890" y="19033"/>
                      <a:pt x="18890" y="18656"/>
                    </a:cubicBezTo>
                    <a:cubicBezTo>
                      <a:pt x="18890" y="17515"/>
                      <a:pt x="18890" y="17139"/>
                      <a:pt x="19578" y="15986"/>
                    </a:cubicBezTo>
                    <a:cubicBezTo>
                      <a:pt x="21600" y="11422"/>
                      <a:pt x="20245" y="7234"/>
                      <a:pt x="16200" y="3435"/>
                    </a:cubicBezTo>
                    <a:cubicBezTo>
                      <a:pt x="16200" y="2670"/>
                      <a:pt x="15512" y="1906"/>
                      <a:pt x="14845" y="765"/>
                    </a:cubicBezTo>
                    <a:cubicBezTo>
                      <a:pt x="14845" y="388"/>
                      <a:pt x="10133" y="388"/>
                      <a:pt x="1013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2" name="Google Shape;6722;p71"/>
              <p:cNvSpPr/>
              <p:nvPr/>
            </p:nvSpPr>
            <p:spPr>
              <a:xfrm flipH="1" rot="5400000">
                <a:off x="1022065" y="3489736"/>
                <a:ext cx="199261" cy="79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5" y="0"/>
                    </a:moveTo>
                    <a:lnTo>
                      <a:pt x="8935" y="1472"/>
                    </a:lnTo>
                    <a:lnTo>
                      <a:pt x="8198" y="1472"/>
                    </a:lnTo>
                    <a:lnTo>
                      <a:pt x="8198" y="243"/>
                    </a:lnTo>
                    <a:cubicBezTo>
                      <a:pt x="8198" y="736"/>
                      <a:pt x="3730" y="979"/>
                      <a:pt x="3730" y="979"/>
                    </a:cubicBezTo>
                    <a:lnTo>
                      <a:pt x="3730" y="1472"/>
                    </a:lnTo>
                    <a:cubicBezTo>
                      <a:pt x="2971" y="1965"/>
                      <a:pt x="1497" y="2208"/>
                      <a:pt x="1497" y="2451"/>
                    </a:cubicBezTo>
                    <a:lnTo>
                      <a:pt x="1497" y="4666"/>
                    </a:lnTo>
                    <a:cubicBezTo>
                      <a:pt x="1497" y="3680"/>
                      <a:pt x="737" y="3187"/>
                      <a:pt x="737" y="2208"/>
                    </a:cubicBezTo>
                    <a:cubicBezTo>
                      <a:pt x="737" y="2701"/>
                      <a:pt x="737" y="3187"/>
                      <a:pt x="0" y="3680"/>
                    </a:cubicBezTo>
                    <a:lnTo>
                      <a:pt x="0" y="18163"/>
                    </a:lnTo>
                    <a:lnTo>
                      <a:pt x="737" y="18163"/>
                    </a:lnTo>
                    <a:lnTo>
                      <a:pt x="737" y="19392"/>
                    </a:lnTo>
                    <a:lnTo>
                      <a:pt x="6701" y="19392"/>
                    </a:lnTo>
                    <a:lnTo>
                      <a:pt x="6701" y="21600"/>
                    </a:lnTo>
                    <a:lnTo>
                      <a:pt x="16395" y="21600"/>
                    </a:lnTo>
                    <a:lnTo>
                      <a:pt x="16395" y="20371"/>
                    </a:lnTo>
                    <a:cubicBezTo>
                      <a:pt x="18629" y="20371"/>
                      <a:pt x="20126" y="20371"/>
                      <a:pt x="20126" y="19885"/>
                    </a:cubicBezTo>
                    <a:lnTo>
                      <a:pt x="20863" y="17920"/>
                    </a:lnTo>
                    <a:lnTo>
                      <a:pt x="21600" y="17920"/>
                    </a:lnTo>
                    <a:cubicBezTo>
                      <a:pt x="20863" y="14241"/>
                      <a:pt x="18629" y="10553"/>
                      <a:pt x="17870" y="6874"/>
                    </a:cubicBezTo>
                    <a:cubicBezTo>
                      <a:pt x="17870" y="5888"/>
                      <a:pt x="17870" y="4909"/>
                      <a:pt x="17133" y="3680"/>
                    </a:cubicBezTo>
                    <a:cubicBezTo>
                      <a:pt x="17133" y="3187"/>
                      <a:pt x="15636" y="2451"/>
                      <a:pt x="15636" y="2208"/>
                    </a:cubicBezTo>
                    <a:lnTo>
                      <a:pt x="15636" y="4666"/>
                    </a:lnTo>
                    <a:lnTo>
                      <a:pt x="14899" y="4909"/>
                    </a:lnTo>
                    <a:cubicBezTo>
                      <a:pt x="14899" y="3437"/>
                      <a:pt x="14162" y="2208"/>
                      <a:pt x="14162" y="736"/>
                    </a:cubicBezTo>
                    <a:cubicBezTo>
                      <a:pt x="14162" y="243"/>
                      <a:pt x="8935" y="243"/>
                      <a:pt x="89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3" name="Google Shape;6723;p71"/>
              <p:cNvSpPr/>
              <p:nvPr/>
            </p:nvSpPr>
            <p:spPr>
              <a:xfrm flipH="1" rot="5400000">
                <a:off x="175003" y="3199842"/>
                <a:ext cx="256933" cy="60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0" h="21600" fill="norm" stroke="1" extrusionOk="0">
                    <a:moveTo>
                      <a:pt x="9878" y="0"/>
                    </a:moveTo>
                    <a:cubicBezTo>
                      <a:pt x="9878" y="963"/>
                      <a:pt x="9878" y="1281"/>
                      <a:pt x="9299" y="2245"/>
                    </a:cubicBezTo>
                    <a:lnTo>
                      <a:pt x="8157" y="2245"/>
                    </a:lnTo>
                    <a:lnTo>
                      <a:pt x="8157" y="645"/>
                    </a:lnTo>
                    <a:cubicBezTo>
                      <a:pt x="8157" y="963"/>
                      <a:pt x="4750" y="963"/>
                      <a:pt x="4750" y="1281"/>
                    </a:cubicBezTo>
                    <a:lnTo>
                      <a:pt x="4750" y="2572"/>
                    </a:lnTo>
                    <a:lnTo>
                      <a:pt x="3047" y="3208"/>
                    </a:lnTo>
                    <a:cubicBezTo>
                      <a:pt x="3047" y="3854"/>
                      <a:pt x="3047" y="4499"/>
                      <a:pt x="2485" y="4817"/>
                    </a:cubicBezTo>
                    <a:lnTo>
                      <a:pt x="2485" y="2890"/>
                    </a:lnTo>
                    <a:cubicBezTo>
                      <a:pt x="202" y="6108"/>
                      <a:pt x="-360" y="8998"/>
                      <a:pt x="202" y="11889"/>
                    </a:cubicBezTo>
                    <a:cubicBezTo>
                      <a:pt x="1343" y="14143"/>
                      <a:pt x="2485" y="16070"/>
                      <a:pt x="4750" y="18642"/>
                    </a:cubicBezTo>
                    <a:lnTo>
                      <a:pt x="7033" y="18642"/>
                    </a:lnTo>
                    <a:cubicBezTo>
                      <a:pt x="7595" y="19278"/>
                      <a:pt x="8157" y="20569"/>
                      <a:pt x="9878" y="21533"/>
                    </a:cubicBezTo>
                    <a:cubicBezTo>
                      <a:pt x="9878" y="21581"/>
                      <a:pt x="9946" y="21600"/>
                      <a:pt x="10082" y="21600"/>
                    </a:cubicBezTo>
                    <a:cubicBezTo>
                      <a:pt x="10934" y="21600"/>
                      <a:pt x="13847" y="20887"/>
                      <a:pt x="13847" y="20887"/>
                    </a:cubicBezTo>
                    <a:cubicBezTo>
                      <a:pt x="13285" y="20242"/>
                      <a:pt x="11581" y="19278"/>
                      <a:pt x="11002" y="18315"/>
                    </a:cubicBezTo>
                    <a:cubicBezTo>
                      <a:pt x="12143" y="18960"/>
                      <a:pt x="12706" y="19606"/>
                      <a:pt x="13847" y="20887"/>
                    </a:cubicBezTo>
                    <a:cubicBezTo>
                      <a:pt x="13847" y="21051"/>
                      <a:pt x="14137" y="21109"/>
                      <a:pt x="14562" y="21109"/>
                    </a:cubicBezTo>
                    <a:cubicBezTo>
                      <a:pt x="15840" y="21109"/>
                      <a:pt x="18395" y="20569"/>
                      <a:pt x="18395" y="20569"/>
                    </a:cubicBezTo>
                    <a:cubicBezTo>
                      <a:pt x="17254" y="20242"/>
                      <a:pt x="17254" y="19606"/>
                      <a:pt x="16692" y="19278"/>
                    </a:cubicBezTo>
                    <a:cubicBezTo>
                      <a:pt x="16692" y="18960"/>
                      <a:pt x="20661" y="18315"/>
                      <a:pt x="20661" y="18315"/>
                    </a:cubicBezTo>
                    <a:cubicBezTo>
                      <a:pt x="19537" y="17679"/>
                      <a:pt x="19537" y="17033"/>
                      <a:pt x="18957" y="16706"/>
                    </a:cubicBezTo>
                    <a:cubicBezTo>
                      <a:pt x="19537" y="16706"/>
                      <a:pt x="21240" y="16070"/>
                      <a:pt x="21240" y="16070"/>
                    </a:cubicBezTo>
                    <a:cubicBezTo>
                      <a:pt x="18395" y="12852"/>
                      <a:pt x="16113" y="9644"/>
                      <a:pt x="15550" y="6426"/>
                    </a:cubicBezTo>
                    <a:lnTo>
                      <a:pt x="15550" y="5781"/>
                    </a:lnTo>
                    <a:cubicBezTo>
                      <a:pt x="15550" y="4817"/>
                      <a:pt x="14988" y="4181"/>
                      <a:pt x="14988" y="2890"/>
                    </a:cubicBezTo>
                    <a:cubicBezTo>
                      <a:pt x="13847" y="3854"/>
                      <a:pt x="13847" y="4499"/>
                      <a:pt x="13285" y="5781"/>
                    </a:cubicBezTo>
                    <a:cubicBezTo>
                      <a:pt x="13285" y="4181"/>
                      <a:pt x="12706" y="2572"/>
                      <a:pt x="13285" y="963"/>
                    </a:cubicBezTo>
                    <a:cubicBezTo>
                      <a:pt x="13285" y="645"/>
                      <a:pt x="9878" y="645"/>
                      <a:pt x="98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4" name="Google Shape;6724;p71"/>
              <p:cNvSpPr/>
              <p:nvPr/>
            </p:nvSpPr>
            <p:spPr>
              <a:xfrm flipH="1" rot="5400000">
                <a:off x="270182" y="2633107"/>
                <a:ext cx="206265" cy="521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2243"/>
                    </a:lnTo>
                    <a:lnTo>
                      <a:pt x="9365" y="2243"/>
                    </a:lnTo>
                    <a:lnTo>
                      <a:pt x="9365" y="370"/>
                    </a:lnTo>
                    <a:cubicBezTo>
                      <a:pt x="9365" y="751"/>
                      <a:pt x="5049" y="1121"/>
                      <a:pt x="5049" y="1121"/>
                    </a:cubicBezTo>
                    <a:lnTo>
                      <a:pt x="5049" y="2243"/>
                    </a:lnTo>
                    <a:cubicBezTo>
                      <a:pt x="4316" y="2613"/>
                      <a:pt x="3604" y="2994"/>
                      <a:pt x="3604" y="3735"/>
                    </a:cubicBezTo>
                    <a:lnTo>
                      <a:pt x="3604" y="6729"/>
                    </a:lnTo>
                    <a:cubicBezTo>
                      <a:pt x="3604" y="5237"/>
                      <a:pt x="3604" y="4486"/>
                      <a:pt x="2158" y="2994"/>
                    </a:cubicBezTo>
                    <a:cubicBezTo>
                      <a:pt x="2158" y="4116"/>
                      <a:pt x="1446" y="4856"/>
                      <a:pt x="1446" y="5237"/>
                    </a:cubicBezTo>
                    <a:cubicBezTo>
                      <a:pt x="734" y="9353"/>
                      <a:pt x="0" y="12348"/>
                      <a:pt x="0" y="16082"/>
                    </a:cubicBezTo>
                    <a:lnTo>
                      <a:pt x="734" y="16082"/>
                    </a:lnTo>
                    <a:lnTo>
                      <a:pt x="734" y="17955"/>
                    </a:lnTo>
                    <a:cubicBezTo>
                      <a:pt x="734" y="18325"/>
                      <a:pt x="1813" y="18516"/>
                      <a:pt x="2978" y="18516"/>
                    </a:cubicBezTo>
                    <a:cubicBezTo>
                      <a:pt x="4143" y="18516"/>
                      <a:pt x="5416" y="18325"/>
                      <a:pt x="5761" y="17955"/>
                    </a:cubicBezTo>
                    <a:lnTo>
                      <a:pt x="7207" y="17955"/>
                    </a:lnTo>
                    <a:lnTo>
                      <a:pt x="7207" y="21320"/>
                    </a:lnTo>
                    <a:cubicBezTo>
                      <a:pt x="7207" y="21510"/>
                      <a:pt x="8459" y="21600"/>
                      <a:pt x="9732" y="21600"/>
                    </a:cubicBezTo>
                    <a:cubicBezTo>
                      <a:pt x="10983" y="21600"/>
                      <a:pt x="12235" y="21510"/>
                      <a:pt x="12235" y="21320"/>
                    </a:cubicBezTo>
                    <a:lnTo>
                      <a:pt x="12235" y="20198"/>
                    </a:lnTo>
                    <a:cubicBezTo>
                      <a:pt x="12235" y="20568"/>
                      <a:pt x="13681" y="20759"/>
                      <a:pt x="15126" y="20759"/>
                    </a:cubicBezTo>
                    <a:cubicBezTo>
                      <a:pt x="16572" y="20759"/>
                      <a:pt x="17996" y="20568"/>
                      <a:pt x="17996" y="20198"/>
                    </a:cubicBezTo>
                    <a:lnTo>
                      <a:pt x="17996" y="18707"/>
                    </a:lnTo>
                    <a:cubicBezTo>
                      <a:pt x="19442" y="18707"/>
                      <a:pt x="21600" y="18707"/>
                      <a:pt x="21600" y="17955"/>
                    </a:cubicBezTo>
                    <a:lnTo>
                      <a:pt x="21600" y="15712"/>
                    </a:lnTo>
                    <a:cubicBezTo>
                      <a:pt x="19442" y="16834"/>
                      <a:pt x="20888" y="16834"/>
                      <a:pt x="19442" y="16834"/>
                    </a:cubicBezTo>
                    <a:cubicBezTo>
                      <a:pt x="18730" y="13469"/>
                      <a:pt x="18730" y="10475"/>
                      <a:pt x="17996" y="7480"/>
                    </a:cubicBezTo>
                    <a:lnTo>
                      <a:pt x="17996" y="5989"/>
                    </a:lnTo>
                    <a:cubicBezTo>
                      <a:pt x="17996" y="4856"/>
                      <a:pt x="17284" y="4116"/>
                      <a:pt x="17284" y="2994"/>
                    </a:cubicBezTo>
                    <a:cubicBezTo>
                      <a:pt x="17284" y="4486"/>
                      <a:pt x="17284" y="5989"/>
                      <a:pt x="15839" y="7110"/>
                    </a:cubicBezTo>
                    <a:lnTo>
                      <a:pt x="15126" y="7850"/>
                    </a:lnTo>
                    <a:lnTo>
                      <a:pt x="15126" y="751"/>
                    </a:lnTo>
                    <a:cubicBezTo>
                      <a:pt x="15126" y="370"/>
                      <a:pt x="10811" y="370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5" name="Google Shape;6725;p71"/>
              <p:cNvSpPr/>
              <p:nvPr/>
            </p:nvSpPr>
            <p:spPr>
              <a:xfrm flipH="1" rot="5400000">
                <a:off x="1034147" y="2254493"/>
                <a:ext cx="213272" cy="611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56" y="0"/>
                    </a:moveTo>
                    <a:lnTo>
                      <a:pt x="10456" y="1912"/>
                    </a:lnTo>
                    <a:lnTo>
                      <a:pt x="9746" y="1912"/>
                    </a:lnTo>
                    <a:lnTo>
                      <a:pt x="9746" y="315"/>
                    </a:lnTo>
                    <a:cubicBezTo>
                      <a:pt x="9746" y="631"/>
                      <a:pt x="5572" y="631"/>
                      <a:pt x="5572" y="956"/>
                    </a:cubicBezTo>
                    <a:lnTo>
                      <a:pt x="5572" y="1912"/>
                    </a:lnTo>
                    <a:cubicBezTo>
                      <a:pt x="4883" y="2227"/>
                      <a:pt x="3485" y="2552"/>
                      <a:pt x="3485" y="3183"/>
                    </a:cubicBezTo>
                    <a:lnTo>
                      <a:pt x="3485" y="5735"/>
                    </a:lnTo>
                    <a:cubicBezTo>
                      <a:pt x="3485" y="4779"/>
                      <a:pt x="3485" y="3823"/>
                      <a:pt x="2797" y="2552"/>
                    </a:cubicBezTo>
                    <a:cubicBezTo>
                      <a:pt x="2797" y="3508"/>
                      <a:pt x="2108" y="4138"/>
                      <a:pt x="2108" y="5094"/>
                    </a:cubicBezTo>
                    <a:cubicBezTo>
                      <a:pt x="1398" y="8927"/>
                      <a:pt x="0" y="13065"/>
                      <a:pt x="0" y="16898"/>
                    </a:cubicBezTo>
                    <a:lnTo>
                      <a:pt x="1398" y="16898"/>
                    </a:lnTo>
                    <a:lnTo>
                      <a:pt x="1398" y="18484"/>
                    </a:lnTo>
                    <a:cubicBezTo>
                      <a:pt x="1398" y="18809"/>
                      <a:pt x="2630" y="18962"/>
                      <a:pt x="3840" y="18962"/>
                    </a:cubicBezTo>
                    <a:cubicBezTo>
                      <a:pt x="5050" y="18962"/>
                      <a:pt x="6282" y="18809"/>
                      <a:pt x="6282" y="18484"/>
                    </a:cubicBezTo>
                    <a:lnTo>
                      <a:pt x="7659" y="18484"/>
                    </a:lnTo>
                    <a:lnTo>
                      <a:pt x="7659" y="21361"/>
                    </a:lnTo>
                    <a:cubicBezTo>
                      <a:pt x="7659" y="21514"/>
                      <a:pt x="8890" y="21600"/>
                      <a:pt x="10101" y="21600"/>
                    </a:cubicBezTo>
                    <a:cubicBezTo>
                      <a:pt x="11332" y="21600"/>
                      <a:pt x="12543" y="21514"/>
                      <a:pt x="12543" y="21361"/>
                    </a:cubicBezTo>
                    <a:lnTo>
                      <a:pt x="12543" y="20721"/>
                    </a:lnTo>
                    <a:cubicBezTo>
                      <a:pt x="12543" y="20883"/>
                      <a:pt x="13941" y="20960"/>
                      <a:pt x="15318" y="20960"/>
                    </a:cubicBezTo>
                    <a:cubicBezTo>
                      <a:pt x="16717" y="20960"/>
                      <a:pt x="18115" y="20883"/>
                      <a:pt x="18115" y="20721"/>
                    </a:cubicBezTo>
                    <a:lnTo>
                      <a:pt x="18115" y="19125"/>
                    </a:lnTo>
                    <a:cubicBezTo>
                      <a:pt x="19492" y="19125"/>
                      <a:pt x="21600" y="19125"/>
                      <a:pt x="21600" y="18484"/>
                    </a:cubicBezTo>
                    <a:lnTo>
                      <a:pt x="21600" y="16573"/>
                    </a:lnTo>
                    <a:lnTo>
                      <a:pt x="19492" y="17528"/>
                    </a:lnTo>
                    <a:cubicBezTo>
                      <a:pt x="18803" y="14346"/>
                      <a:pt x="18803" y="11479"/>
                      <a:pt x="18115" y="8286"/>
                    </a:cubicBezTo>
                    <a:lnTo>
                      <a:pt x="18115" y="5419"/>
                    </a:lnTo>
                    <a:cubicBezTo>
                      <a:pt x="18115" y="4779"/>
                      <a:pt x="16717" y="3823"/>
                      <a:pt x="16717" y="3183"/>
                    </a:cubicBezTo>
                    <a:cubicBezTo>
                      <a:pt x="16717" y="4138"/>
                      <a:pt x="16717" y="5094"/>
                      <a:pt x="16028" y="6375"/>
                    </a:cubicBezTo>
                    <a:lnTo>
                      <a:pt x="15318" y="6690"/>
                    </a:lnTo>
                    <a:lnTo>
                      <a:pt x="15318" y="631"/>
                    </a:lnTo>
                    <a:cubicBezTo>
                      <a:pt x="15318" y="315"/>
                      <a:pt x="10456" y="315"/>
                      <a:pt x="104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6" name="Google Shape;6726;p71"/>
              <p:cNvSpPr/>
              <p:nvPr/>
            </p:nvSpPr>
            <p:spPr>
              <a:xfrm flipH="1" rot="5400000">
                <a:off x="372916" y="1761552"/>
                <a:ext cx="206265" cy="587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2002"/>
                    </a:lnTo>
                    <a:lnTo>
                      <a:pt x="10077" y="2002"/>
                    </a:lnTo>
                    <a:lnTo>
                      <a:pt x="10077" y="339"/>
                    </a:lnTo>
                    <a:cubicBezTo>
                      <a:pt x="10077" y="667"/>
                      <a:pt x="5761" y="667"/>
                      <a:pt x="5761" y="1006"/>
                    </a:cubicBezTo>
                    <a:lnTo>
                      <a:pt x="5761" y="2002"/>
                    </a:lnTo>
                    <a:cubicBezTo>
                      <a:pt x="4316" y="2330"/>
                      <a:pt x="3604" y="2659"/>
                      <a:pt x="3604" y="3326"/>
                    </a:cubicBezTo>
                    <a:lnTo>
                      <a:pt x="3604" y="5985"/>
                    </a:lnTo>
                    <a:cubicBezTo>
                      <a:pt x="3604" y="4989"/>
                      <a:pt x="3604" y="3993"/>
                      <a:pt x="2870" y="2659"/>
                    </a:cubicBezTo>
                    <a:cubicBezTo>
                      <a:pt x="2870" y="3655"/>
                      <a:pt x="2158" y="4322"/>
                      <a:pt x="2158" y="5318"/>
                    </a:cubicBezTo>
                    <a:cubicBezTo>
                      <a:pt x="712" y="8973"/>
                      <a:pt x="0" y="13295"/>
                      <a:pt x="0" y="16949"/>
                    </a:cubicBezTo>
                    <a:lnTo>
                      <a:pt x="712" y="16949"/>
                    </a:lnTo>
                    <a:lnTo>
                      <a:pt x="712" y="18602"/>
                    </a:lnTo>
                    <a:cubicBezTo>
                      <a:pt x="712" y="18602"/>
                      <a:pt x="5761" y="18941"/>
                      <a:pt x="6474" y="18941"/>
                    </a:cubicBezTo>
                    <a:lnTo>
                      <a:pt x="6474" y="18602"/>
                    </a:lnTo>
                    <a:lnTo>
                      <a:pt x="7186" y="18602"/>
                    </a:lnTo>
                    <a:lnTo>
                      <a:pt x="7186" y="21600"/>
                    </a:lnTo>
                    <a:lnTo>
                      <a:pt x="12947" y="21600"/>
                    </a:lnTo>
                    <a:lnTo>
                      <a:pt x="12947" y="20933"/>
                    </a:lnTo>
                    <a:lnTo>
                      <a:pt x="17996" y="20933"/>
                    </a:lnTo>
                    <a:lnTo>
                      <a:pt x="17996" y="18941"/>
                    </a:lnTo>
                    <a:lnTo>
                      <a:pt x="21600" y="18941"/>
                    </a:lnTo>
                    <a:lnTo>
                      <a:pt x="21600" y="16949"/>
                    </a:lnTo>
                    <a:lnTo>
                      <a:pt x="20154" y="18274"/>
                    </a:lnTo>
                    <a:cubicBezTo>
                      <a:pt x="19442" y="14958"/>
                      <a:pt x="19442" y="11632"/>
                      <a:pt x="17996" y="8305"/>
                    </a:cubicBezTo>
                    <a:lnTo>
                      <a:pt x="17996" y="5656"/>
                    </a:lnTo>
                    <a:cubicBezTo>
                      <a:pt x="17996" y="4989"/>
                      <a:pt x="17263" y="3993"/>
                      <a:pt x="17263" y="3326"/>
                    </a:cubicBezTo>
                    <a:cubicBezTo>
                      <a:pt x="17263" y="4322"/>
                      <a:pt x="17263" y="5656"/>
                      <a:pt x="16551" y="6652"/>
                    </a:cubicBezTo>
                    <a:lnTo>
                      <a:pt x="15105" y="6981"/>
                    </a:lnTo>
                    <a:lnTo>
                      <a:pt x="15105" y="667"/>
                    </a:lnTo>
                    <a:cubicBezTo>
                      <a:pt x="15105" y="339"/>
                      <a:pt x="10789" y="339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7" name="Google Shape;6727;p71"/>
              <p:cNvSpPr/>
              <p:nvPr/>
            </p:nvSpPr>
            <p:spPr>
              <a:xfrm flipH="1" rot="5400000">
                <a:off x="856002" y="1155648"/>
                <a:ext cx="206265" cy="740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847"/>
                    </a:lnTo>
                    <a:lnTo>
                      <a:pt x="8653" y="1847"/>
                    </a:lnTo>
                    <a:lnTo>
                      <a:pt x="8653" y="529"/>
                    </a:lnTo>
                    <a:cubicBezTo>
                      <a:pt x="8653" y="789"/>
                      <a:pt x="4337" y="1058"/>
                      <a:pt x="4337" y="1058"/>
                    </a:cubicBezTo>
                    <a:lnTo>
                      <a:pt x="4337" y="1847"/>
                    </a:lnTo>
                    <a:cubicBezTo>
                      <a:pt x="2892" y="2108"/>
                      <a:pt x="2158" y="2376"/>
                      <a:pt x="2158" y="2637"/>
                    </a:cubicBezTo>
                    <a:lnTo>
                      <a:pt x="2158" y="2108"/>
                    </a:lnTo>
                    <a:cubicBezTo>
                      <a:pt x="2158" y="2637"/>
                      <a:pt x="1446" y="3426"/>
                      <a:pt x="1446" y="3955"/>
                    </a:cubicBezTo>
                    <a:cubicBezTo>
                      <a:pt x="734" y="8692"/>
                      <a:pt x="0" y="13168"/>
                      <a:pt x="0" y="17913"/>
                    </a:cubicBezTo>
                    <a:lnTo>
                      <a:pt x="734" y="17913"/>
                    </a:lnTo>
                    <a:lnTo>
                      <a:pt x="734" y="19224"/>
                    </a:lnTo>
                    <a:cubicBezTo>
                      <a:pt x="734" y="19224"/>
                      <a:pt x="2978" y="19342"/>
                      <a:pt x="4467" y="19342"/>
                    </a:cubicBezTo>
                    <a:cubicBezTo>
                      <a:pt x="5200" y="19342"/>
                      <a:pt x="5761" y="19311"/>
                      <a:pt x="5761" y="19224"/>
                    </a:cubicBezTo>
                    <a:lnTo>
                      <a:pt x="7207" y="19224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071"/>
                    </a:lnTo>
                    <a:lnTo>
                      <a:pt x="17996" y="21071"/>
                    </a:lnTo>
                    <a:lnTo>
                      <a:pt x="17996" y="19753"/>
                    </a:lnTo>
                    <a:lnTo>
                      <a:pt x="21600" y="19753"/>
                    </a:lnTo>
                    <a:lnTo>
                      <a:pt x="21600" y="18174"/>
                    </a:lnTo>
                    <a:lnTo>
                      <a:pt x="17996" y="18434"/>
                    </a:lnTo>
                    <a:cubicBezTo>
                      <a:pt x="16572" y="15016"/>
                      <a:pt x="16572" y="11589"/>
                      <a:pt x="15839" y="7903"/>
                    </a:cubicBezTo>
                    <a:lnTo>
                      <a:pt x="15839" y="4745"/>
                    </a:lnTo>
                    <a:cubicBezTo>
                      <a:pt x="15839" y="3955"/>
                      <a:pt x="15126" y="3426"/>
                      <a:pt x="15126" y="2637"/>
                    </a:cubicBezTo>
                    <a:lnTo>
                      <a:pt x="15126" y="5266"/>
                    </a:lnTo>
                    <a:lnTo>
                      <a:pt x="14414" y="5795"/>
                    </a:lnTo>
                    <a:lnTo>
                      <a:pt x="14414" y="789"/>
                    </a:lnTo>
                    <a:cubicBezTo>
                      <a:pt x="14414" y="529"/>
                      <a:pt x="9365" y="529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8" name="Google Shape;6728;p71"/>
              <p:cNvSpPr/>
              <p:nvPr/>
            </p:nvSpPr>
            <p:spPr>
              <a:xfrm flipH="1" rot="5400000">
                <a:off x="345018" y="727675"/>
                <a:ext cx="213066" cy="59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cubicBezTo>
                      <a:pt x="7667" y="19"/>
                      <a:pt x="7687" y="29"/>
                      <a:pt x="7708" y="49"/>
                    </a:cubicBezTo>
                    <a:lnTo>
                      <a:pt x="7667" y="0"/>
                    </a:lnTo>
                    <a:close/>
                    <a:moveTo>
                      <a:pt x="7708" y="49"/>
                    </a:moveTo>
                    <a:lnTo>
                      <a:pt x="9066" y="1949"/>
                    </a:lnTo>
                    <a:lnTo>
                      <a:pt x="7667" y="1949"/>
                    </a:lnTo>
                    <a:cubicBezTo>
                      <a:pt x="7667" y="1628"/>
                      <a:pt x="7667" y="653"/>
                      <a:pt x="6977" y="331"/>
                    </a:cubicBezTo>
                    <a:lnTo>
                      <a:pt x="2799" y="1306"/>
                    </a:lnTo>
                    <a:lnTo>
                      <a:pt x="2799" y="1949"/>
                    </a:lnTo>
                    <a:cubicBezTo>
                      <a:pt x="2089" y="2603"/>
                      <a:pt x="0" y="2924"/>
                      <a:pt x="689" y="3256"/>
                    </a:cubicBezTo>
                    <a:cubicBezTo>
                      <a:pt x="689" y="4552"/>
                      <a:pt x="2089" y="5858"/>
                      <a:pt x="2089" y="6833"/>
                    </a:cubicBezTo>
                    <a:cubicBezTo>
                      <a:pt x="689" y="5205"/>
                      <a:pt x="689" y="4230"/>
                      <a:pt x="0" y="2281"/>
                    </a:cubicBezTo>
                    <a:lnTo>
                      <a:pt x="0" y="4883"/>
                    </a:lnTo>
                    <a:cubicBezTo>
                      <a:pt x="689" y="8782"/>
                      <a:pt x="689" y="13003"/>
                      <a:pt x="2089" y="16912"/>
                    </a:cubicBezTo>
                    <a:lnTo>
                      <a:pt x="2089" y="18539"/>
                    </a:lnTo>
                    <a:lnTo>
                      <a:pt x="6977" y="18539"/>
                    </a:lnTo>
                    <a:cubicBezTo>
                      <a:pt x="6977" y="19514"/>
                      <a:pt x="7667" y="20810"/>
                      <a:pt x="7667" y="21464"/>
                    </a:cubicBezTo>
                    <a:cubicBezTo>
                      <a:pt x="7667" y="21561"/>
                      <a:pt x="8147" y="21600"/>
                      <a:pt x="8815" y="21600"/>
                    </a:cubicBezTo>
                    <a:cubicBezTo>
                      <a:pt x="10445" y="21600"/>
                      <a:pt x="13244" y="21366"/>
                      <a:pt x="13244" y="21132"/>
                    </a:cubicBezTo>
                    <a:cubicBezTo>
                      <a:pt x="13244" y="21230"/>
                      <a:pt x="13662" y="21269"/>
                      <a:pt x="14247" y="21269"/>
                    </a:cubicBezTo>
                    <a:cubicBezTo>
                      <a:pt x="15688" y="21269"/>
                      <a:pt x="18111" y="21044"/>
                      <a:pt x="18111" y="20810"/>
                    </a:cubicBezTo>
                    <a:lnTo>
                      <a:pt x="18111" y="19183"/>
                    </a:lnTo>
                    <a:cubicBezTo>
                      <a:pt x="20200" y="19183"/>
                      <a:pt x="21600" y="18539"/>
                      <a:pt x="21600" y="18539"/>
                    </a:cubicBezTo>
                    <a:cubicBezTo>
                      <a:pt x="20869" y="18764"/>
                      <a:pt x="20388" y="18871"/>
                      <a:pt x="20012" y="18871"/>
                    </a:cubicBezTo>
                    <a:cubicBezTo>
                      <a:pt x="19344" y="18871"/>
                      <a:pt x="19031" y="18510"/>
                      <a:pt x="18111" y="17886"/>
                    </a:cubicBezTo>
                    <a:cubicBezTo>
                      <a:pt x="19511" y="17886"/>
                      <a:pt x="20200" y="17886"/>
                      <a:pt x="20200" y="17555"/>
                    </a:cubicBezTo>
                    <a:lnTo>
                      <a:pt x="13933" y="3256"/>
                    </a:lnTo>
                    <a:lnTo>
                      <a:pt x="13933" y="6180"/>
                    </a:lnTo>
                    <a:cubicBezTo>
                      <a:pt x="13244" y="4552"/>
                      <a:pt x="13244" y="2603"/>
                      <a:pt x="12555" y="653"/>
                    </a:cubicBezTo>
                    <a:cubicBezTo>
                      <a:pt x="12555" y="341"/>
                      <a:pt x="8105" y="331"/>
                      <a:pt x="7708" y="49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9" name="Google Shape;6729;p71"/>
              <p:cNvSpPr/>
              <p:nvPr/>
            </p:nvSpPr>
            <p:spPr>
              <a:xfrm flipH="1" rot="5400000">
                <a:off x="810832" y="317158"/>
                <a:ext cx="234345" cy="65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4" h="21600" fill="norm" stroke="1" extrusionOk="0">
                    <a:moveTo>
                      <a:pt x="9645" y="302"/>
                    </a:moveTo>
                    <a:cubicBezTo>
                      <a:pt x="9591" y="329"/>
                      <a:pt x="9537" y="355"/>
                      <a:pt x="9501" y="400"/>
                    </a:cubicBezTo>
                    <a:cubicBezTo>
                      <a:pt x="9591" y="364"/>
                      <a:pt x="9645" y="337"/>
                      <a:pt x="9645" y="302"/>
                    </a:cubicBezTo>
                    <a:close/>
                    <a:moveTo>
                      <a:pt x="10239" y="15410"/>
                    </a:moveTo>
                    <a:lnTo>
                      <a:pt x="11444" y="18216"/>
                    </a:lnTo>
                    <a:cubicBezTo>
                      <a:pt x="10958" y="17230"/>
                      <a:pt x="10526" y="16253"/>
                      <a:pt x="10239" y="15410"/>
                    </a:cubicBezTo>
                    <a:close/>
                    <a:moveTo>
                      <a:pt x="10239" y="0"/>
                    </a:moveTo>
                    <a:cubicBezTo>
                      <a:pt x="10239" y="595"/>
                      <a:pt x="10239" y="1190"/>
                      <a:pt x="9645" y="1776"/>
                    </a:cubicBezTo>
                    <a:lnTo>
                      <a:pt x="9052" y="1776"/>
                    </a:lnTo>
                    <a:cubicBezTo>
                      <a:pt x="9052" y="1510"/>
                      <a:pt x="9052" y="755"/>
                      <a:pt x="9501" y="400"/>
                    </a:cubicBezTo>
                    <a:cubicBezTo>
                      <a:pt x="8800" y="604"/>
                      <a:pt x="6048" y="666"/>
                      <a:pt x="6048" y="1190"/>
                    </a:cubicBezTo>
                    <a:lnTo>
                      <a:pt x="6048" y="2078"/>
                    </a:lnTo>
                    <a:cubicBezTo>
                      <a:pt x="4843" y="2664"/>
                      <a:pt x="4250" y="2664"/>
                      <a:pt x="4250" y="2966"/>
                    </a:cubicBezTo>
                    <a:cubicBezTo>
                      <a:pt x="4250" y="3260"/>
                      <a:pt x="3656" y="4148"/>
                      <a:pt x="3656" y="4450"/>
                    </a:cubicBezTo>
                    <a:lnTo>
                      <a:pt x="3656" y="2371"/>
                    </a:lnTo>
                    <a:cubicBezTo>
                      <a:pt x="41" y="6226"/>
                      <a:pt x="-1146" y="10374"/>
                      <a:pt x="1246" y="13926"/>
                    </a:cubicBezTo>
                    <a:cubicBezTo>
                      <a:pt x="1840" y="15410"/>
                      <a:pt x="3045" y="16893"/>
                      <a:pt x="3656" y="18962"/>
                    </a:cubicBezTo>
                    <a:lnTo>
                      <a:pt x="7253" y="18962"/>
                    </a:lnTo>
                    <a:cubicBezTo>
                      <a:pt x="7847" y="19557"/>
                      <a:pt x="7847" y="20738"/>
                      <a:pt x="9052" y="21334"/>
                    </a:cubicBezTo>
                    <a:cubicBezTo>
                      <a:pt x="9052" y="21529"/>
                      <a:pt x="9519" y="21600"/>
                      <a:pt x="10131" y="21600"/>
                    </a:cubicBezTo>
                    <a:cubicBezTo>
                      <a:pt x="11372" y="21600"/>
                      <a:pt x="13242" y="21334"/>
                      <a:pt x="13242" y="21334"/>
                    </a:cubicBezTo>
                    <a:cubicBezTo>
                      <a:pt x="13206" y="21271"/>
                      <a:pt x="13170" y="21209"/>
                      <a:pt x="13116" y="21147"/>
                    </a:cubicBezTo>
                    <a:cubicBezTo>
                      <a:pt x="13332" y="21165"/>
                      <a:pt x="13602" y="21165"/>
                      <a:pt x="13889" y="21165"/>
                    </a:cubicBezTo>
                    <a:cubicBezTo>
                      <a:pt x="15310" y="21165"/>
                      <a:pt x="17451" y="21040"/>
                      <a:pt x="17451" y="21040"/>
                    </a:cubicBezTo>
                    <a:cubicBezTo>
                      <a:pt x="17451" y="20738"/>
                      <a:pt x="16246" y="19850"/>
                      <a:pt x="16246" y="19557"/>
                    </a:cubicBezTo>
                    <a:cubicBezTo>
                      <a:pt x="17451" y="18367"/>
                      <a:pt x="19249" y="18074"/>
                      <a:pt x="19249" y="18074"/>
                    </a:cubicBezTo>
                    <a:cubicBezTo>
                      <a:pt x="18638" y="17479"/>
                      <a:pt x="18638" y="16893"/>
                      <a:pt x="18638" y="16298"/>
                    </a:cubicBezTo>
                    <a:lnTo>
                      <a:pt x="20454" y="16298"/>
                    </a:lnTo>
                    <a:cubicBezTo>
                      <a:pt x="18044" y="12443"/>
                      <a:pt x="16246" y="8890"/>
                      <a:pt x="16246" y="5036"/>
                    </a:cubicBezTo>
                    <a:lnTo>
                      <a:pt x="16246" y="4450"/>
                    </a:lnTo>
                    <a:cubicBezTo>
                      <a:pt x="16246" y="3553"/>
                      <a:pt x="15652" y="2966"/>
                      <a:pt x="15652" y="2078"/>
                    </a:cubicBezTo>
                    <a:cubicBezTo>
                      <a:pt x="15041" y="3260"/>
                      <a:pt x="14447" y="4450"/>
                      <a:pt x="13242" y="5924"/>
                    </a:cubicBezTo>
                    <a:cubicBezTo>
                      <a:pt x="13242" y="4148"/>
                      <a:pt x="13242" y="2078"/>
                      <a:pt x="14447" y="302"/>
                    </a:cubicBezTo>
                    <a:lnTo>
                      <a:pt x="10239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0" name="Google Shape;6730;p71"/>
              <p:cNvSpPr/>
              <p:nvPr/>
            </p:nvSpPr>
            <p:spPr>
              <a:xfrm flipH="1" rot="5400000">
                <a:off x="371588" y="9743"/>
                <a:ext cx="222729" cy="464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8" h="21600" fill="norm" stroke="1" extrusionOk="0">
                    <a:moveTo>
                      <a:pt x="11064" y="0"/>
                    </a:moveTo>
                    <a:cubicBezTo>
                      <a:pt x="11064" y="831"/>
                      <a:pt x="10436" y="1674"/>
                      <a:pt x="10436" y="2517"/>
                    </a:cubicBezTo>
                    <a:lnTo>
                      <a:pt x="9788" y="2517"/>
                    </a:lnTo>
                    <a:lnTo>
                      <a:pt x="9788" y="415"/>
                    </a:lnTo>
                    <a:cubicBezTo>
                      <a:pt x="9788" y="831"/>
                      <a:pt x="5350" y="831"/>
                      <a:pt x="5350" y="1674"/>
                    </a:cubicBezTo>
                    <a:lnTo>
                      <a:pt x="5350" y="2933"/>
                    </a:lnTo>
                    <a:cubicBezTo>
                      <a:pt x="4702" y="3776"/>
                      <a:pt x="4074" y="3776"/>
                      <a:pt x="4074" y="4192"/>
                    </a:cubicBezTo>
                    <a:cubicBezTo>
                      <a:pt x="4074" y="4620"/>
                      <a:pt x="4074" y="4620"/>
                      <a:pt x="3445" y="5035"/>
                    </a:cubicBezTo>
                    <a:lnTo>
                      <a:pt x="3445" y="3776"/>
                    </a:lnTo>
                    <a:cubicBezTo>
                      <a:pt x="264" y="6709"/>
                      <a:pt x="-1012" y="9655"/>
                      <a:pt x="893" y="13431"/>
                    </a:cubicBezTo>
                    <a:cubicBezTo>
                      <a:pt x="893" y="15105"/>
                      <a:pt x="1540" y="15948"/>
                      <a:pt x="2169" y="17635"/>
                    </a:cubicBezTo>
                    <a:cubicBezTo>
                      <a:pt x="2169" y="18050"/>
                      <a:pt x="2969" y="18264"/>
                      <a:pt x="3921" y="18264"/>
                    </a:cubicBezTo>
                    <a:cubicBezTo>
                      <a:pt x="4874" y="18264"/>
                      <a:pt x="5978" y="18050"/>
                      <a:pt x="6607" y="17635"/>
                    </a:cubicBezTo>
                    <a:cubicBezTo>
                      <a:pt x="6607" y="18894"/>
                      <a:pt x="7255" y="19724"/>
                      <a:pt x="7255" y="21411"/>
                    </a:cubicBezTo>
                    <a:cubicBezTo>
                      <a:pt x="7255" y="21550"/>
                      <a:pt x="7750" y="21600"/>
                      <a:pt x="8398" y="21600"/>
                    </a:cubicBezTo>
                    <a:cubicBezTo>
                      <a:pt x="9731" y="21600"/>
                      <a:pt x="11693" y="21411"/>
                      <a:pt x="11693" y="21411"/>
                    </a:cubicBezTo>
                    <a:cubicBezTo>
                      <a:pt x="10436" y="18906"/>
                      <a:pt x="10436" y="16817"/>
                      <a:pt x="10436" y="14312"/>
                    </a:cubicBezTo>
                    <a:cubicBezTo>
                      <a:pt x="10436" y="15999"/>
                      <a:pt x="10436" y="18906"/>
                      <a:pt x="11693" y="20983"/>
                    </a:cubicBezTo>
                    <a:cubicBezTo>
                      <a:pt x="11693" y="21134"/>
                      <a:pt x="12264" y="21172"/>
                      <a:pt x="13007" y="21172"/>
                    </a:cubicBezTo>
                    <a:cubicBezTo>
                      <a:pt x="14531" y="21172"/>
                      <a:pt x="16778" y="20983"/>
                      <a:pt x="16778" y="20983"/>
                    </a:cubicBezTo>
                    <a:cubicBezTo>
                      <a:pt x="16778" y="20152"/>
                      <a:pt x="16150" y="19309"/>
                      <a:pt x="16150" y="18894"/>
                    </a:cubicBezTo>
                    <a:cubicBezTo>
                      <a:pt x="17407" y="18894"/>
                      <a:pt x="19959" y="18894"/>
                      <a:pt x="19959" y="18466"/>
                    </a:cubicBezTo>
                    <a:cubicBezTo>
                      <a:pt x="19331" y="17207"/>
                      <a:pt x="19331" y="16376"/>
                      <a:pt x="19331" y="15533"/>
                    </a:cubicBezTo>
                    <a:cubicBezTo>
                      <a:pt x="19959" y="15533"/>
                      <a:pt x="20588" y="15533"/>
                      <a:pt x="20588" y="15105"/>
                    </a:cubicBezTo>
                    <a:cubicBezTo>
                      <a:pt x="19959" y="11329"/>
                      <a:pt x="18055" y="7968"/>
                      <a:pt x="16778" y="3776"/>
                    </a:cubicBezTo>
                    <a:cubicBezTo>
                      <a:pt x="16150" y="4620"/>
                      <a:pt x="16150" y="5035"/>
                      <a:pt x="15502" y="6294"/>
                    </a:cubicBezTo>
                    <a:lnTo>
                      <a:pt x="15502" y="831"/>
                    </a:lnTo>
                    <a:cubicBezTo>
                      <a:pt x="15502" y="831"/>
                      <a:pt x="11064" y="415"/>
                      <a:pt x="1106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693" name="Google Shape;6731;p71"/>
              <p:cNvGrpSpPr/>
              <p:nvPr/>
            </p:nvGrpSpPr>
            <p:grpSpPr>
              <a:xfrm>
                <a:off x="2195460" y="600086"/>
                <a:ext cx="41400" cy="1"/>
                <a:chOff x="0" y="0"/>
                <a:chExt cx="41398" cy="0"/>
              </a:xfrm>
            </p:grpSpPr>
            <p:sp>
              <p:nvSpPr>
                <p:cNvPr id="691" name="خط"/>
                <p:cNvSpPr/>
                <p:nvPr/>
              </p:nvSpPr>
              <p:spPr>
                <a:xfrm>
                  <a:off x="0" y="0"/>
                  <a:ext cx="41399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29486D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92" name="خط"/>
                <p:cNvSpPr/>
                <p:nvPr/>
              </p:nvSpPr>
              <p:spPr>
                <a:xfrm flipH="1" flipV="1">
                  <a:off x="0" y="0"/>
                  <a:ext cx="41399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29486D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694" name="Google Shape;6732;p71"/>
              <p:cNvSpPr/>
              <p:nvPr/>
            </p:nvSpPr>
            <p:spPr>
              <a:xfrm flipH="1" rot="5400000">
                <a:off x="1711509" y="45984"/>
                <a:ext cx="262729" cy="905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5" h="21600" fill="norm" stroke="1" extrusionOk="0">
                    <a:moveTo>
                      <a:pt x="7876" y="0"/>
                    </a:moveTo>
                    <a:lnTo>
                      <a:pt x="7876" y="1291"/>
                    </a:lnTo>
                    <a:lnTo>
                      <a:pt x="6370" y="1291"/>
                    </a:lnTo>
                    <a:lnTo>
                      <a:pt x="6370" y="213"/>
                    </a:lnTo>
                    <a:cubicBezTo>
                      <a:pt x="6370" y="433"/>
                      <a:pt x="3357" y="865"/>
                      <a:pt x="3357" y="865"/>
                    </a:cubicBezTo>
                    <a:lnTo>
                      <a:pt x="3357" y="1291"/>
                    </a:lnTo>
                    <a:cubicBezTo>
                      <a:pt x="2845" y="1511"/>
                      <a:pt x="2348" y="1937"/>
                      <a:pt x="2348" y="2157"/>
                    </a:cubicBezTo>
                    <a:lnTo>
                      <a:pt x="2348" y="4094"/>
                    </a:lnTo>
                    <a:cubicBezTo>
                      <a:pt x="2348" y="3661"/>
                      <a:pt x="1339" y="3661"/>
                      <a:pt x="1339" y="3448"/>
                    </a:cubicBezTo>
                    <a:cubicBezTo>
                      <a:pt x="1339" y="6897"/>
                      <a:pt x="-1674" y="12708"/>
                      <a:pt x="1339" y="16370"/>
                    </a:cubicBezTo>
                    <a:cubicBezTo>
                      <a:pt x="1339" y="17015"/>
                      <a:pt x="1339" y="17448"/>
                      <a:pt x="2348" y="18094"/>
                    </a:cubicBezTo>
                    <a:cubicBezTo>
                      <a:pt x="3357" y="19385"/>
                      <a:pt x="1339" y="18307"/>
                      <a:pt x="5360" y="19605"/>
                    </a:cubicBezTo>
                    <a:lnTo>
                      <a:pt x="6370" y="19605"/>
                    </a:lnTo>
                    <a:lnTo>
                      <a:pt x="6370" y="19818"/>
                    </a:lnTo>
                    <a:cubicBezTo>
                      <a:pt x="7876" y="21322"/>
                      <a:pt x="5857" y="20250"/>
                      <a:pt x="9879" y="21542"/>
                    </a:cubicBezTo>
                    <a:cubicBezTo>
                      <a:pt x="9970" y="21581"/>
                      <a:pt x="10135" y="21600"/>
                      <a:pt x="10331" y="21600"/>
                    </a:cubicBezTo>
                    <a:cubicBezTo>
                      <a:pt x="11220" y="21600"/>
                      <a:pt x="12892" y="21245"/>
                      <a:pt x="12892" y="20896"/>
                    </a:cubicBezTo>
                    <a:lnTo>
                      <a:pt x="13404" y="20896"/>
                    </a:lnTo>
                    <a:cubicBezTo>
                      <a:pt x="13524" y="20999"/>
                      <a:pt x="13811" y="21038"/>
                      <a:pt x="14187" y="21038"/>
                    </a:cubicBezTo>
                    <a:cubicBezTo>
                      <a:pt x="15332" y="21038"/>
                      <a:pt x="17185" y="20625"/>
                      <a:pt x="16416" y="20463"/>
                    </a:cubicBezTo>
                    <a:cubicBezTo>
                      <a:pt x="15919" y="20250"/>
                      <a:pt x="15407" y="19818"/>
                      <a:pt x="14910" y="19385"/>
                    </a:cubicBezTo>
                    <a:cubicBezTo>
                      <a:pt x="14910" y="19385"/>
                      <a:pt x="15407" y="19605"/>
                      <a:pt x="15919" y="19605"/>
                    </a:cubicBezTo>
                    <a:cubicBezTo>
                      <a:pt x="16010" y="19643"/>
                      <a:pt x="16221" y="19663"/>
                      <a:pt x="16477" y="19663"/>
                    </a:cubicBezTo>
                    <a:cubicBezTo>
                      <a:pt x="17591" y="19663"/>
                      <a:pt x="19745" y="19346"/>
                      <a:pt x="18932" y="19172"/>
                    </a:cubicBezTo>
                    <a:lnTo>
                      <a:pt x="17426" y="18307"/>
                    </a:lnTo>
                    <a:cubicBezTo>
                      <a:pt x="17923" y="18094"/>
                      <a:pt x="19926" y="17661"/>
                      <a:pt x="18932" y="17448"/>
                    </a:cubicBezTo>
                    <a:cubicBezTo>
                      <a:pt x="17923" y="17015"/>
                      <a:pt x="16416" y="16370"/>
                      <a:pt x="15919" y="15291"/>
                    </a:cubicBezTo>
                    <a:lnTo>
                      <a:pt x="15919" y="15078"/>
                    </a:lnTo>
                    <a:lnTo>
                      <a:pt x="15407" y="14645"/>
                    </a:lnTo>
                    <a:cubicBezTo>
                      <a:pt x="12892" y="11417"/>
                      <a:pt x="12892" y="6677"/>
                      <a:pt x="12892" y="4307"/>
                    </a:cubicBezTo>
                    <a:lnTo>
                      <a:pt x="12892" y="3229"/>
                    </a:lnTo>
                    <a:cubicBezTo>
                      <a:pt x="12892" y="2583"/>
                      <a:pt x="12395" y="2157"/>
                      <a:pt x="12395" y="1937"/>
                    </a:cubicBezTo>
                    <a:lnTo>
                      <a:pt x="12395" y="4094"/>
                    </a:lnTo>
                    <a:cubicBezTo>
                      <a:pt x="11385" y="4307"/>
                      <a:pt x="10888" y="4527"/>
                      <a:pt x="10888" y="4740"/>
                    </a:cubicBezTo>
                    <a:lnTo>
                      <a:pt x="10888" y="5385"/>
                    </a:lnTo>
                    <a:lnTo>
                      <a:pt x="10391" y="5385"/>
                    </a:lnTo>
                    <a:cubicBezTo>
                      <a:pt x="10391" y="2583"/>
                      <a:pt x="10888" y="433"/>
                      <a:pt x="10888" y="433"/>
                    </a:cubicBezTo>
                    <a:cubicBezTo>
                      <a:pt x="10888" y="213"/>
                      <a:pt x="7876" y="213"/>
                      <a:pt x="78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5" name="Google Shape;6733;p71"/>
              <p:cNvSpPr/>
              <p:nvPr/>
            </p:nvSpPr>
            <p:spPr>
              <a:xfrm flipH="1" rot="5400000">
                <a:off x="2162269" y="425823"/>
                <a:ext cx="4186" cy="41851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6" name="Google Shape;6734;p71"/>
              <p:cNvSpPr/>
              <p:nvPr/>
            </p:nvSpPr>
            <p:spPr>
              <a:xfrm flipH="1" rot="5400000">
                <a:off x="2738804" y="600469"/>
                <a:ext cx="206265" cy="64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24"/>
                    </a:lnTo>
                    <a:lnTo>
                      <a:pt x="10077" y="1824"/>
                    </a:lnTo>
                    <a:lnTo>
                      <a:pt x="10077" y="301"/>
                    </a:lnTo>
                    <a:cubicBezTo>
                      <a:pt x="10077" y="611"/>
                      <a:pt x="5761" y="611"/>
                      <a:pt x="5761" y="912"/>
                    </a:cubicBezTo>
                    <a:lnTo>
                      <a:pt x="5761" y="1824"/>
                    </a:lnTo>
                    <a:cubicBezTo>
                      <a:pt x="4316" y="2125"/>
                      <a:pt x="3604" y="2435"/>
                      <a:pt x="3604" y="3038"/>
                    </a:cubicBezTo>
                    <a:lnTo>
                      <a:pt x="3604" y="5473"/>
                    </a:lnTo>
                    <a:cubicBezTo>
                      <a:pt x="3604" y="4561"/>
                      <a:pt x="3604" y="3649"/>
                      <a:pt x="2870" y="2435"/>
                    </a:cubicBezTo>
                    <a:cubicBezTo>
                      <a:pt x="2870" y="3348"/>
                      <a:pt x="2870" y="3649"/>
                      <a:pt x="2158" y="4561"/>
                    </a:cubicBezTo>
                    <a:lnTo>
                      <a:pt x="2158" y="4871"/>
                    </a:lnTo>
                    <a:lnTo>
                      <a:pt x="0" y="17340"/>
                    </a:lnTo>
                    <a:lnTo>
                      <a:pt x="712" y="17340"/>
                    </a:lnTo>
                    <a:lnTo>
                      <a:pt x="712" y="18864"/>
                    </a:lnTo>
                    <a:cubicBezTo>
                      <a:pt x="712" y="18864"/>
                      <a:pt x="3280" y="19000"/>
                      <a:pt x="4985" y="19000"/>
                    </a:cubicBezTo>
                    <a:cubicBezTo>
                      <a:pt x="5826" y="19000"/>
                      <a:pt x="6474" y="18964"/>
                      <a:pt x="6474" y="18864"/>
                    </a:cubicBezTo>
                    <a:lnTo>
                      <a:pt x="7186" y="18864"/>
                    </a:lnTo>
                    <a:lnTo>
                      <a:pt x="7186" y="21600"/>
                    </a:lnTo>
                    <a:lnTo>
                      <a:pt x="12947" y="21600"/>
                    </a:lnTo>
                    <a:lnTo>
                      <a:pt x="12947" y="21299"/>
                    </a:lnTo>
                    <a:lnTo>
                      <a:pt x="17996" y="21299"/>
                    </a:lnTo>
                    <a:lnTo>
                      <a:pt x="17996" y="19776"/>
                    </a:lnTo>
                    <a:lnTo>
                      <a:pt x="21600" y="19776"/>
                    </a:lnTo>
                    <a:lnTo>
                      <a:pt x="21600" y="17650"/>
                    </a:lnTo>
                    <a:lnTo>
                      <a:pt x="20154" y="17340"/>
                    </a:lnTo>
                    <a:cubicBezTo>
                      <a:pt x="18708" y="14303"/>
                      <a:pt x="18708" y="10955"/>
                      <a:pt x="17996" y="7908"/>
                    </a:cubicBezTo>
                    <a:lnTo>
                      <a:pt x="17996" y="5172"/>
                    </a:lnTo>
                    <a:cubicBezTo>
                      <a:pt x="17996" y="4561"/>
                      <a:pt x="17263" y="3649"/>
                      <a:pt x="17263" y="3038"/>
                    </a:cubicBezTo>
                    <a:cubicBezTo>
                      <a:pt x="17263" y="3950"/>
                      <a:pt x="17263" y="4871"/>
                      <a:pt x="16551" y="6084"/>
                    </a:cubicBezTo>
                    <a:lnTo>
                      <a:pt x="15105" y="6385"/>
                    </a:lnTo>
                    <a:lnTo>
                      <a:pt x="15105" y="611"/>
                    </a:lnTo>
                    <a:cubicBezTo>
                      <a:pt x="15105" y="301"/>
                      <a:pt x="10789" y="30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7" name="Google Shape;6735;p71"/>
              <p:cNvSpPr/>
              <p:nvPr/>
            </p:nvSpPr>
            <p:spPr>
              <a:xfrm flipH="1" rot="5400000">
                <a:off x="3059460" y="-37718"/>
                <a:ext cx="206265" cy="77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513"/>
                    </a:lnTo>
                    <a:lnTo>
                      <a:pt x="8653" y="1513"/>
                    </a:lnTo>
                    <a:lnTo>
                      <a:pt x="8653" y="256"/>
                    </a:lnTo>
                    <a:cubicBezTo>
                      <a:pt x="8653" y="753"/>
                      <a:pt x="4337" y="753"/>
                      <a:pt x="4337" y="1009"/>
                    </a:cubicBezTo>
                    <a:lnTo>
                      <a:pt x="4337" y="1513"/>
                    </a:lnTo>
                    <a:cubicBezTo>
                      <a:pt x="3604" y="2010"/>
                      <a:pt x="2892" y="2266"/>
                      <a:pt x="2892" y="2515"/>
                    </a:cubicBezTo>
                    <a:lnTo>
                      <a:pt x="2892" y="2010"/>
                    </a:lnTo>
                    <a:cubicBezTo>
                      <a:pt x="2892" y="2515"/>
                      <a:pt x="1446" y="3019"/>
                      <a:pt x="1446" y="3772"/>
                    </a:cubicBezTo>
                    <a:cubicBezTo>
                      <a:pt x="734" y="8545"/>
                      <a:pt x="0" y="13567"/>
                      <a:pt x="0" y="18340"/>
                    </a:cubicBezTo>
                    <a:lnTo>
                      <a:pt x="734" y="18340"/>
                    </a:lnTo>
                    <a:lnTo>
                      <a:pt x="734" y="19590"/>
                    </a:lnTo>
                    <a:cubicBezTo>
                      <a:pt x="734" y="19590"/>
                      <a:pt x="3280" y="19703"/>
                      <a:pt x="5006" y="19703"/>
                    </a:cubicBezTo>
                    <a:cubicBezTo>
                      <a:pt x="5848" y="19703"/>
                      <a:pt x="6495" y="19673"/>
                      <a:pt x="6495" y="19590"/>
                    </a:cubicBezTo>
                    <a:lnTo>
                      <a:pt x="7207" y="19590"/>
                    </a:lnTo>
                    <a:lnTo>
                      <a:pt x="7207" y="21600"/>
                    </a:lnTo>
                    <a:lnTo>
                      <a:pt x="12257" y="21600"/>
                    </a:lnTo>
                    <a:lnTo>
                      <a:pt x="12257" y="21352"/>
                    </a:lnTo>
                    <a:lnTo>
                      <a:pt x="17996" y="21352"/>
                    </a:lnTo>
                    <a:lnTo>
                      <a:pt x="17996" y="20094"/>
                    </a:lnTo>
                    <a:lnTo>
                      <a:pt x="21600" y="20094"/>
                    </a:lnTo>
                    <a:lnTo>
                      <a:pt x="21600" y="18588"/>
                    </a:lnTo>
                    <a:lnTo>
                      <a:pt x="17996" y="18837"/>
                    </a:lnTo>
                    <a:cubicBezTo>
                      <a:pt x="17284" y="14824"/>
                      <a:pt x="17284" y="10804"/>
                      <a:pt x="15839" y="6535"/>
                    </a:cubicBezTo>
                    <a:lnTo>
                      <a:pt x="15839" y="4020"/>
                    </a:lnTo>
                    <a:cubicBezTo>
                      <a:pt x="15839" y="3516"/>
                      <a:pt x="15126" y="2763"/>
                      <a:pt x="15126" y="2266"/>
                    </a:cubicBezTo>
                    <a:lnTo>
                      <a:pt x="15126" y="4773"/>
                    </a:lnTo>
                    <a:cubicBezTo>
                      <a:pt x="15126" y="5029"/>
                      <a:pt x="14414" y="5029"/>
                      <a:pt x="14414" y="5278"/>
                    </a:cubicBezTo>
                    <a:lnTo>
                      <a:pt x="14414" y="753"/>
                    </a:lnTo>
                    <a:cubicBezTo>
                      <a:pt x="14414" y="256"/>
                      <a:pt x="10077" y="256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8" name="Google Shape;6736;p71"/>
              <p:cNvSpPr/>
              <p:nvPr/>
            </p:nvSpPr>
            <p:spPr>
              <a:xfrm flipH="1" rot="5400000">
                <a:off x="4040251" y="349541"/>
                <a:ext cx="206265" cy="620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884"/>
                    </a:lnTo>
                    <a:lnTo>
                      <a:pt x="9365" y="1884"/>
                    </a:lnTo>
                    <a:lnTo>
                      <a:pt x="9365" y="311"/>
                    </a:lnTo>
                    <a:cubicBezTo>
                      <a:pt x="9365" y="942"/>
                      <a:pt x="5049" y="942"/>
                      <a:pt x="5049" y="1253"/>
                    </a:cubicBezTo>
                    <a:lnTo>
                      <a:pt x="5049" y="1884"/>
                    </a:lnTo>
                    <a:cubicBezTo>
                      <a:pt x="4337" y="2515"/>
                      <a:pt x="3604" y="2826"/>
                      <a:pt x="3604" y="3137"/>
                    </a:cubicBezTo>
                    <a:lnTo>
                      <a:pt x="3604" y="5963"/>
                    </a:lnTo>
                    <a:cubicBezTo>
                      <a:pt x="3604" y="4710"/>
                      <a:pt x="3604" y="4079"/>
                      <a:pt x="2158" y="2826"/>
                    </a:cubicBezTo>
                    <a:cubicBezTo>
                      <a:pt x="2158" y="3457"/>
                      <a:pt x="1446" y="4399"/>
                      <a:pt x="1446" y="5021"/>
                    </a:cubicBezTo>
                    <a:cubicBezTo>
                      <a:pt x="734" y="9109"/>
                      <a:pt x="0" y="12877"/>
                      <a:pt x="0" y="16965"/>
                    </a:cubicBezTo>
                    <a:lnTo>
                      <a:pt x="734" y="16965"/>
                    </a:lnTo>
                    <a:lnTo>
                      <a:pt x="734" y="18539"/>
                    </a:lnTo>
                    <a:cubicBezTo>
                      <a:pt x="734" y="18689"/>
                      <a:pt x="1985" y="18774"/>
                      <a:pt x="3258" y="18774"/>
                    </a:cubicBezTo>
                    <a:cubicBezTo>
                      <a:pt x="4510" y="18774"/>
                      <a:pt x="5761" y="18689"/>
                      <a:pt x="5761" y="18539"/>
                    </a:cubicBezTo>
                    <a:lnTo>
                      <a:pt x="7207" y="18539"/>
                    </a:lnTo>
                    <a:lnTo>
                      <a:pt x="7207" y="21365"/>
                    </a:lnTo>
                    <a:cubicBezTo>
                      <a:pt x="7207" y="21525"/>
                      <a:pt x="8459" y="21600"/>
                      <a:pt x="9732" y="21600"/>
                    </a:cubicBezTo>
                    <a:cubicBezTo>
                      <a:pt x="10983" y="21600"/>
                      <a:pt x="12235" y="21525"/>
                      <a:pt x="12235" y="21365"/>
                    </a:cubicBezTo>
                    <a:lnTo>
                      <a:pt x="12235" y="20733"/>
                    </a:lnTo>
                    <a:cubicBezTo>
                      <a:pt x="12235" y="21054"/>
                      <a:pt x="13681" y="21204"/>
                      <a:pt x="15126" y="21204"/>
                    </a:cubicBezTo>
                    <a:cubicBezTo>
                      <a:pt x="16572" y="21204"/>
                      <a:pt x="17996" y="21054"/>
                      <a:pt x="17996" y="20733"/>
                    </a:cubicBezTo>
                    <a:lnTo>
                      <a:pt x="17996" y="19160"/>
                    </a:lnTo>
                    <a:lnTo>
                      <a:pt x="21600" y="19160"/>
                    </a:lnTo>
                    <a:lnTo>
                      <a:pt x="21600" y="17276"/>
                    </a:lnTo>
                    <a:lnTo>
                      <a:pt x="19442" y="17276"/>
                    </a:lnTo>
                    <a:cubicBezTo>
                      <a:pt x="18730" y="13819"/>
                      <a:pt x="18730" y="10362"/>
                      <a:pt x="17996" y="6594"/>
                    </a:cubicBezTo>
                    <a:lnTo>
                      <a:pt x="17996" y="5652"/>
                    </a:lnTo>
                    <a:cubicBezTo>
                      <a:pt x="17996" y="4710"/>
                      <a:pt x="17284" y="4079"/>
                      <a:pt x="17284" y="3137"/>
                    </a:cubicBezTo>
                    <a:cubicBezTo>
                      <a:pt x="17284" y="4399"/>
                      <a:pt x="17284" y="5652"/>
                      <a:pt x="15839" y="6283"/>
                    </a:cubicBezTo>
                    <a:lnTo>
                      <a:pt x="15126" y="6594"/>
                    </a:lnTo>
                    <a:lnTo>
                      <a:pt x="15126" y="942"/>
                    </a:lnTo>
                    <a:cubicBezTo>
                      <a:pt x="15126" y="311"/>
                      <a:pt x="10811" y="311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9" name="Google Shape;6737;p71"/>
              <p:cNvSpPr/>
              <p:nvPr/>
            </p:nvSpPr>
            <p:spPr>
              <a:xfrm flipH="1" rot="5400000">
                <a:off x="4548477" y="-35242"/>
                <a:ext cx="219868" cy="620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7" y="2516"/>
                    </a:moveTo>
                    <a:cubicBezTo>
                      <a:pt x="7834" y="2893"/>
                      <a:pt x="7672" y="3166"/>
                      <a:pt x="7571" y="3421"/>
                    </a:cubicBezTo>
                    <a:cubicBezTo>
                      <a:pt x="7753" y="3119"/>
                      <a:pt x="7936" y="2818"/>
                      <a:pt x="8097" y="2516"/>
                    </a:cubicBezTo>
                    <a:close/>
                    <a:moveTo>
                      <a:pt x="21600" y="5032"/>
                    </a:moveTo>
                    <a:cubicBezTo>
                      <a:pt x="21600" y="5051"/>
                      <a:pt x="21600" y="5061"/>
                      <a:pt x="21600" y="5080"/>
                    </a:cubicBezTo>
                    <a:cubicBezTo>
                      <a:pt x="21600" y="5051"/>
                      <a:pt x="21600" y="5032"/>
                      <a:pt x="21600" y="5032"/>
                    </a:cubicBezTo>
                    <a:close/>
                    <a:moveTo>
                      <a:pt x="14859" y="0"/>
                    </a:moveTo>
                    <a:cubicBezTo>
                      <a:pt x="14859" y="631"/>
                      <a:pt x="14191" y="942"/>
                      <a:pt x="14191" y="1885"/>
                    </a:cubicBezTo>
                    <a:lnTo>
                      <a:pt x="13503" y="1885"/>
                    </a:lnTo>
                    <a:cubicBezTo>
                      <a:pt x="13503" y="1574"/>
                      <a:pt x="14191" y="631"/>
                      <a:pt x="14191" y="320"/>
                    </a:cubicBezTo>
                    <a:cubicBezTo>
                      <a:pt x="14171" y="631"/>
                      <a:pt x="10122" y="631"/>
                      <a:pt x="10122" y="942"/>
                    </a:cubicBezTo>
                    <a:cubicBezTo>
                      <a:pt x="10122" y="1574"/>
                      <a:pt x="10122" y="1885"/>
                      <a:pt x="8786" y="2205"/>
                    </a:cubicBezTo>
                    <a:cubicBezTo>
                      <a:pt x="8097" y="2516"/>
                      <a:pt x="8097" y="2516"/>
                      <a:pt x="8097" y="3148"/>
                    </a:cubicBezTo>
                    <a:cubicBezTo>
                      <a:pt x="8097" y="3779"/>
                      <a:pt x="7429" y="4090"/>
                      <a:pt x="7429" y="5032"/>
                    </a:cubicBezTo>
                    <a:lnTo>
                      <a:pt x="7429" y="4721"/>
                    </a:lnTo>
                    <a:cubicBezTo>
                      <a:pt x="7429" y="4147"/>
                      <a:pt x="7429" y="3807"/>
                      <a:pt x="7571" y="3421"/>
                    </a:cubicBezTo>
                    <a:cubicBezTo>
                      <a:pt x="4980" y="7794"/>
                      <a:pt x="1903" y="11940"/>
                      <a:pt x="0" y="16351"/>
                    </a:cubicBezTo>
                    <a:cubicBezTo>
                      <a:pt x="0" y="16351"/>
                      <a:pt x="668" y="16351"/>
                      <a:pt x="1356" y="16662"/>
                    </a:cubicBezTo>
                    <a:cubicBezTo>
                      <a:pt x="1356" y="17293"/>
                      <a:pt x="668" y="17925"/>
                      <a:pt x="668" y="18236"/>
                    </a:cubicBezTo>
                    <a:cubicBezTo>
                      <a:pt x="668" y="18236"/>
                      <a:pt x="3644" y="18933"/>
                      <a:pt x="4919" y="18933"/>
                    </a:cubicBezTo>
                    <a:cubicBezTo>
                      <a:pt x="5142" y="18933"/>
                      <a:pt x="5304" y="18914"/>
                      <a:pt x="5405" y="18867"/>
                    </a:cubicBezTo>
                    <a:lnTo>
                      <a:pt x="5405" y="18236"/>
                    </a:lnTo>
                    <a:cubicBezTo>
                      <a:pt x="6761" y="18236"/>
                      <a:pt x="7429" y="18236"/>
                      <a:pt x="7429" y="18867"/>
                    </a:cubicBezTo>
                    <a:cubicBezTo>
                      <a:pt x="7429" y="19489"/>
                      <a:pt x="6761" y="20441"/>
                      <a:pt x="6761" y="21063"/>
                    </a:cubicBezTo>
                    <a:cubicBezTo>
                      <a:pt x="6761" y="21063"/>
                      <a:pt x="9029" y="21600"/>
                      <a:pt x="10466" y="21600"/>
                    </a:cubicBezTo>
                    <a:cubicBezTo>
                      <a:pt x="10932" y="21600"/>
                      <a:pt x="11316" y="21534"/>
                      <a:pt x="11478" y="21383"/>
                    </a:cubicBezTo>
                    <a:lnTo>
                      <a:pt x="11478" y="20752"/>
                    </a:lnTo>
                    <a:cubicBezTo>
                      <a:pt x="12146" y="21063"/>
                      <a:pt x="15527" y="21063"/>
                      <a:pt x="15527" y="21063"/>
                    </a:cubicBezTo>
                    <a:cubicBezTo>
                      <a:pt x="15527" y="20441"/>
                      <a:pt x="16883" y="19809"/>
                      <a:pt x="16883" y="19178"/>
                    </a:cubicBezTo>
                    <a:lnTo>
                      <a:pt x="18908" y="19178"/>
                    </a:lnTo>
                    <a:cubicBezTo>
                      <a:pt x="18908" y="18236"/>
                      <a:pt x="20264" y="17604"/>
                      <a:pt x="20264" y="17293"/>
                    </a:cubicBezTo>
                    <a:lnTo>
                      <a:pt x="18240" y="16040"/>
                    </a:lnTo>
                    <a:cubicBezTo>
                      <a:pt x="19576" y="12591"/>
                      <a:pt x="20932" y="8529"/>
                      <a:pt x="21600" y="5080"/>
                    </a:cubicBezTo>
                    <a:cubicBezTo>
                      <a:pt x="21580" y="5164"/>
                      <a:pt x="21458" y="5343"/>
                      <a:pt x="20932" y="5343"/>
                    </a:cubicBezTo>
                    <a:lnTo>
                      <a:pt x="20932" y="5032"/>
                    </a:lnTo>
                    <a:cubicBezTo>
                      <a:pt x="20932" y="4090"/>
                      <a:pt x="20264" y="3459"/>
                      <a:pt x="20264" y="2516"/>
                    </a:cubicBezTo>
                    <a:cubicBezTo>
                      <a:pt x="18908" y="4090"/>
                      <a:pt x="18240" y="5664"/>
                      <a:pt x="17551" y="7860"/>
                    </a:cubicBezTo>
                    <a:lnTo>
                      <a:pt x="15527" y="7860"/>
                    </a:lnTo>
                    <a:lnTo>
                      <a:pt x="15527" y="7238"/>
                    </a:lnTo>
                    <a:cubicBezTo>
                      <a:pt x="16883" y="5032"/>
                      <a:pt x="17551" y="2516"/>
                      <a:pt x="18908" y="631"/>
                    </a:cubicBezTo>
                    <a:cubicBezTo>
                      <a:pt x="18908" y="631"/>
                      <a:pt x="14859" y="320"/>
                      <a:pt x="1485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0" name="Google Shape;6738;p71"/>
              <p:cNvSpPr/>
              <p:nvPr/>
            </p:nvSpPr>
            <p:spPr>
              <a:xfrm flipH="1" rot="5400000">
                <a:off x="5528539" y="479143"/>
                <a:ext cx="221322" cy="717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2438" y="0"/>
                    </a:moveTo>
                    <a:lnTo>
                      <a:pt x="12438" y="1630"/>
                    </a:lnTo>
                    <a:lnTo>
                      <a:pt x="11771" y="1630"/>
                    </a:lnTo>
                    <a:lnTo>
                      <a:pt x="11771" y="269"/>
                    </a:lnTo>
                    <a:cubicBezTo>
                      <a:pt x="11771" y="538"/>
                      <a:pt x="7847" y="538"/>
                      <a:pt x="7847" y="1084"/>
                    </a:cubicBezTo>
                    <a:lnTo>
                      <a:pt x="7847" y="1630"/>
                    </a:lnTo>
                    <a:cubicBezTo>
                      <a:pt x="6533" y="1899"/>
                      <a:pt x="5886" y="2445"/>
                      <a:pt x="5886" y="2714"/>
                    </a:cubicBezTo>
                    <a:lnTo>
                      <a:pt x="5886" y="4075"/>
                    </a:lnTo>
                    <a:cubicBezTo>
                      <a:pt x="5886" y="3260"/>
                      <a:pt x="5886" y="2991"/>
                      <a:pt x="5238" y="2445"/>
                    </a:cubicBezTo>
                    <a:cubicBezTo>
                      <a:pt x="5238" y="2991"/>
                      <a:pt x="5238" y="3806"/>
                      <a:pt x="4571" y="4075"/>
                    </a:cubicBezTo>
                    <a:cubicBezTo>
                      <a:pt x="2609" y="8428"/>
                      <a:pt x="1962" y="13319"/>
                      <a:pt x="0" y="17671"/>
                    </a:cubicBezTo>
                    <a:lnTo>
                      <a:pt x="1295" y="17671"/>
                    </a:lnTo>
                    <a:lnTo>
                      <a:pt x="1295" y="19032"/>
                    </a:lnTo>
                    <a:lnTo>
                      <a:pt x="5886" y="19301"/>
                    </a:lnTo>
                    <a:lnTo>
                      <a:pt x="5886" y="19032"/>
                    </a:lnTo>
                    <a:lnTo>
                      <a:pt x="7847" y="19032"/>
                    </a:lnTo>
                    <a:cubicBezTo>
                      <a:pt x="7847" y="19570"/>
                      <a:pt x="6533" y="20663"/>
                      <a:pt x="6533" y="21478"/>
                    </a:cubicBezTo>
                    <a:cubicBezTo>
                      <a:pt x="6533" y="21478"/>
                      <a:pt x="8868" y="21600"/>
                      <a:pt x="10417" y="21600"/>
                    </a:cubicBezTo>
                    <a:cubicBezTo>
                      <a:pt x="11202" y="21600"/>
                      <a:pt x="11771" y="21567"/>
                      <a:pt x="11771" y="21478"/>
                    </a:cubicBezTo>
                    <a:lnTo>
                      <a:pt x="11771" y="20663"/>
                    </a:lnTo>
                    <a:cubicBezTo>
                      <a:pt x="12203" y="20663"/>
                      <a:pt x="13811" y="20785"/>
                      <a:pt x="14832" y="20785"/>
                    </a:cubicBezTo>
                    <a:cubicBezTo>
                      <a:pt x="15342" y="20785"/>
                      <a:pt x="15695" y="20752"/>
                      <a:pt x="15695" y="20663"/>
                    </a:cubicBezTo>
                    <a:cubicBezTo>
                      <a:pt x="15695" y="20386"/>
                      <a:pt x="15695" y="19570"/>
                      <a:pt x="17009" y="19301"/>
                    </a:cubicBezTo>
                    <a:lnTo>
                      <a:pt x="18971" y="19301"/>
                    </a:lnTo>
                    <a:cubicBezTo>
                      <a:pt x="18971" y="18755"/>
                      <a:pt x="20286" y="17940"/>
                      <a:pt x="20286" y="17671"/>
                    </a:cubicBezTo>
                    <a:cubicBezTo>
                      <a:pt x="21600" y="12504"/>
                      <a:pt x="21600" y="7336"/>
                      <a:pt x="17657" y="2445"/>
                    </a:cubicBezTo>
                    <a:cubicBezTo>
                      <a:pt x="17657" y="3260"/>
                      <a:pt x="17009" y="4344"/>
                      <a:pt x="17009" y="5160"/>
                    </a:cubicBezTo>
                    <a:lnTo>
                      <a:pt x="17009" y="269"/>
                    </a:lnTo>
                    <a:cubicBezTo>
                      <a:pt x="17009" y="0"/>
                      <a:pt x="12438" y="0"/>
                      <a:pt x="124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1" name="Google Shape;6739;p71"/>
              <p:cNvSpPr/>
              <p:nvPr/>
            </p:nvSpPr>
            <p:spPr>
              <a:xfrm flipH="1" rot="5400000">
                <a:off x="6077069" y="-56046"/>
                <a:ext cx="213066" cy="874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44" y="0"/>
                    </a:moveTo>
                    <a:lnTo>
                      <a:pt x="11844" y="1337"/>
                    </a:lnTo>
                    <a:lnTo>
                      <a:pt x="11134" y="1337"/>
                    </a:lnTo>
                    <a:lnTo>
                      <a:pt x="11134" y="221"/>
                    </a:lnTo>
                    <a:cubicBezTo>
                      <a:pt x="11134" y="668"/>
                      <a:pt x="6956" y="889"/>
                      <a:pt x="6956" y="889"/>
                    </a:cubicBezTo>
                    <a:lnTo>
                      <a:pt x="6956" y="1337"/>
                    </a:lnTo>
                    <a:cubicBezTo>
                      <a:pt x="5578" y="1784"/>
                      <a:pt x="4867" y="2005"/>
                      <a:pt x="4867" y="2232"/>
                    </a:cubicBezTo>
                    <a:lnTo>
                      <a:pt x="4867" y="3569"/>
                    </a:lnTo>
                    <a:cubicBezTo>
                      <a:pt x="4867" y="3121"/>
                      <a:pt x="4867" y="2453"/>
                      <a:pt x="4178" y="2005"/>
                    </a:cubicBezTo>
                    <a:cubicBezTo>
                      <a:pt x="4178" y="2453"/>
                      <a:pt x="3468" y="3121"/>
                      <a:pt x="3468" y="3569"/>
                    </a:cubicBezTo>
                    <a:cubicBezTo>
                      <a:pt x="2089" y="8695"/>
                      <a:pt x="689" y="13373"/>
                      <a:pt x="0" y="18506"/>
                    </a:cubicBezTo>
                    <a:lnTo>
                      <a:pt x="689" y="18506"/>
                    </a:lnTo>
                    <a:lnTo>
                      <a:pt x="689" y="19615"/>
                    </a:lnTo>
                    <a:cubicBezTo>
                      <a:pt x="689" y="19615"/>
                      <a:pt x="3175" y="19715"/>
                      <a:pt x="4826" y="19715"/>
                    </a:cubicBezTo>
                    <a:cubicBezTo>
                      <a:pt x="5640" y="19715"/>
                      <a:pt x="6267" y="19695"/>
                      <a:pt x="6267" y="19615"/>
                    </a:cubicBezTo>
                    <a:lnTo>
                      <a:pt x="7667" y="19615"/>
                    </a:lnTo>
                    <a:cubicBezTo>
                      <a:pt x="7667" y="20063"/>
                      <a:pt x="7667" y="20731"/>
                      <a:pt x="6956" y="21400"/>
                    </a:cubicBezTo>
                    <a:cubicBezTo>
                      <a:pt x="6956" y="21400"/>
                      <a:pt x="9129" y="21600"/>
                      <a:pt x="10570" y="21600"/>
                    </a:cubicBezTo>
                    <a:cubicBezTo>
                      <a:pt x="11301" y="21600"/>
                      <a:pt x="11844" y="21553"/>
                      <a:pt x="11844" y="21400"/>
                    </a:cubicBezTo>
                    <a:lnTo>
                      <a:pt x="11844" y="21179"/>
                    </a:lnTo>
                    <a:cubicBezTo>
                      <a:pt x="11844" y="21179"/>
                      <a:pt x="13704" y="21279"/>
                      <a:pt x="15354" y="21279"/>
                    </a:cubicBezTo>
                    <a:cubicBezTo>
                      <a:pt x="16169" y="21279"/>
                      <a:pt x="16942" y="21252"/>
                      <a:pt x="17422" y="21179"/>
                    </a:cubicBezTo>
                    <a:cubicBezTo>
                      <a:pt x="17422" y="20958"/>
                      <a:pt x="17422" y="20283"/>
                      <a:pt x="18111" y="20063"/>
                    </a:cubicBezTo>
                    <a:lnTo>
                      <a:pt x="20890" y="20063"/>
                    </a:lnTo>
                    <a:cubicBezTo>
                      <a:pt x="20890" y="19615"/>
                      <a:pt x="20890" y="18947"/>
                      <a:pt x="21600" y="18726"/>
                    </a:cubicBezTo>
                    <a:cubicBezTo>
                      <a:pt x="21600" y="14041"/>
                      <a:pt x="21600" y="9143"/>
                      <a:pt x="18801" y="4678"/>
                    </a:cubicBezTo>
                    <a:lnTo>
                      <a:pt x="18801" y="3342"/>
                    </a:lnTo>
                    <a:cubicBezTo>
                      <a:pt x="18801" y="2900"/>
                      <a:pt x="18111" y="2232"/>
                      <a:pt x="18111" y="2005"/>
                    </a:cubicBezTo>
                    <a:cubicBezTo>
                      <a:pt x="18111" y="2900"/>
                      <a:pt x="18111" y="3342"/>
                      <a:pt x="17422" y="4237"/>
                    </a:cubicBezTo>
                    <a:lnTo>
                      <a:pt x="17422" y="4458"/>
                    </a:lnTo>
                    <a:cubicBezTo>
                      <a:pt x="17422" y="3121"/>
                      <a:pt x="17422" y="2005"/>
                      <a:pt x="16022" y="668"/>
                    </a:cubicBezTo>
                    <a:cubicBezTo>
                      <a:pt x="16022" y="221"/>
                      <a:pt x="11844" y="221"/>
                      <a:pt x="118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2" name="Google Shape;6740;p71"/>
              <p:cNvSpPr/>
              <p:nvPr/>
            </p:nvSpPr>
            <p:spPr>
              <a:xfrm flipH="1" rot="5400000">
                <a:off x="7062055" y="444842"/>
                <a:ext cx="213067" cy="657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780"/>
                    </a:lnTo>
                    <a:lnTo>
                      <a:pt x="9066" y="1780"/>
                    </a:lnTo>
                    <a:lnTo>
                      <a:pt x="9066" y="303"/>
                    </a:lnTo>
                    <a:cubicBezTo>
                      <a:pt x="9066" y="596"/>
                      <a:pt x="4888" y="596"/>
                      <a:pt x="4888" y="890"/>
                    </a:cubicBezTo>
                    <a:lnTo>
                      <a:pt x="4888" y="1780"/>
                    </a:lnTo>
                    <a:cubicBezTo>
                      <a:pt x="3489" y="2083"/>
                      <a:pt x="2799" y="2376"/>
                      <a:pt x="2799" y="2973"/>
                    </a:cubicBezTo>
                    <a:lnTo>
                      <a:pt x="2799" y="2083"/>
                    </a:lnTo>
                    <a:cubicBezTo>
                      <a:pt x="2799" y="2973"/>
                      <a:pt x="2089" y="3569"/>
                      <a:pt x="2089" y="4459"/>
                    </a:cubicBezTo>
                    <a:cubicBezTo>
                      <a:pt x="1400" y="8909"/>
                      <a:pt x="0" y="12771"/>
                      <a:pt x="0" y="17221"/>
                    </a:cubicBezTo>
                    <a:lnTo>
                      <a:pt x="1400" y="17221"/>
                    </a:lnTo>
                    <a:lnTo>
                      <a:pt x="1400" y="18708"/>
                    </a:lnTo>
                    <a:cubicBezTo>
                      <a:pt x="1400" y="19001"/>
                      <a:pt x="2611" y="19153"/>
                      <a:pt x="3844" y="19153"/>
                    </a:cubicBezTo>
                    <a:cubicBezTo>
                      <a:pt x="5055" y="19153"/>
                      <a:pt x="6288" y="19001"/>
                      <a:pt x="6288" y="18708"/>
                    </a:cubicBezTo>
                    <a:lnTo>
                      <a:pt x="7667" y="18708"/>
                    </a:lnTo>
                    <a:lnTo>
                      <a:pt x="7667" y="21378"/>
                    </a:lnTo>
                    <a:cubicBezTo>
                      <a:pt x="7667" y="21529"/>
                      <a:pt x="8899" y="21600"/>
                      <a:pt x="10111" y="21600"/>
                    </a:cubicBezTo>
                    <a:cubicBezTo>
                      <a:pt x="11322" y="21600"/>
                      <a:pt x="12555" y="21529"/>
                      <a:pt x="12555" y="21378"/>
                    </a:cubicBezTo>
                    <a:lnTo>
                      <a:pt x="12555" y="21084"/>
                    </a:lnTo>
                    <a:cubicBezTo>
                      <a:pt x="12555" y="21226"/>
                      <a:pt x="13933" y="21306"/>
                      <a:pt x="15333" y="21306"/>
                    </a:cubicBezTo>
                    <a:cubicBezTo>
                      <a:pt x="16733" y="21306"/>
                      <a:pt x="18132" y="21226"/>
                      <a:pt x="18132" y="21084"/>
                    </a:cubicBezTo>
                    <a:lnTo>
                      <a:pt x="18132" y="19598"/>
                    </a:lnTo>
                    <a:lnTo>
                      <a:pt x="21600" y="19598"/>
                    </a:lnTo>
                    <a:lnTo>
                      <a:pt x="21600" y="17818"/>
                    </a:lnTo>
                    <a:lnTo>
                      <a:pt x="18822" y="17818"/>
                    </a:lnTo>
                    <a:cubicBezTo>
                      <a:pt x="18132" y="14249"/>
                      <a:pt x="18132" y="10991"/>
                      <a:pt x="16733" y="7725"/>
                    </a:cubicBezTo>
                    <a:lnTo>
                      <a:pt x="16733" y="4753"/>
                    </a:lnTo>
                    <a:cubicBezTo>
                      <a:pt x="16733" y="3863"/>
                      <a:pt x="16043" y="3266"/>
                      <a:pt x="16043" y="2376"/>
                    </a:cubicBezTo>
                    <a:cubicBezTo>
                      <a:pt x="16043" y="3569"/>
                      <a:pt x="16043" y="4459"/>
                      <a:pt x="15333" y="5349"/>
                    </a:cubicBezTo>
                    <a:cubicBezTo>
                      <a:pt x="15333" y="5936"/>
                      <a:pt x="13933" y="5936"/>
                      <a:pt x="13933" y="6239"/>
                    </a:cubicBezTo>
                    <a:lnTo>
                      <a:pt x="13933" y="596"/>
                    </a:lnTo>
                    <a:cubicBezTo>
                      <a:pt x="13933" y="303"/>
                      <a:pt x="9756" y="303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3" name="Google Shape;6741;p71"/>
              <p:cNvSpPr/>
              <p:nvPr/>
            </p:nvSpPr>
            <p:spPr>
              <a:xfrm flipH="1" rot="5400000">
                <a:off x="7515783" y="-76596"/>
                <a:ext cx="206266" cy="785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34"/>
                    </a:lnTo>
                    <a:lnTo>
                      <a:pt x="8653" y="1734"/>
                    </a:lnTo>
                    <a:lnTo>
                      <a:pt x="8653" y="499"/>
                    </a:lnTo>
                    <a:cubicBezTo>
                      <a:pt x="8653" y="744"/>
                      <a:pt x="4316" y="744"/>
                      <a:pt x="4316" y="990"/>
                    </a:cubicBezTo>
                    <a:lnTo>
                      <a:pt x="4316" y="1734"/>
                    </a:lnTo>
                    <a:cubicBezTo>
                      <a:pt x="3604" y="1987"/>
                      <a:pt x="2158" y="2233"/>
                      <a:pt x="2158" y="2486"/>
                    </a:cubicBezTo>
                    <a:lnTo>
                      <a:pt x="2158" y="1987"/>
                    </a:lnTo>
                    <a:cubicBezTo>
                      <a:pt x="2158" y="2486"/>
                      <a:pt x="1446" y="3230"/>
                      <a:pt x="1446" y="3722"/>
                    </a:cubicBezTo>
                    <a:cubicBezTo>
                      <a:pt x="734" y="8441"/>
                      <a:pt x="0" y="13405"/>
                      <a:pt x="0" y="18124"/>
                    </a:cubicBezTo>
                    <a:lnTo>
                      <a:pt x="734" y="18124"/>
                    </a:lnTo>
                    <a:lnTo>
                      <a:pt x="734" y="19367"/>
                    </a:lnTo>
                    <a:cubicBezTo>
                      <a:pt x="734" y="19367"/>
                      <a:pt x="3280" y="19479"/>
                      <a:pt x="4985" y="19479"/>
                    </a:cubicBezTo>
                    <a:cubicBezTo>
                      <a:pt x="5848" y="19479"/>
                      <a:pt x="6474" y="19449"/>
                      <a:pt x="6474" y="19367"/>
                    </a:cubicBezTo>
                    <a:lnTo>
                      <a:pt x="7207" y="19367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101"/>
                    </a:lnTo>
                    <a:lnTo>
                      <a:pt x="17996" y="21101"/>
                    </a:lnTo>
                    <a:lnTo>
                      <a:pt x="17996" y="19866"/>
                    </a:lnTo>
                    <a:lnTo>
                      <a:pt x="21600" y="19866"/>
                    </a:lnTo>
                    <a:cubicBezTo>
                      <a:pt x="17996" y="19613"/>
                      <a:pt x="17996" y="19114"/>
                      <a:pt x="17996" y="18370"/>
                    </a:cubicBezTo>
                    <a:cubicBezTo>
                      <a:pt x="17284" y="14648"/>
                      <a:pt x="17284" y="10673"/>
                      <a:pt x="15839" y="6952"/>
                    </a:cubicBezTo>
                    <a:lnTo>
                      <a:pt x="15839" y="4220"/>
                    </a:lnTo>
                    <a:cubicBezTo>
                      <a:pt x="15839" y="3476"/>
                      <a:pt x="15126" y="2977"/>
                      <a:pt x="15126" y="2233"/>
                    </a:cubicBezTo>
                    <a:lnTo>
                      <a:pt x="15126" y="4719"/>
                    </a:lnTo>
                    <a:cubicBezTo>
                      <a:pt x="15126" y="4965"/>
                      <a:pt x="14393" y="4965"/>
                      <a:pt x="14393" y="5463"/>
                    </a:cubicBezTo>
                    <a:lnTo>
                      <a:pt x="14393" y="744"/>
                    </a:lnTo>
                    <a:cubicBezTo>
                      <a:pt x="14393" y="499"/>
                      <a:pt x="9365" y="499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4" name="Google Shape;6742;p71"/>
              <p:cNvSpPr/>
              <p:nvPr/>
            </p:nvSpPr>
            <p:spPr>
              <a:xfrm flipH="1" rot="5400000">
                <a:off x="8763086" y="501125"/>
                <a:ext cx="206266" cy="674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33"/>
                    </a:lnTo>
                    <a:lnTo>
                      <a:pt x="8631" y="1733"/>
                    </a:lnTo>
                    <a:lnTo>
                      <a:pt x="8631" y="286"/>
                    </a:lnTo>
                    <a:cubicBezTo>
                      <a:pt x="8631" y="581"/>
                      <a:pt x="4316" y="581"/>
                      <a:pt x="4316" y="1152"/>
                    </a:cubicBezTo>
                    <a:lnTo>
                      <a:pt x="4316" y="1733"/>
                    </a:lnTo>
                    <a:cubicBezTo>
                      <a:pt x="2892" y="2019"/>
                      <a:pt x="2158" y="2599"/>
                      <a:pt x="2158" y="2885"/>
                    </a:cubicBezTo>
                    <a:lnTo>
                      <a:pt x="2158" y="2599"/>
                    </a:lnTo>
                    <a:cubicBezTo>
                      <a:pt x="2158" y="3180"/>
                      <a:pt x="1446" y="4046"/>
                      <a:pt x="1446" y="4627"/>
                    </a:cubicBezTo>
                    <a:cubicBezTo>
                      <a:pt x="712" y="8959"/>
                      <a:pt x="0" y="13005"/>
                      <a:pt x="0" y="17337"/>
                    </a:cubicBezTo>
                    <a:lnTo>
                      <a:pt x="712" y="17337"/>
                    </a:lnTo>
                    <a:lnTo>
                      <a:pt x="712" y="18784"/>
                    </a:lnTo>
                    <a:cubicBezTo>
                      <a:pt x="712" y="18931"/>
                      <a:pt x="1985" y="19001"/>
                      <a:pt x="3237" y="19001"/>
                    </a:cubicBezTo>
                    <a:cubicBezTo>
                      <a:pt x="4510" y="19001"/>
                      <a:pt x="5761" y="18931"/>
                      <a:pt x="5761" y="18784"/>
                    </a:cubicBezTo>
                    <a:lnTo>
                      <a:pt x="7207" y="18784"/>
                    </a:lnTo>
                    <a:lnTo>
                      <a:pt x="7207" y="21383"/>
                    </a:lnTo>
                    <a:cubicBezTo>
                      <a:pt x="7207" y="21531"/>
                      <a:pt x="8459" y="21600"/>
                      <a:pt x="9710" y="21600"/>
                    </a:cubicBezTo>
                    <a:cubicBezTo>
                      <a:pt x="10983" y="21600"/>
                      <a:pt x="12235" y="21531"/>
                      <a:pt x="12235" y="21383"/>
                    </a:cubicBezTo>
                    <a:lnTo>
                      <a:pt x="12235" y="20812"/>
                    </a:lnTo>
                    <a:cubicBezTo>
                      <a:pt x="12235" y="21097"/>
                      <a:pt x="13681" y="21245"/>
                      <a:pt x="15126" y="21245"/>
                    </a:cubicBezTo>
                    <a:cubicBezTo>
                      <a:pt x="16551" y="21245"/>
                      <a:pt x="17996" y="21097"/>
                      <a:pt x="17996" y="20812"/>
                    </a:cubicBezTo>
                    <a:lnTo>
                      <a:pt x="17996" y="19365"/>
                    </a:lnTo>
                    <a:lnTo>
                      <a:pt x="21600" y="19365"/>
                    </a:lnTo>
                    <a:lnTo>
                      <a:pt x="21600" y="17632"/>
                    </a:lnTo>
                    <a:lnTo>
                      <a:pt x="17996" y="17632"/>
                    </a:lnTo>
                    <a:cubicBezTo>
                      <a:pt x="16551" y="14452"/>
                      <a:pt x="16551" y="11272"/>
                      <a:pt x="15839" y="7512"/>
                    </a:cubicBezTo>
                    <a:lnTo>
                      <a:pt x="15839" y="4913"/>
                    </a:lnTo>
                    <a:cubicBezTo>
                      <a:pt x="15839" y="4332"/>
                      <a:pt x="15126" y="3466"/>
                      <a:pt x="15126" y="2885"/>
                    </a:cubicBezTo>
                    <a:lnTo>
                      <a:pt x="15126" y="5779"/>
                    </a:lnTo>
                    <a:lnTo>
                      <a:pt x="14393" y="6065"/>
                    </a:lnTo>
                    <a:lnTo>
                      <a:pt x="14393" y="581"/>
                    </a:lnTo>
                    <a:cubicBezTo>
                      <a:pt x="14393" y="286"/>
                      <a:pt x="9365" y="286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5" name="Google Shape;6743;p71"/>
              <p:cNvSpPr/>
              <p:nvPr/>
            </p:nvSpPr>
            <p:spPr>
              <a:xfrm flipH="1" rot="5400000">
                <a:off x="9019994" y="164356"/>
                <a:ext cx="207345" cy="593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0" h="21600" fill="norm" stroke="1" extrusionOk="0">
                    <a:moveTo>
                      <a:pt x="12273" y="335"/>
                    </a:moveTo>
                    <a:cubicBezTo>
                      <a:pt x="12131" y="404"/>
                      <a:pt x="12009" y="512"/>
                      <a:pt x="11928" y="630"/>
                    </a:cubicBezTo>
                    <a:cubicBezTo>
                      <a:pt x="12151" y="552"/>
                      <a:pt x="12273" y="453"/>
                      <a:pt x="12273" y="335"/>
                    </a:cubicBezTo>
                    <a:close/>
                    <a:moveTo>
                      <a:pt x="13629" y="0"/>
                    </a:moveTo>
                    <a:cubicBezTo>
                      <a:pt x="13629" y="660"/>
                      <a:pt x="12273" y="1320"/>
                      <a:pt x="12273" y="1970"/>
                    </a:cubicBezTo>
                    <a:lnTo>
                      <a:pt x="11604" y="1970"/>
                    </a:lnTo>
                    <a:cubicBezTo>
                      <a:pt x="11604" y="1714"/>
                      <a:pt x="11604" y="1064"/>
                      <a:pt x="11928" y="630"/>
                    </a:cubicBezTo>
                    <a:cubicBezTo>
                      <a:pt x="10936" y="995"/>
                      <a:pt x="8224" y="1044"/>
                      <a:pt x="8224" y="1320"/>
                    </a:cubicBezTo>
                    <a:cubicBezTo>
                      <a:pt x="8224" y="1645"/>
                      <a:pt x="8224" y="1970"/>
                      <a:pt x="7556" y="2630"/>
                    </a:cubicBezTo>
                    <a:lnTo>
                      <a:pt x="5531" y="3290"/>
                    </a:lnTo>
                    <a:cubicBezTo>
                      <a:pt x="5531" y="3615"/>
                      <a:pt x="4843" y="3950"/>
                      <a:pt x="4843" y="4600"/>
                    </a:cubicBezTo>
                    <a:lnTo>
                      <a:pt x="4843" y="2955"/>
                    </a:lnTo>
                    <a:cubicBezTo>
                      <a:pt x="794" y="7555"/>
                      <a:pt x="-1230" y="11829"/>
                      <a:pt x="794" y="16429"/>
                    </a:cubicBezTo>
                    <a:lnTo>
                      <a:pt x="794" y="18074"/>
                    </a:lnTo>
                    <a:cubicBezTo>
                      <a:pt x="794" y="18399"/>
                      <a:pt x="5531" y="18399"/>
                      <a:pt x="5531" y="18399"/>
                    </a:cubicBezTo>
                    <a:lnTo>
                      <a:pt x="6199" y="18399"/>
                    </a:lnTo>
                    <a:lnTo>
                      <a:pt x="6199" y="21354"/>
                    </a:lnTo>
                    <a:cubicBezTo>
                      <a:pt x="6199" y="21521"/>
                      <a:pt x="7556" y="21600"/>
                      <a:pt x="8892" y="21600"/>
                    </a:cubicBezTo>
                    <a:cubicBezTo>
                      <a:pt x="10248" y="21600"/>
                      <a:pt x="11604" y="21521"/>
                      <a:pt x="11604" y="21354"/>
                    </a:cubicBezTo>
                    <a:lnTo>
                      <a:pt x="11604" y="21029"/>
                    </a:lnTo>
                    <a:cubicBezTo>
                      <a:pt x="11604" y="21196"/>
                      <a:pt x="12961" y="21275"/>
                      <a:pt x="14297" y="21275"/>
                    </a:cubicBezTo>
                    <a:cubicBezTo>
                      <a:pt x="15653" y="21275"/>
                      <a:pt x="17010" y="21196"/>
                      <a:pt x="17010" y="21029"/>
                    </a:cubicBezTo>
                    <a:lnTo>
                      <a:pt x="17010" y="19384"/>
                    </a:lnTo>
                    <a:lnTo>
                      <a:pt x="20370" y="19384"/>
                    </a:lnTo>
                    <a:cubicBezTo>
                      <a:pt x="19034" y="18074"/>
                      <a:pt x="19034" y="17749"/>
                      <a:pt x="20370" y="16754"/>
                    </a:cubicBezTo>
                    <a:lnTo>
                      <a:pt x="20370" y="5260"/>
                    </a:lnTo>
                    <a:cubicBezTo>
                      <a:pt x="20370" y="4600"/>
                      <a:pt x="19034" y="3615"/>
                      <a:pt x="19034" y="2955"/>
                    </a:cubicBezTo>
                    <a:cubicBezTo>
                      <a:pt x="17678" y="4600"/>
                      <a:pt x="16321" y="6245"/>
                      <a:pt x="15653" y="8215"/>
                    </a:cubicBezTo>
                    <a:cubicBezTo>
                      <a:pt x="15653" y="5585"/>
                      <a:pt x="17010" y="3290"/>
                      <a:pt x="17678" y="660"/>
                    </a:cubicBezTo>
                    <a:cubicBezTo>
                      <a:pt x="17678" y="660"/>
                      <a:pt x="13629" y="335"/>
                      <a:pt x="1362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6" name="Google Shape;6744;p71"/>
              <p:cNvSpPr/>
              <p:nvPr/>
            </p:nvSpPr>
            <p:spPr>
              <a:xfrm flipH="1" rot="5400000">
                <a:off x="10201125" y="359397"/>
                <a:ext cx="199467" cy="731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3" y="0"/>
                    </a:moveTo>
                    <a:lnTo>
                      <a:pt x="14883" y="1863"/>
                    </a:lnTo>
                    <a:lnTo>
                      <a:pt x="14147" y="1863"/>
                    </a:lnTo>
                    <a:lnTo>
                      <a:pt x="14147" y="536"/>
                    </a:lnTo>
                    <a:cubicBezTo>
                      <a:pt x="14147" y="799"/>
                      <a:pt x="8926" y="799"/>
                      <a:pt x="8926" y="1063"/>
                    </a:cubicBezTo>
                    <a:lnTo>
                      <a:pt x="8926" y="1863"/>
                    </a:lnTo>
                    <a:cubicBezTo>
                      <a:pt x="8189" y="2134"/>
                      <a:pt x="7453" y="2398"/>
                      <a:pt x="7453" y="2934"/>
                    </a:cubicBezTo>
                    <a:cubicBezTo>
                      <a:pt x="7453" y="3469"/>
                      <a:pt x="6694" y="3997"/>
                      <a:pt x="6694" y="4796"/>
                    </a:cubicBezTo>
                    <a:lnTo>
                      <a:pt x="6694" y="2398"/>
                    </a:lnTo>
                    <a:cubicBezTo>
                      <a:pt x="4463" y="7466"/>
                      <a:pt x="1495" y="12535"/>
                      <a:pt x="0" y="17331"/>
                    </a:cubicBezTo>
                    <a:lnTo>
                      <a:pt x="759" y="17331"/>
                    </a:lnTo>
                    <a:cubicBezTo>
                      <a:pt x="759" y="17867"/>
                      <a:pt x="759" y="18402"/>
                      <a:pt x="0" y="18666"/>
                    </a:cubicBezTo>
                    <a:cubicBezTo>
                      <a:pt x="0" y="19202"/>
                      <a:pt x="5221" y="19202"/>
                      <a:pt x="5221" y="19202"/>
                    </a:cubicBezTo>
                    <a:lnTo>
                      <a:pt x="7453" y="19202"/>
                    </a:lnTo>
                    <a:cubicBezTo>
                      <a:pt x="7453" y="19729"/>
                      <a:pt x="7453" y="20529"/>
                      <a:pt x="6694" y="21064"/>
                    </a:cubicBezTo>
                    <a:cubicBezTo>
                      <a:pt x="6694" y="21600"/>
                      <a:pt x="11916" y="21600"/>
                      <a:pt x="11916" y="21600"/>
                    </a:cubicBezTo>
                    <a:lnTo>
                      <a:pt x="11916" y="20801"/>
                    </a:lnTo>
                    <a:cubicBezTo>
                      <a:pt x="11916" y="20928"/>
                      <a:pt x="13031" y="21000"/>
                      <a:pt x="14326" y="21000"/>
                    </a:cubicBezTo>
                    <a:cubicBezTo>
                      <a:pt x="15642" y="21000"/>
                      <a:pt x="17115" y="20928"/>
                      <a:pt x="17874" y="20801"/>
                    </a:cubicBezTo>
                    <a:lnTo>
                      <a:pt x="17874" y="19202"/>
                    </a:lnTo>
                    <a:lnTo>
                      <a:pt x="20105" y="19202"/>
                    </a:lnTo>
                    <a:lnTo>
                      <a:pt x="20105" y="17603"/>
                    </a:lnTo>
                    <a:lnTo>
                      <a:pt x="21600" y="17603"/>
                    </a:lnTo>
                    <a:cubicBezTo>
                      <a:pt x="19346" y="14933"/>
                      <a:pt x="19346" y="11735"/>
                      <a:pt x="20841" y="8801"/>
                    </a:cubicBezTo>
                    <a:cubicBezTo>
                      <a:pt x="20841" y="7466"/>
                      <a:pt x="20841" y="6131"/>
                      <a:pt x="21600" y="4796"/>
                    </a:cubicBezTo>
                    <a:cubicBezTo>
                      <a:pt x="21600" y="4269"/>
                      <a:pt x="20841" y="3469"/>
                      <a:pt x="20841" y="2934"/>
                    </a:cubicBezTo>
                    <a:cubicBezTo>
                      <a:pt x="20841" y="3733"/>
                      <a:pt x="19346" y="4796"/>
                      <a:pt x="19346" y="5868"/>
                    </a:cubicBezTo>
                    <a:lnTo>
                      <a:pt x="18610" y="6131"/>
                    </a:lnTo>
                    <a:lnTo>
                      <a:pt x="18610" y="6667"/>
                    </a:lnTo>
                    <a:lnTo>
                      <a:pt x="17874" y="6667"/>
                    </a:lnTo>
                    <a:cubicBezTo>
                      <a:pt x="18610" y="4796"/>
                      <a:pt x="18610" y="2934"/>
                      <a:pt x="19346" y="799"/>
                    </a:cubicBezTo>
                    <a:cubicBezTo>
                      <a:pt x="19346" y="799"/>
                      <a:pt x="14883" y="536"/>
                      <a:pt x="1488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7" name="Google Shape;6745;p71"/>
              <p:cNvSpPr/>
              <p:nvPr/>
            </p:nvSpPr>
            <p:spPr>
              <a:xfrm flipH="1" rot="5400000">
                <a:off x="11124491" y="-140269"/>
                <a:ext cx="213066" cy="1002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34" y="0"/>
                    </a:moveTo>
                    <a:lnTo>
                      <a:pt x="11134" y="1167"/>
                    </a:lnTo>
                    <a:lnTo>
                      <a:pt x="9756" y="1167"/>
                    </a:lnTo>
                    <a:lnTo>
                      <a:pt x="9756" y="193"/>
                    </a:lnTo>
                    <a:cubicBezTo>
                      <a:pt x="9756" y="391"/>
                      <a:pt x="5578" y="391"/>
                      <a:pt x="5578" y="776"/>
                    </a:cubicBezTo>
                    <a:lnTo>
                      <a:pt x="5578" y="1167"/>
                    </a:lnTo>
                    <a:cubicBezTo>
                      <a:pt x="4867" y="1359"/>
                      <a:pt x="4178" y="1750"/>
                      <a:pt x="4178" y="1943"/>
                    </a:cubicBezTo>
                    <a:lnTo>
                      <a:pt x="4178" y="3699"/>
                    </a:lnTo>
                    <a:cubicBezTo>
                      <a:pt x="4178" y="3699"/>
                      <a:pt x="4178" y="3308"/>
                      <a:pt x="2778" y="3308"/>
                    </a:cubicBezTo>
                    <a:lnTo>
                      <a:pt x="2778" y="1750"/>
                    </a:lnTo>
                    <a:cubicBezTo>
                      <a:pt x="2778" y="2141"/>
                      <a:pt x="2089" y="2725"/>
                      <a:pt x="2089" y="3116"/>
                    </a:cubicBezTo>
                    <a:cubicBezTo>
                      <a:pt x="1379" y="8565"/>
                      <a:pt x="0" y="13624"/>
                      <a:pt x="0" y="18875"/>
                    </a:cubicBezTo>
                    <a:lnTo>
                      <a:pt x="1379" y="18875"/>
                    </a:lnTo>
                    <a:lnTo>
                      <a:pt x="1379" y="19850"/>
                    </a:lnTo>
                    <a:cubicBezTo>
                      <a:pt x="1379" y="19850"/>
                      <a:pt x="3551" y="20025"/>
                      <a:pt x="4993" y="20025"/>
                    </a:cubicBezTo>
                    <a:cubicBezTo>
                      <a:pt x="5724" y="20025"/>
                      <a:pt x="6267" y="19978"/>
                      <a:pt x="6267" y="19850"/>
                    </a:cubicBezTo>
                    <a:lnTo>
                      <a:pt x="7667" y="19850"/>
                    </a:lnTo>
                    <a:lnTo>
                      <a:pt x="7667" y="21600"/>
                    </a:lnTo>
                    <a:lnTo>
                      <a:pt x="12534" y="21600"/>
                    </a:lnTo>
                    <a:lnTo>
                      <a:pt x="12534" y="21407"/>
                    </a:lnTo>
                    <a:lnTo>
                      <a:pt x="18111" y="21407"/>
                    </a:lnTo>
                    <a:lnTo>
                      <a:pt x="18111" y="20433"/>
                    </a:lnTo>
                    <a:lnTo>
                      <a:pt x="21600" y="20433"/>
                    </a:lnTo>
                    <a:cubicBezTo>
                      <a:pt x="18111" y="19657"/>
                      <a:pt x="18111" y="19465"/>
                      <a:pt x="18801" y="18875"/>
                    </a:cubicBezTo>
                    <a:cubicBezTo>
                      <a:pt x="18111" y="14983"/>
                      <a:pt x="18111" y="10899"/>
                      <a:pt x="16712" y="7007"/>
                    </a:cubicBezTo>
                    <a:lnTo>
                      <a:pt x="16712" y="3116"/>
                    </a:lnTo>
                    <a:cubicBezTo>
                      <a:pt x="16712" y="2725"/>
                      <a:pt x="16022" y="2141"/>
                      <a:pt x="16022" y="1750"/>
                    </a:cubicBezTo>
                    <a:lnTo>
                      <a:pt x="16022" y="3699"/>
                    </a:lnTo>
                    <a:cubicBezTo>
                      <a:pt x="15333" y="3892"/>
                      <a:pt x="15333" y="3892"/>
                      <a:pt x="15333" y="4084"/>
                    </a:cubicBezTo>
                    <a:lnTo>
                      <a:pt x="15333" y="391"/>
                    </a:lnTo>
                    <a:cubicBezTo>
                      <a:pt x="15333" y="193"/>
                      <a:pt x="11134" y="193"/>
                      <a:pt x="111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8" name="Google Shape;6746;p71"/>
              <p:cNvSpPr/>
              <p:nvPr/>
            </p:nvSpPr>
            <p:spPr>
              <a:xfrm flipH="1" rot="5400000">
                <a:off x="11485759" y="526183"/>
                <a:ext cx="213066" cy="659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33" y="302"/>
                    </a:moveTo>
                    <a:cubicBezTo>
                      <a:pt x="13871" y="328"/>
                      <a:pt x="13808" y="364"/>
                      <a:pt x="13745" y="399"/>
                    </a:cubicBezTo>
                    <a:cubicBezTo>
                      <a:pt x="13871" y="373"/>
                      <a:pt x="13933" y="337"/>
                      <a:pt x="13933" y="302"/>
                    </a:cubicBezTo>
                    <a:close/>
                    <a:moveTo>
                      <a:pt x="14644" y="0"/>
                    </a:moveTo>
                    <a:cubicBezTo>
                      <a:pt x="14644" y="594"/>
                      <a:pt x="14644" y="887"/>
                      <a:pt x="13933" y="1774"/>
                    </a:cubicBezTo>
                    <a:lnTo>
                      <a:pt x="13244" y="1774"/>
                    </a:lnTo>
                    <a:cubicBezTo>
                      <a:pt x="13244" y="1251"/>
                      <a:pt x="13244" y="719"/>
                      <a:pt x="13745" y="399"/>
                    </a:cubicBezTo>
                    <a:cubicBezTo>
                      <a:pt x="12910" y="603"/>
                      <a:pt x="9756" y="630"/>
                      <a:pt x="9756" y="887"/>
                    </a:cubicBezTo>
                    <a:lnTo>
                      <a:pt x="9756" y="2076"/>
                    </a:lnTo>
                    <a:cubicBezTo>
                      <a:pt x="9066" y="2368"/>
                      <a:pt x="7667" y="2368"/>
                      <a:pt x="7667" y="2963"/>
                    </a:cubicBezTo>
                    <a:cubicBezTo>
                      <a:pt x="7667" y="3557"/>
                      <a:pt x="6977" y="4143"/>
                      <a:pt x="6977" y="5030"/>
                    </a:cubicBezTo>
                    <a:lnTo>
                      <a:pt x="6977" y="2368"/>
                    </a:lnTo>
                    <a:cubicBezTo>
                      <a:pt x="4178" y="7398"/>
                      <a:pt x="2778" y="12428"/>
                      <a:pt x="0" y="17165"/>
                    </a:cubicBezTo>
                    <a:cubicBezTo>
                      <a:pt x="0" y="17165"/>
                      <a:pt x="689" y="17165"/>
                      <a:pt x="689" y="17759"/>
                    </a:cubicBezTo>
                    <a:cubicBezTo>
                      <a:pt x="689" y="18052"/>
                      <a:pt x="689" y="18646"/>
                      <a:pt x="0" y="18939"/>
                    </a:cubicBezTo>
                    <a:cubicBezTo>
                      <a:pt x="0" y="19533"/>
                      <a:pt x="5578" y="19533"/>
                      <a:pt x="5578" y="19533"/>
                    </a:cubicBezTo>
                    <a:lnTo>
                      <a:pt x="5578" y="18939"/>
                    </a:lnTo>
                    <a:lnTo>
                      <a:pt x="6977" y="18939"/>
                    </a:lnTo>
                    <a:cubicBezTo>
                      <a:pt x="6977" y="19826"/>
                      <a:pt x="6267" y="20420"/>
                      <a:pt x="6267" y="21307"/>
                    </a:cubicBezTo>
                    <a:cubicBezTo>
                      <a:pt x="6267" y="21600"/>
                      <a:pt x="11155" y="21600"/>
                      <a:pt x="11155" y="21600"/>
                    </a:cubicBezTo>
                    <a:lnTo>
                      <a:pt x="11155" y="21015"/>
                    </a:lnTo>
                    <a:cubicBezTo>
                      <a:pt x="11155" y="21307"/>
                      <a:pt x="16022" y="21307"/>
                      <a:pt x="16022" y="21307"/>
                    </a:cubicBezTo>
                    <a:cubicBezTo>
                      <a:pt x="16022" y="20713"/>
                      <a:pt x="16022" y="20127"/>
                      <a:pt x="16733" y="19533"/>
                    </a:cubicBezTo>
                    <a:lnTo>
                      <a:pt x="19511" y="19533"/>
                    </a:lnTo>
                    <a:lnTo>
                      <a:pt x="19511" y="17759"/>
                    </a:lnTo>
                    <a:cubicBezTo>
                      <a:pt x="20200" y="15391"/>
                      <a:pt x="20200" y="12729"/>
                      <a:pt x="20911" y="9767"/>
                    </a:cubicBezTo>
                    <a:cubicBezTo>
                      <a:pt x="20911" y="8285"/>
                      <a:pt x="21600" y="6511"/>
                      <a:pt x="21600" y="5030"/>
                    </a:cubicBezTo>
                    <a:cubicBezTo>
                      <a:pt x="21600" y="4444"/>
                      <a:pt x="20911" y="3557"/>
                      <a:pt x="20911" y="2963"/>
                    </a:cubicBezTo>
                    <a:cubicBezTo>
                      <a:pt x="20200" y="3850"/>
                      <a:pt x="20200" y="5331"/>
                      <a:pt x="19511" y="6511"/>
                    </a:cubicBezTo>
                    <a:lnTo>
                      <a:pt x="19511" y="7398"/>
                    </a:lnTo>
                    <a:lnTo>
                      <a:pt x="17422" y="7398"/>
                    </a:lnTo>
                    <a:cubicBezTo>
                      <a:pt x="18111" y="5030"/>
                      <a:pt x="19511" y="2963"/>
                      <a:pt x="19511" y="594"/>
                    </a:cubicBezTo>
                    <a:cubicBezTo>
                      <a:pt x="19511" y="594"/>
                      <a:pt x="14644" y="302"/>
                      <a:pt x="14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9" name="Google Shape;6747;p71"/>
              <p:cNvSpPr/>
              <p:nvPr/>
            </p:nvSpPr>
            <p:spPr>
              <a:xfrm flipH="1" rot="5400000">
                <a:off x="12596369" y="146018"/>
                <a:ext cx="206265" cy="684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10"/>
                    </a:lnTo>
                    <a:lnTo>
                      <a:pt x="8653" y="1710"/>
                    </a:lnTo>
                    <a:lnTo>
                      <a:pt x="8653" y="282"/>
                    </a:lnTo>
                    <a:cubicBezTo>
                      <a:pt x="8653" y="573"/>
                      <a:pt x="4316" y="573"/>
                      <a:pt x="4316" y="855"/>
                    </a:cubicBezTo>
                    <a:lnTo>
                      <a:pt x="4316" y="1710"/>
                    </a:lnTo>
                    <a:cubicBezTo>
                      <a:pt x="3604" y="1992"/>
                      <a:pt x="2158" y="2282"/>
                      <a:pt x="2158" y="2855"/>
                    </a:cubicBezTo>
                    <a:lnTo>
                      <a:pt x="2158" y="1992"/>
                    </a:lnTo>
                    <a:cubicBezTo>
                      <a:pt x="2158" y="2855"/>
                      <a:pt x="1446" y="3419"/>
                      <a:pt x="1446" y="4274"/>
                    </a:cubicBezTo>
                    <a:cubicBezTo>
                      <a:pt x="734" y="8556"/>
                      <a:pt x="0" y="13112"/>
                      <a:pt x="0" y="17395"/>
                    </a:cubicBezTo>
                    <a:lnTo>
                      <a:pt x="734" y="17395"/>
                    </a:lnTo>
                    <a:lnTo>
                      <a:pt x="734" y="18822"/>
                    </a:lnTo>
                    <a:cubicBezTo>
                      <a:pt x="734" y="18959"/>
                      <a:pt x="2158" y="19036"/>
                      <a:pt x="3604" y="19036"/>
                    </a:cubicBezTo>
                    <a:cubicBezTo>
                      <a:pt x="5049" y="19036"/>
                      <a:pt x="6495" y="18959"/>
                      <a:pt x="6495" y="18822"/>
                    </a:cubicBezTo>
                    <a:lnTo>
                      <a:pt x="7207" y="18822"/>
                    </a:lnTo>
                    <a:lnTo>
                      <a:pt x="7207" y="21386"/>
                    </a:lnTo>
                    <a:cubicBezTo>
                      <a:pt x="7207" y="21523"/>
                      <a:pt x="8459" y="21600"/>
                      <a:pt x="9732" y="21600"/>
                    </a:cubicBezTo>
                    <a:cubicBezTo>
                      <a:pt x="10983" y="21600"/>
                      <a:pt x="12235" y="21523"/>
                      <a:pt x="12235" y="21386"/>
                    </a:cubicBezTo>
                    <a:lnTo>
                      <a:pt x="12235" y="20814"/>
                    </a:lnTo>
                    <a:cubicBezTo>
                      <a:pt x="12235" y="21002"/>
                      <a:pt x="12882" y="21070"/>
                      <a:pt x="13745" y="21070"/>
                    </a:cubicBezTo>
                    <a:cubicBezTo>
                      <a:pt x="15450" y="21070"/>
                      <a:pt x="17996" y="20814"/>
                      <a:pt x="17996" y="20814"/>
                    </a:cubicBezTo>
                    <a:lnTo>
                      <a:pt x="17996" y="19386"/>
                    </a:lnTo>
                    <a:lnTo>
                      <a:pt x="21600" y="19386"/>
                    </a:lnTo>
                    <a:lnTo>
                      <a:pt x="21600" y="17677"/>
                    </a:lnTo>
                    <a:cubicBezTo>
                      <a:pt x="19205" y="18437"/>
                      <a:pt x="18406" y="18566"/>
                      <a:pt x="18126" y="18566"/>
                    </a:cubicBezTo>
                    <a:cubicBezTo>
                      <a:pt x="17996" y="18566"/>
                      <a:pt x="17996" y="18531"/>
                      <a:pt x="17996" y="18531"/>
                    </a:cubicBezTo>
                    <a:cubicBezTo>
                      <a:pt x="17284" y="14830"/>
                      <a:pt x="17284" y="10838"/>
                      <a:pt x="15839" y="7411"/>
                    </a:cubicBezTo>
                    <a:lnTo>
                      <a:pt x="15839" y="4847"/>
                    </a:lnTo>
                    <a:cubicBezTo>
                      <a:pt x="15839" y="4274"/>
                      <a:pt x="15126" y="3419"/>
                      <a:pt x="15126" y="2855"/>
                    </a:cubicBezTo>
                    <a:lnTo>
                      <a:pt x="15126" y="5701"/>
                    </a:lnTo>
                    <a:lnTo>
                      <a:pt x="14393" y="5983"/>
                    </a:lnTo>
                    <a:lnTo>
                      <a:pt x="14393" y="573"/>
                    </a:lnTo>
                    <a:cubicBezTo>
                      <a:pt x="14393" y="282"/>
                      <a:pt x="9365" y="282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0" name="Google Shape;6748;p71"/>
              <p:cNvSpPr/>
              <p:nvPr/>
            </p:nvSpPr>
            <p:spPr>
              <a:xfrm flipH="1" rot="5400000">
                <a:off x="12958700" y="647221"/>
                <a:ext cx="213066" cy="45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5" y="0"/>
                    </a:moveTo>
                    <a:lnTo>
                      <a:pt x="10445" y="2973"/>
                    </a:lnTo>
                    <a:lnTo>
                      <a:pt x="9756" y="2973"/>
                    </a:lnTo>
                    <a:lnTo>
                      <a:pt x="9756" y="855"/>
                    </a:lnTo>
                    <a:cubicBezTo>
                      <a:pt x="9756" y="1276"/>
                      <a:pt x="5578" y="1276"/>
                      <a:pt x="5578" y="1697"/>
                    </a:cubicBezTo>
                    <a:lnTo>
                      <a:pt x="5578" y="2973"/>
                    </a:lnTo>
                    <a:cubicBezTo>
                      <a:pt x="4867" y="3406"/>
                      <a:pt x="3489" y="3828"/>
                      <a:pt x="3489" y="4261"/>
                    </a:cubicBezTo>
                    <a:lnTo>
                      <a:pt x="3489" y="7234"/>
                    </a:lnTo>
                    <a:cubicBezTo>
                      <a:pt x="3489" y="5958"/>
                      <a:pt x="3489" y="5103"/>
                      <a:pt x="2778" y="3828"/>
                    </a:cubicBezTo>
                    <a:cubicBezTo>
                      <a:pt x="2089" y="7655"/>
                      <a:pt x="1400" y="11062"/>
                      <a:pt x="0" y="15323"/>
                    </a:cubicBezTo>
                    <a:lnTo>
                      <a:pt x="1400" y="15323"/>
                    </a:lnTo>
                    <a:lnTo>
                      <a:pt x="1400" y="17454"/>
                    </a:lnTo>
                    <a:cubicBezTo>
                      <a:pt x="1400" y="17875"/>
                      <a:pt x="2444" y="18091"/>
                      <a:pt x="3572" y="18091"/>
                    </a:cubicBezTo>
                    <a:cubicBezTo>
                      <a:pt x="4700" y="18091"/>
                      <a:pt x="5933" y="17875"/>
                      <a:pt x="6267" y="17454"/>
                    </a:cubicBezTo>
                    <a:lnTo>
                      <a:pt x="6977" y="17454"/>
                    </a:lnTo>
                    <a:lnTo>
                      <a:pt x="6977" y="21281"/>
                    </a:lnTo>
                    <a:cubicBezTo>
                      <a:pt x="6977" y="21498"/>
                      <a:pt x="8356" y="21600"/>
                      <a:pt x="9756" y="21600"/>
                    </a:cubicBezTo>
                    <a:cubicBezTo>
                      <a:pt x="11155" y="21600"/>
                      <a:pt x="12534" y="21498"/>
                      <a:pt x="12534" y="21281"/>
                    </a:cubicBezTo>
                    <a:lnTo>
                      <a:pt x="12534" y="20426"/>
                    </a:lnTo>
                    <a:cubicBezTo>
                      <a:pt x="12534" y="20643"/>
                      <a:pt x="13933" y="20745"/>
                      <a:pt x="15333" y="20745"/>
                    </a:cubicBezTo>
                    <a:cubicBezTo>
                      <a:pt x="16733" y="20745"/>
                      <a:pt x="18111" y="20643"/>
                      <a:pt x="18111" y="20426"/>
                    </a:cubicBezTo>
                    <a:lnTo>
                      <a:pt x="18111" y="18296"/>
                    </a:lnTo>
                    <a:cubicBezTo>
                      <a:pt x="19511" y="18296"/>
                      <a:pt x="21600" y="18296"/>
                      <a:pt x="21600" y="17454"/>
                    </a:cubicBezTo>
                    <a:lnTo>
                      <a:pt x="21600" y="14889"/>
                    </a:lnTo>
                    <a:cubicBezTo>
                      <a:pt x="20681" y="15042"/>
                      <a:pt x="20138" y="15080"/>
                      <a:pt x="19824" y="15080"/>
                    </a:cubicBezTo>
                    <a:cubicBezTo>
                      <a:pt x="19198" y="15080"/>
                      <a:pt x="19511" y="14889"/>
                      <a:pt x="19511" y="14889"/>
                    </a:cubicBezTo>
                    <a:cubicBezTo>
                      <a:pt x="18822" y="12771"/>
                      <a:pt x="18822" y="10219"/>
                      <a:pt x="18111" y="8089"/>
                    </a:cubicBezTo>
                    <a:lnTo>
                      <a:pt x="18111" y="7234"/>
                    </a:lnTo>
                    <a:cubicBezTo>
                      <a:pt x="18111" y="5958"/>
                      <a:pt x="16733" y="5103"/>
                      <a:pt x="16733" y="3828"/>
                    </a:cubicBezTo>
                    <a:cubicBezTo>
                      <a:pt x="16733" y="5537"/>
                      <a:pt x="16022" y="7234"/>
                      <a:pt x="16022" y="8510"/>
                    </a:cubicBezTo>
                    <a:lnTo>
                      <a:pt x="15333" y="9365"/>
                    </a:lnTo>
                    <a:lnTo>
                      <a:pt x="15333" y="1276"/>
                    </a:lnTo>
                    <a:cubicBezTo>
                      <a:pt x="15333" y="421"/>
                      <a:pt x="10445" y="421"/>
                      <a:pt x="104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1" name="Google Shape;6749;p71"/>
              <p:cNvSpPr/>
              <p:nvPr/>
            </p:nvSpPr>
            <p:spPr>
              <a:xfrm flipH="1" rot="5400000">
                <a:off x="13737657" y="-224936"/>
                <a:ext cx="206059" cy="876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562"/>
                    </a:lnTo>
                    <a:lnTo>
                      <a:pt x="8640" y="1562"/>
                    </a:lnTo>
                    <a:lnTo>
                      <a:pt x="8640" y="447"/>
                    </a:lnTo>
                    <a:cubicBezTo>
                      <a:pt x="8640" y="667"/>
                      <a:pt x="4320" y="667"/>
                      <a:pt x="4320" y="888"/>
                    </a:cubicBezTo>
                    <a:lnTo>
                      <a:pt x="4320" y="1562"/>
                    </a:lnTo>
                    <a:cubicBezTo>
                      <a:pt x="3586" y="1782"/>
                      <a:pt x="2160" y="2002"/>
                      <a:pt x="2160" y="2229"/>
                    </a:cubicBezTo>
                    <a:lnTo>
                      <a:pt x="2160" y="2002"/>
                    </a:lnTo>
                    <a:cubicBezTo>
                      <a:pt x="2160" y="2670"/>
                      <a:pt x="1426" y="3117"/>
                      <a:pt x="1426" y="3785"/>
                    </a:cubicBezTo>
                    <a:cubicBezTo>
                      <a:pt x="713" y="8684"/>
                      <a:pt x="0" y="13356"/>
                      <a:pt x="0" y="18483"/>
                    </a:cubicBezTo>
                    <a:lnTo>
                      <a:pt x="713" y="18483"/>
                    </a:lnTo>
                    <a:lnTo>
                      <a:pt x="713" y="19591"/>
                    </a:lnTo>
                    <a:cubicBezTo>
                      <a:pt x="713" y="19591"/>
                      <a:pt x="3283" y="19691"/>
                      <a:pt x="4990" y="19691"/>
                    </a:cubicBezTo>
                    <a:cubicBezTo>
                      <a:pt x="5832" y="19691"/>
                      <a:pt x="6480" y="19671"/>
                      <a:pt x="6480" y="19591"/>
                    </a:cubicBezTo>
                    <a:lnTo>
                      <a:pt x="7193" y="19591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153"/>
                    </a:lnTo>
                    <a:lnTo>
                      <a:pt x="18014" y="21153"/>
                    </a:lnTo>
                    <a:lnTo>
                      <a:pt x="18014" y="20038"/>
                    </a:lnTo>
                    <a:lnTo>
                      <a:pt x="21600" y="20038"/>
                    </a:lnTo>
                    <a:cubicBezTo>
                      <a:pt x="17280" y="19591"/>
                      <a:pt x="17280" y="19150"/>
                      <a:pt x="18014" y="18483"/>
                    </a:cubicBezTo>
                    <a:cubicBezTo>
                      <a:pt x="16567" y="14251"/>
                      <a:pt x="16567" y="9799"/>
                      <a:pt x="15833" y="5567"/>
                    </a:cubicBezTo>
                    <a:lnTo>
                      <a:pt x="15833" y="3785"/>
                    </a:lnTo>
                    <a:cubicBezTo>
                      <a:pt x="15833" y="3117"/>
                      <a:pt x="15120" y="2670"/>
                      <a:pt x="15120" y="2002"/>
                    </a:cubicBezTo>
                    <a:lnTo>
                      <a:pt x="15120" y="4232"/>
                    </a:lnTo>
                    <a:cubicBezTo>
                      <a:pt x="14407" y="4452"/>
                      <a:pt x="14407" y="4452"/>
                      <a:pt x="14407" y="4899"/>
                    </a:cubicBezTo>
                    <a:lnTo>
                      <a:pt x="14407" y="667"/>
                    </a:lnTo>
                    <a:cubicBezTo>
                      <a:pt x="14407" y="447"/>
                      <a:pt x="9353" y="44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2" name="Google Shape;6750;p71"/>
              <p:cNvSpPr/>
              <p:nvPr/>
            </p:nvSpPr>
            <p:spPr>
              <a:xfrm flipH="1" rot="5400000">
                <a:off x="14363306" y="238727"/>
                <a:ext cx="164847" cy="677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1727"/>
                    </a:lnTo>
                    <a:lnTo>
                      <a:pt x="9909" y="1727"/>
                    </a:lnTo>
                    <a:lnTo>
                      <a:pt x="9909" y="285"/>
                    </a:lnTo>
                    <a:cubicBezTo>
                      <a:pt x="9909" y="863"/>
                      <a:pt x="4509" y="863"/>
                      <a:pt x="4509" y="1148"/>
                    </a:cubicBezTo>
                    <a:lnTo>
                      <a:pt x="4509" y="1727"/>
                    </a:lnTo>
                    <a:cubicBezTo>
                      <a:pt x="2700" y="2305"/>
                      <a:pt x="1782" y="2590"/>
                      <a:pt x="1782" y="2883"/>
                    </a:cubicBezTo>
                    <a:lnTo>
                      <a:pt x="1782" y="5473"/>
                    </a:lnTo>
                    <a:cubicBezTo>
                      <a:pt x="1782" y="5180"/>
                      <a:pt x="891" y="5180"/>
                      <a:pt x="891" y="4610"/>
                    </a:cubicBezTo>
                    <a:lnTo>
                      <a:pt x="891" y="2305"/>
                    </a:lnTo>
                    <a:cubicBezTo>
                      <a:pt x="891" y="2883"/>
                      <a:pt x="0" y="3747"/>
                      <a:pt x="0" y="4317"/>
                    </a:cubicBezTo>
                    <a:lnTo>
                      <a:pt x="0" y="18147"/>
                    </a:lnTo>
                    <a:cubicBezTo>
                      <a:pt x="0" y="18717"/>
                      <a:pt x="1782" y="19580"/>
                      <a:pt x="1782" y="19873"/>
                    </a:cubicBezTo>
                    <a:lnTo>
                      <a:pt x="1782" y="15842"/>
                    </a:lnTo>
                    <a:lnTo>
                      <a:pt x="2700" y="15842"/>
                    </a:lnTo>
                    <a:lnTo>
                      <a:pt x="2700" y="19580"/>
                    </a:lnTo>
                    <a:cubicBezTo>
                      <a:pt x="2700" y="19580"/>
                      <a:pt x="4509" y="19010"/>
                      <a:pt x="5400" y="19010"/>
                    </a:cubicBezTo>
                    <a:lnTo>
                      <a:pt x="5400" y="21306"/>
                    </a:lnTo>
                    <a:lnTo>
                      <a:pt x="11691" y="21600"/>
                    </a:lnTo>
                    <a:lnTo>
                      <a:pt x="11691" y="17568"/>
                    </a:lnTo>
                    <a:lnTo>
                      <a:pt x="13500" y="17568"/>
                    </a:lnTo>
                    <a:lnTo>
                      <a:pt x="13500" y="20158"/>
                    </a:lnTo>
                    <a:cubicBezTo>
                      <a:pt x="13500" y="20391"/>
                      <a:pt x="16470" y="21004"/>
                      <a:pt x="17118" y="21384"/>
                    </a:cubicBezTo>
                    <a:lnTo>
                      <a:pt x="17118" y="18717"/>
                    </a:lnTo>
                    <a:cubicBezTo>
                      <a:pt x="18009" y="19010"/>
                      <a:pt x="20709" y="19580"/>
                      <a:pt x="20709" y="19873"/>
                    </a:cubicBezTo>
                    <a:lnTo>
                      <a:pt x="20709" y="17991"/>
                    </a:lnTo>
                    <a:cubicBezTo>
                      <a:pt x="20925" y="18035"/>
                      <a:pt x="21222" y="18086"/>
                      <a:pt x="21600" y="18147"/>
                    </a:cubicBezTo>
                    <a:cubicBezTo>
                      <a:pt x="19818" y="14400"/>
                      <a:pt x="19818" y="10653"/>
                      <a:pt x="18900" y="6915"/>
                    </a:cubicBezTo>
                    <a:lnTo>
                      <a:pt x="18900" y="4610"/>
                    </a:lnTo>
                    <a:cubicBezTo>
                      <a:pt x="18900" y="4032"/>
                      <a:pt x="18009" y="3453"/>
                      <a:pt x="18009" y="2590"/>
                    </a:cubicBezTo>
                    <a:lnTo>
                      <a:pt x="18009" y="5473"/>
                    </a:lnTo>
                    <a:lnTo>
                      <a:pt x="17118" y="5758"/>
                    </a:lnTo>
                    <a:lnTo>
                      <a:pt x="17118" y="285"/>
                    </a:lnTo>
                    <a:cubicBezTo>
                      <a:pt x="17118" y="0"/>
                      <a:pt x="10800" y="0"/>
                      <a:pt x="10800" y="0"/>
                    </a:cubicBezTo>
                    <a:close/>
                    <a:moveTo>
                      <a:pt x="17118" y="21384"/>
                    </a:moveTo>
                    <a:lnTo>
                      <a:pt x="17118" y="21600"/>
                    </a:lnTo>
                    <a:cubicBezTo>
                      <a:pt x="17280" y="21548"/>
                      <a:pt x="17253" y="21471"/>
                      <a:pt x="17118" y="21384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3" name="Google Shape;6751;p71"/>
              <p:cNvSpPr/>
              <p:nvPr/>
            </p:nvSpPr>
            <p:spPr>
              <a:xfrm flipH="1" rot="5400000">
                <a:off x="15244923" y="25657"/>
                <a:ext cx="207799" cy="569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6" h="21600" fill="norm" stroke="1" extrusionOk="0">
                    <a:moveTo>
                      <a:pt x="12710" y="688"/>
                    </a:moveTo>
                    <a:cubicBezTo>
                      <a:pt x="12501" y="740"/>
                      <a:pt x="12334" y="802"/>
                      <a:pt x="12188" y="863"/>
                    </a:cubicBezTo>
                    <a:cubicBezTo>
                      <a:pt x="12501" y="812"/>
                      <a:pt x="12710" y="760"/>
                      <a:pt x="12710" y="688"/>
                    </a:cubicBezTo>
                    <a:close/>
                    <a:moveTo>
                      <a:pt x="13399" y="0"/>
                    </a:moveTo>
                    <a:cubicBezTo>
                      <a:pt x="13399" y="1038"/>
                      <a:pt x="12710" y="1377"/>
                      <a:pt x="12710" y="2405"/>
                    </a:cubicBezTo>
                    <a:lnTo>
                      <a:pt x="11310" y="2405"/>
                    </a:lnTo>
                    <a:cubicBezTo>
                      <a:pt x="11310" y="1819"/>
                      <a:pt x="11310" y="1233"/>
                      <a:pt x="12188" y="863"/>
                    </a:cubicBezTo>
                    <a:cubicBezTo>
                      <a:pt x="10914" y="1048"/>
                      <a:pt x="7843" y="1100"/>
                      <a:pt x="7843" y="1377"/>
                    </a:cubicBezTo>
                    <a:cubicBezTo>
                      <a:pt x="7843" y="2065"/>
                      <a:pt x="7133" y="2405"/>
                      <a:pt x="7133" y="2744"/>
                    </a:cubicBezTo>
                    <a:cubicBezTo>
                      <a:pt x="6443" y="3093"/>
                      <a:pt x="6443" y="3093"/>
                      <a:pt x="6443" y="3432"/>
                    </a:cubicBezTo>
                    <a:cubicBezTo>
                      <a:pt x="6443" y="4121"/>
                      <a:pt x="5044" y="4460"/>
                      <a:pt x="5044" y="4799"/>
                    </a:cubicBezTo>
                    <a:lnTo>
                      <a:pt x="5044" y="3093"/>
                    </a:lnTo>
                    <a:cubicBezTo>
                      <a:pt x="866" y="7543"/>
                      <a:pt x="-534" y="11663"/>
                      <a:pt x="176" y="16462"/>
                    </a:cubicBezTo>
                    <a:lnTo>
                      <a:pt x="176" y="18168"/>
                    </a:lnTo>
                    <a:cubicBezTo>
                      <a:pt x="176" y="18517"/>
                      <a:pt x="5044" y="18517"/>
                      <a:pt x="5044" y="18517"/>
                    </a:cubicBezTo>
                    <a:lnTo>
                      <a:pt x="6443" y="18517"/>
                    </a:lnTo>
                    <a:lnTo>
                      <a:pt x="6443" y="21261"/>
                    </a:lnTo>
                    <a:cubicBezTo>
                      <a:pt x="6443" y="21600"/>
                      <a:pt x="11310" y="21600"/>
                      <a:pt x="11310" y="21600"/>
                    </a:cubicBezTo>
                    <a:lnTo>
                      <a:pt x="11310" y="21261"/>
                    </a:lnTo>
                    <a:cubicBezTo>
                      <a:pt x="11310" y="21425"/>
                      <a:pt x="12710" y="21518"/>
                      <a:pt x="14110" y="21518"/>
                    </a:cubicBezTo>
                    <a:cubicBezTo>
                      <a:pt x="15488" y="21518"/>
                      <a:pt x="16888" y="21425"/>
                      <a:pt x="16888" y="21261"/>
                    </a:cubicBezTo>
                    <a:lnTo>
                      <a:pt x="16888" y="19195"/>
                    </a:lnTo>
                    <a:lnTo>
                      <a:pt x="20377" y="19195"/>
                    </a:lnTo>
                    <a:lnTo>
                      <a:pt x="20377" y="16801"/>
                    </a:lnTo>
                    <a:lnTo>
                      <a:pt x="21066" y="16801"/>
                    </a:lnTo>
                    <a:cubicBezTo>
                      <a:pt x="19687" y="13369"/>
                      <a:pt x="19687" y="9947"/>
                      <a:pt x="19687" y="6864"/>
                    </a:cubicBezTo>
                    <a:lnTo>
                      <a:pt x="19687" y="5837"/>
                    </a:lnTo>
                    <a:cubicBezTo>
                      <a:pt x="19687" y="4799"/>
                      <a:pt x="18288" y="4121"/>
                      <a:pt x="18288" y="3093"/>
                    </a:cubicBezTo>
                    <a:cubicBezTo>
                      <a:pt x="16888" y="4799"/>
                      <a:pt x="16199" y="6515"/>
                      <a:pt x="14799" y="8570"/>
                    </a:cubicBezTo>
                    <a:cubicBezTo>
                      <a:pt x="14799" y="6176"/>
                      <a:pt x="16199" y="3432"/>
                      <a:pt x="17598" y="1038"/>
                    </a:cubicBezTo>
                    <a:cubicBezTo>
                      <a:pt x="17598" y="1038"/>
                      <a:pt x="13399" y="688"/>
                      <a:pt x="133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4" name="Google Shape;6752;p71"/>
              <p:cNvSpPr/>
              <p:nvPr/>
            </p:nvSpPr>
            <p:spPr>
              <a:xfrm flipH="1" rot="5400000">
                <a:off x="16935625" y="9081248"/>
                <a:ext cx="199467" cy="609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0"/>
                    </a:moveTo>
                    <a:lnTo>
                      <a:pt x="9684" y="1920"/>
                    </a:lnTo>
                    <a:lnTo>
                      <a:pt x="8189" y="1920"/>
                    </a:lnTo>
                    <a:lnTo>
                      <a:pt x="8189" y="317"/>
                    </a:lnTo>
                    <a:cubicBezTo>
                      <a:pt x="8189" y="643"/>
                      <a:pt x="3726" y="960"/>
                      <a:pt x="3726" y="960"/>
                    </a:cubicBezTo>
                    <a:lnTo>
                      <a:pt x="3726" y="1920"/>
                    </a:lnTo>
                    <a:cubicBezTo>
                      <a:pt x="2990" y="2237"/>
                      <a:pt x="1495" y="2563"/>
                      <a:pt x="1495" y="3206"/>
                    </a:cubicBezTo>
                    <a:lnTo>
                      <a:pt x="1495" y="6720"/>
                    </a:lnTo>
                    <a:cubicBezTo>
                      <a:pt x="1495" y="5443"/>
                      <a:pt x="759" y="3840"/>
                      <a:pt x="759" y="2563"/>
                    </a:cubicBezTo>
                    <a:cubicBezTo>
                      <a:pt x="759" y="3523"/>
                      <a:pt x="0" y="4166"/>
                      <a:pt x="0" y="5126"/>
                    </a:cubicBezTo>
                    <a:lnTo>
                      <a:pt x="0" y="16973"/>
                    </a:lnTo>
                    <a:lnTo>
                      <a:pt x="759" y="16973"/>
                    </a:lnTo>
                    <a:lnTo>
                      <a:pt x="759" y="18576"/>
                    </a:lnTo>
                    <a:cubicBezTo>
                      <a:pt x="759" y="18787"/>
                      <a:pt x="1160" y="18854"/>
                      <a:pt x="1740" y="18854"/>
                    </a:cubicBezTo>
                    <a:cubicBezTo>
                      <a:pt x="2901" y="18854"/>
                      <a:pt x="4708" y="18576"/>
                      <a:pt x="5221" y="18576"/>
                    </a:cubicBezTo>
                    <a:lnTo>
                      <a:pt x="6694" y="18576"/>
                    </a:lnTo>
                    <a:lnTo>
                      <a:pt x="6694" y="21456"/>
                    </a:lnTo>
                    <a:cubicBezTo>
                      <a:pt x="6694" y="21562"/>
                      <a:pt x="7274" y="21600"/>
                      <a:pt x="8055" y="21600"/>
                    </a:cubicBezTo>
                    <a:cubicBezTo>
                      <a:pt x="9595" y="21600"/>
                      <a:pt x="11916" y="21456"/>
                      <a:pt x="11916" y="21456"/>
                    </a:cubicBezTo>
                    <a:cubicBezTo>
                      <a:pt x="11916" y="21562"/>
                      <a:pt x="12585" y="21600"/>
                      <a:pt x="13455" y="21600"/>
                    </a:cubicBezTo>
                    <a:cubicBezTo>
                      <a:pt x="15218" y="21600"/>
                      <a:pt x="17874" y="21456"/>
                      <a:pt x="17874" y="21456"/>
                    </a:cubicBezTo>
                    <a:lnTo>
                      <a:pt x="17874" y="19853"/>
                    </a:lnTo>
                    <a:cubicBezTo>
                      <a:pt x="19346" y="19853"/>
                      <a:pt x="21600" y="19853"/>
                      <a:pt x="21600" y="19536"/>
                    </a:cubicBezTo>
                    <a:cubicBezTo>
                      <a:pt x="19346" y="18893"/>
                      <a:pt x="19346" y="18250"/>
                      <a:pt x="19346" y="17616"/>
                    </a:cubicBezTo>
                    <a:cubicBezTo>
                      <a:pt x="20841" y="17616"/>
                      <a:pt x="20841" y="17616"/>
                      <a:pt x="20841" y="16973"/>
                    </a:cubicBezTo>
                    <a:cubicBezTo>
                      <a:pt x="19346" y="13450"/>
                      <a:pt x="17874" y="9926"/>
                      <a:pt x="17115" y="6403"/>
                    </a:cubicBezTo>
                    <a:lnTo>
                      <a:pt x="17115" y="5126"/>
                    </a:lnTo>
                    <a:lnTo>
                      <a:pt x="15642" y="2563"/>
                    </a:lnTo>
                    <a:lnTo>
                      <a:pt x="15642" y="5760"/>
                    </a:lnTo>
                    <a:lnTo>
                      <a:pt x="14883" y="6403"/>
                    </a:lnTo>
                    <a:cubicBezTo>
                      <a:pt x="14883" y="4166"/>
                      <a:pt x="14147" y="2563"/>
                      <a:pt x="14147" y="643"/>
                    </a:cubicBezTo>
                    <a:cubicBezTo>
                      <a:pt x="14147" y="317"/>
                      <a:pt x="9684" y="317"/>
                      <a:pt x="968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5" name="Google Shape;6753;p71"/>
              <p:cNvSpPr/>
              <p:nvPr/>
            </p:nvSpPr>
            <p:spPr>
              <a:xfrm flipH="1" rot="5400000">
                <a:off x="17460053" y="8675765"/>
                <a:ext cx="206296" cy="464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43" y="0"/>
                    </a:moveTo>
                    <a:lnTo>
                      <a:pt x="9343" y="2076"/>
                    </a:lnTo>
                    <a:lnTo>
                      <a:pt x="8631" y="2076"/>
                    </a:lnTo>
                    <a:lnTo>
                      <a:pt x="8631" y="594"/>
                    </a:lnTo>
                    <a:cubicBezTo>
                      <a:pt x="8631" y="887"/>
                      <a:pt x="4316" y="887"/>
                      <a:pt x="4316" y="1189"/>
                    </a:cubicBezTo>
                    <a:lnTo>
                      <a:pt x="4316" y="2076"/>
                    </a:lnTo>
                    <a:cubicBezTo>
                      <a:pt x="3604" y="2368"/>
                      <a:pt x="2158" y="2661"/>
                      <a:pt x="2158" y="2963"/>
                    </a:cubicBezTo>
                    <a:lnTo>
                      <a:pt x="2158" y="2368"/>
                    </a:lnTo>
                    <a:cubicBezTo>
                      <a:pt x="2158" y="2963"/>
                      <a:pt x="2158" y="3557"/>
                      <a:pt x="1446" y="4143"/>
                    </a:cubicBezTo>
                    <a:lnTo>
                      <a:pt x="1446" y="4444"/>
                    </a:lnTo>
                    <a:lnTo>
                      <a:pt x="0" y="17457"/>
                    </a:lnTo>
                    <a:lnTo>
                      <a:pt x="712" y="17457"/>
                    </a:lnTo>
                    <a:lnTo>
                      <a:pt x="712" y="18939"/>
                    </a:lnTo>
                    <a:lnTo>
                      <a:pt x="7186" y="18939"/>
                    </a:lnTo>
                    <a:lnTo>
                      <a:pt x="7186" y="21600"/>
                    </a:lnTo>
                    <a:lnTo>
                      <a:pt x="12235" y="21600"/>
                    </a:lnTo>
                    <a:lnTo>
                      <a:pt x="12235" y="21015"/>
                    </a:lnTo>
                    <a:lnTo>
                      <a:pt x="17996" y="21015"/>
                    </a:lnTo>
                    <a:lnTo>
                      <a:pt x="17996" y="19826"/>
                    </a:lnTo>
                    <a:lnTo>
                      <a:pt x="21600" y="19826"/>
                    </a:lnTo>
                    <a:lnTo>
                      <a:pt x="21600" y="17759"/>
                    </a:lnTo>
                    <a:cubicBezTo>
                      <a:pt x="18816" y="18132"/>
                      <a:pt x="18126" y="18274"/>
                      <a:pt x="17975" y="18318"/>
                    </a:cubicBezTo>
                    <a:cubicBezTo>
                      <a:pt x="16551" y="14778"/>
                      <a:pt x="16551" y="11239"/>
                      <a:pt x="15839" y="7992"/>
                    </a:cubicBezTo>
                    <a:lnTo>
                      <a:pt x="15839" y="5331"/>
                    </a:lnTo>
                    <a:cubicBezTo>
                      <a:pt x="15839" y="4444"/>
                      <a:pt x="15105" y="3850"/>
                      <a:pt x="15105" y="2963"/>
                    </a:cubicBezTo>
                    <a:lnTo>
                      <a:pt x="15105" y="5917"/>
                    </a:lnTo>
                    <a:lnTo>
                      <a:pt x="14393" y="6511"/>
                    </a:lnTo>
                    <a:lnTo>
                      <a:pt x="14393" y="887"/>
                    </a:lnTo>
                    <a:cubicBezTo>
                      <a:pt x="14393" y="594"/>
                      <a:pt x="9343" y="594"/>
                      <a:pt x="93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6" name="Google Shape;6754;p71"/>
              <p:cNvSpPr/>
              <p:nvPr/>
            </p:nvSpPr>
            <p:spPr>
              <a:xfrm flipH="1" rot="5400000">
                <a:off x="16510982" y="8258697"/>
                <a:ext cx="213066" cy="63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850"/>
                    </a:lnTo>
                    <a:lnTo>
                      <a:pt x="9066" y="1850"/>
                    </a:lnTo>
                    <a:lnTo>
                      <a:pt x="9066" y="305"/>
                    </a:lnTo>
                    <a:cubicBezTo>
                      <a:pt x="9066" y="620"/>
                      <a:pt x="4867" y="620"/>
                      <a:pt x="4867" y="925"/>
                    </a:cubicBezTo>
                    <a:lnTo>
                      <a:pt x="4867" y="1850"/>
                    </a:lnTo>
                    <a:cubicBezTo>
                      <a:pt x="3489" y="2165"/>
                      <a:pt x="2778" y="2470"/>
                      <a:pt x="2778" y="3090"/>
                    </a:cubicBezTo>
                    <a:lnTo>
                      <a:pt x="2778" y="2165"/>
                    </a:lnTo>
                    <a:cubicBezTo>
                      <a:pt x="2778" y="3090"/>
                      <a:pt x="2778" y="3395"/>
                      <a:pt x="2089" y="4015"/>
                    </a:cubicBezTo>
                    <a:lnTo>
                      <a:pt x="2089" y="4625"/>
                    </a:lnTo>
                    <a:cubicBezTo>
                      <a:pt x="1400" y="8335"/>
                      <a:pt x="1400" y="12340"/>
                      <a:pt x="0" y="16050"/>
                    </a:cubicBezTo>
                    <a:lnTo>
                      <a:pt x="1400" y="16355"/>
                    </a:lnTo>
                    <a:lnTo>
                      <a:pt x="1400" y="17900"/>
                    </a:lnTo>
                    <a:cubicBezTo>
                      <a:pt x="1400" y="18510"/>
                      <a:pt x="5578" y="18510"/>
                      <a:pt x="5578" y="18825"/>
                    </a:cubicBezTo>
                    <a:lnTo>
                      <a:pt x="5578" y="18510"/>
                    </a:lnTo>
                    <a:lnTo>
                      <a:pt x="6977" y="18510"/>
                    </a:lnTo>
                    <a:lnTo>
                      <a:pt x="6977" y="20980"/>
                    </a:lnTo>
                    <a:lnTo>
                      <a:pt x="12534" y="21600"/>
                    </a:lnTo>
                    <a:lnTo>
                      <a:pt x="12534" y="20980"/>
                    </a:lnTo>
                    <a:lnTo>
                      <a:pt x="18111" y="20980"/>
                    </a:lnTo>
                    <a:lnTo>
                      <a:pt x="18111" y="19445"/>
                    </a:lnTo>
                    <a:lnTo>
                      <a:pt x="21600" y="19445"/>
                    </a:lnTo>
                    <a:cubicBezTo>
                      <a:pt x="18822" y="18825"/>
                      <a:pt x="18822" y="17900"/>
                      <a:pt x="18111" y="17280"/>
                    </a:cubicBezTo>
                    <a:lnTo>
                      <a:pt x="18822" y="17280"/>
                    </a:lnTo>
                    <a:lnTo>
                      <a:pt x="16733" y="8020"/>
                    </a:lnTo>
                    <a:lnTo>
                      <a:pt x="16733" y="5245"/>
                    </a:lnTo>
                    <a:cubicBezTo>
                      <a:pt x="16733" y="4625"/>
                      <a:pt x="16022" y="3700"/>
                      <a:pt x="16022" y="3090"/>
                    </a:cubicBezTo>
                    <a:cubicBezTo>
                      <a:pt x="16022" y="4015"/>
                      <a:pt x="16022" y="4940"/>
                      <a:pt x="15333" y="6170"/>
                    </a:cubicBezTo>
                    <a:lnTo>
                      <a:pt x="14623" y="6485"/>
                    </a:lnTo>
                    <a:lnTo>
                      <a:pt x="14623" y="620"/>
                    </a:lnTo>
                    <a:cubicBezTo>
                      <a:pt x="14623" y="305"/>
                      <a:pt x="9756" y="305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6755;p71"/>
              <p:cNvSpPr/>
              <p:nvPr/>
            </p:nvSpPr>
            <p:spPr>
              <a:xfrm flipH="1" rot="5400000">
                <a:off x="16184655" y="8794312"/>
                <a:ext cx="206266" cy="406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93" y="9598"/>
                    </a:moveTo>
                    <a:lnTo>
                      <a:pt x="13681" y="10548"/>
                    </a:lnTo>
                    <a:lnTo>
                      <a:pt x="13681" y="9598"/>
                    </a:lnTo>
                    <a:close/>
                    <a:moveTo>
                      <a:pt x="2158" y="12951"/>
                    </a:moveTo>
                    <a:cubicBezTo>
                      <a:pt x="2762" y="13354"/>
                      <a:pt x="2870" y="13743"/>
                      <a:pt x="2482" y="14405"/>
                    </a:cubicBezTo>
                    <a:cubicBezTo>
                      <a:pt x="2438" y="13944"/>
                      <a:pt x="2158" y="13254"/>
                      <a:pt x="2158" y="12951"/>
                    </a:cubicBezTo>
                    <a:close/>
                    <a:moveTo>
                      <a:pt x="10077" y="12476"/>
                    </a:moveTo>
                    <a:lnTo>
                      <a:pt x="10077" y="13441"/>
                    </a:lnTo>
                    <a:lnTo>
                      <a:pt x="9365" y="14880"/>
                    </a:lnTo>
                    <a:lnTo>
                      <a:pt x="9365" y="13441"/>
                    </a:lnTo>
                    <a:cubicBezTo>
                      <a:pt x="9365" y="13441"/>
                      <a:pt x="7207" y="12951"/>
                      <a:pt x="6474" y="12951"/>
                    </a:cubicBezTo>
                    <a:lnTo>
                      <a:pt x="6474" y="12476"/>
                    </a:lnTo>
                    <a:close/>
                    <a:moveTo>
                      <a:pt x="10811" y="0"/>
                    </a:moveTo>
                    <a:lnTo>
                      <a:pt x="10811" y="3353"/>
                    </a:lnTo>
                    <a:lnTo>
                      <a:pt x="10077" y="3353"/>
                    </a:lnTo>
                    <a:lnTo>
                      <a:pt x="10077" y="950"/>
                    </a:lnTo>
                    <a:cubicBezTo>
                      <a:pt x="10077" y="1439"/>
                      <a:pt x="5761" y="1439"/>
                      <a:pt x="5761" y="1914"/>
                    </a:cubicBezTo>
                    <a:lnTo>
                      <a:pt x="5761" y="3353"/>
                    </a:lnTo>
                    <a:cubicBezTo>
                      <a:pt x="4316" y="3828"/>
                      <a:pt x="3604" y="4317"/>
                      <a:pt x="3604" y="4792"/>
                    </a:cubicBezTo>
                    <a:lnTo>
                      <a:pt x="3604" y="7195"/>
                    </a:lnTo>
                    <a:cubicBezTo>
                      <a:pt x="3604" y="6231"/>
                      <a:pt x="3604" y="5756"/>
                      <a:pt x="2892" y="4317"/>
                    </a:cubicBezTo>
                    <a:lnTo>
                      <a:pt x="0" y="15355"/>
                    </a:lnTo>
                    <a:lnTo>
                      <a:pt x="734" y="15355"/>
                    </a:lnTo>
                    <a:lnTo>
                      <a:pt x="734" y="17758"/>
                    </a:lnTo>
                    <a:cubicBezTo>
                      <a:pt x="734" y="17758"/>
                      <a:pt x="6474" y="17758"/>
                      <a:pt x="6474" y="18233"/>
                    </a:cubicBezTo>
                    <a:lnTo>
                      <a:pt x="6474" y="17758"/>
                    </a:lnTo>
                    <a:lnTo>
                      <a:pt x="7207" y="17758"/>
                    </a:lnTo>
                    <a:lnTo>
                      <a:pt x="7207" y="21600"/>
                    </a:lnTo>
                    <a:lnTo>
                      <a:pt x="12969" y="21600"/>
                    </a:lnTo>
                    <a:lnTo>
                      <a:pt x="12969" y="21111"/>
                    </a:lnTo>
                    <a:lnTo>
                      <a:pt x="17996" y="21111"/>
                    </a:lnTo>
                    <a:lnTo>
                      <a:pt x="17996" y="18233"/>
                    </a:lnTo>
                    <a:lnTo>
                      <a:pt x="21600" y="18233"/>
                    </a:lnTo>
                    <a:lnTo>
                      <a:pt x="21600" y="15355"/>
                    </a:lnTo>
                    <a:lnTo>
                      <a:pt x="17996" y="15355"/>
                    </a:lnTo>
                    <a:lnTo>
                      <a:pt x="15126" y="4317"/>
                    </a:lnTo>
                    <a:lnTo>
                      <a:pt x="15126" y="95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6756;p71"/>
              <p:cNvSpPr/>
              <p:nvPr/>
            </p:nvSpPr>
            <p:spPr>
              <a:xfrm flipH="1" rot="5400000">
                <a:off x="17362259" y="7716185"/>
                <a:ext cx="178840" cy="693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75" y="17824"/>
                    </a:moveTo>
                    <a:cubicBezTo>
                      <a:pt x="21575" y="17875"/>
                      <a:pt x="21575" y="17919"/>
                      <a:pt x="21600" y="17962"/>
                    </a:cubicBezTo>
                    <a:cubicBezTo>
                      <a:pt x="21600" y="17911"/>
                      <a:pt x="21575" y="17868"/>
                      <a:pt x="21575" y="17824"/>
                    </a:cubicBezTo>
                    <a:close/>
                    <a:moveTo>
                      <a:pt x="12467" y="0"/>
                    </a:moveTo>
                    <a:lnTo>
                      <a:pt x="12467" y="1462"/>
                    </a:lnTo>
                    <a:lnTo>
                      <a:pt x="10800" y="1462"/>
                    </a:lnTo>
                    <a:lnTo>
                      <a:pt x="10800" y="247"/>
                    </a:lnTo>
                    <a:cubicBezTo>
                      <a:pt x="10800" y="735"/>
                      <a:pt x="5823" y="735"/>
                      <a:pt x="5823" y="975"/>
                    </a:cubicBezTo>
                    <a:lnTo>
                      <a:pt x="5823" y="1462"/>
                    </a:lnTo>
                    <a:cubicBezTo>
                      <a:pt x="5002" y="1942"/>
                      <a:pt x="4156" y="2190"/>
                      <a:pt x="4156" y="2430"/>
                    </a:cubicBezTo>
                    <a:lnTo>
                      <a:pt x="4156" y="4612"/>
                    </a:lnTo>
                    <a:cubicBezTo>
                      <a:pt x="4156" y="4612"/>
                      <a:pt x="4156" y="4132"/>
                      <a:pt x="2513" y="4132"/>
                    </a:cubicBezTo>
                    <a:lnTo>
                      <a:pt x="2513" y="2190"/>
                    </a:lnTo>
                    <a:cubicBezTo>
                      <a:pt x="2513" y="2670"/>
                      <a:pt x="2513" y="2917"/>
                      <a:pt x="1667" y="3645"/>
                    </a:cubicBezTo>
                    <a:lnTo>
                      <a:pt x="1667" y="3885"/>
                    </a:lnTo>
                    <a:cubicBezTo>
                      <a:pt x="846" y="8737"/>
                      <a:pt x="846" y="13350"/>
                      <a:pt x="0" y="18202"/>
                    </a:cubicBezTo>
                    <a:lnTo>
                      <a:pt x="846" y="17962"/>
                    </a:lnTo>
                    <a:lnTo>
                      <a:pt x="846" y="19658"/>
                    </a:lnTo>
                    <a:cubicBezTo>
                      <a:pt x="846" y="19177"/>
                      <a:pt x="4156" y="18690"/>
                      <a:pt x="4156" y="18202"/>
                    </a:cubicBezTo>
                    <a:lnTo>
                      <a:pt x="4156" y="16260"/>
                    </a:lnTo>
                    <a:lnTo>
                      <a:pt x="5002" y="16260"/>
                    </a:lnTo>
                    <a:lnTo>
                      <a:pt x="5002" y="19417"/>
                    </a:lnTo>
                    <a:cubicBezTo>
                      <a:pt x="5002" y="19177"/>
                      <a:pt x="6644" y="18690"/>
                      <a:pt x="8312" y="18450"/>
                    </a:cubicBezTo>
                    <a:lnTo>
                      <a:pt x="8312" y="19905"/>
                    </a:lnTo>
                    <a:cubicBezTo>
                      <a:pt x="8312" y="20632"/>
                      <a:pt x="9979" y="21120"/>
                      <a:pt x="9979" y="21600"/>
                    </a:cubicBezTo>
                    <a:cubicBezTo>
                      <a:pt x="9979" y="19658"/>
                      <a:pt x="9979" y="17475"/>
                      <a:pt x="11621" y="15780"/>
                    </a:cubicBezTo>
                    <a:lnTo>
                      <a:pt x="12467" y="15780"/>
                    </a:lnTo>
                    <a:lnTo>
                      <a:pt x="12467" y="17235"/>
                    </a:lnTo>
                    <a:cubicBezTo>
                      <a:pt x="12467" y="17235"/>
                      <a:pt x="13288" y="17475"/>
                      <a:pt x="14135" y="17475"/>
                    </a:cubicBezTo>
                    <a:lnTo>
                      <a:pt x="14135" y="19417"/>
                    </a:lnTo>
                    <a:cubicBezTo>
                      <a:pt x="14135" y="20145"/>
                      <a:pt x="15777" y="20632"/>
                      <a:pt x="15777" y="21360"/>
                    </a:cubicBezTo>
                    <a:lnTo>
                      <a:pt x="15777" y="17962"/>
                    </a:lnTo>
                    <a:cubicBezTo>
                      <a:pt x="16623" y="17962"/>
                      <a:pt x="16623" y="17962"/>
                      <a:pt x="16623" y="18202"/>
                    </a:cubicBezTo>
                    <a:cubicBezTo>
                      <a:pt x="16623" y="16988"/>
                      <a:pt x="16623" y="16020"/>
                      <a:pt x="15777" y="14805"/>
                    </a:cubicBezTo>
                    <a:lnTo>
                      <a:pt x="16623" y="14805"/>
                    </a:lnTo>
                    <a:lnTo>
                      <a:pt x="16623" y="18450"/>
                    </a:lnTo>
                    <a:cubicBezTo>
                      <a:pt x="16623" y="19177"/>
                      <a:pt x="19933" y="19417"/>
                      <a:pt x="19933" y="20145"/>
                    </a:cubicBezTo>
                    <a:lnTo>
                      <a:pt x="19933" y="17475"/>
                    </a:lnTo>
                    <a:cubicBezTo>
                      <a:pt x="20679" y="17475"/>
                      <a:pt x="21426" y="17475"/>
                      <a:pt x="21575" y="17824"/>
                    </a:cubicBezTo>
                    <a:cubicBezTo>
                      <a:pt x="20754" y="13510"/>
                      <a:pt x="20754" y="9669"/>
                      <a:pt x="19933" y="5340"/>
                    </a:cubicBezTo>
                    <a:lnTo>
                      <a:pt x="19933" y="3885"/>
                    </a:lnTo>
                    <a:cubicBezTo>
                      <a:pt x="19933" y="3398"/>
                      <a:pt x="18265" y="2670"/>
                      <a:pt x="18265" y="2190"/>
                    </a:cubicBezTo>
                    <a:lnTo>
                      <a:pt x="18265" y="4612"/>
                    </a:lnTo>
                    <a:cubicBezTo>
                      <a:pt x="17444" y="4860"/>
                      <a:pt x="17444" y="4860"/>
                      <a:pt x="17444" y="5100"/>
                    </a:cubicBezTo>
                    <a:lnTo>
                      <a:pt x="17444" y="487"/>
                    </a:lnTo>
                    <a:cubicBezTo>
                      <a:pt x="17444" y="247"/>
                      <a:pt x="12467" y="247"/>
                      <a:pt x="124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Google Shape;6757;p71"/>
              <p:cNvSpPr/>
              <p:nvPr/>
            </p:nvSpPr>
            <p:spPr>
              <a:xfrm flipH="1" rot="5400000">
                <a:off x="16267614" y="7513789"/>
                <a:ext cx="194110" cy="63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10611" y="0"/>
                    </a:moveTo>
                    <a:lnTo>
                      <a:pt x="10611" y="1850"/>
                    </a:lnTo>
                    <a:lnTo>
                      <a:pt x="9873" y="1850"/>
                    </a:lnTo>
                    <a:lnTo>
                      <a:pt x="9873" y="305"/>
                    </a:lnTo>
                    <a:cubicBezTo>
                      <a:pt x="9873" y="925"/>
                      <a:pt x="5406" y="925"/>
                      <a:pt x="5406" y="1230"/>
                    </a:cubicBezTo>
                    <a:lnTo>
                      <a:pt x="5406" y="1850"/>
                    </a:lnTo>
                    <a:lnTo>
                      <a:pt x="3172" y="2775"/>
                    </a:lnTo>
                    <a:cubicBezTo>
                      <a:pt x="3172" y="3395"/>
                      <a:pt x="2413" y="4320"/>
                      <a:pt x="2413" y="4940"/>
                    </a:cubicBezTo>
                    <a:lnTo>
                      <a:pt x="2413" y="2775"/>
                    </a:lnTo>
                    <a:cubicBezTo>
                      <a:pt x="2413" y="3395"/>
                      <a:pt x="1676" y="4320"/>
                      <a:pt x="1676" y="4940"/>
                    </a:cubicBezTo>
                    <a:cubicBezTo>
                      <a:pt x="-558" y="8945"/>
                      <a:pt x="-558" y="13265"/>
                      <a:pt x="1676" y="16975"/>
                    </a:cubicBezTo>
                    <a:cubicBezTo>
                      <a:pt x="1676" y="16975"/>
                      <a:pt x="1676" y="16660"/>
                      <a:pt x="2413" y="16660"/>
                    </a:cubicBezTo>
                    <a:lnTo>
                      <a:pt x="2413" y="18825"/>
                    </a:lnTo>
                    <a:cubicBezTo>
                      <a:pt x="2413" y="18510"/>
                      <a:pt x="5406" y="17900"/>
                      <a:pt x="5406" y="16975"/>
                    </a:cubicBezTo>
                    <a:lnTo>
                      <a:pt x="5406" y="17900"/>
                    </a:lnTo>
                    <a:lnTo>
                      <a:pt x="8377" y="17900"/>
                    </a:lnTo>
                    <a:cubicBezTo>
                      <a:pt x="8377" y="18510"/>
                      <a:pt x="9136" y="18825"/>
                      <a:pt x="9136" y="19750"/>
                    </a:cubicBezTo>
                    <a:cubicBezTo>
                      <a:pt x="9136" y="20370"/>
                      <a:pt x="10611" y="20980"/>
                      <a:pt x="12107" y="21600"/>
                    </a:cubicBezTo>
                    <a:cubicBezTo>
                      <a:pt x="10611" y="19445"/>
                      <a:pt x="10611" y="16975"/>
                      <a:pt x="10611" y="14505"/>
                    </a:cubicBezTo>
                    <a:cubicBezTo>
                      <a:pt x="10611" y="16355"/>
                      <a:pt x="12107" y="18205"/>
                      <a:pt x="12844" y="20055"/>
                    </a:cubicBezTo>
                    <a:lnTo>
                      <a:pt x="18071" y="19750"/>
                    </a:lnTo>
                    <a:cubicBezTo>
                      <a:pt x="18071" y="19445"/>
                      <a:pt x="18071" y="18510"/>
                      <a:pt x="17312" y="18205"/>
                    </a:cubicBezTo>
                    <a:cubicBezTo>
                      <a:pt x="18808" y="18205"/>
                      <a:pt x="21042" y="17900"/>
                      <a:pt x="21042" y="17900"/>
                    </a:cubicBezTo>
                    <a:cubicBezTo>
                      <a:pt x="18808" y="17900"/>
                      <a:pt x="18808" y="17585"/>
                      <a:pt x="18808" y="16660"/>
                    </a:cubicBezTo>
                    <a:lnTo>
                      <a:pt x="21042" y="16660"/>
                    </a:lnTo>
                    <a:cubicBezTo>
                      <a:pt x="20305" y="13265"/>
                      <a:pt x="18808" y="10185"/>
                      <a:pt x="17312" y="6790"/>
                    </a:cubicBezTo>
                    <a:lnTo>
                      <a:pt x="17312" y="5865"/>
                    </a:lnTo>
                    <a:cubicBezTo>
                      <a:pt x="17312" y="5245"/>
                      <a:pt x="16575" y="4320"/>
                      <a:pt x="16575" y="3395"/>
                    </a:cubicBezTo>
                    <a:lnTo>
                      <a:pt x="16575" y="3090"/>
                    </a:lnTo>
                    <a:cubicBezTo>
                      <a:pt x="15078" y="4320"/>
                      <a:pt x="14341" y="5865"/>
                      <a:pt x="14341" y="7095"/>
                    </a:cubicBezTo>
                    <a:cubicBezTo>
                      <a:pt x="14341" y="4940"/>
                      <a:pt x="14341" y="2775"/>
                      <a:pt x="15837" y="925"/>
                    </a:cubicBezTo>
                    <a:cubicBezTo>
                      <a:pt x="15837" y="925"/>
                      <a:pt x="10611" y="305"/>
                      <a:pt x="10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0" name="Google Shape;6758;p71"/>
              <p:cNvSpPr/>
              <p:nvPr/>
            </p:nvSpPr>
            <p:spPr>
              <a:xfrm flipH="1" rot="5400000">
                <a:off x="16697275" y="6884213"/>
                <a:ext cx="210540" cy="785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fill="norm" stroke="1" extrusionOk="0">
                    <a:moveTo>
                      <a:pt x="9445" y="0"/>
                    </a:moveTo>
                    <a:cubicBezTo>
                      <a:pt x="9445" y="491"/>
                      <a:pt x="9445" y="990"/>
                      <a:pt x="10133" y="1489"/>
                    </a:cubicBezTo>
                    <a:lnTo>
                      <a:pt x="9445" y="1489"/>
                    </a:lnTo>
                    <a:cubicBezTo>
                      <a:pt x="9445" y="1236"/>
                      <a:pt x="9445" y="491"/>
                      <a:pt x="8778" y="246"/>
                    </a:cubicBezTo>
                    <a:cubicBezTo>
                      <a:pt x="8778" y="491"/>
                      <a:pt x="4733" y="990"/>
                      <a:pt x="4733" y="990"/>
                    </a:cubicBezTo>
                    <a:lnTo>
                      <a:pt x="4733" y="1489"/>
                    </a:lnTo>
                    <a:cubicBezTo>
                      <a:pt x="3378" y="1734"/>
                      <a:pt x="2710" y="2233"/>
                      <a:pt x="2710" y="2479"/>
                    </a:cubicBezTo>
                    <a:lnTo>
                      <a:pt x="2710" y="3722"/>
                    </a:lnTo>
                    <a:cubicBezTo>
                      <a:pt x="2710" y="2977"/>
                      <a:pt x="2043" y="2479"/>
                      <a:pt x="2043" y="2233"/>
                    </a:cubicBezTo>
                    <a:cubicBezTo>
                      <a:pt x="2043" y="2732"/>
                      <a:pt x="2043" y="2977"/>
                      <a:pt x="688" y="3722"/>
                    </a:cubicBezTo>
                    <a:lnTo>
                      <a:pt x="688" y="3967"/>
                    </a:lnTo>
                    <a:cubicBezTo>
                      <a:pt x="688" y="8686"/>
                      <a:pt x="688" y="13651"/>
                      <a:pt x="0" y="18370"/>
                    </a:cubicBezTo>
                    <a:lnTo>
                      <a:pt x="688" y="18370"/>
                    </a:lnTo>
                    <a:lnTo>
                      <a:pt x="688" y="19613"/>
                    </a:lnTo>
                    <a:lnTo>
                      <a:pt x="6755" y="19613"/>
                    </a:lnTo>
                    <a:lnTo>
                      <a:pt x="6755" y="21600"/>
                    </a:lnTo>
                    <a:lnTo>
                      <a:pt x="12155" y="21600"/>
                    </a:lnTo>
                    <a:lnTo>
                      <a:pt x="12155" y="21347"/>
                    </a:lnTo>
                    <a:lnTo>
                      <a:pt x="16867" y="21347"/>
                    </a:lnTo>
                    <a:lnTo>
                      <a:pt x="16867" y="20111"/>
                    </a:lnTo>
                    <a:cubicBezTo>
                      <a:pt x="18890" y="20111"/>
                      <a:pt x="19578" y="20111"/>
                      <a:pt x="19578" y="19858"/>
                    </a:cubicBezTo>
                    <a:lnTo>
                      <a:pt x="19578" y="18370"/>
                    </a:lnTo>
                    <a:lnTo>
                      <a:pt x="20245" y="18370"/>
                    </a:lnTo>
                    <a:cubicBezTo>
                      <a:pt x="21600" y="12661"/>
                      <a:pt x="19578" y="7443"/>
                      <a:pt x="15533" y="2233"/>
                    </a:cubicBezTo>
                    <a:lnTo>
                      <a:pt x="15533" y="4220"/>
                    </a:lnTo>
                    <a:cubicBezTo>
                      <a:pt x="15533" y="2977"/>
                      <a:pt x="14178" y="1734"/>
                      <a:pt x="13510" y="491"/>
                    </a:cubicBezTo>
                    <a:cubicBezTo>
                      <a:pt x="13510" y="246"/>
                      <a:pt x="9465" y="246"/>
                      <a:pt x="94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1" name="Google Shape;6759;p71"/>
              <p:cNvSpPr/>
              <p:nvPr/>
            </p:nvSpPr>
            <p:spPr>
              <a:xfrm flipH="1" rot="5400000">
                <a:off x="17276557" y="6334677"/>
                <a:ext cx="217124" cy="668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600" fill="norm" stroke="1" extrusionOk="0">
                    <a:moveTo>
                      <a:pt x="13503" y="0"/>
                    </a:moveTo>
                    <a:lnTo>
                      <a:pt x="13503" y="2039"/>
                    </a:lnTo>
                    <a:lnTo>
                      <a:pt x="12146" y="2039"/>
                    </a:lnTo>
                    <a:lnTo>
                      <a:pt x="12146" y="586"/>
                    </a:lnTo>
                    <a:cubicBezTo>
                      <a:pt x="12146" y="875"/>
                      <a:pt x="8097" y="875"/>
                      <a:pt x="8097" y="1164"/>
                    </a:cubicBezTo>
                    <a:lnTo>
                      <a:pt x="8097" y="2039"/>
                    </a:lnTo>
                    <a:cubicBezTo>
                      <a:pt x="7429" y="2337"/>
                      <a:pt x="6741" y="2626"/>
                      <a:pt x="6741" y="2923"/>
                    </a:cubicBezTo>
                    <a:lnTo>
                      <a:pt x="6741" y="4087"/>
                    </a:lnTo>
                    <a:cubicBezTo>
                      <a:pt x="6741" y="3798"/>
                      <a:pt x="6741" y="2923"/>
                      <a:pt x="5405" y="2626"/>
                    </a:cubicBezTo>
                    <a:cubicBezTo>
                      <a:pt x="4049" y="7299"/>
                      <a:pt x="2024" y="12550"/>
                      <a:pt x="0" y="17224"/>
                    </a:cubicBezTo>
                    <a:cubicBezTo>
                      <a:pt x="0" y="17224"/>
                      <a:pt x="668" y="17224"/>
                      <a:pt x="1356" y="17513"/>
                    </a:cubicBezTo>
                    <a:cubicBezTo>
                      <a:pt x="1356" y="18099"/>
                      <a:pt x="1356" y="18686"/>
                      <a:pt x="668" y="18974"/>
                    </a:cubicBezTo>
                    <a:cubicBezTo>
                      <a:pt x="668" y="18974"/>
                      <a:pt x="4717" y="19561"/>
                      <a:pt x="5405" y="19561"/>
                    </a:cubicBezTo>
                    <a:lnTo>
                      <a:pt x="5405" y="18974"/>
                    </a:lnTo>
                    <a:lnTo>
                      <a:pt x="8097" y="18974"/>
                    </a:lnTo>
                    <a:cubicBezTo>
                      <a:pt x="8097" y="19850"/>
                      <a:pt x="7429" y="20436"/>
                      <a:pt x="6741" y="21311"/>
                    </a:cubicBezTo>
                    <a:cubicBezTo>
                      <a:pt x="6741" y="21311"/>
                      <a:pt x="10810" y="21600"/>
                      <a:pt x="11478" y="21600"/>
                    </a:cubicBezTo>
                    <a:lnTo>
                      <a:pt x="11478" y="21022"/>
                    </a:lnTo>
                    <a:cubicBezTo>
                      <a:pt x="12369" y="21022"/>
                      <a:pt x="13887" y="21154"/>
                      <a:pt x="14778" y="21154"/>
                    </a:cubicBezTo>
                    <a:cubicBezTo>
                      <a:pt x="15223" y="21154"/>
                      <a:pt x="15527" y="21119"/>
                      <a:pt x="15527" y="21022"/>
                    </a:cubicBezTo>
                    <a:cubicBezTo>
                      <a:pt x="15527" y="20436"/>
                      <a:pt x="16883" y="19850"/>
                      <a:pt x="16883" y="18974"/>
                    </a:cubicBezTo>
                    <a:lnTo>
                      <a:pt x="18240" y="18974"/>
                    </a:lnTo>
                    <a:cubicBezTo>
                      <a:pt x="19576" y="17513"/>
                      <a:pt x="20264" y="16060"/>
                      <a:pt x="20932" y="14301"/>
                    </a:cubicBezTo>
                    <a:cubicBezTo>
                      <a:pt x="21600" y="11098"/>
                      <a:pt x="21600" y="7010"/>
                      <a:pt x="19576" y="2923"/>
                    </a:cubicBezTo>
                    <a:cubicBezTo>
                      <a:pt x="19576" y="3798"/>
                      <a:pt x="18240" y="4962"/>
                      <a:pt x="18240" y="5838"/>
                    </a:cubicBezTo>
                    <a:cubicBezTo>
                      <a:pt x="18240" y="5838"/>
                      <a:pt x="18240" y="6424"/>
                      <a:pt x="17551" y="6424"/>
                    </a:cubicBezTo>
                    <a:lnTo>
                      <a:pt x="17551" y="875"/>
                    </a:lnTo>
                    <a:cubicBezTo>
                      <a:pt x="17551" y="586"/>
                      <a:pt x="13503" y="586"/>
                      <a:pt x="1350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2" name="Google Shape;6760;p71"/>
              <p:cNvSpPr/>
              <p:nvPr/>
            </p:nvSpPr>
            <p:spPr>
              <a:xfrm flipH="1" rot="5400000">
                <a:off x="16170171" y="6156150"/>
                <a:ext cx="192460" cy="431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37" y="14020"/>
                    </a:moveTo>
                    <a:cubicBezTo>
                      <a:pt x="11563" y="14929"/>
                      <a:pt x="10037" y="14929"/>
                      <a:pt x="10037" y="14929"/>
                    </a:cubicBezTo>
                    <a:lnTo>
                      <a:pt x="10037" y="14020"/>
                    </a:lnTo>
                    <a:close/>
                    <a:moveTo>
                      <a:pt x="11563" y="0"/>
                    </a:moveTo>
                    <a:lnTo>
                      <a:pt x="11563" y="2712"/>
                    </a:lnTo>
                    <a:lnTo>
                      <a:pt x="10037" y="2712"/>
                    </a:lnTo>
                    <a:lnTo>
                      <a:pt x="10037" y="447"/>
                    </a:lnTo>
                    <a:cubicBezTo>
                      <a:pt x="10037" y="908"/>
                      <a:pt x="5388" y="908"/>
                      <a:pt x="5388" y="1356"/>
                    </a:cubicBezTo>
                    <a:lnTo>
                      <a:pt x="5388" y="2712"/>
                    </a:lnTo>
                    <a:cubicBezTo>
                      <a:pt x="4625" y="3159"/>
                      <a:pt x="3862" y="3620"/>
                      <a:pt x="3862" y="4515"/>
                    </a:cubicBezTo>
                    <a:lnTo>
                      <a:pt x="3862" y="7241"/>
                    </a:lnTo>
                    <a:cubicBezTo>
                      <a:pt x="3862" y="5885"/>
                      <a:pt x="3862" y="4976"/>
                      <a:pt x="2313" y="3620"/>
                    </a:cubicBezTo>
                    <a:lnTo>
                      <a:pt x="0" y="15824"/>
                    </a:lnTo>
                    <a:lnTo>
                      <a:pt x="763" y="15824"/>
                    </a:lnTo>
                    <a:lnTo>
                      <a:pt x="763" y="18088"/>
                    </a:lnTo>
                    <a:cubicBezTo>
                      <a:pt x="763" y="18319"/>
                      <a:pt x="1919" y="18427"/>
                      <a:pt x="3076" y="18427"/>
                    </a:cubicBezTo>
                    <a:cubicBezTo>
                      <a:pt x="4232" y="18427"/>
                      <a:pt x="5388" y="18319"/>
                      <a:pt x="5388" y="18088"/>
                    </a:cubicBezTo>
                    <a:lnTo>
                      <a:pt x="6175" y="18088"/>
                    </a:lnTo>
                    <a:lnTo>
                      <a:pt x="6175" y="21261"/>
                    </a:lnTo>
                    <a:cubicBezTo>
                      <a:pt x="6175" y="21478"/>
                      <a:pt x="7724" y="21600"/>
                      <a:pt x="9251" y="21600"/>
                    </a:cubicBezTo>
                    <a:cubicBezTo>
                      <a:pt x="10800" y="21600"/>
                      <a:pt x="12349" y="21478"/>
                      <a:pt x="12349" y="21261"/>
                    </a:cubicBezTo>
                    <a:lnTo>
                      <a:pt x="12349" y="20353"/>
                    </a:lnTo>
                    <a:cubicBezTo>
                      <a:pt x="12349" y="20583"/>
                      <a:pt x="13876" y="20692"/>
                      <a:pt x="15425" y="20692"/>
                    </a:cubicBezTo>
                    <a:cubicBezTo>
                      <a:pt x="16975" y="20692"/>
                      <a:pt x="18524" y="20583"/>
                      <a:pt x="18524" y="20353"/>
                    </a:cubicBezTo>
                    <a:lnTo>
                      <a:pt x="18524" y="18088"/>
                    </a:lnTo>
                    <a:cubicBezTo>
                      <a:pt x="20051" y="18088"/>
                      <a:pt x="21600" y="18088"/>
                      <a:pt x="21600" y="17180"/>
                    </a:cubicBezTo>
                    <a:lnTo>
                      <a:pt x="21600" y="14468"/>
                    </a:lnTo>
                    <a:cubicBezTo>
                      <a:pt x="21045" y="15105"/>
                      <a:pt x="20791" y="15525"/>
                      <a:pt x="20698" y="15797"/>
                    </a:cubicBezTo>
                    <a:cubicBezTo>
                      <a:pt x="20051" y="13288"/>
                      <a:pt x="20004" y="11119"/>
                      <a:pt x="19287" y="8136"/>
                    </a:cubicBezTo>
                    <a:lnTo>
                      <a:pt x="19287" y="7241"/>
                    </a:lnTo>
                    <a:cubicBezTo>
                      <a:pt x="19287" y="5885"/>
                      <a:pt x="18524" y="4976"/>
                      <a:pt x="18524" y="3620"/>
                    </a:cubicBezTo>
                    <a:cubicBezTo>
                      <a:pt x="18524" y="5424"/>
                      <a:pt x="16975" y="7241"/>
                      <a:pt x="16975" y="9044"/>
                    </a:cubicBezTo>
                    <a:lnTo>
                      <a:pt x="16188" y="9492"/>
                    </a:lnTo>
                    <a:lnTo>
                      <a:pt x="16188" y="908"/>
                    </a:lnTo>
                    <a:cubicBezTo>
                      <a:pt x="16188" y="447"/>
                      <a:pt x="11563" y="447"/>
                      <a:pt x="115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3" name="Google Shape;6761;p71"/>
              <p:cNvSpPr/>
              <p:nvPr/>
            </p:nvSpPr>
            <p:spPr>
              <a:xfrm flipH="1" rot="5400000">
                <a:off x="17239057" y="5190101"/>
                <a:ext cx="213067" cy="693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34" y="0"/>
                    </a:moveTo>
                    <a:lnTo>
                      <a:pt x="12534" y="1687"/>
                    </a:lnTo>
                    <a:lnTo>
                      <a:pt x="11844" y="1687"/>
                    </a:lnTo>
                    <a:lnTo>
                      <a:pt x="11844" y="278"/>
                    </a:lnTo>
                    <a:cubicBezTo>
                      <a:pt x="11844" y="565"/>
                      <a:pt x="7667" y="565"/>
                      <a:pt x="7667" y="844"/>
                    </a:cubicBezTo>
                    <a:lnTo>
                      <a:pt x="7667" y="1687"/>
                    </a:lnTo>
                    <a:cubicBezTo>
                      <a:pt x="6956" y="1974"/>
                      <a:pt x="5578" y="2253"/>
                      <a:pt x="5578" y="2818"/>
                    </a:cubicBezTo>
                    <a:cubicBezTo>
                      <a:pt x="5578" y="3375"/>
                      <a:pt x="5578" y="4219"/>
                      <a:pt x="4867" y="4784"/>
                    </a:cubicBezTo>
                    <a:lnTo>
                      <a:pt x="4867" y="2531"/>
                    </a:lnTo>
                    <a:cubicBezTo>
                      <a:pt x="3489" y="7315"/>
                      <a:pt x="1400" y="12665"/>
                      <a:pt x="0" y="17449"/>
                    </a:cubicBezTo>
                    <a:lnTo>
                      <a:pt x="689" y="17449"/>
                    </a:lnTo>
                    <a:lnTo>
                      <a:pt x="689" y="18858"/>
                    </a:lnTo>
                    <a:cubicBezTo>
                      <a:pt x="689" y="19423"/>
                      <a:pt x="5578" y="19423"/>
                      <a:pt x="5578" y="19423"/>
                    </a:cubicBezTo>
                    <a:lnTo>
                      <a:pt x="7667" y="19423"/>
                    </a:lnTo>
                    <a:lnTo>
                      <a:pt x="7667" y="21389"/>
                    </a:lnTo>
                    <a:cubicBezTo>
                      <a:pt x="7667" y="21533"/>
                      <a:pt x="8878" y="21600"/>
                      <a:pt x="10111" y="21600"/>
                    </a:cubicBezTo>
                    <a:cubicBezTo>
                      <a:pt x="11322" y="21600"/>
                      <a:pt x="12534" y="21533"/>
                      <a:pt x="12534" y="21389"/>
                    </a:cubicBezTo>
                    <a:lnTo>
                      <a:pt x="12534" y="21111"/>
                    </a:lnTo>
                    <a:cubicBezTo>
                      <a:pt x="12534" y="21246"/>
                      <a:pt x="13933" y="21322"/>
                      <a:pt x="15333" y="21322"/>
                    </a:cubicBezTo>
                    <a:cubicBezTo>
                      <a:pt x="16712" y="21322"/>
                      <a:pt x="18111" y="21246"/>
                      <a:pt x="18111" y="21111"/>
                    </a:cubicBezTo>
                    <a:lnTo>
                      <a:pt x="18111" y="19702"/>
                    </a:lnTo>
                    <a:lnTo>
                      <a:pt x="20911" y="19702"/>
                    </a:lnTo>
                    <a:lnTo>
                      <a:pt x="20911" y="18014"/>
                    </a:lnTo>
                    <a:lnTo>
                      <a:pt x="21600" y="18014"/>
                    </a:lnTo>
                    <a:cubicBezTo>
                      <a:pt x="20200" y="15483"/>
                      <a:pt x="20200" y="11821"/>
                      <a:pt x="20200" y="8724"/>
                    </a:cubicBezTo>
                    <a:lnTo>
                      <a:pt x="20200" y="4506"/>
                    </a:lnTo>
                    <a:cubicBezTo>
                      <a:pt x="20200" y="3940"/>
                      <a:pt x="18801" y="3097"/>
                      <a:pt x="18801" y="2531"/>
                    </a:cubicBezTo>
                    <a:cubicBezTo>
                      <a:pt x="18801" y="3375"/>
                      <a:pt x="18111" y="4506"/>
                      <a:pt x="18111" y="5628"/>
                    </a:cubicBezTo>
                    <a:cubicBezTo>
                      <a:pt x="18111" y="5915"/>
                      <a:pt x="17422" y="5915"/>
                      <a:pt x="17422" y="6193"/>
                    </a:cubicBezTo>
                    <a:lnTo>
                      <a:pt x="17422" y="7037"/>
                    </a:lnTo>
                    <a:lnTo>
                      <a:pt x="16022" y="7037"/>
                    </a:lnTo>
                    <a:cubicBezTo>
                      <a:pt x="16022" y="4784"/>
                      <a:pt x="17422" y="2818"/>
                      <a:pt x="17422" y="565"/>
                    </a:cubicBezTo>
                    <a:cubicBezTo>
                      <a:pt x="17422" y="565"/>
                      <a:pt x="12534" y="278"/>
                      <a:pt x="125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4" name="Google Shape;6762;p71"/>
              <p:cNvSpPr/>
              <p:nvPr/>
            </p:nvSpPr>
            <p:spPr>
              <a:xfrm flipH="1" rot="5400000">
                <a:off x="16455876" y="4697568"/>
                <a:ext cx="219867" cy="68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4" y="0"/>
                    </a:moveTo>
                    <a:lnTo>
                      <a:pt x="12814" y="1716"/>
                    </a:lnTo>
                    <a:lnTo>
                      <a:pt x="12146" y="1716"/>
                    </a:lnTo>
                    <a:lnTo>
                      <a:pt x="12146" y="283"/>
                    </a:lnTo>
                    <a:cubicBezTo>
                      <a:pt x="12146" y="858"/>
                      <a:pt x="7409" y="858"/>
                      <a:pt x="7409" y="1150"/>
                    </a:cubicBezTo>
                    <a:lnTo>
                      <a:pt x="7409" y="1716"/>
                    </a:lnTo>
                    <a:cubicBezTo>
                      <a:pt x="6741" y="2291"/>
                      <a:pt x="6073" y="2574"/>
                      <a:pt x="6073" y="2866"/>
                    </a:cubicBezTo>
                    <a:cubicBezTo>
                      <a:pt x="6073" y="3724"/>
                      <a:pt x="6073" y="4291"/>
                      <a:pt x="5385" y="5158"/>
                    </a:cubicBezTo>
                    <a:lnTo>
                      <a:pt x="5385" y="2291"/>
                    </a:lnTo>
                    <a:lnTo>
                      <a:pt x="0" y="17180"/>
                    </a:lnTo>
                    <a:lnTo>
                      <a:pt x="668" y="17180"/>
                    </a:lnTo>
                    <a:lnTo>
                      <a:pt x="668" y="18605"/>
                    </a:lnTo>
                    <a:cubicBezTo>
                      <a:pt x="668" y="18897"/>
                      <a:pt x="6073" y="18897"/>
                      <a:pt x="6073" y="18897"/>
                    </a:cubicBezTo>
                    <a:lnTo>
                      <a:pt x="7409" y="18897"/>
                    </a:lnTo>
                    <a:lnTo>
                      <a:pt x="7409" y="21471"/>
                    </a:lnTo>
                    <a:cubicBezTo>
                      <a:pt x="7409" y="21471"/>
                      <a:pt x="9818" y="21600"/>
                      <a:pt x="11417" y="21600"/>
                    </a:cubicBezTo>
                    <a:cubicBezTo>
                      <a:pt x="12227" y="21600"/>
                      <a:pt x="12814" y="21566"/>
                      <a:pt x="12814" y="21471"/>
                    </a:cubicBezTo>
                    <a:lnTo>
                      <a:pt x="12814" y="21188"/>
                    </a:lnTo>
                    <a:cubicBezTo>
                      <a:pt x="12814" y="21188"/>
                      <a:pt x="14920" y="21308"/>
                      <a:pt x="16316" y="21308"/>
                    </a:cubicBezTo>
                    <a:cubicBezTo>
                      <a:pt x="17025" y="21308"/>
                      <a:pt x="17551" y="21282"/>
                      <a:pt x="17551" y="21188"/>
                    </a:cubicBezTo>
                    <a:lnTo>
                      <a:pt x="17551" y="19463"/>
                    </a:lnTo>
                    <a:lnTo>
                      <a:pt x="20244" y="19463"/>
                    </a:lnTo>
                    <a:lnTo>
                      <a:pt x="20244" y="17464"/>
                    </a:lnTo>
                    <a:lnTo>
                      <a:pt x="21600" y="17464"/>
                    </a:lnTo>
                    <a:cubicBezTo>
                      <a:pt x="18908" y="15172"/>
                      <a:pt x="18908" y="12023"/>
                      <a:pt x="19576" y="8298"/>
                    </a:cubicBezTo>
                    <a:lnTo>
                      <a:pt x="19576" y="4866"/>
                    </a:lnTo>
                    <a:cubicBezTo>
                      <a:pt x="19576" y="4008"/>
                      <a:pt x="18908" y="3433"/>
                      <a:pt x="18908" y="2574"/>
                    </a:cubicBezTo>
                    <a:cubicBezTo>
                      <a:pt x="18908" y="3724"/>
                      <a:pt x="17551" y="4866"/>
                      <a:pt x="17551" y="5724"/>
                    </a:cubicBezTo>
                    <a:cubicBezTo>
                      <a:pt x="17551" y="6299"/>
                      <a:pt x="16863" y="6299"/>
                      <a:pt x="16863" y="6582"/>
                    </a:cubicBezTo>
                    <a:lnTo>
                      <a:pt x="16863" y="7157"/>
                    </a:lnTo>
                    <a:lnTo>
                      <a:pt x="16195" y="7157"/>
                    </a:lnTo>
                    <a:cubicBezTo>
                      <a:pt x="16195" y="5158"/>
                      <a:pt x="16863" y="2866"/>
                      <a:pt x="16863" y="858"/>
                    </a:cubicBezTo>
                    <a:cubicBezTo>
                      <a:pt x="16863" y="858"/>
                      <a:pt x="12814" y="283"/>
                      <a:pt x="128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5" name="Google Shape;6763;p71"/>
              <p:cNvSpPr/>
              <p:nvPr/>
            </p:nvSpPr>
            <p:spPr>
              <a:xfrm flipH="1" rot="5400000">
                <a:off x="17121589" y="3982478"/>
                <a:ext cx="206265" cy="681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715"/>
                    </a:lnTo>
                    <a:lnTo>
                      <a:pt x="9365" y="1715"/>
                    </a:lnTo>
                    <a:lnTo>
                      <a:pt x="9365" y="283"/>
                    </a:lnTo>
                    <a:cubicBezTo>
                      <a:pt x="9365" y="575"/>
                      <a:pt x="5049" y="575"/>
                      <a:pt x="5049" y="857"/>
                    </a:cubicBezTo>
                    <a:lnTo>
                      <a:pt x="5049" y="1715"/>
                    </a:lnTo>
                    <a:cubicBezTo>
                      <a:pt x="3604" y="2007"/>
                      <a:pt x="2870" y="2289"/>
                      <a:pt x="2870" y="2864"/>
                    </a:cubicBezTo>
                    <a:lnTo>
                      <a:pt x="2870" y="2007"/>
                    </a:lnTo>
                    <a:cubicBezTo>
                      <a:pt x="2870" y="2572"/>
                      <a:pt x="2158" y="3430"/>
                      <a:pt x="2158" y="4287"/>
                    </a:cubicBezTo>
                    <a:cubicBezTo>
                      <a:pt x="712" y="8583"/>
                      <a:pt x="0" y="13154"/>
                      <a:pt x="0" y="17450"/>
                    </a:cubicBezTo>
                    <a:lnTo>
                      <a:pt x="1446" y="17450"/>
                    </a:lnTo>
                    <a:lnTo>
                      <a:pt x="1446" y="18882"/>
                    </a:lnTo>
                    <a:cubicBezTo>
                      <a:pt x="1446" y="19019"/>
                      <a:pt x="2697" y="19096"/>
                      <a:pt x="3970" y="19096"/>
                    </a:cubicBezTo>
                    <a:cubicBezTo>
                      <a:pt x="5222" y="19096"/>
                      <a:pt x="6474" y="19019"/>
                      <a:pt x="6474" y="18882"/>
                    </a:cubicBezTo>
                    <a:lnTo>
                      <a:pt x="7207" y="18882"/>
                    </a:lnTo>
                    <a:lnTo>
                      <a:pt x="7207" y="21163"/>
                    </a:lnTo>
                    <a:cubicBezTo>
                      <a:pt x="7207" y="21454"/>
                      <a:pt x="8631" y="21600"/>
                      <a:pt x="10077" y="21600"/>
                    </a:cubicBezTo>
                    <a:cubicBezTo>
                      <a:pt x="11523" y="21600"/>
                      <a:pt x="12947" y="21454"/>
                      <a:pt x="12947" y="21163"/>
                    </a:cubicBezTo>
                    <a:lnTo>
                      <a:pt x="12947" y="20880"/>
                    </a:lnTo>
                    <a:cubicBezTo>
                      <a:pt x="12947" y="21025"/>
                      <a:pt x="14220" y="21094"/>
                      <a:pt x="15472" y="21094"/>
                    </a:cubicBezTo>
                    <a:cubicBezTo>
                      <a:pt x="16745" y="21094"/>
                      <a:pt x="17996" y="21025"/>
                      <a:pt x="17996" y="20880"/>
                    </a:cubicBezTo>
                    <a:lnTo>
                      <a:pt x="17996" y="19448"/>
                    </a:lnTo>
                    <a:lnTo>
                      <a:pt x="21600" y="19448"/>
                    </a:lnTo>
                    <a:lnTo>
                      <a:pt x="21600" y="17733"/>
                    </a:lnTo>
                    <a:lnTo>
                      <a:pt x="17996" y="18024"/>
                    </a:lnTo>
                    <a:cubicBezTo>
                      <a:pt x="17284" y="14586"/>
                      <a:pt x="17284" y="10873"/>
                      <a:pt x="16551" y="7434"/>
                    </a:cubicBezTo>
                    <a:lnTo>
                      <a:pt x="16551" y="4862"/>
                    </a:lnTo>
                    <a:cubicBezTo>
                      <a:pt x="16551" y="4287"/>
                      <a:pt x="15839" y="3430"/>
                      <a:pt x="15839" y="2572"/>
                    </a:cubicBezTo>
                    <a:lnTo>
                      <a:pt x="15839" y="5719"/>
                    </a:lnTo>
                    <a:lnTo>
                      <a:pt x="14393" y="6011"/>
                    </a:lnTo>
                    <a:lnTo>
                      <a:pt x="14393" y="575"/>
                    </a:lnTo>
                    <a:cubicBezTo>
                      <a:pt x="14393" y="283"/>
                      <a:pt x="10077" y="283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6" name="Google Shape;6764;p71"/>
              <p:cNvSpPr/>
              <p:nvPr/>
            </p:nvSpPr>
            <p:spPr>
              <a:xfrm flipH="1" rot="5400000">
                <a:off x="17092317" y="3283934"/>
                <a:ext cx="206059" cy="70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660"/>
                    </a:lnTo>
                    <a:lnTo>
                      <a:pt x="9353" y="1660"/>
                    </a:lnTo>
                    <a:lnTo>
                      <a:pt x="9353" y="274"/>
                    </a:lnTo>
                    <a:cubicBezTo>
                      <a:pt x="9353" y="830"/>
                      <a:pt x="5033" y="830"/>
                      <a:pt x="5033" y="1104"/>
                    </a:cubicBezTo>
                    <a:lnTo>
                      <a:pt x="5033" y="1660"/>
                    </a:lnTo>
                    <a:cubicBezTo>
                      <a:pt x="3607" y="2216"/>
                      <a:pt x="2873" y="2490"/>
                      <a:pt x="2873" y="2764"/>
                    </a:cubicBezTo>
                    <a:lnTo>
                      <a:pt x="2873" y="2216"/>
                    </a:lnTo>
                    <a:cubicBezTo>
                      <a:pt x="2873" y="2764"/>
                      <a:pt x="2160" y="3594"/>
                      <a:pt x="2160" y="4151"/>
                    </a:cubicBezTo>
                    <a:cubicBezTo>
                      <a:pt x="713" y="8584"/>
                      <a:pt x="0" y="13290"/>
                      <a:pt x="0" y="17723"/>
                    </a:cubicBezTo>
                    <a:lnTo>
                      <a:pt x="1426" y="17723"/>
                    </a:lnTo>
                    <a:lnTo>
                      <a:pt x="1426" y="19101"/>
                    </a:lnTo>
                    <a:cubicBezTo>
                      <a:pt x="1426" y="19242"/>
                      <a:pt x="2700" y="19309"/>
                      <a:pt x="3953" y="19309"/>
                    </a:cubicBezTo>
                    <a:cubicBezTo>
                      <a:pt x="5227" y="19309"/>
                      <a:pt x="6480" y="19242"/>
                      <a:pt x="6480" y="19101"/>
                    </a:cubicBezTo>
                    <a:lnTo>
                      <a:pt x="7193" y="19101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044"/>
                    </a:lnTo>
                    <a:lnTo>
                      <a:pt x="18014" y="21044"/>
                    </a:lnTo>
                    <a:lnTo>
                      <a:pt x="18014" y="19657"/>
                    </a:lnTo>
                    <a:lnTo>
                      <a:pt x="21600" y="19657"/>
                    </a:lnTo>
                    <a:lnTo>
                      <a:pt x="21600" y="17997"/>
                    </a:lnTo>
                    <a:cubicBezTo>
                      <a:pt x="18900" y="18172"/>
                      <a:pt x="18166" y="18238"/>
                      <a:pt x="18014" y="18263"/>
                    </a:cubicBezTo>
                    <a:cubicBezTo>
                      <a:pt x="17280" y="14668"/>
                      <a:pt x="17280" y="11066"/>
                      <a:pt x="16567" y="7197"/>
                    </a:cubicBezTo>
                    <a:lnTo>
                      <a:pt x="16567" y="4981"/>
                    </a:lnTo>
                    <a:cubicBezTo>
                      <a:pt x="16567" y="4151"/>
                      <a:pt x="15854" y="3594"/>
                      <a:pt x="15854" y="2764"/>
                    </a:cubicBezTo>
                    <a:lnTo>
                      <a:pt x="15854" y="5537"/>
                    </a:lnTo>
                    <a:lnTo>
                      <a:pt x="14407" y="5811"/>
                    </a:lnTo>
                    <a:lnTo>
                      <a:pt x="14407" y="830"/>
                    </a:lnTo>
                    <a:cubicBezTo>
                      <a:pt x="14407" y="274"/>
                      <a:pt x="10087" y="274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7" name="Google Shape;6765;p71"/>
              <p:cNvSpPr/>
              <p:nvPr/>
            </p:nvSpPr>
            <p:spPr>
              <a:xfrm flipH="1" rot="5400000">
                <a:off x="16054018" y="3745009"/>
                <a:ext cx="199261" cy="476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69" y="0"/>
                    </a:moveTo>
                    <a:lnTo>
                      <a:pt x="11169" y="2467"/>
                    </a:lnTo>
                    <a:lnTo>
                      <a:pt x="10431" y="2467"/>
                    </a:lnTo>
                    <a:lnTo>
                      <a:pt x="10431" y="417"/>
                    </a:lnTo>
                    <a:cubicBezTo>
                      <a:pt x="10431" y="822"/>
                      <a:pt x="5964" y="822"/>
                      <a:pt x="5964" y="1240"/>
                    </a:cubicBezTo>
                    <a:lnTo>
                      <a:pt x="5964" y="2467"/>
                    </a:lnTo>
                    <a:cubicBezTo>
                      <a:pt x="4467" y="2872"/>
                      <a:pt x="3730" y="3277"/>
                      <a:pt x="3730" y="4099"/>
                    </a:cubicBezTo>
                    <a:lnTo>
                      <a:pt x="3730" y="6554"/>
                    </a:lnTo>
                    <a:cubicBezTo>
                      <a:pt x="3730" y="5326"/>
                      <a:pt x="3730" y="4504"/>
                      <a:pt x="2971" y="3277"/>
                    </a:cubicBezTo>
                    <a:lnTo>
                      <a:pt x="2971" y="4921"/>
                    </a:lnTo>
                    <a:lnTo>
                      <a:pt x="0" y="15562"/>
                    </a:lnTo>
                    <a:lnTo>
                      <a:pt x="737" y="16384"/>
                    </a:lnTo>
                    <a:lnTo>
                      <a:pt x="737" y="18434"/>
                    </a:lnTo>
                    <a:cubicBezTo>
                      <a:pt x="737" y="18630"/>
                      <a:pt x="2055" y="18740"/>
                      <a:pt x="3351" y="18740"/>
                    </a:cubicBezTo>
                    <a:cubicBezTo>
                      <a:pt x="4646" y="18740"/>
                      <a:pt x="5964" y="18630"/>
                      <a:pt x="5964" y="18434"/>
                    </a:cubicBezTo>
                    <a:lnTo>
                      <a:pt x="6701" y="18434"/>
                    </a:lnTo>
                    <a:lnTo>
                      <a:pt x="6701" y="21293"/>
                    </a:lnTo>
                    <a:cubicBezTo>
                      <a:pt x="6701" y="21502"/>
                      <a:pt x="8198" y="21600"/>
                      <a:pt x="9694" y="21600"/>
                    </a:cubicBezTo>
                    <a:cubicBezTo>
                      <a:pt x="11169" y="21600"/>
                      <a:pt x="12665" y="21502"/>
                      <a:pt x="12665" y="21293"/>
                    </a:cubicBezTo>
                    <a:lnTo>
                      <a:pt x="12665" y="20471"/>
                    </a:lnTo>
                    <a:cubicBezTo>
                      <a:pt x="12665" y="20680"/>
                      <a:pt x="13961" y="20778"/>
                      <a:pt x="15279" y="20778"/>
                    </a:cubicBezTo>
                    <a:cubicBezTo>
                      <a:pt x="16574" y="20778"/>
                      <a:pt x="17870" y="20680"/>
                      <a:pt x="17870" y="20471"/>
                    </a:cubicBezTo>
                    <a:lnTo>
                      <a:pt x="17870" y="18434"/>
                    </a:lnTo>
                    <a:cubicBezTo>
                      <a:pt x="20126" y="18434"/>
                      <a:pt x="21600" y="18434"/>
                      <a:pt x="21600" y="17611"/>
                    </a:cubicBezTo>
                    <a:lnTo>
                      <a:pt x="21600" y="15157"/>
                    </a:lnTo>
                    <a:cubicBezTo>
                      <a:pt x="21109" y="15292"/>
                      <a:pt x="20774" y="15341"/>
                      <a:pt x="20550" y="15341"/>
                    </a:cubicBezTo>
                    <a:cubicBezTo>
                      <a:pt x="20126" y="15341"/>
                      <a:pt x="20126" y="15157"/>
                      <a:pt x="20126" y="15157"/>
                    </a:cubicBezTo>
                    <a:cubicBezTo>
                      <a:pt x="18629" y="12702"/>
                      <a:pt x="18629" y="10235"/>
                      <a:pt x="17870" y="7376"/>
                    </a:cubicBezTo>
                    <a:lnTo>
                      <a:pt x="17870" y="3277"/>
                    </a:lnTo>
                    <a:cubicBezTo>
                      <a:pt x="17870" y="4921"/>
                      <a:pt x="17133" y="6554"/>
                      <a:pt x="17133" y="7781"/>
                    </a:cubicBezTo>
                    <a:cubicBezTo>
                      <a:pt x="17133" y="7781"/>
                      <a:pt x="17133" y="8603"/>
                      <a:pt x="15636" y="8603"/>
                    </a:cubicBezTo>
                    <a:lnTo>
                      <a:pt x="15636" y="822"/>
                    </a:lnTo>
                    <a:cubicBezTo>
                      <a:pt x="15636" y="417"/>
                      <a:pt x="11169" y="417"/>
                      <a:pt x="1116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8" name="Google Shape;6766;p71"/>
              <p:cNvSpPr/>
              <p:nvPr/>
            </p:nvSpPr>
            <p:spPr>
              <a:xfrm flipH="1" rot="5400000">
                <a:off x="16380110" y="2391575"/>
                <a:ext cx="206265" cy="701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666"/>
                    </a:lnTo>
                    <a:lnTo>
                      <a:pt x="9365" y="1666"/>
                    </a:lnTo>
                    <a:lnTo>
                      <a:pt x="9365" y="275"/>
                    </a:lnTo>
                    <a:cubicBezTo>
                      <a:pt x="9365" y="558"/>
                      <a:pt x="4316" y="558"/>
                      <a:pt x="4316" y="833"/>
                    </a:cubicBezTo>
                    <a:lnTo>
                      <a:pt x="4316" y="1666"/>
                    </a:lnTo>
                    <a:cubicBezTo>
                      <a:pt x="3604" y="1941"/>
                      <a:pt x="2892" y="2224"/>
                      <a:pt x="2892" y="2782"/>
                    </a:cubicBezTo>
                    <a:lnTo>
                      <a:pt x="2892" y="1941"/>
                    </a:lnTo>
                    <a:cubicBezTo>
                      <a:pt x="2892" y="2782"/>
                      <a:pt x="2892" y="3057"/>
                      <a:pt x="2158" y="3615"/>
                    </a:cubicBezTo>
                    <a:lnTo>
                      <a:pt x="2158" y="4165"/>
                    </a:lnTo>
                    <a:cubicBezTo>
                      <a:pt x="734" y="8613"/>
                      <a:pt x="0" y="13062"/>
                      <a:pt x="0" y="17502"/>
                    </a:cubicBezTo>
                    <a:lnTo>
                      <a:pt x="1446" y="17502"/>
                    </a:lnTo>
                    <a:lnTo>
                      <a:pt x="1446" y="18893"/>
                    </a:lnTo>
                    <a:cubicBezTo>
                      <a:pt x="1446" y="19176"/>
                      <a:pt x="2697" y="19309"/>
                      <a:pt x="3970" y="19309"/>
                    </a:cubicBezTo>
                    <a:cubicBezTo>
                      <a:pt x="5222" y="19309"/>
                      <a:pt x="6474" y="19176"/>
                      <a:pt x="6474" y="18893"/>
                    </a:cubicBezTo>
                    <a:lnTo>
                      <a:pt x="7207" y="18893"/>
                    </a:lnTo>
                    <a:lnTo>
                      <a:pt x="7207" y="21392"/>
                    </a:lnTo>
                    <a:cubicBezTo>
                      <a:pt x="7207" y="21533"/>
                      <a:pt x="8631" y="21600"/>
                      <a:pt x="10077" y="21600"/>
                    </a:cubicBezTo>
                    <a:cubicBezTo>
                      <a:pt x="11523" y="21600"/>
                      <a:pt x="12969" y="21533"/>
                      <a:pt x="12969" y="21392"/>
                    </a:cubicBezTo>
                    <a:lnTo>
                      <a:pt x="12969" y="21117"/>
                    </a:lnTo>
                    <a:cubicBezTo>
                      <a:pt x="12969" y="21208"/>
                      <a:pt x="13530" y="21242"/>
                      <a:pt x="14263" y="21242"/>
                    </a:cubicBezTo>
                    <a:cubicBezTo>
                      <a:pt x="15752" y="21242"/>
                      <a:pt x="17996" y="21117"/>
                      <a:pt x="17996" y="21117"/>
                    </a:cubicBezTo>
                    <a:lnTo>
                      <a:pt x="17996" y="19726"/>
                    </a:lnTo>
                    <a:lnTo>
                      <a:pt x="21600" y="19726"/>
                    </a:lnTo>
                    <a:lnTo>
                      <a:pt x="21600" y="18060"/>
                    </a:lnTo>
                    <a:lnTo>
                      <a:pt x="17996" y="18618"/>
                    </a:lnTo>
                    <a:cubicBezTo>
                      <a:pt x="17284" y="14728"/>
                      <a:pt x="17284" y="11112"/>
                      <a:pt x="16551" y="7222"/>
                    </a:cubicBezTo>
                    <a:lnTo>
                      <a:pt x="16551" y="4723"/>
                    </a:lnTo>
                    <a:cubicBezTo>
                      <a:pt x="16551" y="4165"/>
                      <a:pt x="15839" y="3332"/>
                      <a:pt x="15839" y="2782"/>
                    </a:cubicBezTo>
                    <a:lnTo>
                      <a:pt x="15839" y="5556"/>
                    </a:lnTo>
                    <a:lnTo>
                      <a:pt x="14393" y="5831"/>
                    </a:lnTo>
                    <a:lnTo>
                      <a:pt x="14393" y="558"/>
                    </a:lnTo>
                    <a:cubicBezTo>
                      <a:pt x="14393" y="275"/>
                      <a:pt x="10077" y="275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9" name="Google Shape;6767;p71"/>
              <p:cNvSpPr/>
              <p:nvPr/>
            </p:nvSpPr>
            <p:spPr>
              <a:xfrm flipH="1" rot="5400000">
                <a:off x="17161230" y="2176498"/>
                <a:ext cx="213066" cy="74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cubicBezTo>
                      <a:pt x="9756" y="790"/>
                      <a:pt x="9756" y="1058"/>
                      <a:pt x="10466" y="1580"/>
                    </a:cubicBezTo>
                    <a:lnTo>
                      <a:pt x="9756" y="1580"/>
                    </a:lnTo>
                    <a:cubicBezTo>
                      <a:pt x="9756" y="1319"/>
                      <a:pt x="9756" y="790"/>
                      <a:pt x="8356" y="269"/>
                    </a:cubicBezTo>
                    <a:cubicBezTo>
                      <a:pt x="8356" y="790"/>
                      <a:pt x="4178" y="1058"/>
                      <a:pt x="4178" y="1058"/>
                    </a:cubicBezTo>
                    <a:lnTo>
                      <a:pt x="4178" y="1580"/>
                    </a:lnTo>
                    <a:cubicBezTo>
                      <a:pt x="3489" y="2109"/>
                      <a:pt x="1400" y="2369"/>
                      <a:pt x="2799" y="2638"/>
                    </a:cubicBezTo>
                    <a:lnTo>
                      <a:pt x="2799" y="3957"/>
                    </a:lnTo>
                    <a:cubicBezTo>
                      <a:pt x="2799" y="3428"/>
                      <a:pt x="1400" y="2898"/>
                      <a:pt x="1400" y="2369"/>
                    </a:cubicBezTo>
                    <a:cubicBezTo>
                      <a:pt x="1400" y="2638"/>
                      <a:pt x="1400" y="3428"/>
                      <a:pt x="710" y="3957"/>
                    </a:cubicBezTo>
                    <a:lnTo>
                      <a:pt x="710" y="4217"/>
                    </a:lnTo>
                    <a:cubicBezTo>
                      <a:pt x="710" y="8956"/>
                      <a:pt x="710" y="13434"/>
                      <a:pt x="0" y="18180"/>
                    </a:cubicBezTo>
                    <a:lnTo>
                      <a:pt x="710" y="18180"/>
                    </a:lnTo>
                    <a:lnTo>
                      <a:pt x="710" y="19499"/>
                    </a:lnTo>
                    <a:lnTo>
                      <a:pt x="7667" y="19499"/>
                    </a:lnTo>
                    <a:lnTo>
                      <a:pt x="7667" y="21600"/>
                    </a:lnTo>
                    <a:lnTo>
                      <a:pt x="13244" y="21600"/>
                    </a:lnTo>
                    <a:lnTo>
                      <a:pt x="13244" y="21339"/>
                    </a:lnTo>
                    <a:lnTo>
                      <a:pt x="18111" y="21339"/>
                    </a:lnTo>
                    <a:lnTo>
                      <a:pt x="18111" y="20020"/>
                    </a:lnTo>
                    <a:cubicBezTo>
                      <a:pt x="20221" y="20020"/>
                      <a:pt x="20911" y="20020"/>
                      <a:pt x="20911" y="19760"/>
                    </a:cubicBezTo>
                    <a:lnTo>
                      <a:pt x="20911" y="18180"/>
                    </a:lnTo>
                    <a:lnTo>
                      <a:pt x="21600" y="18180"/>
                    </a:lnTo>
                    <a:cubicBezTo>
                      <a:pt x="21600" y="12644"/>
                      <a:pt x="20911" y="7376"/>
                      <a:pt x="15333" y="2369"/>
                    </a:cubicBezTo>
                    <a:lnTo>
                      <a:pt x="15333" y="4217"/>
                    </a:lnTo>
                    <a:cubicBezTo>
                      <a:pt x="15333" y="2898"/>
                      <a:pt x="14644" y="1580"/>
                      <a:pt x="13933" y="790"/>
                    </a:cubicBezTo>
                    <a:cubicBezTo>
                      <a:pt x="13933" y="269"/>
                      <a:pt x="9756" y="269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0" name="Google Shape;6768;p71"/>
              <p:cNvSpPr/>
              <p:nvPr/>
            </p:nvSpPr>
            <p:spPr>
              <a:xfrm flipH="1" rot="5400000">
                <a:off x="16592346" y="1621133"/>
                <a:ext cx="206265" cy="620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884"/>
                    </a:lnTo>
                    <a:lnTo>
                      <a:pt x="9365" y="1884"/>
                    </a:lnTo>
                    <a:lnTo>
                      <a:pt x="9365" y="320"/>
                    </a:lnTo>
                    <a:cubicBezTo>
                      <a:pt x="9365" y="942"/>
                      <a:pt x="5049" y="942"/>
                      <a:pt x="5049" y="1262"/>
                    </a:cubicBezTo>
                    <a:lnTo>
                      <a:pt x="5049" y="1884"/>
                    </a:lnTo>
                    <a:cubicBezTo>
                      <a:pt x="4316" y="2515"/>
                      <a:pt x="3604" y="2826"/>
                      <a:pt x="3604" y="3146"/>
                    </a:cubicBezTo>
                    <a:lnTo>
                      <a:pt x="3604" y="5972"/>
                    </a:lnTo>
                    <a:cubicBezTo>
                      <a:pt x="3604" y="4719"/>
                      <a:pt x="3604" y="4088"/>
                      <a:pt x="2158" y="2826"/>
                    </a:cubicBezTo>
                    <a:cubicBezTo>
                      <a:pt x="2158" y="3457"/>
                      <a:pt x="1446" y="4399"/>
                      <a:pt x="1446" y="5030"/>
                    </a:cubicBezTo>
                    <a:cubicBezTo>
                      <a:pt x="734" y="9119"/>
                      <a:pt x="0" y="12887"/>
                      <a:pt x="0" y="16965"/>
                    </a:cubicBezTo>
                    <a:lnTo>
                      <a:pt x="734" y="16965"/>
                    </a:lnTo>
                    <a:lnTo>
                      <a:pt x="734" y="18539"/>
                    </a:lnTo>
                    <a:cubicBezTo>
                      <a:pt x="734" y="18699"/>
                      <a:pt x="2158" y="18774"/>
                      <a:pt x="3604" y="18774"/>
                    </a:cubicBezTo>
                    <a:cubicBezTo>
                      <a:pt x="5049" y="18774"/>
                      <a:pt x="6495" y="18699"/>
                      <a:pt x="6495" y="18539"/>
                    </a:cubicBezTo>
                    <a:lnTo>
                      <a:pt x="7207" y="18539"/>
                    </a:lnTo>
                    <a:lnTo>
                      <a:pt x="7207" y="21365"/>
                    </a:lnTo>
                    <a:cubicBezTo>
                      <a:pt x="7207" y="21525"/>
                      <a:pt x="8459" y="21600"/>
                      <a:pt x="9732" y="21600"/>
                    </a:cubicBezTo>
                    <a:cubicBezTo>
                      <a:pt x="10983" y="21600"/>
                      <a:pt x="12235" y="21525"/>
                      <a:pt x="12235" y="21365"/>
                    </a:cubicBezTo>
                    <a:lnTo>
                      <a:pt x="12235" y="20423"/>
                    </a:lnTo>
                    <a:cubicBezTo>
                      <a:pt x="12235" y="20583"/>
                      <a:pt x="13681" y="20658"/>
                      <a:pt x="15126" y="20658"/>
                    </a:cubicBezTo>
                    <a:cubicBezTo>
                      <a:pt x="16572" y="20658"/>
                      <a:pt x="17996" y="20583"/>
                      <a:pt x="17996" y="20423"/>
                    </a:cubicBezTo>
                    <a:lnTo>
                      <a:pt x="17996" y="18859"/>
                    </a:lnTo>
                    <a:cubicBezTo>
                      <a:pt x="19442" y="18859"/>
                      <a:pt x="21600" y="18859"/>
                      <a:pt x="21600" y="18539"/>
                    </a:cubicBezTo>
                    <a:lnTo>
                      <a:pt x="21600" y="16655"/>
                    </a:lnTo>
                    <a:lnTo>
                      <a:pt x="19442" y="17286"/>
                    </a:lnTo>
                    <a:cubicBezTo>
                      <a:pt x="18730" y="14139"/>
                      <a:pt x="18730" y="11313"/>
                      <a:pt x="17996" y="8167"/>
                    </a:cubicBezTo>
                    <a:lnTo>
                      <a:pt x="17996" y="5661"/>
                    </a:lnTo>
                    <a:cubicBezTo>
                      <a:pt x="17996" y="4719"/>
                      <a:pt x="17284" y="4088"/>
                      <a:pt x="17284" y="3146"/>
                    </a:cubicBezTo>
                    <a:cubicBezTo>
                      <a:pt x="17284" y="4399"/>
                      <a:pt x="17284" y="5030"/>
                      <a:pt x="15839" y="6283"/>
                    </a:cubicBezTo>
                    <a:lnTo>
                      <a:pt x="15126" y="6603"/>
                    </a:lnTo>
                    <a:lnTo>
                      <a:pt x="15126" y="942"/>
                    </a:lnTo>
                    <a:cubicBezTo>
                      <a:pt x="15126" y="320"/>
                      <a:pt x="10811" y="320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1" name="Google Shape;6769;p71"/>
              <p:cNvSpPr/>
              <p:nvPr/>
            </p:nvSpPr>
            <p:spPr>
              <a:xfrm flipH="1" rot="5400000">
                <a:off x="17272142" y="1106454"/>
                <a:ext cx="216747" cy="677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13490" y="0"/>
                    </a:moveTo>
                    <a:lnTo>
                      <a:pt x="13490" y="2012"/>
                    </a:lnTo>
                    <a:lnTo>
                      <a:pt x="12155" y="2012"/>
                    </a:lnTo>
                    <a:lnTo>
                      <a:pt x="12155" y="578"/>
                    </a:lnTo>
                    <a:cubicBezTo>
                      <a:pt x="12155" y="863"/>
                      <a:pt x="8110" y="1148"/>
                      <a:pt x="8110" y="1148"/>
                    </a:cubicBezTo>
                    <a:lnTo>
                      <a:pt x="8110" y="2012"/>
                    </a:lnTo>
                    <a:cubicBezTo>
                      <a:pt x="7422" y="2305"/>
                      <a:pt x="6755" y="2590"/>
                      <a:pt x="6755" y="2883"/>
                    </a:cubicBezTo>
                    <a:lnTo>
                      <a:pt x="6755" y="4032"/>
                    </a:lnTo>
                    <a:cubicBezTo>
                      <a:pt x="6755" y="3747"/>
                      <a:pt x="5400" y="2883"/>
                      <a:pt x="5400" y="2590"/>
                    </a:cubicBezTo>
                    <a:cubicBezTo>
                      <a:pt x="5400" y="3453"/>
                      <a:pt x="4733" y="4032"/>
                      <a:pt x="4733" y="4317"/>
                    </a:cubicBezTo>
                    <a:cubicBezTo>
                      <a:pt x="4045" y="9212"/>
                      <a:pt x="2022" y="13537"/>
                      <a:pt x="0" y="17853"/>
                    </a:cubicBezTo>
                    <a:lnTo>
                      <a:pt x="1355" y="17853"/>
                    </a:lnTo>
                    <a:cubicBezTo>
                      <a:pt x="1355" y="18138"/>
                      <a:pt x="688" y="18717"/>
                      <a:pt x="688" y="19295"/>
                    </a:cubicBezTo>
                    <a:cubicBezTo>
                      <a:pt x="688" y="19295"/>
                      <a:pt x="4733" y="19580"/>
                      <a:pt x="5400" y="19580"/>
                    </a:cubicBezTo>
                    <a:lnTo>
                      <a:pt x="5400" y="19295"/>
                    </a:lnTo>
                    <a:lnTo>
                      <a:pt x="8110" y="19295"/>
                    </a:lnTo>
                    <a:cubicBezTo>
                      <a:pt x="7422" y="19873"/>
                      <a:pt x="7422" y="20737"/>
                      <a:pt x="6755" y="21306"/>
                    </a:cubicBezTo>
                    <a:cubicBezTo>
                      <a:pt x="6755" y="21306"/>
                      <a:pt x="10800" y="21600"/>
                      <a:pt x="11467" y="21600"/>
                    </a:cubicBezTo>
                    <a:lnTo>
                      <a:pt x="11467" y="21306"/>
                    </a:lnTo>
                    <a:cubicBezTo>
                      <a:pt x="11933" y="21306"/>
                      <a:pt x="13571" y="21436"/>
                      <a:pt x="14622" y="21436"/>
                    </a:cubicBezTo>
                    <a:cubicBezTo>
                      <a:pt x="15148" y="21436"/>
                      <a:pt x="15533" y="21410"/>
                      <a:pt x="15533" y="21306"/>
                    </a:cubicBezTo>
                    <a:cubicBezTo>
                      <a:pt x="16867" y="20737"/>
                      <a:pt x="16867" y="20158"/>
                      <a:pt x="16867" y="19580"/>
                    </a:cubicBezTo>
                    <a:lnTo>
                      <a:pt x="18222" y="19580"/>
                    </a:lnTo>
                    <a:cubicBezTo>
                      <a:pt x="20245" y="17853"/>
                      <a:pt x="20912" y="16412"/>
                      <a:pt x="20912" y="14400"/>
                    </a:cubicBezTo>
                    <a:cubicBezTo>
                      <a:pt x="21600" y="11232"/>
                      <a:pt x="21600" y="6915"/>
                      <a:pt x="18222" y="2590"/>
                    </a:cubicBezTo>
                    <a:lnTo>
                      <a:pt x="18222" y="5758"/>
                    </a:lnTo>
                    <a:cubicBezTo>
                      <a:pt x="18222" y="4032"/>
                      <a:pt x="18222" y="2590"/>
                      <a:pt x="17555" y="863"/>
                    </a:cubicBezTo>
                    <a:cubicBezTo>
                      <a:pt x="17555" y="578"/>
                      <a:pt x="13490" y="578"/>
                      <a:pt x="1349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2" name="Google Shape;6770;p71"/>
              <p:cNvSpPr/>
              <p:nvPr/>
            </p:nvSpPr>
            <p:spPr>
              <a:xfrm flipH="1" rot="5400000">
                <a:off x="17389654" y="507554"/>
                <a:ext cx="206199" cy="62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3" y="0"/>
                    </a:moveTo>
                    <a:lnTo>
                      <a:pt x="11523" y="1343"/>
                    </a:lnTo>
                    <a:lnTo>
                      <a:pt x="10811" y="1343"/>
                    </a:lnTo>
                    <a:lnTo>
                      <a:pt x="10811" y="222"/>
                    </a:lnTo>
                    <a:cubicBezTo>
                      <a:pt x="10811" y="443"/>
                      <a:pt x="6474" y="443"/>
                      <a:pt x="6474" y="893"/>
                    </a:cubicBezTo>
                    <a:lnTo>
                      <a:pt x="6474" y="1343"/>
                    </a:lnTo>
                    <a:cubicBezTo>
                      <a:pt x="5761" y="1564"/>
                      <a:pt x="4316" y="2014"/>
                      <a:pt x="4316" y="2236"/>
                    </a:cubicBezTo>
                    <a:lnTo>
                      <a:pt x="4316" y="3579"/>
                    </a:lnTo>
                    <a:cubicBezTo>
                      <a:pt x="4316" y="3136"/>
                      <a:pt x="3604" y="2464"/>
                      <a:pt x="3604" y="2014"/>
                    </a:cubicBezTo>
                    <a:cubicBezTo>
                      <a:pt x="3604" y="2464"/>
                      <a:pt x="3604" y="2686"/>
                      <a:pt x="2892" y="3357"/>
                    </a:cubicBezTo>
                    <a:lnTo>
                      <a:pt x="2892" y="3579"/>
                    </a:lnTo>
                    <a:cubicBezTo>
                      <a:pt x="734" y="8735"/>
                      <a:pt x="0" y="13435"/>
                      <a:pt x="0" y="18364"/>
                    </a:cubicBezTo>
                    <a:lnTo>
                      <a:pt x="734" y="18364"/>
                    </a:lnTo>
                    <a:lnTo>
                      <a:pt x="734" y="19485"/>
                    </a:lnTo>
                    <a:cubicBezTo>
                      <a:pt x="734" y="19485"/>
                      <a:pt x="3280" y="19680"/>
                      <a:pt x="4985" y="19680"/>
                    </a:cubicBezTo>
                    <a:cubicBezTo>
                      <a:pt x="5848" y="19680"/>
                      <a:pt x="6474" y="19633"/>
                      <a:pt x="6474" y="19485"/>
                    </a:cubicBezTo>
                    <a:lnTo>
                      <a:pt x="7919" y="19485"/>
                    </a:lnTo>
                    <a:lnTo>
                      <a:pt x="7919" y="21499"/>
                    </a:lnTo>
                    <a:cubicBezTo>
                      <a:pt x="7919" y="21499"/>
                      <a:pt x="10487" y="21600"/>
                      <a:pt x="12192" y="21600"/>
                    </a:cubicBezTo>
                    <a:cubicBezTo>
                      <a:pt x="13033" y="21600"/>
                      <a:pt x="13681" y="21573"/>
                      <a:pt x="13681" y="21499"/>
                    </a:cubicBezTo>
                    <a:lnTo>
                      <a:pt x="13681" y="21278"/>
                    </a:lnTo>
                    <a:cubicBezTo>
                      <a:pt x="13681" y="21278"/>
                      <a:pt x="15925" y="21378"/>
                      <a:pt x="17414" y="21378"/>
                    </a:cubicBezTo>
                    <a:cubicBezTo>
                      <a:pt x="18169" y="21378"/>
                      <a:pt x="18708" y="21352"/>
                      <a:pt x="18708" y="21278"/>
                    </a:cubicBezTo>
                    <a:lnTo>
                      <a:pt x="18708" y="20156"/>
                    </a:lnTo>
                    <a:lnTo>
                      <a:pt x="21600" y="20156"/>
                    </a:lnTo>
                    <a:lnTo>
                      <a:pt x="21600" y="18814"/>
                    </a:lnTo>
                    <a:cubicBezTo>
                      <a:pt x="20888" y="13885"/>
                      <a:pt x="20154" y="9407"/>
                      <a:pt x="17996" y="4700"/>
                    </a:cubicBezTo>
                    <a:lnTo>
                      <a:pt x="17996" y="3357"/>
                    </a:lnTo>
                    <a:cubicBezTo>
                      <a:pt x="17996" y="2686"/>
                      <a:pt x="17284" y="2236"/>
                      <a:pt x="17284" y="2014"/>
                    </a:cubicBezTo>
                    <a:lnTo>
                      <a:pt x="17284" y="4257"/>
                    </a:lnTo>
                    <a:lnTo>
                      <a:pt x="16551" y="4478"/>
                    </a:lnTo>
                    <a:lnTo>
                      <a:pt x="16551" y="443"/>
                    </a:lnTo>
                    <a:cubicBezTo>
                      <a:pt x="16551" y="222"/>
                      <a:pt x="11523" y="222"/>
                      <a:pt x="1152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3" name="Google Shape;6771;p71"/>
              <p:cNvSpPr/>
              <p:nvPr/>
            </p:nvSpPr>
            <p:spPr>
              <a:xfrm flipH="1" rot="5400000">
                <a:off x="16209934" y="666825"/>
                <a:ext cx="206059" cy="590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979"/>
                    </a:lnTo>
                    <a:lnTo>
                      <a:pt x="7927" y="1979"/>
                    </a:lnTo>
                    <a:lnTo>
                      <a:pt x="7927" y="327"/>
                    </a:lnTo>
                    <a:cubicBezTo>
                      <a:pt x="7927" y="663"/>
                      <a:pt x="3586" y="989"/>
                      <a:pt x="3586" y="989"/>
                    </a:cubicBezTo>
                    <a:lnTo>
                      <a:pt x="3586" y="1979"/>
                    </a:lnTo>
                    <a:cubicBezTo>
                      <a:pt x="2873" y="2305"/>
                      <a:pt x="2160" y="2642"/>
                      <a:pt x="2160" y="3295"/>
                    </a:cubicBezTo>
                    <a:lnTo>
                      <a:pt x="2160" y="6600"/>
                    </a:lnTo>
                    <a:cubicBezTo>
                      <a:pt x="2160" y="5284"/>
                      <a:pt x="713" y="3958"/>
                      <a:pt x="713" y="2968"/>
                    </a:cubicBezTo>
                    <a:cubicBezTo>
                      <a:pt x="713" y="3631"/>
                      <a:pt x="0" y="4621"/>
                      <a:pt x="0" y="5284"/>
                    </a:cubicBezTo>
                    <a:lnTo>
                      <a:pt x="0" y="16831"/>
                    </a:lnTo>
                    <a:lnTo>
                      <a:pt x="713" y="16831"/>
                    </a:lnTo>
                    <a:lnTo>
                      <a:pt x="713" y="18483"/>
                    </a:lnTo>
                    <a:cubicBezTo>
                      <a:pt x="713" y="18592"/>
                      <a:pt x="1123" y="18632"/>
                      <a:pt x="1685" y="18632"/>
                    </a:cubicBezTo>
                    <a:cubicBezTo>
                      <a:pt x="2786" y="18632"/>
                      <a:pt x="4558" y="18483"/>
                      <a:pt x="5033" y="18483"/>
                    </a:cubicBezTo>
                    <a:lnTo>
                      <a:pt x="6480" y="18483"/>
                    </a:lnTo>
                    <a:cubicBezTo>
                      <a:pt x="6480" y="19473"/>
                      <a:pt x="6480" y="20462"/>
                      <a:pt x="7193" y="21452"/>
                    </a:cubicBezTo>
                    <a:cubicBezTo>
                      <a:pt x="7193" y="21560"/>
                      <a:pt x="7841" y="21600"/>
                      <a:pt x="8683" y="21600"/>
                    </a:cubicBezTo>
                    <a:cubicBezTo>
                      <a:pt x="10411" y="21600"/>
                      <a:pt x="12960" y="21452"/>
                      <a:pt x="12960" y="21452"/>
                    </a:cubicBezTo>
                    <a:cubicBezTo>
                      <a:pt x="12960" y="21560"/>
                      <a:pt x="13522" y="21600"/>
                      <a:pt x="14278" y="21600"/>
                    </a:cubicBezTo>
                    <a:cubicBezTo>
                      <a:pt x="15768" y="21600"/>
                      <a:pt x="18014" y="21452"/>
                      <a:pt x="18014" y="21452"/>
                    </a:cubicBezTo>
                    <a:lnTo>
                      <a:pt x="18014" y="19799"/>
                    </a:lnTo>
                    <a:cubicBezTo>
                      <a:pt x="20174" y="19799"/>
                      <a:pt x="21600" y="19799"/>
                      <a:pt x="21600" y="19473"/>
                    </a:cubicBezTo>
                    <a:cubicBezTo>
                      <a:pt x="18727" y="18157"/>
                      <a:pt x="18727" y="17157"/>
                      <a:pt x="18014" y="16831"/>
                    </a:cubicBezTo>
                    <a:cubicBezTo>
                      <a:pt x="18727" y="16831"/>
                      <a:pt x="18727" y="16831"/>
                      <a:pt x="18727" y="16504"/>
                    </a:cubicBezTo>
                    <a:cubicBezTo>
                      <a:pt x="18014" y="12873"/>
                      <a:pt x="16567" y="8915"/>
                      <a:pt x="15120" y="5610"/>
                    </a:cubicBezTo>
                    <a:lnTo>
                      <a:pt x="15120" y="5284"/>
                    </a:lnTo>
                    <a:cubicBezTo>
                      <a:pt x="15120" y="4294"/>
                      <a:pt x="14407" y="3631"/>
                      <a:pt x="14407" y="2642"/>
                    </a:cubicBezTo>
                    <a:lnTo>
                      <a:pt x="14407" y="6600"/>
                    </a:lnTo>
                    <a:cubicBezTo>
                      <a:pt x="14407" y="4294"/>
                      <a:pt x="13673" y="2642"/>
                      <a:pt x="13673" y="663"/>
                    </a:cubicBezTo>
                    <a:cubicBezTo>
                      <a:pt x="13673" y="327"/>
                      <a:pt x="9353" y="32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4" name="Google Shape;6772;p71"/>
              <p:cNvSpPr/>
              <p:nvPr/>
            </p:nvSpPr>
            <p:spPr>
              <a:xfrm flipH="1" rot="5400000">
                <a:off x="16477933" y="-39407"/>
                <a:ext cx="220960" cy="780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7" h="21600" fill="norm" stroke="1" extrusionOk="0">
                    <a:moveTo>
                      <a:pt x="10245" y="0"/>
                    </a:moveTo>
                    <a:lnTo>
                      <a:pt x="10245" y="1498"/>
                    </a:lnTo>
                    <a:lnTo>
                      <a:pt x="9597" y="1498"/>
                    </a:lnTo>
                    <a:lnTo>
                      <a:pt x="9597" y="255"/>
                    </a:lnTo>
                    <a:cubicBezTo>
                      <a:pt x="9597" y="502"/>
                      <a:pt x="5163" y="502"/>
                      <a:pt x="5163" y="749"/>
                    </a:cubicBezTo>
                    <a:lnTo>
                      <a:pt x="5163" y="1498"/>
                    </a:lnTo>
                    <a:cubicBezTo>
                      <a:pt x="4535" y="1753"/>
                      <a:pt x="3888" y="2000"/>
                      <a:pt x="3888" y="2502"/>
                    </a:cubicBezTo>
                    <a:cubicBezTo>
                      <a:pt x="3888" y="3003"/>
                      <a:pt x="3888" y="3250"/>
                      <a:pt x="3260" y="3999"/>
                    </a:cubicBezTo>
                    <a:lnTo>
                      <a:pt x="3260" y="2000"/>
                    </a:lnTo>
                    <a:cubicBezTo>
                      <a:pt x="82" y="6995"/>
                      <a:pt x="-1193" y="12493"/>
                      <a:pt x="1357" y="17743"/>
                    </a:cubicBezTo>
                    <a:lnTo>
                      <a:pt x="1357" y="19241"/>
                    </a:lnTo>
                    <a:cubicBezTo>
                      <a:pt x="1357" y="19323"/>
                      <a:pt x="1928" y="19353"/>
                      <a:pt x="2670" y="19353"/>
                    </a:cubicBezTo>
                    <a:cubicBezTo>
                      <a:pt x="4174" y="19353"/>
                      <a:pt x="6438" y="19241"/>
                      <a:pt x="6438" y="19241"/>
                    </a:cubicBezTo>
                    <a:lnTo>
                      <a:pt x="7066" y="19241"/>
                    </a:lnTo>
                    <a:cubicBezTo>
                      <a:pt x="7066" y="19990"/>
                      <a:pt x="7066" y="20739"/>
                      <a:pt x="7694" y="21488"/>
                    </a:cubicBezTo>
                    <a:cubicBezTo>
                      <a:pt x="7694" y="21570"/>
                      <a:pt x="8265" y="21600"/>
                      <a:pt x="9027" y="21600"/>
                    </a:cubicBezTo>
                    <a:cubicBezTo>
                      <a:pt x="10530" y="21600"/>
                      <a:pt x="12776" y="21488"/>
                      <a:pt x="12776" y="21488"/>
                    </a:cubicBezTo>
                    <a:lnTo>
                      <a:pt x="12776" y="21240"/>
                    </a:lnTo>
                    <a:cubicBezTo>
                      <a:pt x="12776" y="21323"/>
                      <a:pt x="13270" y="21345"/>
                      <a:pt x="13937" y="21345"/>
                    </a:cubicBezTo>
                    <a:cubicBezTo>
                      <a:pt x="15250" y="21345"/>
                      <a:pt x="17229" y="21240"/>
                      <a:pt x="17229" y="21240"/>
                    </a:cubicBezTo>
                    <a:lnTo>
                      <a:pt x="17229" y="19990"/>
                    </a:lnTo>
                    <a:cubicBezTo>
                      <a:pt x="19132" y="19990"/>
                      <a:pt x="20407" y="19990"/>
                      <a:pt x="20407" y="19488"/>
                    </a:cubicBezTo>
                    <a:cubicBezTo>
                      <a:pt x="19132" y="18237"/>
                      <a:pt x="17857" y="17990"/>
                      <a:pt x="17857" y="17241"/>
                    </a:cubicBezTo>
                    <a:lnTo>
                      <a:pt x="19132" y="17241"/>
                    </a:lnTo>
                    <a:lnTo>
                      <a:pt x="16582" y="5250"/>
                    </a:lnTo>
                    <a:lnTo>
                      <a:pt x="16582" y="3752"/>
                    </a:lnTo>
                    <a:cubicBezTo>
                      <a:pt x="16582" y="3003"/>
                      <a:pt x="15954" y="2502"/>
                      <a:pt x="15954" y="2000"/>
                    </a:cubicBezTo>
                    <a:cubicBezTo>
                      <a:pt x="14679" y="3003"/>
                      <a:pt x="14679" y="3999"/>
                      <a:pt x="14051" y="5250"/>
                    </a:cubicBezTo>
                    <a:lnTo>
                      <a:pt x="14051" y="502"/>
                    </a:lnTo>
                    <a:cubicBezTo>
                      <a:pt x="14051" y="255"/>
                      <a:pt x="10245" y="255"/>
                      <a:pt x="102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5" name="Google Shape;6773;p71"/>
              <p:cNvSpPr/>
              <p:nvPr/>
            </p:nvSpPr>
            <p:spPr>
              <a:xfrm flipH="1" rot="5400000">
                <a:off x="2985579" y="-842735"/>
                <a:ext cx="11434290" cy="15209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21295" y="388"/>
                    </a:moveTo>
                    <a:cubicBezTo>
                      <a:pt x="21292" y="410"/>
                      <a:pt x="21291" y="431"/>
                      <a:pt x="21292" y="451"/>
                    </a:cubicBezTo>
                    <a:lnTo>
                      <a:pt x="21295" y="388"/>
                    </a:lnTo>
                    <a:close/>
                    <a:moveTo>
                      <a:pt x="759" y="850"/>
                    </a:moveTo>
                    <a:cubicBezTo>
                      <a:pt x="772" y="875"/>
                      <a:pt x="785" y="875"/>
                      <a:pt x="811" y="875"/>
                    </a:cubicBezTo>
                    <a:lnTo>
                      <a:pt x="759" y="875"/>
                    </a:lnTo>
                    <a:lnTo>
                      <a:pt x="759" y="850"/>
                    </a:lnTo>
                    <a:close/>
                    <a:moveTo>
                      <a:pt x="2148" y="21279"/>
                    </a:moveTo>
                    <a:cubicBezTo>
                      <a:pt x="1901" y="21292"/>
                      <a:pt x="1681" y="21331"/>
                      <a:pt x="1447" y="21356"/>
                    </a:cubicBezTo>
                    <a:lnTo>
                      <a:pt x="1447" y="21318"/>
                    </a:lnTo>
                    <a:cubicBezTo>
                      <a:pt x="1681" y="21292"/>
                      <a:pt x="1901" y="21292"/>
                      <a:pt x="2148" y="21279"/>
                    </a:cubicBezTo>
                    <a:close/>
                    <a:moveTo>
                      <a:pt x="2893" y="0"/>
                    </a:moveTo>
                    <a:cubicBezTo>
                      <a:pt x="2201" y="0"/>
                      <a:pt x="1511" y="15"/>
                      <a:pt x="811" y="55"/>
                    </a:cubicBezTo>
                    <a:cubicBezTo>
                      <a:pt x="850" y="55"/>
                      <a:pt x="876" y="67"/>
                      <a:pt x="915" y="67"/>
                    </a:cubicBezTo>
                    <a:lnTo>
                      <a:pt x="759" y="67"/>
                    </a:lnTo>
                    <a:cubicBezTo>
                      <a:pt x="668" y="67"/>
                      <a:pt x="577" y="183"/>
                      <a:pt x="499" y="183"/>
                    </a:cubicBezTo>
                    <a:cubicBezTo>
                      <a:pt x="642" y="196"/>
                      <a:pt x="785" y="196"/>
                      <a:pt x="928" y="208"/>
                    </a:cubicBezTo>
                    <a:lnTo>
                      <a:pt x="538" y="208"/>
                    </a:lnTo>
                    <a:cubicBezTo>
                      <a:pt x="513" y="208"/>
                      <a:pt x="460" y="311"/>
                      <a:pt x="435" y="375"/>
                    </a:cubicBezTo>
                    <a:lnTo>
                      <a:pt x="331" y="375"/>
                    </a:lnTo>
                    <a:cubicBezTo>
                      <a:pt x="318" y="375"/>
                      <a:pt x="305" y="644"/>
                      <a:pt x="305" y="644"/>
                    </a:cubicBezTo>
                    <a:lnTo>
                      <a:pt x="331" y="644"/>
                    </a:lnTo>
                    <a:cubicBezTo>
                      <a:pt x="344" y="721"/>
                      <a:pt x="383" y="850"/>
                      <a:pt x="396" y="850"/>
                    </a:cubicBezTo>
                    <a:lnTo>
                      <a:pt x="474" y="850"/>
                    </a:lnTo>
                    <a:lnTo>
                      <a:pt x="474" y="888"/>
                    </a:lnTo>
                    <a:cubicBezTo>
                      <a:pt x="435" y="940"/>
                      <a:pt x="383" y="965"/>
                      <a:pt x="383" y="1017"/>
                    </a:cubicBezTo>
                    <a:cubicBezTo>
                      <a:pt x="383" y="1132"/>
                      <a:pt x="370" y="1221"/>
                      <a:pt x="370" y="1337"/>
                    </a:cubicBezTo>
                    <a:cubicBezTo>
                      <a:pt x="370" y="1324"/>
                      <a:pt x="344" y="1324"/>
                      <a:pt x="344" y="1299"/>
                    </a:cubicBezTo>
                    <a:cubicBezTo>
                      <a:pt x="344" y="1196"/>
                      <a:pt x="344" y="1080"/>
                      <a:pt x="331" y="965"/>
                    </a:cubicBezTo>
                    <a:cubicBezTo>
                      <a:pt x="331" y="1042"/>
                      <a:pt x="305" y="1145"/>
                      <a:pt x="305" y="1221"/>
                    </a:cubicBezTo>
                    <a:cubicBezTo>
                      <a:pt x="240" y="1914"/>
                      <a:pt x="149" y="2581"/>
                      <a:pt x="84" y="3274"/>
                    </a:cubicBezTo>
                    <a:cubicBezTo>
                      <a:pt x="71" y="4017"/>
                      <a:pt x="45" y="4749"/>
                      <a:pt x="19" y="5492"/>
                    </a:cubicBezTo>
                    <a:cubicBezTo>
                      <a:pt x="-7" y="7326"/>
                      <a:pt x="-7" y="9173"/>
                      <a:pt x="19" y="11020"/>
                    </a:cubicBezTo>
                    <a:cubicBezTo>
                      <a:pt x="84" y="14290"/>
                      <a:pt x="279" y="17547"/>
                      <a:pt x="538" y="20792"/>
                    </a:cubicBezTo>
                    <a:lnTo>
                      <a:pt x="513" y="20792"/>
                    </a:lnTo>
                    <a:cubicBezTo>
                      <a:pt x="499" y="20792"/>
                      <a:pt x="499" y="20946"/>
                      <a:pt x="474" y="21023"/>
                    </a:cubicBezTo>
                    <a:cubicBezTo>
                      <a:pt x="474" y="21049"/>
                      <a:pt x="474" y="21074"/>
                      <a:pt x="460" y="21074"/>
                    </a:cubicBezTo>
                    <a:lnTo>
                      <a:pt x="499" y="21074"/>
                    </a:lnTo>
                    <a:cubicBezTo>
                      <a:pt x="512" y="21148"/>
                      <a:pt x="536" y="21280"/>
                      <a:pt x="561" y="21280"/>
                    </a:cubicBezTo>
                    <a:cubicBezTo>
                      <a:pt x="562" y="21280"/>
                      <a:pt x="563" y="21280"/>
                      <a:pt x="564" y="21279"/>
                    </a:cubicBezTo>
                    <a:cubicBezTo>
                      <a:pt x="668" y="21279"/>
                      <a:pt x="772" y="21267"/>
                      <a:pt x="889" y="21267"/>
                    </a:cubicBezTo>
                    <a:cubicBezTo>
                      <a:pt x="889" y="21305"/>
                      <a:pt x="902" y="21369"/>
                      <a:pt x="902" y="21420"/>
                    </a:cubicBezTo>
                    <a:cubicBezTo>
                      <a:pt x="837" y="21420"/>
                      <a:pt x="785" y="21433"/>
                      <a:pt x="720" y="21433"/>
                    </a:cubicBezTo>
                    <a:cubicBezTo>
                      <a:pt x="785" y="21433"/>
                      <a:pt x="837" y="21472"/>
                      <a:pt x="902" y="21485"/>
                    </a:cubicBezTo>
                    <a:lnTo>
                      <a:pt x="902" y="21523"/>
                    </a:lnTo>
                    <a:cubicBezTo>
                      <a:pt x="908" y="21574"/>
                      <a:pt x="976" y="21600"/>
                      <a:pt x="1043" y="21600"/>
                    </a:cubicBezTo>
                    <a:cubicBezTo>
                      <a:pt x="1109" y="21600"/>
                      <a:pt x="1174" y="21574"/>
                      <a:pt x="1174" y="21523"/>
                    </a:cubicBezTo>
                    <a:lnTo>
                      <a:pt x="1226" y="21523"/>
                    </a:lnTo>
                    <a:cubicBezTo>
                      <a:pt x="1252" y="21536"/>
                      <a:pt x="1281" y="21542"/>
                      <a:pt x="1309" y="21542"/>
                    </a:cubicBezTo>
                    <a:cubicBezTo>
                      <a:pt x="1337" y="21542"/>
                      <a:pt x="1363" y="21536"/>
                      <a:pt x="1382" y="21523"/>
                    </a:cubicBezTo>
                    <a:cubicBezTo>
                      <a:pt x="2265" y="21523"/>
                      <a:pt x="3161" y="21497"/>
                      <a:pt x="4030" y="21459"/>
                    </a:cubicBezTo>
                    <a:lnTo>
                      <a:pt x="7249" y="21318"/>
                    </a:lnTo>
                    <a:cubicBezTo>
                      <a:pt x="9404" y="21228"/>
                      <a:pt x="11559" y="21190"/>
                      <a:pt x="13701" y="21151"/>
                    </a:cubicBezTo>
                    <a:cubicBezTo>
                      <a:pt x="14812" y="21142"/>
                      <a:pt x="15935" y="21116"/>
                      <a:pt x="17053" y="21116"/>
                    </a:cubicBezTo>
                    <a:cubicBezTo>
                      <a:pt x="17582" y="21116"/>
                      <a:pt x="18109" y="21122"/>
                      <a:pt x="18633" y="21138"/>
                    </a:cubicBezTo>
                    <a:cubicBezTo>
                      <a:pt x="18841" y="21151"/>
                      <a:pt x="19036" y="21151"/>
                      <a:pt x="19256" y="21164"/>
                    </a:cubicBezTo>
                    <a:cubicBezTo>
                      <a:pt x="19659" y="21202"/>
                      <a:pt x="20074" y="21267"/>
                      <a:pt x="20464" y="21382"/>
                    </a:cubicBezTo>
                    <a:cubicBezTo>
                      <a:pt x="20469" y="21383"/>
                      <a:pt x="20475" y="21384"/>
                      <a:pt x="20480" y="21384"/>
                    </a:cubicBezTo>
                    <a:cubicBezTo>
                      <a:pt x="20524" y="21384"/>
                      <a:pt x="20556" y="21338"/>
                      <a:pt x="20568" y="21292"/>
                    </a:cubicBezTo>
                    <a:cubicBezTo>
                      <a:pt x="20593" y="21292"/>
                      <a:pt x="20619" y="21318"/>
                      <a:pt x="20645" y="21318"/>
                    </a:cubicBezTo>
                    <a:cubicBezTo>
                      <a:pt x="20670" y="21322"/>
                      <a:pt x="20691" y="21325"/>
                      <a:pt x="20710" y="21325"/>
                    </a:cubicBezTo>
                    <a:cubicBezTo>
                      <a:pt x="20754" y="21325"/>
                      <a:pt x="20787" y="21311"/>
                      <a:pt x="20814" y="21267"/>
                    </a:cubicBezTo>
                    <a:lnTo>
                      <a:pt x="20814" y="21382"/>
                    </a:lnTo>
                    <a:cubicBezTo>
                      <a:pt x="20814" y="21420"/>
                      <a:pt x="20882" y="21440"/>
                      <a:pt x="20951" y="21440"/>
                    </a:cubicBezTo>
                    <a:cubicBezTo>
                      <a:pt x="21019" y="21440"/>
                      <a:pt x="21087" y="21420"/>
                      <a:pt x="21087" y="21382"/>
                    </a:cubicBezTo>
                    <a:lnTo>
                      <a:pt x="21087" y="21318"/>
                    </a:lnTo>
                    <a:cubicBezTo>
                      <a:pt x="21093" y="21358"/>
                      <a:pt x="21148" y="21378"/>
                      <a:pt x="21208" y="21378"/>
                    </a:cubicBezTo>
                    <a:cubicBezTo>
                      <a:pt x="21281" y="21378"/>
                      <a:pt x="21359" y="21349"/>
                      <a:pt x="21359" y="21292"/>
                    </a:cubicBezTo>
                    <a:lnTo>
                      <a:pt x="21359" y="21138"/>
                    </a:lnTo>
                    <a:cubicBezTo>
                      <a:pt x="21437" y="21138"/>
                      <a:pt x="21541" y="21112"/>
                      <a:pt x="21541" y="21061"/>
                    </a:cubicBezTo>
                    <a:lnTo>
                      <a:pt x="21541" y="20869"/>
                    </a:lnTo>
                    <a:cubicBezTo>
                      <a:pt x="21567" y="20843"/>
                      <a:pt x="21593" y="20831"/>
                      <a:pt x="21593" y="20805"/>
                    </a:cubicBezTo>
                    <a:cubicBezTo>
                      <a:pt x="21554" y="17380"/>
                      <a:pt x="21541" y="13982"/>
                      <a:pt x="21528" y="10571"/>
                    </a:cubicBezTo>
                    <a:cubicBezTo>
                      <a:pt x="21502" y="9083"/>
                      <a:pt x="21502" y="7608"/>
                      <a:pt x="21489" y="6121"/>
                    </a:cubicBezTo>
                    <a:cubicBezTo>
                      <a:pt x="21489" y="5377"/>
                      <a:pt x="21476" y="4620"/>
                      <a:pt x="21476" y="3889"/>
                    </a:cubicBezTo>
                    <a:cubicBezTo>
                      <a:pt x="21489" y="2902"/>
                      <a:pt x="21437" y="1940"/>
                      <a:pt x="21359" y="965"/>
                    </a:cubicBezTo>
                    <a:cubicBezTo>
                      <a:pt x="21359" y="875"/>
                      <a:pt x="21359" y="773"/>
                      <a:pt x="21346" y="683"/>
                    </a:cubicBezTo>
                    <a:cubicBezTo>
                      <a:pt x="21346" y="696"/>
                      <a:pt x="21346" y="696"/>
                      <a:pt x="21320" y="709"/>
                    </a:cubicBezTo>
                    <a:lnTo>
                      <a:pt x="21320" y="657"/>
                    </a:lnTo>
                    <a:cubicBezTo>
                      <a:pt x="21320" y="597"/>
                      <a:pt x="21296" y="528"/>
                      <a:pt x="21292" y="451"/>
                    </a:cubicBezTo>
                    <a:lnTo>
                      <a:pt x="21281" y="773"/>
                    </a:lnTo>
                    <a:lnTo>
                      <a:pt x="21216" y="837"/>
                    </a:lnTo>
                    <a:lnTo>
                      <a:pt x="21216" y="644"/>
                    </a:lnTo>
                    <a:cubicBezTo>
                      <a:pt x="21230" y="593"/>
                      <a:pt x="21230" y="555"/>
                      <a:pt x="21216" y="516"/>
                    </a:cubicBezTo>
                    <a:lnTo>
                      <a:pt x="21216" y="144"/>
                    </a:lnTo>
                    <a:cubicBezTo>
                      <a:pt x="21216" y="131"/>
                      <a:pt x="21087" y="119"/>
                      <a:pt x="20996" y="106"/>
                    </a:cubicBezTo>
                    <a:cubicBezTo>
                      <a:pt x="20983" y="67"/>
                      <a:pt x="20957" y="42"/>
                      <a:pt x="20918" y="42"/>
                    </a:cubicBezTo>
                    <a:cubicBezTo>
                      <a:pt x="17973" y="75"/>
                      <a:pt x="15037" y="108"/>
                      <a:pt x="12086" y="108"/>
                    </a:cubicBezTo>
                    <a:cubicBezTo>
                      <a:pt x="11629" y="108"/>
                      <a:pt x="11173" y="108"/>
                      <a:pt x="10715" y="106"/>
                    </a:cubicBezTo>
                    <a:cubicBezTo>
                      <a:pt x="9274" y="106"/>
                      <a:pt x="7807" y="80"/>
                      <a:pt x="6367" y="55"/>
                    </a:cubicBezTo>
                    <a:cubicBezTo>
                      <a:pt x="5653" y="42"/>
                      <a:pt x="4926" y="42"/>
                      <a:pt x="4212" y="16"/>
                    </a:cubicBezTo>
                    <a:cubicBezTo>
                      <a:pt x="3769" y="6"/>
                      <a:pt x="3331" y="0"/>
                      <a:pt x="2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745" name="تجميع"/>
          <p:cNvGrpSpPr/>
          <p:nvPr/>
        </p:nvGrpSpPr>
        <p:grpSpPr>
          <a:xfrm>
            <a:off x="376100" y="490127"/>
            <a:ext cx="2789307" cy="12735822"/>
            <a:chOff x="-25379" y="0"/>
            <a:chExt cx="2789306" cy="12735821"/>
          </a:xfrm>
        </p:grpSpPr>
        <p:grpSp>
          <p:nvGrpSpPr>
            <p:cNvPr id="740" name="تجميع"/>
            <p:cNvGrpSpPr/>
            <p:nvPr/>
          </p:nvGrpSpPr>
          <p:grpSpPr>
            <a:xfrm>
              <a:off x="-25380" y="8455375"/>
              <a:ext cx="1088709" cy="3313621"/>
              <a:chOff x="0" y="0"/>
              <a:chExt cx="1088707" cy="3313620"/>
            </a:xfrm>
          </p:grpSpPr>
          <p:sp>
            <p:nvSpPr>
              <p:cNvPr id="738" name="Google Shape;632;p19"/>
              <p:cNvSpPr txBox="1"/>
              <p:nvPr/>
            </p:nvSpPr>
            <p:spPr>
              <a:xfrm rot="5400000">
                <a:off x="-858705" y="1366207"/>
                <a:ext cx="2806118" cy="10887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739" name="Google Shape;1105;p42"/>
              <p:cNvSpPr/>
              <p:nvPr/>
            </p:nvSpPr>
            <p:spPr>
              <a:xfrm>
                <a:off x="211150" y="0"/>
                <a:ext cx="666400" cy="583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743" name="تجميع"/>
            <p:cNvGrpSpPr/>
            <p:nvPr/>
          </p:nvGrpSpPr>
          <p:grpSpPr>
            <a:xfrm>
              <a:off x="444718" y="0"/>
              <a:ext cx="1421759" cy="1421758"/>
              <a:chOff x="0" y="0"/>
              <a:chExt cx="1421757" cy="1421757"/>
            </a:xfrm>
          </p:grpSpPr>
          <p:sp>
            <p:nvSpPr>
              <p:cNvPr id="741" name="دائرة"/>
              <p:cNvSpPr/>
              <p:nvPr/>
            </p:nvSpPr>
            <p:spPr>
              <a:xfrm>
                <a:off x="0" y="0"/>
                <a:ext cx="1421758" cy="1421758"/>
              </a:xfrm>
              <a:prstGeom prst="ellipse">
                <a:avLst/>
              </a:prstGeom>
              <a:solidFill>
                <a:srgbClr val="FFFFFF"/>
              </a:solidFill>
              <a:ln w="63500" cap="flat">
                <a:solidFill>
                  <a:srgbClr val="B5E0DD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42" name="IMG_9018.jpeg" descr="IMG_9018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0350" t="3346" r="14294" b="5314"/>
              <a:stretch>
                <a:fillRect/>
              </a:stretch>
            </p:blipFill>
            <p:spPr>
              <a:xfrm>
                <a:off x="235782" y="265686"/>
                <a:ext cx="950516" cy="890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" y="0"/>
                    </a:moveTo>
                    <a:lnTo>
                      <a:pt x="90" y="299"/>
                    </a:lnTo>
                    <a:lnTo>
                      <a:pt x="90" y="587"/>
                    </a:lnTo>
                    <a:lnTo>
                      <a:pt x="559" y="645"/>
                    </a:lnTo>
                    <a:cubicBezTo>
                      <a:pt x="1215" y="724"/>
                      <a:pt x="1452" y="856"/>
                      <a:pt x="1632" y="1233"/>
                    </a:cubicBezTo>
                    <a:lnTo>
                      <a:pt x="1768" y="1502"/>
                    </a:lnTo>
                    <a:lnTo>
                      <a:pt x="1768" y="6702"/>
                    </a:lnTo>
                    <a:cubicBezTo>
                      <a:pt x="1768" y="12354"/>
                      <a:pt x="1773" y="12138"/>
                      <a:pt x="1515" y="12451"/>
                    </a:cubicBezTo>
                    <a:cubicBezTo>
                      <a:pt x="1307" y="12704"/>
                      <a:pt x="1090" y="12801"/>
                      <a:pt x="514" y="12885"/>
                    </a:cubicBezTo>
                    <a:lnTo>
                      <a:pt x="0" y="12962"/>
                    </a:lnTo>
                    <a:lnTo>
                      <a:pt x="0" y="13231"/>
                    </a:lnTo>
                    <a:lnTo>
                      <a:pt x="0" y="13501"/>
                    </a:lnTo>
                    <a:lnTo>
                      <a:pt x="2661" y="13501"/>
                    </a:lnTo>
                    <a:lnTo>
                      <a:pt x="5321" y="13501"/>
                    </a:lnTo>
                    <a:lnTo>
                      <a:pt x="5321" y="13231"/>
                    </a:lnTo>
                    <a:lnTo>
                      <a:pt x="5321" y="12952"/>
                    </a:lnTo>
                    <a:lnTo>
                      <a:pt x="4879" y="12894"/>
                    </a:lnTo>
                    <a:cubicBezTo>
                      <a:pt x="4079" y="12791"/>
                      <a:pt x="3788" y="12598"/>
                      <a:pt x="3635" y="12066"/>
                    </a:cubicBezTo>
                    <a:cubicBezTo>
                      <a:pt x="3566" y="11827"/>
                      <a:pt x="3554" y="11579"/>
                      <a:pt x="3553" y="9707"/>
                    </a:cubicBezTo>
                    <a:lnTo>
                      <a:pt x="3553" y="7608"/>
                    </a:lnTo>
                    <a:lnTo>
                      <a:pt x="4104" y="7617"/>
                    </a:lnTo>
                    <a:cubicBezTo>
                      <a:pt x="5293" y="7638"/>
                      <a:pt x="5472" y="7780"/>
                      <a:pt x="6349" y="9341"/>
                    </a:cubicBezTo>
                    <a:cubicBezTo>
                      <a:pt x="7032" y="10557"/>
                      <a:pt x="7558" y="11449"/>
                      <a:pt x="7837" y="11854"/>
                    </a:cubicBezTo>
                    <a:cubicBezTo>
                      <a:pt x="8710" y="13121"/>
                      <a:pt x="9480" y="13544"/>
                      <a:pt x="11057" y="13636"/>
                    </a:cubicBezTo>
                    <a:cubicBezTo>
                      <a:pt x="11393" y="13655"/>
                      <a:pt x="12145" y="13670"/>
                      <a:pt x="12726" y="13674"/>
                    </a:cubicBezTo>
                    <a:lnTo>
                      <a:pt x="13781" y="13684"/>
                    </a:lnTo>
                    <a:lnTo>
                      <a:pt x="13808" y="13511"/>
                    </a:lnTo>
                    <a:cubicBezTo>
                      <a:pt x="13822" y="13415"/>
                      <a:pt x="13842" y="13296"/>
                      <a:pt x="13853" y="13241"/>
                    </a:cubicBezTo>
                    <a:cubicBezTo>
                      <a:pt x="13870" y="13149"/>
                      <a:pt x="13842" y="13137"/>
                      <a:pt x="13510" y="13087"/>
                    </a:cubicBezTo>
                    <a:cubicBezTo>
                      <a:pt x="12112" y="12875"/>
                      <a:pt x="11299" y="12677"/>
                      <a:pt x="10859" y="12442"/>
                    </a:cubicBezTo>
                    <a:cubicBezTo>
                      <a:pt x="10575" y="12290"/>
                      <a:pt x="10485" y="12203"/>
                      <a:pt x="10119" y="11748"/>
                    </a:cubicBezTo>
                    <a:cubicBezTo>
                      <a:pt x="9891" y="11465"/>
                      <a:pt x="9499" y="10927"/>
                      <a:pt x="9244" y="10545"/>
                    </a:cubicBezTo>
                    <a:cubicBezTo>
                      <a:pt x="8488" y="9408"/>
                      <a:pt x="7191" y="7208"/>
                      <a:pt x="7179" y="7039"/>
                    </a:cubicBezTo>
                    <a:cubicBezTo>
                      <a:pt x="7175" y="6989"/>
                      <a:pt x="7307" y="6890"/>
                      <a:pt x="7558" y="6751"/>
                    </a:cubicBezTo>
                    <a:cubicBezTo>
                      <a:pt x="8493" y="6229"/>
                      <a:pt x="9033" y="5669"/>
                      <a:pt x="9362" y="4873"/>
                    </a:cubicBezTo>
                    <a:cubicBezTo>
                      <a:pt x="9723" y="3997"/>
                      <a:pt x="9679" y="2639"/>
                      <a:pt x="9262" y="1801"/>
                    </a:cubicBezTo>
                    <a:cubicBezTo>
                      <a:pt x="8964" y="1201"/>
                      <a:pt x="8408" y="702"/>
                      <a:pt x="7711" y="404"/>
                    </a:cubicBezTo>
                    <a:cubicBezTo>
                      <a:pt x="6918" y="66"/>
                      <a:pt x="6096" y="3"/>
                      <a:pt x="2498" y="0"/>
                    </a:cubicBezTo>
                    <a:lnTo>
                      <a:pt x="90" y="0"/>
                    </a:lnTo>
                    <a:close/>
                    <a:moveTo>
                      <a:pt x="4798" y="722"/>
                    </a:moveTo>
                    <a:cubicBezTo>
                      <a:pt x="5776" y="722"/>
                      <a:pt x="6341" y="936"/>
                      <a:pt x="6899" y="1531"/>
                    </a:cubicBezTo>
                    <a:cubicBezTo>
                      <a:pt x="7480" y="2151"/>
                      <a:pt x="7660" y="2696"/>
                      <a:pt x="7657" y="3794"/>
                    </a:cubicBezTo>
                    <a:cubicBezTo>
                      <a:pt x="7654" y="4907"/>
                      <a:pt x="7472" y="5433"/>
                      <a:pt x="6872" y="6076"/>
                    </a:cubicBezTo>
                    <a:cubicBezTo>
                      <a:pt x="6449" y="6531"/>
                      <a:pt x="6069" y="6752"/>
                      <a:pt x="5492" y="6866"/>
                    </a:cubicBezTo>
                    <a:cubicBezTo>
                      <a:pt x="5008" y="6962"/>
                      <a:pt x="3700" y="7003"/>
                      <a:pt x="3598" y="6924"/>
                    </a:cubicBezTo>
                    <a:cubicBezTo>
                      <a:pt x="3533" y="6873"/>
                      <a:pt x="3532" y="6620"/>
                      <a:pt x="3544" y="4093"/>
                    </a:cubicBezTo>
                    <a:cubicBezTo>
                      <a:pt x="3556" y="1665"/>
                      <a:pt x="3564" y="1308"/>
                      <a:pt x="3626" y="1165"/>
                    </a:cubicBezTo>
                    <a:cubicBezTo>
                      <a:pt x="3780" y="809"/>
                      <a:pt x="4002" y="722"/>
                      <a:pt x="4798" y="722"/>
                    </a:cubicBezTo>
                    <a:close/>
                    <a:moveTo>
                      <a:pt x="18696" y="1627"/>
                    </a:moveTo>
                    <a:cubicBezTo>
                      <a:pt x="17114" y="1627"/>
                      <a:pt x="16880" y="1640"/>
                      <a:pt x="16820" y="1704"/>
                    </a:cubicBezTo>
                    <a:cubicBezTo>
                      <a:pt x="16761" y="1768"/>
                      <a:pt x="16757" y="1956"/>
                      <a:pt x="16757" y="3110"/>
                    </a:cubicBezTo>
                    <a:cubicBezTo>
                      <a:pt x="16757" y="4181"/>
                      <a:pt x="16762" y="4465"/>
                      <a:pt x="16811" y="4536"/>
                    </a:cubicBezTo>
                    <a:cubicBezTo>
                      <a:pt x="16865" y="4615"/>
                      <a:pt x="16861" y="4652"/>
                      <a:pt x="16730" y="4815"/>
                    </a:cubicBezTo>
                    <a:cubicBezTo>
                      <a:pt x="16555" y="5033"/>
                      <a:pt x="16234" y="5674"/>
                      <a:pt x="16234" y="5807"/>
                    </a:cubicBezTo>
                    <a:cubicBezTo>
                      <a:pt x="16234" y="5859"/>
                      <a:pt x="16259" y="5940"/>
                      <a:pt x="16297" y="5980"/>
                    </a:cubicBezTo>
                    <a:cubicBezTo>
                      <a:pt x="16358" y="6045"/>
                      <a:pt x="16636" y="6048"/>
                      <a:pt x="18660" y="6048"/>
                    </a:cubicBezTo>
                    <a:cubicBezTo>
                      <a:pt x="20155" y="6048"/>
                      <a:pt x="20977" y="6031"/>
                      <a:pt x="21032" y="5999"/>
                    </a:cubicBezTo>
                    <a:cubicBezTo>
                      <a:pt x="21082" y="5971"/>
                      <a:pt x="21113" y="5908"/>
                      <a:pt x="21113" y="5836"/>
                    </a:cubicBezTo>
                    <a:cubicBezTo>
                      <a:pt x="21113" y="5687"/>
                      <a:pt x="20797" y="5031"/>
                      <a:pt x="20608" y="4796"/>
                    </a:cubicBezTo>
                    <a:cubicBezTo>
                      <a:pt x="20472" y="4626"/>
                      <a:pt x="20471" y="4621"/>
                      <a:pt x="20554" y="4545"/>
                    </a:cubicBezTo>
                    <a:cubicBezTo>
                      <a:pt x="20634" y="4472"/>
                      <a:pt x="20635" y="4395"/>
                      <a:pt x="20635" y="3120"/>
                    </a:cubicBezTo>
                    <a:cubicBezTo>
                      <a:pt x="20635" y="1957"/>
                      <a:pt x="20631" y="1768"/>
                      <a:pt x="20572" y="1704"/>
                    </a:cubicBezTo>
                    <a:cubicBezTo>
                      <a:pt x="20512" y="1640"/>
                      <a:pt x="20278" y="1627"/>
                      <a:pt x="18696" y="1627"/>
                    </a:cubicBezTo>
                    <a:close/>
                    <a:moveTo>
                      <a:pt x="16910" y="1791"/>
                    </a:moveTo>
                    <a:lnTo>
                      <a:pt x="18696" y="1791"/>
                    </a:lnTo>
                    <a:lnTo>
                      <a:pt x="20482" y="1791"/>
                    </a:lnTo>
                    <a:lnTo>
                      <a:pt x="20491" y="3062"/>
                    </a:lnTo>
                    <a:cubicBezTo>
                      <a:pt x="20499" y="3964"/>
                      <a:pt x="20490" y="4356"/>
                      <a:pt x="20455" y="4401"/>
                    </a:cubicBezTo>
                    <a:cubicBezTo>
                      <a:pt x="20414" y="4453"/>
                      <a:pt x="20094" y="4468"/>
                      <a:pt x="18696" y="4468"/>
                    </a:cubicBezTo>
                    <a:cubicBezTo>
                      <a:pt x="17298" y="4468"/>
                      <a:pt x="16969" y="4453"/>
                      <a:pt x="16928" y="4401"/>
                    </a:cubicBezTo>
                    <a:cubicBezTo>
                      <a:pt x="16893" y="4356"/>
                      <a:pt x="16884" y="3964"/>
                      <a:pt x="16892" y="3062"/>
                    </a:cubicBezTo>
                    <a:lnTo>
                      <a:pt x="16910" y="1791"/>
                    </a:lnTo>
                    <a:close/>
                    <a:moveTo>
                      <a:pt x="14619" y="2956"/>
                    </a:moveTo>
                    <a:lnTo>
                      <a:pt x="14466" y="3110"/>
                    </a:lnTo>
                    <a:lnTo>
                      <a:pt x="14313" y="3274"/>
                    </a:lnTo>
                    <a:lnTo>
                      <a:pt x="14493" y="3505"/>
                    </a:lnTo>
                    <a:cubicBezTo>
                      <a:pt x="14593" y="3632"/>
                      <a:pt x="14679" y="3776"/>
                      <a:pt x="14683" y="3823"/>
                    </a:cubicBezTo>
                    <a:cubicBezTo>
                      <a:pt x="14686" y="3870"/>
                      <a:pt x="14591" y="4010"/>
                      <a:pt x="14475" y="4131"/>
                    </a:cubicBezTo>
                    <a:lnTo>
                      <a:pt x="14268" y="4353"/>
                    </a:lnTo>
                    <a:lnTo>
                      <a:pt x="14403" y="4507"/>
                    </a:lnTo>
                    <a:lnTo>
                      <a:pt x="14547" y="4661"/>
                    </a:lnTo>
                    <a:lnTo>
                      <a:pt x="14800" y="4391"/>
                    </a:lnTo>
                    <a:lnTo>
                      <a:pt x="15052" y="4122"/>
                    </a:lnTo>
                    <a:lnTo>
                      <a:pt x="15305" y="4391"/>
                    </a:lnTo>
                    <a:lnTo>
                      <a:pt x="15557" y="4661"/>
                    </a:lnTo>
                    <a:lnTo>
                      <a:pt x="15702" y="4488"/>
                    </a:lnTo>
                    <a:lnTo>
                      <a:pt x="15855" y="4324"/>
                    </a:lnTo>
                    <a:lnTo>
                      <a:pt x="15603" y="4064"/>
                    </a:lnTo>
                    <a:lnTo>
                      <a:pt x="15359" y="3794"/>
                    </a:lnTo>
                    <a:lnTo>
                      <a:pt x="15612" y="3525"/>
                    </a:lnTo>
                    <a:lnTo>
                      <a:pt x="15855" y="3255"/>
                    </a:lnTo>
                    <a:lnTo>
                      <a:pt x="15720" y="3110"/>
                    </a:lnTo>
                    <a:lnTo>
                      <a:pt x="15575" y="2956"/>
                    </a:lnTo>
                    <a:lnTo>
                      <a:pt x="15341" y="3197"/>
                    </a:lnTo>
                    <a:cubicBezTo>
                      <a:pt x="15214" y="3331"/>
                      <a:pt x="15098" y="3448"/>
                      <a:pt x="15079" y="3448"/>
                    </a:cubicBezTo>
                    <a:cubicBezTo>
                      <a:pt x="15061" y="3448"/>
                      <a:pt x="14952" y="3332"/>
                      <a:pt x="14836" y="3197"/>
                    </a:cubicBezTo>
                    <a:lnTo>
                      <a:pt x="14619" y="2956"/>
                    </a:lnTo>
                    <a:close/>
                    <a:moveTo>
                      <a:pt x="10868" y="3120"/>
                    </a:moveTo>
                    <a:lnTo>
                      <a:pt x="10859" y="3476"/>
                    </a:lnTo>
                    <a:lnTo>
                      <a:pt x="10841" y="3842"/>
                    </a:lnTo>
                    <a:lnTo>
                      <a:pt x="10507" y="3852"/>
                    </a:lnTo>
                    <a:lnTo>
                      <a:pt x="10164" y="3871"/>
                    </a:lnTo>
                    <a:lnTo>
                      <a:pt x="10164" y="4054"/>
                    </a:lnTo>
                    <a:lnTo>
                      <a:pt x="10164" y="4228"/>
                    </a:lnTo>
                    <a:lnTo>
                      <a:pt x="10507" y="4247"/>
                    </a:lnTo>
                    <a:lnTo>
                      <a:pt x="10841" y="4256"/>
                    </a:lnTo>
                    <a:lnTo>
                      <a:pt x="10859" y="4603"/>
                    </a:lnTo>
                    <a:cubicBezTo>
                      <a:pt x="10866" y="4794"/>
                      <a:pt x="10890" y="4964"/>
                      <a:pt x="10913" y="4979"/>
                    </a:cubicBezTo>
                    <a:cubicBezTo>
                      <a:pt x="10935" y="4994"/>
                      <a:pt x="11019" y="4999"/>
                      <a:pt x="11102" y="4988"/>
                    </a:cubicBezTo>
                    <a:lnTo>
                      <a:pt x="11255" y="4969"/>
                    </a:lnTo>
                    <a:lnTo>
                      <a:pt x="11264" y="4613"/>
                    </a:lnTo>
                    <a:lnTo>
                      <a:pt x="11273" y="4256"/>
                    </a:lnTo>
                    <a:lnTo>
                      <a:pt x="11616" y="4247"/>
                    </a:lnTo>
                    <a:lnTo>
                      <a:pt x="11959" y="4228"/>
                    </a:lnTo>
                    <a:lnTo>
                      <a:pt x="11959" y="4054"/>
                    </a:lnTo>
                    <a:lnTo>
                      <a:pt x="11959" y="3871"/>
                    </a:lnTo>
                    <a:lnTo>
                      <a:pt x="11616" y="3852"/>
                    </a:lnTo>
                    <a:lnTo>
                      <a:pt x="11273" y="3842"/>
                    </a:lnTo>
                    <a:lnTo>
                      <a:pt x="11264" y="3476"/>
                    </a:lnTo>
                    <a:lnTo>
                      <a:pt x="11255" y="3120"/>
                    </a:lnTo>
                    <a:lnTo>
                      <a:pt x="11057" y="3120"/>
                    </a:lnTo>
                    <a:lnTo>
                      <a:pt x="10868" y="3120"/>
                    </a:lnTo>
                    <a:close/>
                    <a:moveTo>
                      <a:pt x="13240" y="3409"/>
                    </a:moveTo>
                    <a:cubicBezTo>
                      <a:pt x="13211" y="3410"/>
                      <a:pt x="13180" y="3413"/>
                      <a:pt x="13149" y="3419"/>
                    </a:cubicBezTo>
                    <a:cubicBezTo>
                      <a:pt x="12985" y="3452"/>
                      <a:pt x="12825" y="3665"/>
                      <a:pt x="12825" y="3852"/>
                    </a:cubicBezTo>
                    <a:cubicBezTo>
                      <a:pt x="12825" y="3917"/>
                      <a:pt x="12769" y="3980"/>
                      <a:pt x="12671" y="4045"/>
                    </a:cubicBezTo>
                    <a:cubicBezTo>
                      <a:pt x="12387" y="4232"/>
                      <a:pt x="12369" y="4681"/>
                      <a:pt x="12635" y="4931"/>
                    </a:cubicBezTo>
                    <a:cubicBezTo>
                      <a:pt x="12794" y="5079"/>
                      <a:pt x="13021" y="5116"/>
                      <a:pt x="13240" y="5027"/>
                    </a:cubicBezTo>
                    <a:cubicBezTo>
                      <a:pt x="13372" y="4973"/>
                      <a:pt x="13483" y="4756"/>
                      <a:pt x="13483" y="4555"/>
                    </a:cubicBezTo>
                    <a:cubicBezTo>
                      <a:pt x="13483" y="4457"/>
                      <a:pt x="13523" y="4362"/>
                      <a:pt x="13609" y="4256"/>
                    </a:cubicBezTo>
                    <a:cubicBezTo>
                      <a:pt x="13913" y="3888"/>
                      <a:pt x="13673" y="3389"/>
                      <a:pt x="13240" y="3409"/>
                    </a:cubicBezTo>
                    <a:close/>
                    <a:moveTo>
                      <a:pt x="13294" y="3727"/>
                    </a:moveTo>
                    <a:cubicBezTo>
                      <a:pt x="13323" y="3730"/>
                      <a:pt x="13344" y="3750"/>
                      <a:pt x="13375" y="3775"/>
                    </a:cubicBezTo>
                    <a:cubicBezTo>
                      <a:pt x="13415" y="3808"/>
                      <a:pt x="13425" y="3828"/>
                      <a:pt x="13411" y="3862"/>
                    </a:cubicBezTo>
                    <a:cubicBezTo>
                      <a:pt x="13401" y="3886"/>
                      <a:pt x="13400" y="3911"/>
                      <a:pt x="13402" y="3919"/>
                    </a:cubicBezTo>
                    <a:cubicBezTo>
                      <a:pt x="13403" y="3927"/>
                      <a:pt x="13375" y="3960"/>
                      <a:pt x="13348" y="3987"/>
                    </a:cubicBezTo>
                    <a:cubicBezTo>
                      <a:pt x="13311" y="4024"/>
                      <a:pt x="13296" y="4033"/>
                      <a:pt x="13267" y="4016"/>
                    </a:cubicBezTo>
                    <a:cubicBezTo>
                      <a:pt x="13245" y="4003"/>
                      <a:pt x="13222" y="3968"/>
                      <a:pt x="13222" y="3948"/>
                    </a:cubicBezTo>
                    <a:cubicBezTo>
                      <a:pt x="13222" y="3927"/>
                      <a:pt x="13208" y="3925"/>
                      <a:pt x="13185" y="3929"/>
                    </a:cubicBezTo>
                    <a:cubicBezTo>
                      <a:pt x="13156" y="3934"/>
                      <a:pt x="13146" y="3911"/>
                      <a:pt x="13140" y="3852"/>
                    </a:cubicBezTo>
                    <a:cubicBezTo>
                      <a:pt x="13134" y="3787"/>
                      <a:pt x="13145" y="3776"/>
                      <a:pt x="13194" y="3756"/>
                    </a:cubicBezTo>
                    <a:cubicBezTo>
                      <a:pt x="13236" y="3739"/>
                      <a:pt x="13265" y="3723"/>
                      <a:pt x="13294" y="3727"/>
                    </a:cubicBezTo>
                    <a:close/>
                    <a:moveTo>
                      <a:pt x="12960" y="4266"/>
                    </a:moveTo>
                    <a:lnTo>
                      <a:pt x="13059" y="4314"/>
                    </a:lnTo>
                    <a:cubicBezTo>
                      <a:pt x="13138" y="4357"/>
                      <a:pt x="13172" y="4389"/>
                      <a:pt x="13194" y="4459"/>
                    </a:cubicBezTo>
                    <a:cubicBezTo>
                      <a:pt x="13213" y="4517"/>
                      <a:pt x="13217" y="4559"/>
                      <a:pt x="13204" y="4574"/>
                    </a:cubicBezTo>
                    <a:cubicBezTo>
                      <a:pt x="13192" y="4587"/>
                      <a:pt x="13176" y="4618"/>
                      <a:pt x="13176" y="4642"/>
                    </a:cubicBezTo>
                    <a:cubicBezTo>
                      <a:pt x="13176" y="4665"/>
                      <a:pt x="13164" y="4696"/>
                      <a:pt x="13140" y="4709"/>
                    </a:cubicBezTo>
                    <a:cubicBezTo>
                      <a:pt x="13076" y="4746"/>
                      <a:pt x="12930" y="4755"/>
                      <a:pt x="12861" y="4728"/>
                    </a:cubicBezTo>
                    <a:cubicBezTo>
                      <a:pt x="12707" y="4670"/>
                      <a:pt x="12718" y="4418"/>
                      <a:pt x="12879" y="4314"/>
                    </a:cubicBezTo>
                    <a:lnTo>
                      <a:pt x="12960" y="4266"/>
                    </a:lnTo>
                    <a:close/>
                    <a:moveTo>
                      <a:pt x="18669" y="4613"/>
                    </a:moveTo>
                    <a:cubicBezTo>
                      <a:pt x="20225" y="4613"/>
                      <a:pt x="20258" y="4618"/>
                      <a:pt x="20500" y="4911"/>
                    </a:cubicBezTo>
                    <a:cubicBezTo>
                      <a:pt x="20709" y="5166"/>
                      <a:pt x="20995" y="5788"/>
                      <a:pt x="20933" y="5855"/>
                    </a:cubicBezTo>
                    <a:cubicBezTo>
                      <a:pt x="20856" y="5937"/>
                      <a:pt x="16478" y="5937"/>
                      <a:pt x="16414" y="5855"/>
                    </a:cubicBezTo>
                    <a:cubicBezTo>
                      <a:pt x="16355" y="5778"/>
                      <a:pt x="16605" y="5208"/>
                      <a:pt x="16820" y="4940"/>
                    </a:cubicBezTo>
                    <a:cubicBezTo>
                      <a:pt x="17088" y="4606"/>
                      <a:pt x="17095" y="4613"/>
                      <a:pt x="18669" y="4613"/>
                    </a:cubicBezTo>
                    <a:close/>
                    <a:moveTo>
                      <a:pt x="10922" y="5162"/>
                    </a:moveTo>
                    <a:lnTo>
                      <a:pt x="10218" y="6375"/>
                    </a:lnTo>
                    <a:cubicBezTo>
                      <a:pt x="9831" y="7042"/>
                      <a:pt x="9515" y="7611"/>
                      <a:pt x="9515" y="7637"/>
                    </a:cubicBezTo>
                    <a:cubicBezTo>
                      <a:pt x="9515" y="7662"/>
                      <a:pt x="9537" y="7685"/>
                      <a:pt x="9569" y="7685"/>
                    </a:cubicBezTo>
                    <a:cubicBezTo>
                      <a:pt x="9639" y="7685"/>
                      <a:pt x="10452" y="8032"/>
                      <a:pt x="10922" y="8262"/>
                    </a:cubicBezTo>
                    <a:cubicBezTo>
                      <a:pt x="11431" y="8512"/>
                      <a:pt x="12108" y="8952"/>
                      <a:pt x="12455" y="9264"/>
                    </a:cubicBezTo>
                    <a:cubicBezTo>
                      <a:pt x="12623" y="9415"/>
                      <a:pt x="12772" y="9541"/>
                      <a:pt x="12780" y="9543"/>
                    </a:cubicBezTo>
                    <a:cubicBezTo>
                      <a:pt x="12787" y="9545"/>
                      <a:pt x="12744" y="9472"/>
                      <a:pt x="12689" y="9389"/>
                    </a:cubicBezTo>
                    <a:cubicBezTo>
                      <a:pt x="12515" y="9123"/>
                      <a:pt x="12074" y="8659"/>
                      <a:pt x="11770" y="8417"/>
                    </a:cubicBezTo>
                    <a:cubicBezTo>
                      <a:pt x="11571" y="8259"/>
                      <a:pt x="11488" y="8159"/>
                      <a:pt x="11517" y="8128"/>
                    </a:cubicBezTo>
                    <a:cubicBezTo>
                      <a:pt x="11614" y="8024"/>
                      <a:pt x="12534" y="8799"/>
                      <a:pt x="12834" y="9235"/>
                    </a:cubicBezTo>
                    <a:lnTo>
                      <a:pt x="12960" y="9418"/>
                    </a:lnTo>
                    <a:lnTo>
                      <a:pt x="12960" y="9081"/>
                    </a:lnTo>
                    <a:lnTo>
                      <a:pt x="12960" y="8744"/>
                    </a:lnTo>
                    <a:lnTo>
                      <a:pt x="12671" y="8426"/>
                    </a:lnTo>
                    <a:cubicBezTo>
                      <a:pt x="12335" y="8054"/>
                      <a:pt x="11905" y="7725"/>
                      <a:pt x="11400" y="7454"/>
                    </a:cubicBezTo>
                    <a:cubicBezTo>
                      <a:pt x="11063" y="7272"/>
                      <a:pt x="10686" y="7108"/>
                      <a:pt x="10669" y="7136"/>
                    </a:cubicBezTo>
                    <a:cubicBezTo>
                      <a:pt x="10665" y="7142"/>
                      <a:pt x="10614" y="7224"/>
                      <a:pt x="10561" y="7319"/>
                    </a:cubicBezTo>
                    <a:lnTo>
                      <a:pt x="10462" y="7492"/>
                    </a:lnTo>
                    <a:lnTo>
                      <a:pt x="10651" y="7588"/>
                    </a:lnTo>
                    <a:cubicBezTo>
                      <a:pt x="10779" y="7658"/>
                      <a:pt x="10819" y="7708"/>
                      <a:pt x="10786" y="7742"/>
                    </a:cubicBezTo>
                    <a:cubicBezTo>
                      <a:pt x="10754" y="7777"/>
                      <a:pt x="10658" y="7760"/>
                      <a:pt x="10480" y="7685"/>
                    </a:cubicBezTo>
                    <a:cubicBezTo>
                      <a:pt x="10340" y="7626"/>
                      <a:pt x="10218" y="7556"/>
                      <a:pt x="10200" y="7540"/>
                    </a:cubicBezTo>
                    <a:cubicBezTo>
                      <a:pt x="10160" y="7504"/>
                      <a:pt x="11098" y="5576"/>
                      <a:pt x="11183" y="5518"/>
                    </a:cubicBezTo>
                    <a:cubicBezTo>
                      <a:pt x="11275" y="5456"/>
                      <a:pt x="12059" y="5746"/>
                      <a:pt x="12419" y="5971"/>
                    </a:cubicBezTo>
                    <a:cubicBezTo>
                      <a:pt x="12684" y="6136"/>
                      <a:pt x="12705" y="6139"/>
                      <a:pt x="12608" y="6028"/>
                    </a:cubicBezTo>
                    <a:cubicBezTo>
                      <a:pt x="12332" y="5711"/>
                      <a:pt x="11608" y="5317"/>
                      <a:pt x="11057" y="5191"/>
                    </a:cubicBezTo>
                    <a:lnTo>
                      <a:pt x="10922" y="5162"/>
                    </a:lnTo>
                    <a:close/>
                    <a:moveTo>
                      <a:pt x="15332" y="5171"/>
                    </a:moveTo>
                    <a:cubicBezTo>
                      <a:pt x="15326" y="5163"/>
                      <a:pt x="15168" y="5203"/>
                      <a:pt x="14980" y="5258"/>
                    </a:cubicBezTo>
                    <a:cubicBezTo>
                      <a:pt x="14457" y="5411"/>
                      <a:pt x="14042" y="5648"/>
                      <a:pt x="13754" y="5951"/>
                    </a:cubicBezTo>
                    <a:cubicBezTo>
                      <a:pt x="13615" y="6097"/>
                      <a:pt x="13548" y="6171"/>
                      <a:pt x="13609" y="6115"/>
                    </a:cubicBezTo>
                    <a:cubicBezTo>
                      <a:pt x="13852" y="5894"/>
                      <a:pt x="14638" y="5547"/>
                      <a:pt x="14944" y="5528"/>
                    </a:cubicBezTo>
                    <a:lnTo>
                      <a:pt x="15097" y="5518"/>
                    </a:lnTo>
                    <a:lnTo>
                      <a:pt x="15575" y="6491"/>
                    </a:lnTo>
                    <a:cubicBezTo>
                      <a:pt x="15838" y="7028"/>
                      <a:pt x="16053" y="7483"/>
                      <a:pt x="16053" y="7502"/>
                    </a:cubicBezTo>
                    <a:cubicBezTo>
                      <a:pt x="16053" y="7562"/>
                      <a:pt x="15872" y="7646"/>
                      <a:pt x="15801" y="7617"/>
                    </a:cubicBezTo>
                    <a:cubicBezTo>
                      <a:pt x="15804" y="7619"/>
                      <a:pt x="15808" y="7624"/>
                      <a:pt x="15810" y="7627"/>
                    </a:cubicBezTo>
                    <a:cubicBezTo>
                      <a:pt x="15817" y="7639"/>
                      <a:pt x="15813" y="7648"/>
                      <a:pt x="15801" y="7656"/>
                    </a:cubicBezTo>
                    <a:cubicBezTo>
                      <a:pt x="15789" y="7663"/>
                      <a:pt x="15772" y="7668"/>
                      <a:pt x="15765" y="7656"/>
                    </a:cubicBezTo>
                    <a:cubicBezTo>
                      <a:pt x="15758" y="7643"/>
                      <a:pt x="15762" y="7625"/>
                      <a:pt x="15774" y="7617"/>
                    </a:cubicBezTo>
                    <a:cubicBezTo>
                      <a:pt x="15780" y="7613"/>
                      <a:pt x="15786" y="7606"/>
                      <a:pt x="15792" y="7608"/>
                    </a:cubicBezTo>
                    <a:cubicBezTo>
                      <a:pt x="15795" y="7608"/>
                      <a:pt x="15798" y="7615"/>
                      <a:pt x="15801" y="7617"/>
                    </a:cubicBezTo>
                    <a:cubicBezTo>
                      <a:pt x="15749" y="7596"/>
                      <a:pt x="15746" y="7570"/>
                      <a:pt x="15783" y="7531"/>
                    </a:cubicBezTo>
                    <a:cubicBezTo>
                      <a:pt x="15826" y="7484"/>
                      <a:pt x="15772" y="7324"/>
                      <a:pt x="15639" y="7126"/>
                    </a:cubicBezTo>
                    <a:cubicBezTo>
                      <a:pt x="15619" y="7097"/>
                      <a:pt x="14948" y="7401"/>
                      <a:pt x="14683" y="7559"/>
                    </a:cubicBezTo>
                    <a:cubicBezTo>
                      <a:pt x="14307" y="7784"/>
                      <a:pt x="13988" y="8055"/>
                      <a:pt x="13645" y="8417"/>
                    </a:cubicBezTo>
                    <a:lnTo>
                      <a:pt x="13348" y="8725"/>
                    </a:lnTo>
                    <a:lnTo>
                      <a:pt x="13348" y="9071"/>
                    </a:lnTo>
                    <a:lnTo>
                      <a:pt x="13348" y="9428"/>
                    </a:lnTo>
                    <a:lnTo>
                      <a:pt x="13438" y="9274"/>
                    </a:lnTo>
                    <a:cubicBezTo>
                      <a:pt x="13510" y="9147"/>
                      <a:pt x="13540" y="9122"/>
                      <a:pt x="13591" y="9168"/>
                    </a:cubicBezTo>
                    <a:cubicBezTo>
                      <a:pt x="13657" y="9226"/>
                      <a:pt x="13649" y="9254"/>
                      <a:pt x="13492" y="9495"/>
                    </a:cubicBezTo>
                    <a:cubicBezTo>
                      <a:pt x="13451" y="9559"/>
                      <a:pt x="13530" y="9508"/>
                      <a:pt x="13663" y="9380"/>
                    </a:cubicBezTo>
                    <a:cubicBezTo>
                      <a:pt x="14193" y="8870"/>
                      <a:pt x="15251" y="8240"/>
                      <a:pt x="16270" y="7829"/>
                    </a:cubicBezTo>
                    <a:cubicBezTo>
                      <a:pt x="16522" y="7727"/>
                      <a:pt x="16726" y="7621"/>
                      <a:pt x="16721" y="7598"/>
                    </a:cubicBezTo>
                    <a:cubicBezTo>
                      <a:pt x="16714" y="7566"/>
                      <a:pt x="15386" y="5246"/>
                      <a:pt x="15332" y="5171"/>
                    </a:cubicBezTo>
                    <a:close/>
                    <a:moveTo>
                      <a:pt x="9731" y="5210"/>
                    </a:moveTo>
                    <a:cubicBezTo>
                      <a:pt x="9719" y="5210"/>
                      <a:pt x="9708" y="5229"/>
                      <a:pt x="9686" y="5268"/>
                    </a:cubicBezTo>
                    <a:cubicBezTo>
                      <a:pt x="9661" y="5312"/>
                      <a:pt x="9593" y="5354"/>
                      <a:pt x="9542" y="5354"/>
                    </a:cubicBezTo>
                    <a:cubicBezTo>
                      <a:pt x="9453" y="5354"/>
                      <a:pt x="9456" y="5352"/>
                      <a:pt x="9533" y="5412"/>
                    </a:cubicBezTo>
                    <a:cubicBezTo>
                      <a:pt x="9584" y="5452"/>
                      <a:pt x="9605" y="5506"/>
                      <a:pt x="9587" y="5556"/>
                    </a:cubicBezTo>
                    <a:cubicBezTo>
                      <a:pt x="9565" y="5617"/>
                      <a:pt x="9574" y="5633"/>
                      <a:pt x="9632" y="5614"/>
                    </a:cubicBezTo>
                    <a:cubicBezTo>
                      <a:pt x="9674" y="5600"/>
                      <a:pt x="9740" y="5609"/>
                      <a:pt x="9776" y="5633"/>
                    </a:cubicBezTo>
                    <a:cubicBezTo>
                      <a:pt x="9862" y="5692"/>
                      <a:pt x="9862" y="5693"/>
                      <a:pt x="9849" y="5624"/>
                    </a:cubicBezTo>
                    <a:cubicBezTo>
                      <a:pt x="9842" y="5592"/>
                      <a:pt x="9864" y="5518"/>
                      <a:pt x="9894" y="5460"/>
                    </a:cubicBezTo>
                    <a:cubicBezTo>
                      <a:pt x="9939" y="5373"/>
                      <a:pt x="9939" y="5354"/>
                      <a:pt x="9885" y="5354"/>
                    </a:cubicBezTo>
                    <a:cubicBezTo>
                      <a:pt x="9849" y="5354"/>
                      <a:pt x="9802" y="5312"/>
                      <a:pt x="9776" y="5268"/>
                    </a:cubicBezTo>
                    <a:cubicBezTo>
                      <a:pt x="9755" y="5229"/>
                      <a:pt x="9743" y="5210"/>
                      <a:pt x="9731" y="5210"/>
                    </a:cubicBezTo>
                    <a:close/>
                    <a:moveTo>
                      <a:pt x="18714" y="5402"/>
                    </a:moveTo>
                    <a:cubicBezTo>
                      <a:pt x="18200" y="5402"/>
                      <a:pt x="18110" y="5411"/>
                      <a:pt x="18110" y="5470"/>
                    </a:cubicBezTo>
                    <a:cubicBezTo>
                      <a:pt x="18110" y="5529"/>
                      <a:pt x="18200" y="5537"/>
                      <a:pt x="18714" y="5537"/>
                    </a:cubicBezTo>
                    <a:cubicBezTo>
                      <a:pt x="19228" y="5537"/>
                      <a:pt x="19327" y="5529"/>
                      <a:pt x="19327" y="5470"/>
                    </a:cubicBezTo>
                    <a:cubicBezTo>
                      <a:pt x="19327" y="5411"/>
                      <a:pt x="19228" y="5402"/>
                      <a:pt x="18714" y="5402"/>
                    </a:cubicBezTo>
                    <a:close/>
                    <a:moveTo>
                      <a:pt x="14962" y="5730"/>
                    </a:moveTo>
                    <a:lnTo>
                      <a:pt x="14674" y="5845"/>
                    </a:lnTo>
                    <a:cubicBezTo>
                      <a:pt x="14326" y="5985"/>
                      <a:pt x="14012" y="6171"/>
                      <a:pt x="13654" y="6452"/>
                    </a:cubicBezTo>
                    <a:lnTo>
                      <a:pt x="13393" y="6654"/>
                    </a:lnTo>
                    <a:lnTo>
                      <a:pt x="13393" y="6991"/>
                    </a:lnTo>
                    <a:lnTo>
                      <a:pt x="13393" y="7319"/>
                    </a:lnTo>
                    <a:lnTo>
                      <a:pt x="13564" y="7155"/>
                    </a:lnTo>
                    <a:cubicBezTo>
                      <a:pt x="13918" y="6814"/>
                      <a:pt x="14621" y="6366"/>
                      <a:pt x="15025" y="6221"/>
                    </a:cubicBezTo>
                    <a:cubicBezTo>
                      <a:pt x="15109" y="6191"/>
                      <a:pt x="15103" y="6114"/>
                      <a:pt x="15007" y="5845"/>
                    </a:cubicBezTo>
                    <a:lnTo>
                      <a:pt x="14962" y="5730"/>
                    </a:lnTo>
                    <a:close/>
                    <a:moveTo>
                      <a:pt x="11364" y="5768"/>
                    </a:moveTo>
                    <a:cubicBezTo>
                      <a:pt x="11299" y="5768"/>
                      <a:pt x="11262" y="5827"/>
                      <a:pt x="11210" y="5980"/>
                    </a:cubicBezTo>
                    <a:lnTo>
                      <a:pt x="11138" y="6192"/>
                    </a:lnTo>
                    <a:lnTo>
                      <a:pt x="11292" y="6240"/>
                    </a:lnTo>
                    <a:cubicBezTo>
                      <a:pt x="11658" y="6367"/>
                      <a:pt x="12496" y="6923"/>
                      <a:pt x="12735" y="7194"/>
                    </a:cubicBezTo>
                    <a:cubicBezTo>
                      <a:pt x="12792" y="7258"/>
                      <a:pt x="12853" y="7309"/>
                      <a:pt x="12861" y="7309"/>
                    </a:cubicBezTo>
                    <a:cubicBezTo>
                      <a:pt x="12869" y="7309"/>
                      <a:pt x="12870" y="7166"/>
                      <a:pt x="12870" y="6991"/>
                    </a:cubicBezTo>
                    <a:lnTo>
                      <a:pt x="12870" y="6674"/>
                    </a:lnTo>
                    <a:lnTo>
                      <a:pt x="12599" y="6452"/>
                    </a:lnTo>
                    <a:cubicBezTo>
                      <a:pt x="12296" y="6209"/>
                      <a:pt x="11501" y="5768"/>
                      <a:pt x="11364" y="5768"/>
                    </a:cubicBezTo>
                    <a:close/>
                    <a:moveTo>
                      <a:pt x="21311" y="6240"/>
                    </a:moveTo>
                    <a:cubicBezTo>
                      <a:pt x="21218" y="6241"/>
                      <a:pt x="21117" y="6274"/>
                      <a:pt x="21032" y="6365"/>
                    </a:cubicBezTo>
                    <a:cubicBezTo>
                      <a:pt x="20964" y="6438"/>
                      <a:pt x="20879" y="6599"/>
                      <a:pt x="20851" y="6712"/>
                    </a:cubicBezTo>
                    <a:cubicBezTo>
                      <a:pt x="20458" y="8340"/>
                      <a:pt x="19618" y="9689"/>
                      <a:pt x="18507" y="10468"/>
                    </a:cubicBezTo>
                    <a:cubicBezTo>
                      <a:pt x="18117" y="10740"/>
                      <a:pt x="17904" y="10833"/>
                      <a:pt x="17731" y="10795"/>
                    </a:cubicBezTo>
                    <a:cubicBezTo>
                      <a:pt x="17663" y="10780"/>
                      <a:pt x="17651" y="10731"/>
                      <a:pt x="17659" y="10525"/>
                    </a:cubicBezTo>
                    <a:cubicBezTo>
                      <a:pt x="17668" y="10294"/>
                      <a:pt x="17687" y="10254"/>
                      <a:pt x="18110" y="9649"/>
                    </a:cubicBezTo>
                    <a:cubicBezTo>
                      <a:pt x="18716" y="8783"/>
                      <a:pt x="18849" y="8552"/>
                      <a:pt x="18849" y="8311"/>
                    </a:cubicBezTo>
                    <a:cubicBezTo>
                      <a:pt x="18849" y="8089"/>
                      <a:pt x="18789" y="8009"/>
                      <a:pt x="18579" y="7974"/>
                    </a:cubicBezTo>
                    <a:cubicBezTo>
                      <a:pt x="18370" y="7938"/>
                      <a:pt x="18259" y="8040"/>
                      <a:pt x="17442" y="8985"/>
                    </a:cubicBezTo>
                    <a:lnTo>
                      <a:pt x="16730" y="9803"/>
                    </a:lnTo>
                    <a:lnTo>
                      <a:pt x="16081" y="11296"/>
                    </a:lnTo>
                    <a:cubicBezTo>
                      <a:pt x="15724" y="12113"/>
                      <a:pt x="15426" y="12802"/>
                      <a:pt x="15413" y="12837"/>
                    </a:cubicBezTo>
                    <a:cubicBezTo>
                      <a:pt x="15388" y="12903"/>
                      <a:pt x="15516" y="12903"/>
                      <a:pt x="16234" y="12798"/>
                    </a:cubicBezTo>
                    <a:cubicBezTo>
                      <a:pt x="18917" y="12404"/>
                      <a:pt x="20808" y="10409"/>
                      <a:pt x="21465" y="7290"/>
                    </a:cubicBezTo>
                    <a:cubicBezTo>
                      <a:pt x="21539" y="6936"/>
                      <a:pt x="21600" y="6604"/>
                      <a:pt x="21600" y="6548"/>
                    </a:cubicBezTo>
                    <a:cubicBezTo>
                      <a:pt x="21600" y="6352"/>
                      <a:pt x="21466" y="6239"/>
                      <a:pt x="21311" y="6240"/>
                    </a:cubicBezTo>
                    <a:close/>
                    <a:moveTo>
                      <a:pt x="19526" y="6298"/>
                    </a:moveTo>
                    <a:cubicBezTo>
                      <a:pt x="19227" y="6324"/>
                      <a:pt x="19016" y="6481"/>
                      <a:pt x="18912" y="6770"/>
                    </a:cubicBezTo>
                    <a:cubicBezTo>
                      <a:pt x="18847" y="6952"/>
                      <a:pt x="18839" y="7015"/>
                      <a:pt x="18885" y="7184"/>
                    </a:cubicBezTo>
                    <a:cubicBezTo>
                      <a:pt x="18980" y="7527"/>
                      <a:pt x="19163" y="7652"/>
                      <a:pt x="19544" y="7646"/>
                    </a:cubicBezTo>
                    <a:cubicBezTo>
                      <a:pt x="19628" y="7645"/>
                      <a:pt x="19714" y="7653"/>
                      <a:pt x="19733" y="7665"/>
                    </a:cubicBezTo>
                    <a:cubicBezTo>
                      <a:pt x="19837" y="7731"/>
                      <a:pt x="19381" y="8035"/>
                      <a:pt x="19255" y="7983"/>
                    </a:cubicBezTo>
                    <a:cubicBezTo>
                      <a:pt x="19131" y="7932"/>
                      <a:pt x="19066" y="8017"/>
                      <a:pt x="19066" y="8224"/>
                    </a:cubicBezTo>
                    <a:cubicBezTo>
                      <a:pt x="19066" y="8458"/>
                      <a:pt x="19066" y="8459"/>
                      <a:pt x="19481" y="8378"/>
                    </a:cubicBezTo>
                    <a:cubicBezTo>
                      <a:pt x="19961" y="8284"/>
                      <a:pt x="20211" y="8043"/>
                      <a:pt x="20319" y="7579"/>
                    </a:cubicBezTo>
                    <a:cubicBezTo>
                      <a:pt x="20460" y="6976"/>
                      <a:pt x="20292" y="6463"/>
                      <a:pt x="19904" y="6327"/>
                    </a:cubicBezTo>
                    <a:cubicBezTo>
                      <a:pt x="19821" y="6298"/>
                      <a:pt x="19653" y="6287"/>
                      <a:pt x="19526" y="6298"/>
                    </a:cubicBezTo>
                    <a:close/>
                    <a:moveTo>
                      <a:pt x="15278" y="6375"/>
                    </a:moveTo>
                    <a:cubicBezTo>
                      <a:pt x="15255" y="6375"/>
                      <a:pt x="15098" y="6435"/>
                      <a:pt x="14926" y="6510"/>
                    </a:cubicBezTo>
                    <a:cubicBezTo>
                      <a:pt x="14523" y="6685"/>
                      <a:pt x="13937" y="7081"/>
                      <a:pt x="13609" y="7396"/>
                    </a:cubicBezTo>
                    <a:lnTo>
                      <a:pt x="13348" y="7646"/>
                    </a:lnTo>
                    <a:lnTo>
                      <a:pt x="13348" y="7974"/>
                    </a:lnTo>
                    <a:lnTo>
                      <a:pt x="13348" y="8301"/>
                    </a:lnTo>
                    <a:lnTo>
                      <a:pt x="13600" y="8051"/>
                    </a:lnTo>
                    <a:cubicBezTo>
                      <a:pt x="14071" y="7575"/>
                      <a:pt x="14676" y="7129"/>
                      <a:pt x="15197" y="6876"/>
                    </a:cubicBezTo>
                    <a:cubicBezTo>
                      <a:pt x="15335" y="6809"/>
                      <a:pt x="15440" y="6746"/>
                      <a:pt x="15440" y="6731"/>
                    </a:cubicBezTo>
                    <a:cubicBezTo>
                      <a:pt x="15440" y="6656"/>
                      <a:pt x="15314" y="6375"/>
                      <a:pt x="15278" y="6375"/>
                    </a:cubicBezTo>
                    <a:close/>
                    <a:moveTo>
                      <a:pt x="11075" y="6433"/>
                    </a:moveTo>
                    <a:cubicBezTo>
                      <a:pt x="10983" y="6423"/>
                      <a:pt x="10948" y="6473"/>
                      <a:pt x="10913" y="6577"/>
                    </a:cubicBezTo>
                    <a:cubicBezTo>
                      <a:pt x="10884" y="6662"/>
                      <a:pt x="10868" y="6745"/>
                      <a:pt x="10868" y="6760"/>
                    </a:cubicBezTo>
                    <a:cubicBezTo>
                      <a:pt x="10868" y="6776"/>
                      <a:pt x="10976" y="6848"/>
                      <a:pt x="11111" y="6914"/>
                    </a:cubicBezTo>
                    <a:cubicBezTo>
                      <a:pt x="11595" y="7151"/>
                      <a:pt x="12201" y="7589"/>
                      <a:pt x="12744" y="8099"/>
                    </a:cubicBezTo>
                    <a:lnTo>
                      <a:pt x="12933" y="8282"/>
                    </a:lnTo>
                    <a:lnTo>
                      <a:pt x="12951" y="7964"/>
                    </a:lnTo>
                    <a:cubicBezTo>
                      <a:pt x="12964" y="7655"/>
                      <a:pt x="12963" y="7655"/>
                      <a:pt x="12798" y="7502"/>
                    </a:cubicBezTo>
                    <a:cubicBezTo>
                      <a:pt x="12454" y="7183"/>
                      <a:pt x="12002" y="6873"/>
                      <a:pt x="11580" y="6654"/>
                    </a:cubicBezTo>
                    <a:cubicBezTo>
                      <a:pt x="11317" y="6518"/>
                      <a:pt x="11167" y="6443"/>
                      <a:pt x="11075" y="6433"/>
                    </a:cubicBezTo>
                    <a:close/>
                    <a:moveTo>
                      <a:pt x="17659" y="6596"/>
                    </a:moveTo>
                    <a:cubicBezTo>
                      <a:pt x="17645" y="6592"/>
                      <a:pt x="17617" y="6627"/>
                      <a:pt x="17578" y="6693"/>
                    </a:cubicBezTo>
                    <a:cubicBezTo>
                      <a:pt x="17509" y="6808"/>
                      <a:pt x="17460" y="6847"/>
                      <a:pt x="17361" y="6847"/>
                    </a:cubicBezTo>
                    <a:lnTo>
                      <a:pt x="17226" y="6847"/>
                    </a:lnTo>
                    <a:lnTo>
                      <a:pt x="17325" y="6982"/>
                    </a:lnTo>
                    <a:cubicBezTo>
                      <a:pt x="17392" y="7081"/>
                      <a:pt x="17408" y="7167"/>
                      <a:pt x="17388" y="7251"/>
                    </a:cubicBezTo>
                    <a:cubicBezTo>
                      <a:pt x="17368" y="7339"/>
                      <a:pt x="17374" y="7364"/>
                      <a:pt x="17415" y="7348"/>
                    </a:cubicBezTo>
                    <a:cubicBezTo>
                      <a:pt x="17598" y="7274"/>
                      <a:pt x="17663" y="7268"/>
                      <a:pt x="17740" y="7328"/>
                    </a:cubicBezTo>
                    <a:cubicBezTo>
                      <a:pt x="17818" y="7390"/>
                      <a:pt x="17826" y="7384"/>
                      <a:pt x="17839" y="7271"/>
                    </a:cubicBezTo>
                    <a:cubicBezTo>
                      <a:pt x="17847" y="7203"/>
                      <a:pt x="17891" y="7091"/>
                      <a:pt x="17938" y="7020"/>
                    </a:cubicBezTo>
                    <a:cubicBezTo>
                      <a:pt x="18018" y="6901"/>
                      <a:pt x="18018" y="6885"/>
                      <a:pt x="17947" y="6885"/>
                    </a:cubicBezTo>
                    <a:cubicBezTo>
                      <a:pt x="17850" y="6885"/>
                      <a:pt x="17669" y="6712"/>
                      <a:pt x="17668" y="6616"/>
                    </a:cubicBezTo>
                    <a:cubicBezTo>
                      <a:pt x="17668" y="6605"/>
                      <a:pt x="17663" y="6598"/>
                      <a:pt x="17659" y="6596"/>
                    </a:cubicBezTo>
                    <a:close/>
                    <a:moveTo>
                      <a:pt x="19598" y="6702"/>
                    </a:moveTo>
                    <a:cubicBezTo>
                      <a:pt x="19685" y="6697"/>
                      <a:pt x="19731" y="6725"/>
                      <a:pt x="19787" y="6828"/>
                    </a:cubicBezTo>
                    <a:cubicBezTo>
                      <a:pt x="19834" y="6913"/>
                      <a:pt x="19839" y="6986"/>
                      <a:pt x="19805" y="7155"/>
                    </a:cubicBezTo>
                    <a:cubicBezTo>
                      <a:pt x="19791" y="7226"/>
                      <a:pt x="19743" y="7255"/>
                      <a:pt x="19706" y="7222"/>
                    </a:cubicBezTo>
                    <a:cubicBezTo>
                      <a:pt x="19681" y="7200"/>
                      <a:pt x="19679" y="7197"/>
                      <a:pt x="19670" y="7222"/>
                    </a:cubicBezTo>
                    <a:cubicBezTo>
                      <a:pt x="19654" y="7268"/>
                      <a:pt x="19525" y="7268"/>
                      <a:pt x="19490" y="7222"/>
                    </a:cubicBezTo>
                    <a:cubicBezTo>
                      <a:pt x="19458" y="7182"/>
                      <a:pt x="19410" y="6994"/>
                      <a:pt x="19408" y="6914"/>
                    </a:cubicBezTo>
                    <a:cubicBezTo>
                      <a:pt x="19407" y="6840"/>
                      <a:pt x="19525" y="6707"/>
                      <a:pt x="19598" y="6702"/>
                    </a:cubicBezTo>
                    <a:close/>
                    <a:moveTo>
                      <a:pt x="8902" y="7444"/>
                    </a:moveTo>
                    <a:cubicBezTo>
                      <a:pt x="8878" y="7444"/>
                      <a:pt x="8811" y="7554"/>
                      <a:pt x="8748" y="7685"/>
                    </a:cubicBezTo>
                    <a:cubicBezTo>
                      <a:pt x="8627" y="7941"/>
                      <a:pt x="8595" y="7937"/>
                      <a:pt x="8514" y="7665"/>
                    </a:cubicBezTo>
                    <a:cubicBezTo>
                      <a:pt x="8411" y="7322"/>
                      <a:pt x="8027" y="7414"/>
                      <a:pt x="8027" y="7781"/>
                    </a:cubicBezTo>
                    <a:cubicBezTo>
                      <a:pt x="8027" y="7884"/>
                      <a:pt x="8047" y="8011"/>
                      <a:pt x="8072" y="8060"/>
                    </a:cubicBezTo>
                    <a:cubicBezTo>
                      <a:pt x="8121" y="8159"/>
                      <a:pt x="8291" y="8174"/>
                      <a:pt x="8424" y="8099"/>
                    </a:cubicBezTo>
                    <a:cubicBezTo>
                      <a:pt x="8558" y="8022"/>
                      <a:pt x="8561" y="8126"/>
                      <a:pt x="8442" y="8378"/>
                    </a:cubicBezTo>
                    <a:cubicBezTo>
                      <a:pt x="8381" y="8506"/>
                      <a:pt x="8333" y="8624"/>
                      <a:pt x="8333" y="8638"/>
                    </a:cubicBezTo>
                    <a:cubicBezTo>
                      <a:pt x="8333" y="8652"/>
                      <a:pt x="8355" y="8657"/>
                      <a:pt x="8378" y="8657"/>
                    </a:cubicBezTo>
                    <a:cubicBezTo>
                      <a:pt x="8402" y="8657"/>
                      <a:pt x="8471" y="8555"/>
                      <a:pt x="8532" y="8426"/>
                    </a:cubicBezTo>
                    <a:cubicBezTo>
                      <a:pt x="8655" y="8166"/>
                      <a:pt x="8706" y="8155"/>
                      <a:pt x="8748" y="8397"/>
                    </a:cubicBezTo>
                    <a:cubicBezTo>
                      <a:pt x="8819" y="8800"/>
                      <a:pt x="9253" y="8717"/>
                      <a:pt x="9253" y="8301"/>
                    </a:cubicBezTo>
                    <a:cubicBezTo>
                      <a:pt x="9253" y="8004"/>
                      <a:pt x="9080" y="7875"/>
                      <a:pt x="8856" y="8002"/>
                    </a:cubicBezTo>
                    <a:cubicBezTo>
                      <a:pt x="8789" y="8041"/>
                      <a:pt x="8752" y="8040"/>
                      <a:pt x="8748" y="7993"/>
                    </a:cubicBezTo>
                    <a:cubicBezTo>
                      <a:pt x="8734" y="8003"/>
                      <a:pt x="8719" y="7996"/>
                      <a:pt x="8712" y="7983"/>
                    </a:cubicBezTo>
                    <a:cubicBezTo>
                      <a:pt x="8705" y="7971"/>
                      <a:pt x="8710" y="7962"/>
                      <a:pt x="8721" y="7954"/>
                    </a:cubicBezTo>
                    <a:cubicBezTo>
                      <a:pt x="8733" y="7947"/>
                      <a:pt x="8750" y="7942"/>
                      <a:pt x="8757" y="7954"/>
                    </a:cubicBezTo>
                    <a:cubicBezTo>
                      <a:pt x="8763" y="7905"/>
                      <a:pt x="8779" y="7838"/>
                      <a:pt x="8829" y="7733"/>
                    </a:cubicBezTo>
                    <a:cubicBezTo>
                      <a:pt x="8953" y="7473"/>
                      <a:pt x="8963" y="7444"/>
                      <a:pt x="8902" y="7444"/>
                    </a:cubicBezTo>
                    <a:close/>
                    <a:moveTo>
                      <a:pt x="8261" y="7617"/>
                    </a:moveTo>
                    <a:cubicBezTo>
                      <a:pt x="8285" y="7617"/>
                      <a:pt x="8306" y="7629"/>
                      <a:pt x="8333" y="7665"/>
                    </a:cubicBezTo>
                    <a:cubicBezTo>
                      <a:pt x="8377" y="7724"/>
                      <a:pt x="8373" y="7917"/>
                      <a:pt x="8324" y="7964"/>
                    </a:cubicBezTo>
                    <a:cubicBezTo>
                      <a:pt x="8271" y="8016"/>
                      <a:pt x="8262" y="8019"/>
                      <a:pt x="8207" y="7945"/>
                    </a:cubicBezTo>
                    <a:cubicBezTo>
                      <a:pt x="8152" y="7870"/>
                      <a:pt x="8151" y="7772"/>
                      <a:pt x="8198" y="7675"/>
                    </a:cubicBezTo>
                    <a:cubicBezTo>
                      <a:pt x="8216" y="7638"/>
                      <a:pt x="8238" y="7618"/>
                      <a:pt x="8261" y="7617"/>
                    </a:cubicBezTo>
                    <a:close/>
                    <a:moveTo>
                      <a:pt x="8270" y="7752"/>
                    </a:moveTo>
                    <a:cubicBezTo>
                      <a:pt x="8263" y="7745"/>
                      <a:pt x="8252" y="7767"/>
                      <a:pt x="8243" y="7791"/>
                    </a:cubicBezTo>
                    <a:cubicBezTo>
                      <a:pt x="8231" y="7825"/>
                      <a:pt x="8230" y="7824"/>
                      <a:pt x="8252" y="7800"/>
                    </a:cubicBezTo>
                    <a:cubicBezTo>
                      <a:pt x="8267" y="7784"/>
                      <a:pt x="8277" y="7759"/>
                      <a:pt x="8270" y="7752"/>
                    </a:cubicBezTo>
                    <a:close/>
                    <a:moveTo>
                      <a:pt x="14971" y="7993"/>
                    </a:moveTo>
                    <a:cubicBezTo>
                      <a:pt x="14977" y="7989"/>
                      <a:pt x="14983" y="7991"/>
                      <a:pt x="14989" y="7993"/>
                    </a:cubicBezTo>
                    <a:cubicBezTo>
                      <a:pt x="14995" y="7994"/>
                      <a:pt x="15004" y="7996"/>
                      <a:pt x="15007" y="8002"/>
                    </a:cubicBezTo>
                    <a:cubicBezTo>
                      <a:pt x="15014" y="8015"/>
                      <a:pt x="15010" y="8033"/>
                      <a:pt x="14998" y="8041"/>
                    </a:cubicBezTo>
                    <a:cubicBezTo>
                      <a:pt x="14987" y="8049"/>
                      <a:pt x="14969" y="8044"/>
                      <a:pt x="14962" y="8031"/>
                    </a:cubicBezTo>
                    <a:cubicBezTo>
                      <a:pt x="14955" y="8019"/>
                      <a:pt x="14960" y="8001"/>
                      <a:pt x="14971" y="7993"/>
                    </a:cubicBezTo>
                    <a:close/>
                    <a:moveTo>
                      <a:pt x="14890" y="8012"/>
                    </a:moveTo>
                    <a:cubicBezTo>
                      <a:pt x="14900" y="8008"/>
                      <a:pt x="14915" y="8011"/>
                      <a:pt x="14926" y="8012"/>
                    </a:cubicBezTo>
                    <a:cubicBezTo>
                      <a:pt x="14937" y="8014"/>
                      <a:pt x="14947" y="8015"/>
                      <a:pt x="14953" y="8022"/>
                    </a:cubicBezTo>
                    <a:cubicBezTo>
                      <a:pt x="14967" y="8037"/>
                      <a:pt x="14965" y="8061"/>
                      <a:pt x="14944" y="8079"/>
                    </a:cubicBezTo>
                    <a:cubicBezTo>
                      <a:pt x="14920" y="8101"/>
                      <a:pt x="14903" y="8098"/>
                      <a:pt x="14881" y="8070"/>
                    </a:cubicBezTo>
                    <a:cubicBezTo>
                      <a:pt x="14858" y="8041"/>
                      <a:pt x="14859" y="8025"/>
                      <a:pt x="14890" y="8012"/>
                    </a:cubicBezTo>
                    <a:close/>
                    <a:moveTo>
                      <a:pt x="9010" y="8108"/>
                    </a:moveTo>
                    <a:cubicBezTo>
                      <a:pt x="9022" y="8105"/>
                      <a:pt x="9028" y="8109"/>
                      <a:pt x="9046" y="8128"/>
                    </a:cubicBezTo>
                    <a:cubicBezTo>
                      <a:pt x="9095" y="8179"/>
                      <a:pt x="9111" y="8359"/>
                      <a:pt x="9073" y="8436"/>
                    </a:cubicBezTo>
                    <a:cubicBezTo>
                      <a:pt x="9010" y="8562"/>
                      <a:pt x="8927" y="8495"/>
                      <a:pt x="8911" y="8311"/>
                    </a:cubicBezTo>
                    <a:cubicBezTo>
                      <a:pt x="8905" y="8244"/>
                      <a:pt x="8913" y="8208"/>
                      <a:pt x="8956" y="8157"/>
                    </a:cubicBezTo>
                    <a:cubicBezTo>
                      <a:pt x="8981" y="8125"/>
                      <a:pt x="8997" y="8112"/>
                      <a:pt x="9010" y="8108"/>
                    </a:cubicBezTo>
                    <a:close/>
                    <a:moveTo>
                      <a:pt x="9812" y="8253"/>
                    </a:moveTo>
                    <a:lnTo>
                      <a:pt x="9677" y="8503"/>
                    </a:lnTo>
                    <a:cubicBezTo>
                      <a:pt x="9603" y="8642"/>
                      <a:pt x="9550" y="8762"/>
                      <a:pt x="9560" y="8773"/>
                    </a:cubicBezTo>
                    <a:cubicBezTo>
                      <a:pt x="9570" y="8783"/>
                      <a:pt x="9772" y="8813"/>
                      <a:pt x="10011" y="8840"/>
                    </a:cubicBezTo>
                    <a:cubicBezTo>
                      <a:pt x="10786" y="8928"/>
                      <a:pt x="11620" y="9140"/>
                      <a:pt x="11950" y="9331"/>
                    </a:cubicBezTo>
                    <a:cubicBezTo>
                      <a:pt x="12240" y="9500"/>
                      <a:pt x="12037" y="9305"/>
                      <a:pt x="11652" y="9042"/>
                    </a:cubicBezTo>
                    <a:cubicBezTo>
                      <a:pt x="11081" y="8652"/>
                      <a:pt x="10516" y="8384"/>
                      <a:pt x="10038" y="8291"/>
                    </a:cubicBezTo>
                    <a:lnTo>
                      <a:pt x="9812" y="8253"/>
                    </a:lnTo>
                    <a:close/>
                    <a:moveTo>
                      <a:pt x="16486" y="8253"/>
                    </a:moveTo>
                    <a:lnTo>
                      <a:pt x="16288" y="8291"/>
                    </a:lnTo>
                    <a:cubicBezTo>
                      <a:pt x="15976" y="8353"/>
                      <a:pt x="15546" y="8514"/>
                      <a:pt x="15206" y="8696"/>
                    </a:cubicBezTo>
                    <a:cubicBezTo>
                      <a:pt x="14892" y="8863"/>
                      <a:pt x="14195" y="9340"/>
                      <a:pt x="14150" y="9418"/>
                    </a:cubicBezTo>
                    <a:cubicBezTo>
                      <a:pt x="14137" y="9442"/>
                      <a:pt x="14201" y="9412"/>
                      <a:pt x="14295" y="9360"/>
                    </a:cubicBezTo>
                    <a:cubicBezTo>
                      <a:pt x="14717" y="9130"/>
                      <a:pt x="15492" y="8936"/>
                      <a:pt x="16279" y="8850"/>
                    </a:cubicBezTo>
                    <a:cubicBezTo>
                      <a:pt x="16526" y="8823"/>
                      <a:pt x="16729" y="8792"/>
                      <a:pt x="16739" y="8782"/>
                    </a:cubicBezTo>
                    <a:cubicBezTo>
                      <a:pt x="16748" y="8772"/>
                      <a:pt x="16696" y="8643"/>
                      <a:pt x="16622" y="8503"/>
                    </a:cubicBezTo>
                    <a:lnTo>
                      <a:pt x="16486" y="8253"/>
                    </a:lnTo>
                    <a:close/>
                    <a:moveTo>
                      <a:pt x="10146" y="9129"/>
                    </a:moveTo>
                    <a:cubicBezTo>
                      <a:pt x="9962" y="9125"/>
                      <a:pt x="9941" y="9177"/>
                      <a:pt x="9876" y="9322"/>
                    </a:cubicBezTo>
                    <a:lnTo>
                      <a:pt x="9785" y="9524"/>
                    </a:lnTo>
                    <a:lnTo>
                      <a:pt x="10444" y="9505"/>
                    </a:lnTo>
                    <a:cubicBezTo>
                      <a:pt x="10807" y="9497"/>
                      <a:pt x="11247" y="9510"/>
                      <a:pt x="11427" y="9534"/>
                    </a:cubicBezTo>
                    <a:cubicBezTo>
                      <a:pt x="11892" y="9593"/>
                      <a:pt x="11934" y="9593"/>
                      <a:pt x="11887" y="9543"/>
                    </a:cubicBezTo>
                    <a:cubicBezTo>
                      <a:pt x="11796" y="9448"/>
                      <a:pt x="11134" y="9249"/>
                      <a:pt x="10696" y="9187"/>
                    </a:cubicBezTo>
                    <a:cubicBezTo>
                      <a:pt x="10429" y="9149"/>
                      <a:pt x="10256" y="9132"/>
                      <a:pt x="10146" y="9129"/>
                    </a:cubicBezTo>
                    <a:close/>
                    <a:moveTo>
                      <a:pt x="16351" y="9129"/>
                    </a:moveTo>
                    <a:lnTo>
                      <a:pt x="15999" y="9158"/>
                    </a:lnTo>
                    <a:cubicBezTo>
                      <a:pt x="15500" y="9190"/>
                      <a:pt x="14903" y="9322"/>
                      <a:pt x="14619" y="9466"/>
                    </a:cubicBezTo>
                    <a:cubicBezTo>
                      <a:pt x="14487" y="9533"/>
                      <a:pt x="14418" y="9579"/>
                      <a:pt x="14466" y="9562"/>
                    </a:cubicBezTo>
                    <a:cubicBezTo>
                      <a:pt x="14514" y="9546"/>
                      <a:pt x="14981" y="9521"/>
                      <a:pt x="15512" y="9505"/>
                    </a:cubicBezTo>
                    <a:lnTo>
                      <a:pt x="16486" y="9476"/>
                    </a:lnTo>
                    <a:lnTo>
                      <a:pt x="16414" y="9302"/>
                    </a:lnTo>
                    <a:lnTo>
                      <a:pt x="16351" y="9129"/>
                    </a:lnTo>
                    <a:close/>
                    <a:moveTo>
                      <a:pt x="18398" y="9630"/>
                    </a:moveTo>
                    <a:cubicBezTo>
                      <a:pt x="18378" y="9626"/>
                      <a:pt x="18368" y="9631"/>
                      <a:pt x="18353" y="9659"/>
                    </a:cubicBezTo>
                    <a:cubicBezTo>
                      <a:pt x="18334" y="9695"/>
                      <a:pt x="18289" y="9726"/>
                      <a:pt x="18254" y="9726"/>
                    </a:cubicBezTo>
                    <a:cubicBezTo>
                      <a:pt x="18176" y="9726"/>
                      <a:pt x="18181" y="9739"/>
                      <a:pt x="18254" y="9890"/>
                    </a:cubicBezTo>
                    <a:cubicBezTo>
                      <a:pt x="18286" y="9956"/>
                      <a:pt x="18321" y="9991"/>
                      <a:pt x="18335" y="9977"/>
                    </a:cubicBezTo>
                    <a:cubicBezTo>
                      <a:pt x="18349" y="9962"/>
                      <a:pt x="18400" y="9978"/>
                      <a:pt x="18443" y="10005"/>
                    </a:cubicBezTo>
                    <a:cubicBezTo>
                      <a:pt x="18547" y="10070"/>
                      <a:pt x="18545" y="10069"/>
                      <a:pt x="18516" y="9986"/>
                    </a:cubicBezTo>
                    <a:cubicBezTo>
                      <a:pt x="18502" y="9947"/>
                      <a:pt x="18513" y="9880"/>
                      <a:pt x="18543" y="9842"/>
                    </a:cubicBezTo>
                    <a:cubicBezTo>
                      <a:pt x="18586" y="9785"/>
                      <a:pt x="18573" y="9761"/>
                      <a:pt x="18489" y="9688"/>
                    </a:cubicBezTo>
                    <a:cubicBezTo>
                      <a:pt x="18446" y="9650"/>
                      <a:pt x="18418" y="9633"/>
                      <a:pt x="18398" y="9630"/>
                    </a:cubicBezTo>
                    <a:close/>
                    <a:moveTo>
                      <a:pt x="9578" y="9707"/>
                    </a:moveTo>
                    <a:lnTo>
                      <a:pt x="9858" y="10150"/>
                    </a:lnTo>
                    <a:cubicBezTo>
                      <a:pt x="10207" y="10697"/>
                      <a:pt x="10858" y="11402"/>
                      <a:pt x="11319" y="11729"/>
                    </a:cubicBezTo>
                    <a:cubicBezTo>
                      <a:pt x="12167" y="12333"/>
                      <a:pt x="13165" y="12717"/>
                      <a:pt x="14205" y="12846"/>
                    </a:cubicBezTo>
                    <a:cubicBezTo>
                      <a:pt x="14607" y="12896"/>
                      <a:pt x="15151" y="12900"/>
                      <a:pt x="15134" y="12856"/>
                    </a:cubicBezTo>
                    <a:cubicBezTo>
                      <a:pt x="15126" y="12836"/>
                      <a:pt x="14929" y="12453"/>
                      <a:pt x="14701" y="11999"/>
                    </a:cubicBezTo>
                    <a:cubicBezTo>
                      <a:pt x="14310" y="11220"/>
                      <a:pt x="14280" y="11175"/>
                      <a:pt x="14178" y="11200"/>
                    </a:cubicBezTo>
                    <a:cubicBezTo>
                      <a:pt x="14118" y="11214"/>
                      <a:pt x="13775" y="11233"/>
                      <a:pt x="13411" y="11248"/>
                    </a:cubicBezTo>
                    <a:cubicBezTo>
                      <a:pt x="12649" y="11279"/>
                      <a:pt x="12143" y="11211"/>
                      <a:pt x="11517" y="10978"/>
                    </a:cubicBezTo>
                    <a:cubicBezTo>
                      <a:pt x="10884" y="10743"/>
                      <a:pt x="10469" y="10479"/>
                      <a:pt x="9767" y="9871"/>
                    </a:cubicBezTo>
                    <a:lnTo>
                      <a:pt x="9578" y="9707"/>
                    </a:lnTo>
                    <a:close/>
                    <a:moveTo>
                      <a:pt x="12058" y="10169"/>
                    </a:moveTo>
                    <a:cubicBezTo>
                      <a:pt x="12045" y="10169"/>
                      <a:pt x="12030" y="10184"/>
                      <a:pt x="12004" y="10217"/>
                    </a:cubicBezTo>
                    <a:cubicBezTo>
                      <a:pt x="11973" y="10257"/>
                      <a:pt x="11916" y="10285"/>
                      <a:pt x="11878" y="10285"/>
                    </a:cubicBezTo>
                    <a:cubicBezTo>
                      <a:pt x="11824" y="10285"/>
                      <a:pt x="11819" y="10299"/>
                      <a:pt x="11860" y="10343"/>
                    </a:cubicBezTo>
                    <a:cubicBezTo>
                      <a:pt x="11889" y="10373"/>
                      <a:pt x="11914" y="10428"/>
                      <a:pt x="11914" y="10468"/>
                    </a:cubicBezTo>
                    <a:cubicBezTo>
                      <a:pt x="11914" y="10516"/>
                      <a:pt x="11953" y="10541"/>
                      <a:pt x="12040" y="10545"/>
                    </a:cubicBezTo>
                    <a:cubicBezTo>
                      <a:pt x="12135" y="10548"/>
                      <a:pt x="12175" y="10533"/>
                      <a:pt x="12175" y="10477"/>
                    </a:cubicBezTo>
                    <a:cubicBezTo>
                      <a:pt x="12175" y="10435"/>
                      <a:pt x="12192" y="10373"/>
                      <a:pt x="12220" y="10343"/>
                    </a:cubicBezTo>
                    <a:cubicBezTo>
                      <a:pt x="12261" y="10299"/>
                      <a:pt x="12258" y="10285"/>
                      <a:pt x="12202" y="10285"/>
                    </a:cubicBezTo>
                    <a:cubicBezTo>
                      <a:pt x="12163" y="10285"/>
                      <a:pt x="12115" y="10257"/>
                      <a:pt x="12094" y="10217"/>
                    </a:cubicBezTo>
                    <a:cubicBezTo>
                      <a:pt x="12077" y="10184"/>
                      <a:pt x="12071" y="10169"/>
                      <a:pt x="12058" y="10169"/>
                    </a:cubicBezTo>
                    <a:close/>
                    <a:moveTo>
                      <a:pt x="15161" y="11286"/>
                    </a:moveTo>
                    <a:cubicBezTo>
                      <a:pt x="14959" y="11290"/>
                      <a:pt x="14775" y="11313"/>
                      <a:pt x="14746" y="11344"/>
                    </a:cubicBezTo>
                    <a:cubicBezTo>
                      <a:pt x="14706" y="11386"/>
                      <a:pt x="14757" y="11543"/>
                      <a:pt x="14971" y="12028"/>
                    </a:cubicBezTo>
                    <a:lnTo>
                      <a:pt x="15251" y="12663"/>
                    </a:lnTo>
                    <a:lnTo>
                      <a:pt x="15494" y="12105"/>
                    </a:lnTo>
                    <a:cubicBezTo>
                      <a:pt x="15826" y="11360"/>
                      <a:pt x="15824" y="11369"/>
                      <a:pt x="15675" y="11325"/>
                    </a:cubicBezTo>
                    <a:cubicBezTo>
                      <a:pt x="15578" y="11296"/>
                      <a:pt x="15362" y="11282"/>
                      <a:pt x="15161" y="11286"/>
                    </a:cubicBezTo>
                    <a:close/>
                    <a:moveTo>
                      <a:pt x="21176" y="13934"/>
                    </a:moveTo>
                    <a:cubicBezTo>
                      <a:pt x="21079" y="13967"/>
                      <a:pt x="20950" y="14217"/>
                      <a:pt x="20933" y="14406"/>
                    </a:cubicBezTo>
                    <a:cubicBezTo>
                      <a:pt x="20923" y="14515"/>
                      <a:pt x="20872" y="14568"/>
                      <a:pt x="20698" y="14676"/>
                    </a:cubicBezTo>
                    <a:cubicBezTo>
                      <a:pt x="20391" y="14867"/>
                      <a:pt x="20292" y="14978"/>
                      <a:pt x="20175" y="15244"/>
                    </a:cubicBezTo>
                    <a:lnTo>
                      <a:pt x="20067" y="15475"/>
                    </a:lnTo>
                    <a:lnTo>
                      <a:pt x="20301" y="15514"/>
                    </a:lnTo>
                    <a:cubicBezTo>
                      <a:pt x="20557" y="15554"/>
                      <a:pt x="20656" y="15623"/>
                      <a:pt x="20527" y="15668"/>
                    </a:cubicBezTo>
                    <a:cubicBezTo>
                      <a:pt x="20110" y="15813"/>
                      <a:pt x="19953" y="15923"/>
                      <a:pt x="19868" y="16140"/>
                    </a:cubicBezTo>
                    <a:cubicBezTo>
                      <a:pt x="19805" y="16303"/>
                      <a:pt x="19388" y="16804"/>
                      <a:pt x="19318" y="16804"/>
                    </a:cubicBezTo>
                    <a:cubicBezTo>
                      <a:pt x="19298" y="16804"/>
                      <a:pt x="19248" y="16724"/>
                      <a:pt x="19210" y="16621"/>
                    </a:cubicBezTo>
                    <a:cubicBezTo>
                      <a:pt x="19151" y="16465"/>
                      <a:pt x="19126" y="16429"/>
                      <a:pt x="19021" y="16429"/>
                    </a:cubicBezTo>
                    <a:cubicBezTo>
                      <a:pt x="18882" y="16429"/>
                      <a:pt x="18801" y="16533"/>
                      <a:pt x="18714" y="16823"/>
                    </a:cubicBezTo>
                    <a:cubicBezTo>
                      <a:pt x="18650" y="17040"/>
                      <a:pt x="18714" y="17133"/>
                      <a:pt x="18930" y="17151"/>
                    </a:cubicBezTo>
                    <a:cubicBezTo>
                      <a:pt x="19005" y="17157"/>
                      <a:pt x="19077" y="17182"/>
                      <a:pt x="19093" y="17199"/>
                    </a:cubicBezTo>
                    <a:cubicBezTo>
                      <a:pt x="19138" y="17247"/>
                      <a:pt x="18931" y="17456"/>
                      <a:pt x="18651" y="17652"/>
                    </a:cubicBezTo>
                    <a:cubicBezTo>
                      <a:pt x="18362" y="17853"/>
                      <a:pt x="18408" y="17879"/>
                      <a:pt x="18777" y="17729"/>
                    </a:cubicBezTo>
                    <a:cubicBezTo>
                      <a:pt x="18977" y="17647"/>
                      <a:pt x="19042" y="17593"/>
                      <a:pt x="19111" y="17449"/>
                    </a:cubicBezTo>
                    <a:cubicBezTo>
                      <a:pt x="19157" y="17352"/>
                      <a:pt x="19201" y="17242"/>
                      <a:pt x="19201" y="17209"/>
                    </a:cubicBezTo>
                    <a:cubicBezTo>
                      <a:pt x="19201" y="17175"/>
                      <a:pt x="19311" y="17032"/>
                      <a:pt x="19454" y="16881"/>
                    </a:cubicBezTo>
                    <a:cubicBezTo>
                      <a:pt x="19697" y="16624"/>
                      <a:pt x="19727" y="16608"/>
                      <a:pt x="19832" y="16660"/>
                    </a:cubicBezTo>
                    <a:cubicBezTo>
                      <a:pt x="20000" y="16741"/>
                      <a:pt x="20099" y="16727"/>
                      <a:pt x="20175" y="16612"/>
                    </a:cubicBezTo>
                    <a:cubicBezTo>
                      <a:pt x="20269" y="16469"/>
                      <a:pt x="20259" y="16309"/>
                      <a:pt x="20157" y="16275"/>
                    </a:cubicBezTo>
                    <a:cubicBezTo>
                      <a:pt x="20111" y="16259"/>
                      <a:pt x="20051" y="16216"/>
                      <a:pt x="20022" y="16178"/>
                    </a:cubicBezTo>
                    <a:cubicBezTo>
                      <a:pt x="19936" y="16068"/>
                      <a:pt x="20069" y="15950"/>
                      <a:pt x="20482" y="15783"/>
                    </a:cubicBezTo>
                    <a:cubicBezTo>
                      <a:pt x="20834" y="15642"/>
                      <a:pt x="21032" y="15488"/>
                      <a:pt x="21032" y="15340"/>
                    </a:cubicBezTo>
                    <a:cubicBezTo>
                      <a:pt x="21032" y="15281"/>
                      <a:pt x="20684" y="15177"/>
                      <a:pt x="20482" y="15177"/>
                    </a:cubicBezTo>
                    <a:cubicBezTo>
                      <a:pt x="20424" y="15177"/>
                      <a:pt x="20370" y="15153"/>
                      <a:pt x="20355" y="15129"/>
                    </a:cubicBezTo>
                    <a:cubicBezTo>
                      <a:pt x="20312" y="15053"/>
                      <a:pt x="20675" y="14805"/>
                      <a:pt x="20978" y="14705"/>
                    </a:cubicBezTo>
                    <a:cubicBezTo>
                      <a:pt x="21135" y="14653"/>
                      <a:pt x="21301" y="14576"/>
                      <a:pt x="21347" y="14532"/>
                    </a:cubicBezTo>
                    <a:cubicBezTo>
                      <a:pt x="21455" y="14429"/>
                      <a:pt x="21560" y="14177"/>
                      <a:pt x="21528" y="14089"/>
                    </a:cubicBezTo>
                    <a:cubicBezTo>
                      <a:pt x="21503" y="14020"/>
                      <a:pt x="21372" y="13951"/>
                      <a:pt x="21266" y="13934"/>
                    </a:cubicBezTo>
                    <a:cubicBezTo>
                      <a:pt x="21231" y="13929"/>
                      <a:pt x="21201" y="13926"/>
                      <a:pt x="21176" y="13934"/>
                    </a:cubicBezTo>
                    <a:close/>
                    <a:moveTo>
                      <a:pt x="10949" y="14734"/>
                    </a:moveTo>
                    <a:lnTo>
                      <a:pt x="10877" y="14897"/>
                    </a:lnTo>
                    <a:cubicBezTo>
                      <a:pt x="10833" y="15000"/>
                      <a:pt x="10797" y="15277"/>
                      <a:pt x="10777" y="15649"/>
                    </a:cubicBezTo>
                    <a:cubicBezTo>
                      <a:pt x="10742" y="16316"/>
                      <a:pt x="10707" y="16425"/>
                      <a:pt x="10435" y="16573"/>
                    </a:cubicBezTo>
                    <a:cubicBezTo>
                      <a:pt x="10282" y="16656"/>
                      <a:pt x="10074" y="16877"/>
                      <a:pt x="10074" y="16968"/>
                    </a:cubicBezTo>
                    <a:cubicBezTo>
                      <a:pt x="10074" y="17071"/>
                      <a:pt x="9821" y="17335"/>
                      <a:pt x="9533" y="17526"/>
                    </a:cubicBezTo>
                    <a:cubicBezTo>
                      <a:pt x="9353" y="17646"/>
                      <a:pt x="9208" y="17755"/>
                      <a:pt x="9208" y="17767"/>
                    </a:cubicBezTo>
                    <a:cubicBezTo>
                      <a:pt x="9208" y="17789"/>
                      <a:pt x="9465" y="17758"/>
                      <a:pt x="9731" y="17700"/>
                    </a:cubicBezTo>
                    <a:cubicBezTo>
                      <a:pt x="9863" y="17671"/>
                      <a:pt x="9892" y="17635"/>
                      <a:pt x="9975" y="17411"/>
                    </a:cubicBezTo>
                    <a:cubicBezTo>
                      <a:pt x="10056" y="17192"/>
                      <a:pt x="10099" y="17137"/>
                      <a:pt x="10290" y="17026"/>
                    </a:cubicBezTo>
                    <a:cubicBezTo>
                      <a:pt x="10413" y="16954"/>
                      <a:pt x="10550" y="16836"/>
                      <a:pt x="10597" y="16766"/>
                    </a:cubicBezTo>
                    <a:cubicBezTo>
                      <a:pt x="10736" y="16557"/>
                      <a:pt x="10857" y="16110"/>
                      <a:pt x="10886" y="15687"/>
                    </a:cubicBezTo>
                    <a:cubicBezTo>
                      <a:pt x="10900" y="15469"/>
                      <a:pt x="10920" y="15167"/>
                      <a:pt x="10931" y="15013"/>
                    </a:cubicBezTo>
                    <a:lnTo>
                      <a:pt x="10949" y="14734"/>
                    </a:lnTo>
                    <a:close/>
                    <a:moveTo>
                      <a:pt x="7468" y="15138"/>
                    </a:moveTo>
                    <a:cubicBezTo>
                      <a:pt x="7437" y="15144"/>
                      <a:pt x="7400" y="15175"/>
                      <a:pt x="7350" y="15225"/>
                    </a:cubicBezTo>
                    <a:lnTo>
                      <a:pt x="7242" y="15331"/>
                    </a:lnTo>
                    <a:lnTo>
                      <a:pt x="7341" y="15437"/>
                    </a:lnTo>
                    <a:cubicBezTo>
                      <a:pt x="7426" y="15533"/>
                      <a:pt x="7441" y="15542"/>
                      <a:pt x="7522" y="15485"/>
                    </a:cubicBezTo>
                    <a:cubicBezTo>
                      <a:pt x="7631" y="15407"/>
                      <a:pt x="7642" y="15226"/>
                      <a:pt x="7540" y="15157"/>
                    </a:cubicBezTo>
                    <a:cubicBezTo>
                      <a:pt x="7525" y="15148"/>
                      <a:pt x="7508" y="15141"/>
                      <a:pt x="7495" y="15138"/>
                    </a:cubicBezTo>
                    <a:cubicBezTo>
                      <a:pt x="7485" y="15136"/>
                      <a:pt x="7478" y="15136"/>
                      <a:pt x="7468" y="15138"/>
                    </a:cubicBezTo>
                    <a:close/>
                    <a:moveTo>
                      <a:pt x="14214" y="15196"/>
                    </a:moveTo>
                    <a:cubicBezTo>
                      <a:pt x="14187" y="15200"/>
                      <a:pt x="14166" y="15222"/>
                      <a:pt x="14132" y="15254"/>
                    </a:cubicBezTo>
                    <a:cubicBezTo>
                      <a:pt x="14030" y="15353"/>
                      <a:pt x="14030" y="15404"/>
                      <a:pt x="14123" y="15514"/>
                    </a:cubicBezTo>
                    <a:cubicBezTo>
                      <a:pt x="14212" y="15618"/>
                      <a:pt x="14222" y="15610"/>
                      <a:pt x="14322" y="15514"/>
                    </a:cubicBezTo>
                    <a:cubicBezTo>
                      <a:pt x="14428" y="15411"/>
                      <a:pt x="14416" y="15289"/>
                      <a:pt x="14304" y="15225"/>
                    </a:cubicBezTo>
                    <a:cubicBezTo>
                      <a:pt x="14268" y="15204"/>
                      <a:pt x="14240" y="15192"/>
                      <a:pt x="14214" y="15196"/>
                    </a:cubicBezTo>
                    <a:close/>
                    <a:moveTo>
                      <a:pt x="11670" y="15504"/>
                    </a:moveTo>
                    <a:cubicBezTo>
                      <a:pt x="11662" y="15503"/>
                      <a:pt x="11641" y="15532"/>
                      <a:pt x="11616" y="15591"/>
                    </a:cubicBezTo>
                    <a:cubicBezTo>
                      <a:pt x="11573" y="15697"/>
                      <a:pt x="11541" y="16008"/>
                      <a:pt x="11517" y="16477"/>
                    </a:cubicBezTo>
                    <a:cubicBezTo>
                      <a:pt x="11496" y="16874"/>
                      <a:pt x="11465" y="17251"/>
                      <a:pt x="11454" y="17315"/>
                    </a:cubicBezTo>
                    <a:cubicBezTo>
                      <a:pt x="11438" y="17400"/>
                      <a:pt x="11450" y="17392"/>
                      <a:pt x="11499" y="17276"/>
                    </a:cubicBezTo>
                    <a:cubicBezTo>
                      <a:pt x="11569" y="17109"/>
                      <a:pt x="11625" y="16613"/>
                      <a:pt x="11661" y="15870"/>
                    </a:cubicBezTo>
                    <a:cubicBezTo>
                      <a:pt x="11674" y="15602"/>
                      <a:pt x="11685" y="15506"/>
                      <a:pt x="11670" y="15504"/>
                    </a:cubicBezTo>
                    <a:close/>
                    <a:moveTo>
                      <a:pt x="5610" y="15514"/>
                    </a:moveTo>
                    <a:cubicBezTo>
                      <a:pt x="5602" y="15505"/>
                      <a:pt x="5569" y="15609"/>
                      <a:pt x="5538" y="15745"/>
                    </a:cubicBezTo>
                    <a:cubicBezTo>
                      <a:pt x="5502" y="15896"/>
                      <a:pt x="5476" y="16280"/>
                      <a:pt x="5474" y="16746"/>
                    </a:cubicBezTo>
                    <a:cubicBezTo>
                      <a:pt x="5473" y="17446"/>
                      <a:pt x="5487" y="17514"/>
                      <a:pt x="5565" y="17575"/>
                    </a:cubicBezTo>
                    <a:cubicBezTo>
                      <a:pt x="5759" y="17727"/>
                      <a:pt x="5936" y="17643"/>
                      <a:pt x="6088" y="17324"/>
                    </a:cubicBezTo>
                    <a:cubicBezTo>
                      <a:pt x="6146" y="17201"/>
                      <a:pt x="6166" y="17186"/>
                      <a:pt x="6214" y="17228"/>
                    </a:cubicBezTo>
                    <a:cubicBezTo>
                      <a:pt x="6247" y="17257"/>
                      <a:pt x="6343" y="17275"/>
                      <a:pt x="6421" y="17266"/>
                    </a:cubicBezTo>
                    <a:cubicBezTo>
                      <a:pt x="6535" y="17255"/>
                      <a:pt x="6592" y="17204"/>
                      <a:pt x="6692" y="17045"/>
                    </a:cubicBezTo>
                    <a:cubicBezTo>
                      <a:pt x="6805" y="16865"/>
                      <a:pt x="6833" y="16847"/>
                      <a:pt x="6935" y="16881"/>
                    </a:cubicBezTo>
                    <a:cubicBezTo>
                      <a:pt x="7159" y="16955"/>
                      <a:pt x="7490" y="16927"/>
                      <a:pt x="7621" y="16823"/>
                    </a:cubicBezTo>
                    <a:cubicBezTo>
                      <a:pt x="7858" y="16636"/>
                      <a:pt x="7998" y="16359"/>
                      <a:pt x="8000" y="16092"/>
                    </a:cubicBezTo>
                    <a:cubicBezTo>
                      <a:pt x="8001" y="15850"/>
                      <a:pt x="8006" y="15846"/>
                      <a:pt x="7864" y="15832"/>
                    </a:cubicBezTo>
                    <a:cubicBezTo>
                      <a:pt x="7667" y="15811"/>
                      <a:pt x="7463" y="15964"/>
                      <a:pt x="7269" y="16265"/>
                    </a:cubicBezTo>
                    <a:cubicBezTo>
                      <a:pt x="7143" y="16460"/>
                      <a:pt x="7082" y="16510"/>
                      <a:pt x="7008" y="16496"/>
                    </a:cubicBezTo>
                    <a:cubicBezTo>
                      <a:pt x="6936" y="16482"/>
                      <a:pt x="6893" y="16516"/>
                      <a:pt x="6818" y="16640"/>
                    </a:cubicBezTo>
                    <a:cubicBezTo>
                      <a:pt x="6703" y="16833"/>
                      <a:pt x="6553" y="16911"/>
                      <a:pt x="6367" y="16872"/>
                    </a:cubicBezTo>
                    <a:cubicBezTo>
                      <a:pt x="6260" y="16849"/>
                      <a:pt x="6220" y="16867"/>
                      <a:pt x="6115" y="16987"/>
                    </a:cubicBezTo>
                    <a:cubicBezTo>
                      <a:pt x="5892" y="17242"/>
                      <a:pt x="5643" y="17157"/>
                      <a:pt x="5583" y="16804"/>
                    </a:cubicBezTo>
                    <a:cubicBezTo>
                      <a:pt x="5563" y="16690"/>
                      <a:pt x="5562" y="16356"/>
                      <a:pt x="5583" y="16063"/>
                    </a:cubicBezTo>
                    <a:cubicBezTo>
                      <a:pt x="5603" y="15769"/>
                      <a:pt x="5618" y="15522"/>
                      <a:pt x="5610" y="15514"/>
                    </a:cubicBezTo>
                    <a:close/>
                    <a:moveTo>
                      <a:pt x="8613" y="15514"/>
                    </a:moveTo>
                    <a:cubicBezTo>
                      <a:pt x="8566" y="15541"/>
                      <a:pt x="8496" y="16106"/>
                      <a:pt x="8478" y="16631"/>
                    </a:cubicBezTo>
                    <a:cubicBezTo>
                      <a:pt x="8454" y="17309"/>
                      <a:pt x="8468" y="17458"/>
                      <a:pt x="8577" y="17575"/>
                    </a:cubicBezTo>
                    <a:cubicBezTo>
                      <a:pt x="8657" y="17660"/>
                      <a:pt x="8786" y="17665"/>
                      <a:pt x="8911" y="17594"/>
                    </a:cubicBezTo>
                    <a:cubicBezTo>
                      <a:pt x="9012" y="17536"/>
                      <a:pt x="9162" y="17210"/>
                      <a:pt x="9163" y="17045"/>
                    </a:cubicBezTo>
                    <a:lnTo>
                      <a:pt x="9163" y="16929"/>
                    </a:lnTo>
                    <a:lnTo>
                      <a:pt x="9064" y="17026"/>
                    </a:lnTo>
                    <a:cubicBezTo>
                      <a:pt x="8878" y="17212"/>
                      <a:pt x="8668" y="17131"/>
                      <a:pt x="8595" y="16843"/>
                    </a:cubicBezTo>
                    <a:cubicBezTo>
                      <a:pt x="8561" y="16707"/>
                      <a:pt x="8563" y="16494"/>
                      <a:pt x="8595" y="16092"/>
                    </a:cubicBezTo>
                    <a:cubicBezTo>
                      <a:pt x="8620" y="15782"/>
                      <a:pt x="8631" y="15523"/>
                      <a:pt x="8622" y="15514"/>
                    </a:cubicBezTo>
                    <a:cubicBezTo>
                      <a:pt x="8619" y="15511"/>
                      <a:pt x="8616" y="15512"/>
                      <a:pt x="8613" y="15514"/>
                    </a:cubicBezTo>
                    <a:close/>
                    <a:moveTo>
                      <a:pt x="14358" y="15918"/>
                    </a:moveTo>
                    <a:cubicBezTo>
                      <a:pt x="14264" y="15918"/>
                      <a:pt x="14219" y="15959"/>
                      <a:pt x="14141" y="16130"/>
                    </a:cubicBezTo>
                    <a:cubicBezTo>
                      <a:pt x="14026" y="16383"/>
                      <a:pt x="14028" y="16452"/>
                      <a:pt x="14123" y="16554"/>
                    </a:cubicBezTo>
                    <a:cubicBezTo>
                      <a:pt x="14177" y="16611"/>
                      <a:pt x="14236" y="16623"/>
                      <a:pt x="14358" y="16602"/>
                    </a:cubicBezTo>
                    <a:cubicBezTo>
                      <a:pt x="14592" y="16562"/>
                      <a:pt x="14611" y="16640"/>
                      <a:pt x="14412" y="16843"/>
                    </a:cubicBezTo>
                    <a:cubicBezTo>
                      <a:pt x="14235" y="17022"/>
                      <a:pt x="13931" y="17159"/>
                      <a:pt x="13817" y="17112"/>
                    </a:cubicBezTo>
                    <a:cubicBezTo>
                      <a:pt x="13763" y="17090"/>
                      <a:pt x="13758" y="17063"/>
                      <a:pt x="13799" y="16949"/>
                    </a:cubicBezTo>
                    <a:cubicBezTo>
                      <a:pt x="13868" y="16753"/>
                      <a:pt x="13789" y="16669"/>
                      <a:pt x="13546" y="16669"/>
                    </a:cubicBezTo>
                    <a:cubicBezTo>
                      <a:pt x="13405" y="16669"/>
                      <a:pt x="13323" y="16695"/>
                      <a:pt x="13231" y="16785"/>
                    </a:cubicBezTo>
                    <a:cubicBezTo>
                      <a:pt x="13160" y="16854"/>
                      <a:pt x="13131" y="16917"/>
                      <a:pt x="13158" y="16929"/>
                    </a:cubicBezTo>
                    <a:cubicBezTo>
                      <a:pt x="13288" y="16988"/>
                      <a:pt x="13364" y="17080"/>
                      <a:pt x="13339" y="17151"/>
                    </a:cubicBezTo>
                    <a:cubicBezTo>
                      <a:pt x="13317" y="17210"/>
                      <a:pt x="13247" y="17228"/>
                      <a:pt x="13041" y="17228"/>
                    </a:cubicBezTo>
                    <a:cubicBezTo>
                      <a:pt x="12695" y="17228"/>
                      <a:pt x="12553" y="17314"/>
                      <a:pt x="12392" y="17613"/>
                    </a:cubicBezTo>
                    <a:cubicBezTo>
                      <a:pt x="12320" y="17747"/>
                      <a:pt x="12257" y="17873"/>
                      <a:pt x="12257" y="17892"/>
                    </a:cubicBezTo>
                    <a:cubicBezTo>
                      <a:pt x="12256" y="17952"/>
                      <a:pt x="12293" y="17931"/>
                      <a:pt x="12410" y="17806"/>
                    </a:cubicBezTo>
                    <a:cubicBezTo>
                      <a:pt x="12500" y="17709"/>
                      <a:pt x="12561" y="17682"/>
                      <a:pt x="12707" y="17690"/>
                    </a:cubicBezTo>
                    <a:cubicBezTo>
                      <a:pt x="13046" y="17709"/>
                      <a:pt x="13123" y="17688"/>
                      <a:pt x="13321" y="17526"/>
                    </a:cubicBezTo>
                    <a:cubicBezTo>
                      <a:pt x="13482" y="17395"/>
                      <a:pt x="13544" y="17371"/>
                      <a:pt x="13663" y="17392"/>
                    </a:cubicBezTo>
                    <a:cubicBezTo>
                      <a:pt x="14204" y="17485"/>
                      <a:pt x="14716" y="16907"/>
                      <a:pt x="14637" y="16294"/>
                    </a:cubicBezTo>
                    <a:cubicBezTo>
                      <a:pt x="14606" y="16046"/>
                      <a:pt x="14514" y="15918"/>
                      <a:pt x="14358" y="15918"/>
                    </a:cubicBezTo>
                    <a:close/>
                    <a:moveTo>
                      <a:pt x="3959" y="15995"/>
                    </a:moveTo>
                    <a:cubicBezTo>
                      <a:pt x="3935" y="15996"/>
                      <a:pt x="3906" y="16008"/>
                      <a:pt x="3869" y="16043"/>
                    </a:cubicBezTo>
                    <a:cubicBezTo>
                      <a:pt x="3808" y="16102"/>
                      <a:pt x="3771" y="16119"/>
                      <a:pt x="3716" y="16082"/>
                    </a:cubicBezTo>
                    <a:cubicBezTo>
                      <a:pt x="3552" y="15974"/>
                      <a:pt x="3388" y="16189"/>
                      <a:pt x="3517" y="16342"/>
                    </a:cubicBezTo>
                    <a:cubicBezTo>
                      <a:pt x="3608" y="16448"/>
                      <a:pt x="3627" y="16454"/>
                      <a:pt x="3734" y="16371"/>
                    </a:cubicBezTo>
                    <a:cubicBezTo>
                      <a:pt x="3795" y="16323"/>
                      <a:pt x="3830" y="16314"/>
                      <a:pt x="3887" y="16352"/>
                    </a:cubicBezTo>
                    <a:cubicBezTo>
                      <a:pt x="3946" y="16391"/>
                      <a:pt x="3989" y="16390"/>
                      <a:pt x="4058" y="16323"/>
                    </a:cubicBezTo>
                    <a:cubicBezTo>
                      <a:pt x="4174" y="16211"/>
                      <a:pt x="4169" y="16133"/>
                      <a:pt x="4049" y="16043"/>
                    </a:cubicBezTo>
                    <a:cubicBezTo>
                      <a:pt x="4006" y="16011"/>
                      <a:pt x="3983" y="15994"/>
                      <a:pt x="3959" y="15995"/>
                    </a:cubicBezTo>
                    <a:close/>
                    <a:moveTo>
                      <a:pt x="17830" y="16034"/>
                    </a:moveTo>
                    <a:cubicBezTo>
                      <a:pt x="17795" y="16036"/>
                      <a:pt x="17751" y="16049"/>
                      <a:pt x="17704" y="16063"/>
                    </a:cubicBezTo>
                    <a:cubicBezTo>
                      <a:pt x="17527" y="16115"/>
                      <a:pt x="17351" y="16306"/>
                      <a:pt x="17262" y="16535"/>
                    </a:cubicBezTo>
                    <a:cubicBezTo>
                      <a:pt x="17177" y="16750"/>
                      <a:pt x="17214" y="16886"/>
                      <a:pt x="17379" y="16977"/>
                    </a:cubicBezTo>
                    <a:lnTo>
                      <a:pt x="17514" y="17045"/>
                    </a:lnTo>
                    <a:lnTo>
                      <a:pt x="17406" y="17132"/>
                    </a:lnTo>
                    <a:cubicBezTo>
                      <a:pt x="17327" y="17196"/>
                      <a:pt x="17222" y="17217"/>
                      <a:pt x="17000" y="17218"/>
                    </a:cubicBezTo>
                    <a:cubicBezTo>
                      <a:pt x="16823" y="17219"/>
                      <a:pt x="16652" y="17253"/>
                      <a:pt x="16577" y="17295"/>
                    </a:cubicBezTo>
                    <a:cubicBezTo>
                      <a:pt x="16442" y="17370"/>
                      <a:pt x="16234" y="17713"/>
                      <a:pt x="16234" y="17854"/>
                    </a:cubicBezTo>
                    <a:cubicBezTo>
                      <a:pt x="16234" y="17925"/>
                      <a:pt x="16244" y="17918"/>
                      <a:pt x="16333" y="17815"/>
                    </a:cubicBezTo>
                    <a:cubicBezTo>
                      <a:pt x="16429" y="17705"/>
                      <a:pt x="16470" y="17694"/>
                      <a:pt x="16739" y="17700"/>
                    </a:cubicBezTo>
                    <a:cubicBezTo>
                      <a:pt x="16937" y="17704"/>
                      <a:pt x="17081" y="17682"/>
                      <a:pt x="17172" y="17632"/>
                    </a:cubicBezTo>
                    <a:cubicBezTo>
                      <a:pt x="17309" y="17556"/>
                      <a:pt x="18038" y="16741"/>
                      <a:pt x="18137" y="16554"/>
                    </a:cubicBezTo>
                    <a:cubicBezTo>
                      <a:pt x="18220" y="16396"/>
                      <a:pt x="18199" y="16363"/>
                      <a:pt x="18092" y="16467"/>
                    </a:cubicBezTo>
                    <a:cubicBezTo>
                      <a:pt x="17861" y="16691"/>
                      <a:pt x="17729" y="16709"/>
                      <a:pt x="17560" y="16554"/>
                    </a:cubicBezTo>
                    <a:cubicBezTo>
                      <a:pt x="17456" y="16459"/>
                      <a:pt x="17450" y="16435"/>
                      <a:pt x="17496" y="16342"/>
                    </a:cubicBezTo>
                    <a:cubicBezTo>
                      <a:pt x="17542" y="16251"/>
                      <a:pt x="17574" y="16242"/>
                      <a:pt x="17749" y="16255"/>
                    </a:cubicBezTo>
                    <a:cubicBezTo>
                      <a:pt x="17929" y="16269"/>
                      <a:pt x="17954" y="16256"/>
                      <a:pt x="17965" y="16169"/>
                    </a:cubicBezTo>
                    <a:cubicBezTo>
                      <a:pt x="17978" y="16074"/>
                      <a:pt x="17935" y="16027"/>
                      <a:pt x="17830" y="16034"/>
                    </a:cubicBezTo>
                    <a:close/>
                    <a:moveTo>
                      <a:pt x="7612" y="16178"/>
                    </a:moveTo>
                    <a:cubicBezTo>
                      <a:pt x="7643" y="16170"/>
                      <a:pt x="7678" y="16174"/>
                      <a:pt x="7711" y="16178"/>
                    </a:cubicBezTo>
                    <a:cubicBezTo>
                      <a:pt x="7811" y="16190"/>
                      <a:pt x="7901" y="16244"/>
                      <a:pt x="7882" y="16303"/>
                    </a:cubicBezTo>
                    <a:cubicBezTo>
                      <a:pt x="7873" y="16332"/>
                      <a:pt x="7817" y="16400"/>
                      <a:pt x="7756" y="16448"/>
                    </a:cubicBezTo>
                    <a:cubicBezTo>
                      <a:pt x="7622" y="16554"/>
                      <a:pt x="7313" y="16610"/>
                      <a:pt x="7269" y="16535"/>
                    </a:cubicBezTo>
                    <a:cubicBezTo>
                      <a:pt x="7230" y="16466"/>
                      <a:pt x="7466" y="16217"/>
                      <a:pt x="7612" y="16178"/>
                    </a:cubicBezTo>
                    <a:close/>
                    <a:moveTo>
                      <a:pt x="16667" y="16352"/>
                    </a:moveTo>
                    <a:cubicBezTo>
                      <a:pt x="16644" y="16352"/>
                      <a:pt x="16620" y="16368"/>
                      <a:pt x="16577" y="16409"/>
                    </a:cubicBezTo>
                    <a:cubicBezTo>
                      <a:pt x="16505" y="16479"/>
                      <a:pt x="16469" y="16490"/>
                      <a:pt x="16405" y="16448"/>
                    </a:cubicBezTo>
                    <a:cubicBezTo>
                      <a:pt x="16340" y="16404"/>
                      <a:pt x="16307" y="16413"/>
                      <a:pt x="16225" y="16506"/>
                    </a:cubicBezTo>
                    <a:cubicBezTo>
                      <a:pt x="16128" y="16615"/>
                      <a:pt x="16130" y="16617"/>
                      <a:pt x="16207" y="16708"/>
                    </a:cubicBezTo>
                    <a:cubicBezTo>
                      <a:pt x="16301" y="16819"/>
                      <a:pt x="16315" y="16821"/>
                      <a:pt x="16423" y="16737"/>
                    </a:cubicBezTo>
                    <a:cubicBezTo>
                      <a:pt x="16485" y="16689"/>
                      <a:pt x="16529" y="16689"/>
                      <a:pt x="16586" y="16727"/>
                    </a:cubicBezTo>
                    <a:cubicBezTo>
                      <a:pt x="16645" y="16767"/>
                      <a:pt x="16678" y="16756"/>
                      <a:pt x="16748" y="16689"/>
                    </a:cubicBezTo>
                    <a:cubicBezTo>
                      <a:pt x="16860" y="16580"/>
                      <a:pt x="16868" y="16516"/>
                      <a:pt x="16757" y="16409"/>
                    </a:cubicBezTo>
                    <a:cubicBezTo>
                      <a:pt x="16715" y="16369"/>
                      <a:pt x="16690" y="16351"/>
                      <a:pt x="16667" y="16352"/>
                    </a:cubicBezTo>
                    <a:close/>
                    <a:moveTo>
                      <a:pt x="12726" y="16361"/>
                    </a:moveTo>
                    <a:cubicBezTo>
                      <a:pt x="12701" y="16362"/>
                      <a:pt x="12681" y="16383"/>
                      <a:pt x="12644" y="16419"/>
                    </a:cubicBezTo>
                    <a:cubicBezTo>
                      <a:pt x="12575" y="16486"/>
                      <a:pt x="12544" y="16491"/>
                      <a:pt x="12464" y="16438"/>
                    </a:cubicBezTo>
                    <a:cubicBezTo>
                      <a:pt x="12380" y="16382"/>
                      <a:pt x="12364" y="16386"/>
                      <a:pt x="12275" y="16506"/>
                    </a:cubicBezTo>
                    <a:cubicBezTo>
                      <a:pt x="12183" y="16628"/>
                      <a:pt x="12182" y="16641"/>
                      <a:pt x="12248" y="16717"/>
                    </a:cubicBezTo>
                    <a:cubicBezTo>
                      <a:pt x="12332" y="16817"/>
                      <a:pt x="12390" y="16822"/>
                      <a:pt x="12500" y="16737"/>
                    </a:cubicBezTo>
                    <a:cubicBezTo>
                      <a:pt x="12562" y="16689"/>
                      <a:pt x="12606" y="16689"/>
                      <a:pt x="12662" y="16727"/>
                    </a:cubicBezTo>
                    <a:cubicBezTo>
                      <a:pt x="12722" y="16767"/>
                      <a:pt x="12755" y="16756"/>
                      <a:pt x="12825" y="16689"/>
                    </a:cubicBezTo>
                    <a:cubicBezTo>
                      <a:pt x="12940" y="16577"/>
                      <a:pt x="12935" y="16499"/>
                      <a:pt x="12816" y="16409"/>
                    </a:cubicBezTo>
                    <a:cubicBezTo>
                      <a:pt x="12772" y="16377"/>
                      <a:pt x="12750" y="16360"/>
                      <a:pt x="12726" y="16361"/>
                    </a:cubicBezTo>
                    <a:close/>
                    <a:moveTo>
                      <a:pt x="15729" y="16525"/>
                    </a:moveTo>
                    <a:cubicBezTo>
                      <a:pt x="15719" y="16525"/>
                      <a:pt x="15663" y="16639"/>
                      <a:pt x="15603" y="16775"/>
                    </a:cubicBezTo>
                    <a:cubicBezTo>
                      <a:pt x="15499" y="17008"/>
                      <a:pt x="15113" y="17451"/>
                      <a:pt x="14773" y="17729"/>
                    </a:cubicBezTo>
                    <a:cubicBezTo>
                      <a:pt x="14701" y="17787"/>
                      <a:pt x="14665" y="17826"/>
                      <a:pt x="14701" y="17815"/>
                    </a:cubicBezTo>
                    <a:cubicBezTo>
                      <a:pt x="15286" y="17634"/>
                      <a:pt x="15390" y="17558"/>
                      <a:pt x="15521" y="17228"/>
                    </a:cubicBezTo>
                    <a:cubicBezTo>
                      <a:pt x="15619" y="16982"/>
                      <a:pt x="15756" y="16525"/>
                      <a:pt x="15729" y="16525"/>
                    </a:cubicBezTo>
                    <a:close/>
                    <a:moveTo>
                      <a:pt x="5005" y="16583"/>
                    </a:moveTo>
                    <a:cubicBezTo>
                      <a:pt x="4984" y="16578"/>
                      <a:pt x="4926" y="16630"/>
                      <a:pt x="4834" y="16737"/>
                    </a:cubicBezTo>
                    <a:cubicBezTo>
                      <a:pt x="4686" y="16908"/>
                      <a:pt x="4594" y="16962"/>
                      <a:pt x="4302" y="17064"/>
                    </a:cubicBezTo>
                    <a:cubicBezTo>
                      <a:pt x="4005" y="17168"/>
                      <a:pt x="3863" y="17195"/>
                      <a:pt x="3436" y="17199"/>
                    </a:cubicBezTo>
                    <a:cubicBezTo>
                      <a:pt x="2983" y="17203"/>
                      <a:pt x="2915" y="17190"/>
                      <a:pt x="2805" y="17103"/>
                    </a:cubicBezTo>
                    <a:cubicBezTo>
                      <a:pt x="2737" y="17049"/>
                      <a:pt x="2673" y="16946"/>
                      <a:pt x="2661" y="16872"/>
                    </a:cubicBezTo>
                    <a:cubicBezTo>
                      <a:pt x="2626" y="16672"/>
                      <a:pt x="2570" y="16840"/>
                      <a:pt x="2570" y="17151"/>
                    </a:cubicBezTo>
                    <a:cubicBezTo>
                      <a:pt x="2570" y="17353"/>
                      <a:pt x="2595" y="17418"/>
                      <a:pt x="2688" y="17517"/>
                    </a:cubicBezTo>
                    <a:cubicBezTo>
                      <a:pt x="2749" y="17583"/>
                      <a:pt x="2843" y="17650"/>
                      <a:pt x="2895" y="17661"/>
                    </a:cubicBezTo>
                    <a:cubicBezTo>
                      <a:pt x="3119" y="17708"/>
                      <a:pt x="3707" y="17686"/>
                      <a:pt x="3959" y="17623"/>
                    </a:cubicBezTo>
                    <a:cubicBezTo>
                      <a:pt x="4281" y="17542"/>
                      <a:pt x="4610" y="17372"/>
                      <a:pt x="4744" y="17218"/>
                    </a:cubicBezTo>
                    <a:cubicBezTo>
                      <a:pt x="4853" y="17094"/>
                      <a:pt x="5013" y="16732"/>
                      <a:pt x="5014" y="16612"/>
                    </a:cubicBezTo>
                    <a:cubicBezTo>
                      <a:pt x="5015" y="16598"/>
                      <a:pt x="5013" y="16584"/>
                      <a:pt x="5005" y="16583"/>
                    </a:cubicBezTo>
                    <a:close/>
                    <a:moveTo>
                      <a:pt x="20590" y="16631"/>
                    </a:moveTo>
                    <a:cubicBezTo>
                      <a:pt x="20562" y="16638"/>
                      <a:pt x="20537" y="16659"/>
                      <a:pt x="20500" y="16708"/>
                    </a:cubicBezTo>
                    <a:cubicBezTo>
                      <a:pt x="20417" y="16817"/>
                      <a:pt x="20414" y="16822"/>
                      <a:pt x="20509" y="16929"/>
                    </a:cubicBezTo>
                    <a:cubicBezTo>
                      <a:pt x="20588" y="17019"/>
                      <a:pt x="20623" y="17025"/>
                      <a:pt x="20680" y="16977"/>
                    </a:cubicBezTo>
                    <a:cubicBezTo>
                      <a:pt x="20850" y="16836"/>
                      <a:pt x="20854" y="16726"/>
                      <a:pt x="20698" y="16650"/>
                    </a:cubicBezTo>
                    <a:cubicBezTo>
                      <a:pt x="20648" y="16626"/>
                      <a:pt x="20617" y="16623"/>
                      <a:pt x="20590" y="16631"/>
                    </a:cubicBezTo>
                    <a:close/>
                    <a:moveTo>
                      <a:pt x="6367" y="17892"/>
                    </a:moveTo>
                    <a:cubicBezTo>
                      <a:pt x="6342" y="17896"/>
                      <a:pt x="6318" y="17910"/>
                      <a:pt x="6286" y="17940"/>
                    </a:cubicBezTo>
                    <a:cubicBezTo>
                      <a:pt x="6220" y="18005"/>
                      <a:pt x="6189" y="18009"/>
                      <a:pt x="6115" y="17960"/>
                    </a:cubicBezTo>
                    <a:cubicBezTo>
                      <a:pt x="6039" y="17910"/>
                      <a:pt x="6010" y="17915"/>
                      <a:pt x="5934" y="17989"/>
                    </a:cubicBezTo>
                    <a:cubicBezTo>
                      <a:pt x="5819" y="18100"/>
                      <a:pt x="5824" y="18178"/>
                      <a:pt x="5943" y="18268"/>
                    </a:cubicBezTo>
                    <a:cubicBezTo>
                      <a:pt x="6031" y="18334"/>
                      <a:pt x="6049" y="18333"/>
                      <a:pt x="6133" y="18249"/>
                    </a:cubicBezTo>
                    <a:cubicBezTo>
                      <a:pt x="6214" y="18168"/>
                      <a:pt x="6229" y="18168"/>
                      <a:pt x="6286" y="18229"/>
                    </a:cubicBezTo>
                    <a:cubicBezTo>
                      <a:pt x="6343" y="18290"/>
                      <a:pt x="6363" y="18284"/>
                      <a:pt x="6448" y="18220"/>
                    </a:cubicBezTo>
                    <a:cubicBezTo>
                      <a:pt x="6570" y="18129"/>
                      <a:pt x="6576" y="17989"/>
                      <a:pt x="6457" y="17921"/>
                    </a:cubicBezTo>
                    <a:cubicBezTo>
                      <a:pt x="6421" y="17901"/>
                      <a:pt x="6393" y="17889"/>
                      <a:pt x="6367" y="17892"/>
                    </a:cubicBezTo>
                    <a:close/>
                    <a:moveTo>
                      <a:pt x="9082" y="18123"/>
                    </a:moveTo>
                    <a:cubicBezTo>
                      <a:pt x="9062" y="18121"/>
                      <a:pt x="9047" y="18128"/>
                      <a:pt x="9028" y="18133"/>
                    </a:cubicBezTo>
                    <a:cubicBezTo>
                      <a:pt x="9002" y="18140"/>
                      <a:pt x="8975" y="18151"/>
                      <a:pt x="8956" y="18172"/>
                    </a:cubicBezTo>
                    <a:cubicBezTo>
                      <a:pt x="8904" y="18227"/>
                      <a:pt x="8873" y="18232"/>
                      <a:pt x="8811" y="18191"/>
                    </a:cubicBezTo>
                    <a:cubicBezTo>
                      <a:pt x="8747" y="18148"/>
                      <a:pt x="8713" y="18158"/>
                      <a:pt x="8622" y="18249"/>
                    </a:cubicBezTo>
                    <a:lnTo>
                      <a:pt x="8505" y="18355"/>
                    </a:lnTo>
                    <a:lnTo>
                      <a:pt x="8604" y="18470"/>
                    </a:lnTo>
                    <a:cubicBezTo>
                      <a:pt x="8693" y="18571"/>
                      <a:pt x="8704" y="18567"/>
                      <a:pt x="8802" y="18499"/>
                    </a:cubicBezTo>
                    <a:cubicBezTo>
                      <a:pt x="8886" y="18440"/>
                      <a:pt x="8922" y="18443"/>
                      <a:pt x="8974" y="18489"/>
                    </a:cubicBezTo>
                    <a:cubicBezTo>
                      <a:pt x="9027" y="18537"/>
                      <a:pt x="9056" y="18526"/>
                      <a:pt x="9145" y="18432"/>
                    </a:cubicBezTo>
                    <a:cubicBezTo>
                      <a:pt x="9213" y="18359"/>
                      <a:pt x="9244" y="18287"/>
                      <a:pt x="9226" y="18239"/>
                    </a:cubicBezTo>
                    <a:cubicBezTo>
                      <a:pt x="9203" y="18176"/>
                      <a:pt x="9142" y="18131"/>
                      <a:pt x="9082" y="18123"/>
                    </a:cubicBezTo>
                    <a:close/>
                    <a:moveTo>
                      <a:pt x="5123" y="18807"/>
                    </a:moveTo>
                    <a:lnTo>
                      <a:pt x="5069" y="18932"/>
                    </a:lnTo>
                    <a:cubicBezTo>
                      <a:pt x="5030" y="19021"/>
                      <a:pt x="5014" y="19363"/>
                      <a:pt x="5014" y="20078"/>
                    </a:cubicBezTo>
                    <a:cubicBezTo>
                      <a:pt x="5014" y="21216"/>
                      <a:pt x="5040" y="21344"/>
                      <a:pt x="5285" y="21504"/>
                    </a:cubicBezTo>
                    <a:cubicBezTo>
                      <a:pt x="5428" y="21597"/>
                      <a:pt x="5485" y="21600"/>
                      <a:pt x="11896" y="21600"/>
                    </a:cubicBezTo>
                    <a:cubicBezTo>
                      <a:pt x="17675" y="21600"/>
                      <a:pt x="18371" y="21596"/>
                      <a:pt x="18371" y="21532"/>
                    </a:cubicBezTo>
                    <a:cubicBezTo>
                      <a:pt x="18371" y="21493"/>
                      <a:pt x="18395" y="21448"/>
                      <a:pt x="18425" y="21436"/>
                    </a:cubicBezTo>
                    <a:cubicBezTo>
                      <a:pt x="18468" y="21419"/>
                      <a:pt x="18470" y="21158"/>
                      <a:pt x="18452" y="20281"/>
                    </a:cubicBezTo>
                    <a:cubicBezTo>
                      <a:pt x="18440" y="19660"/>
                      <a:pt x="18419" y="19121"/>
                      <a:pt x="18398" y="19077"/>
                    </a:cubicBezTo>
                    <a:cubicBezTo>
                      <a:pt x="18378" y="19033"/>
                      <a:pt x="18296" y="18955"/>
                      <a:pt x="18218" y="18903"/>
                    </a:cubicBezTo>
                    <a:cubicBezTo>
                      <a:pt x="18077" y="18810"/>
                      <a:pt x="18018" y="18807"/>
                      <a:pt x="11598" y="18807"/>
                    </a:cubicBezTo>
                    <a:lnTo>
                      <a:pt x="5123" y="18807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44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8" t="658" r="6789" b="5003"/>
            <a:stretch>
              <a:fillRect/>
            </a:stretch>
          </p:blipFill>
          <p:spPr>
            <a:xfrm>
              <a:off x="1866469" y="11836321"/>
              <a:ext cx="897458" cy="899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358" fill="norm" stroke="1" extrusionOk="0">
                  <a:moveTo>
                    <a:pt x="11055" y="6"/>
                  </a:moveTo>
                  <a:cubicBezTo>
                    <a:pt x="10226" y="-18"/>
                    <a:pt x="9394" y="36"/>
                    <a:pt x="8641" y="185"/>
                  </a:cubicBezTo>
                  <a:cubicBezTo>
                    <a:pt x="5365" y="831"/>
                    <a:pt x="2601" y="2908"/>
                    <a:pt x="1097" y="5858"/>
                  </a:cubicBezTo>
                  <a:cubicBezTo>
                    <a:pt x="578" y="6876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7"/>
                    <a:pt x="39" y="12493"/>
                    <a:pt x="334" y="13538"/>
                  </a:cubicBezTo>
                  <a:cubicBezTo>
                    <a:pt x="1551" y="17853"/>
                    <a:pt x="5350" y="20955"/>
                    <a:pt x="9843" y="21322"/>
                  </a:cubicBezTo>
                  <a:cubicBezTo>
                    <a:pt x="13031" y="21582"/>
                    <a:pt x="16160" y="20447"/>
                    <a:pt x="18418" y="18222"/>
                  </a:cubicBezTo>
                  <a:cubicBezTo>
                    <a:pt x="20090" y="16573"/>
                    <a:pt x="21182" y="14408"/>
                    <a:pt x="21489" y="12087"/>
                  </a:cubicBezTo>
                  <a:cubicBezTo>
                    <a:pt x="21571" y="11468"/>
                    <a:pt x="21598" y="10025"/>
                    <a:pt x="21527" y="9420"/>
                  </a:cubicBezTo>
                  <a:cubicBezTo>
                    <a:pt x="21160" y="6310"/>
                    <a:pt x="19392" y="3498"/>
                    <a:pt x="16749" y="1768"/>
                  </a:cubicBezTo>
                  <a:cubicBezTo>
                    <a:pt x="15802" y="1147"/>
                    <a:pt x="14526" y="587"/>
                    <a:pt x="13449" y="317"/>
                  </a:cubicBezTo>
                  <a:cubicBezTo>
                    <a:pt x="12709" y="131"/>
                    <a:pt x="11883" y="29"/>
                    <a:pt x="11055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746" name="الرسم"/>
          <p:cNvSpPr/>
          <p:nvPr/>
        </p:nvSpPr>
        <p:spPr>
          <a:xfrm>
            <a:off x="16968541" y="8391303"/>
            <a:ext cx="8085" cy="8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38100" cap="rnd">
            <a:solidFill>
              <a:srgbClr val="00018B"/>
            </a:solidFill>
          </a:ln>
        </p:spPr>
        <p:txBody>
          <a:bodyPr lIns="0" tIns="0" rIns="0" bIns="0"/>
          <a:lstStyle/>
          <a:p>
            <a:pPr algn="r" defTabSz="457200">
              <a:defRPr sz="1200"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747" name="IMG_9797.png" descr="IMG_9797.png"/>
          <p:cNvPicPr>
            <a:picLocks noChangeAspect="1"/>
          </p:cNvPicPr>
          <p:nvPr/>
        </p:nvPicPr>
        <p:blipFill>
          <a:blip r:embed="rId4">
            <a:extLst/>
          </a:blip>
          <a:srcRect l="6241" t="21268" r="10576" b="63691"/>
          <a:stretch>
            <a:fillRect/>
          </a:stretch>
        </p:blipFill>
        <p:spPr>
          <a:xfrm>
            <a:off x="4521547" y="1175257"/>
            <a:ext cx="14958542" cy="2028492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Google Shape;3285;p59"/>
          <p:cNvSpPr txBox="1"/>
          <p:nvPr/>
        </p:nvSpPr>
        <p:spPr>
          <a:xfrm>
            <a:off x="14858271" y="5557382"/>
            <a:ext cx="4236710" cy="155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1389888">
              <a:defRPr b="1" sz="6384">
                <a:solidFill>
                  <a:srgbClr val="012F7B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المدى </a:t>
            </a:r>
          </a:p>
        </p:txBody>
      </p:sp>
      <p:sp>
        <p:nvSpPr>
          <p:cNvPr id="749" name="Google Shape;3285;p59"/>
          <p:cNvSpPr txBox="1"/>
          <p:nvPr/>
        </p:nvSpPr>
        <p:spPr>
          <a:xfrm>
            <a:off x="10184790" y="5555961"/>
            <a:ext cx="3022057" cy="1325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1072895">
              <a:defRPr b="1" sz="4928">
                <a:solidFill>
                  <a:srgbClr val="76BB4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الربيعات </a:t>
            </a:r>
          </a:p>
        </p:txBody>
      </p:sp>
      <p:sp>
        <p:nvSpPr>
          <p:cNvPr id="750" name="Google Shape;3285;p59"/>
          <p:cNvSpPr txBox="1"/>
          <p:nvPr/>
        </p:nvSpPr>
        <p:spPr>
          <a:xfrm>
            <a:off x="4787297" y="5378919"/>
            <a:ext cx="4659394" cy="19108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1219200">
              <a:defRPr b="1" sz="5600">
                <a:solidFill>
                  <a:srgbClr val="B92D5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المدى الربيعي   </a:t>
            </a:r>
          </a:p>
        </p:txBody>
      </p:sp>
      <p:grpSp>
        <p:nvGrpSpPr>
          <p:cNvPr id="758" name="تجميع"/>
          <p:cNvGrpSpPr/>
          <p:nvPr/>
        </p:nvGrpSpPr>
        <p:grpSpPr>
          <a:xfrm>
            <a:off x="7413870" y="4216189"/>
            <a:ext cx="9562756" cy="1813333"/>
            <a:chOff x="0" y="0"/>
            <a:chExt cx="9562755" cy="1813332"/>
          </a:xfrm>
        </p:grpSpPr>
        <p:grpSp>
          <p:nvGrpSpPr>
            <p:cNvPr id="756" name="تجميع"/>
            <p:cNvGrpSpPr/>
            <p:nvPr/>
          </p:nvGrpSpPr>
          <p:grpSpPr>
            <a:xfrm>
              <a:off x="-1" y="-1"/>
              <a:ext cx="9562756" cy="1813334"/>
              <a:chOff x="0" y="0"/>
              <a:chExt cx="9562754" cy="1813332"/>
            </a:xfrm>
          </p:grpSpPr>
          <p:sp>
            <p:nvSpPr>
              <p:cNvPr id="751" name="خط"/>
              <p:cNvSpPr/>
              <p:nvPr/>
            </p:nvSpPr>
            <p:spPr>
              <a:xfrm flipV="1">
                <a:off x="0" y="876788"/>
                <a:ext cx="4" cy="936545"/>
              </a:xfrm>
              <a:prstGeom prst="line">
                <a:avLst/>
              </a:prstGeom>
              <a:noFill/>
              <a:ln w="88900" cap="flat">
                <a:solidFill>
                  <a:srgbClr val="CC0000"/>
                </a:solidFill>
                <a:prstDash val="solid"/>
                <a:round/>
                <a:head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754" name="تجميع"/>
              <p:cNvGrpSpPr/>
              <p:nvPr/>
            </p:nvGrpSpPr>
            <p:grpSpPr>
              <a:xfrm>
                <a:off x="2" y="-1"/>
                <a:ext cx="9562753" cy="901695"/>
                <a:chOff x="0" y="0"/>
                <a:chExt cx="9562752" cy="901693"/>
              </a:xfrm>
            </p:grpSpPr>
            <p:sp>
              <p:nvSpPr>
                <p:cNvPr id="752" name="خط"/>
                <p:cNvSpPr/>
                <p:nvPr/>
              </p:nvSpPr>
              <p:spPr>
                <a:xfrm>
                  <a:off x="0" y="901693"/>
                  <a:ext cx="9562753" cy="1"/>
                </a:xfrm>
                <a:prstGeom prst="line">
                  <a:avLst/>
                </a:prstGeom>
                <a:noFill/>
                <a:ln w="88900" cap="flat">
                  <a:solidFill>
                    <a:srgbClr val="CC0000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53" name="خط"/>
                <p:cNvSpPr/>
                <p:nvPr/>
              </p:nvSpPr>
              <p:spPr>
                <a:xfrm flipV="1">
                  <a:off x="4249789" y="-1"/>
                  <a:ext cx="3" cy="838215"/>
                </a:xfrm>
                <a:prstGeom prst="line">
                  <a:avLst/>
                </a:prstGeom>
                <a:noFill/>
                <a:ln w="88900" cap="flat">
                  <a:solidFill>
                    <a:srgbClr val="CC0000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755" name="خط"/>
              <p:cNvSpPr/>
              <p:nvPr/>
            </p:nvSpPr>
            <p:spPr>
              <a:xfrm flipV="1">
                <a:off x="9562752" y="901693"/>
                <a:ext cx="3" cy="853701"/>
              </a:xfrm>
              <a:prstGeom prst="line">
                <a:avLst/>
              </a:prstGeom>
              <a:noFill/>
              <a:ln w="88900" cap="flat">
                <a:solidFill>
                  <a:srgbClr val="CC0000"/>
                </a:solidFill>
                <a:prstDash val="solid"/>
                <a:round/>
                <a:headEnd type="triangle" w="med" len="med"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57" name="خط"/>
            <p:cNvSpPr/>
            <p:nvPr/>
          </p:nvSpPr>
          <p:spPr>
            <a:xfrm flipV="1">
              <a:off x="4239288" y="298040"/>
              <a:ext cx="1" cy="1217252"/>
            </a:xfrm>
            <a:prstGeom prst="line">
              <a:avLst/>
            </a:prstGeom>
            <a:noFill/>
            <a:ln w="88900" cap="flat">
              <a:solidFill>
                <a:srgbClr val="CC0000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59" name="Google Shape;3285;p59"/>
          <p:cNvSpPr txBox="1"/>
          <p:nvPr/>
        </p:nvSpPr>
        <p:spPr>
          <a:xfrm>
            <a:off x="14671670" y="7107199"/>
            <a:ext cx="4310068" cy="241755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999744">
              <a:defRPr b="1" sz="3607">
                <a:solidFill>
                  <a:srgbClr val="012F7B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الفرق بين اكبر واصغر قيمة في مجموعة البيانات </a:t>
            </a:r>
          </a:p>
        </p:txBody>
      </p:sp>
      <p:sp>
        <p:nvSpPr>
          <p:cNvPr id="760" name="Google Shape;3285;p59"/>
          <p:cNvSpPr txBox="1"/>
          <p:nvPr/>
        </p:nvSpPr>
        <p:spPr>
          <a:xfrm>
            <a:off x="9419214" y="7051006"/>
            <a:ext cx="4880675" cy="245753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1024127">
              <a:defRPr b="1" sz="3696">
                <a:solidFill>
                  <a:srgbClr val="76BB4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القيم التي تقسم مجموعة البيانات الى اربعة اجزاء متساوية </a:t>
            </a:r>
          </a:p>
        </p:txBody>
      </p:sp>
      <p:sp>
        <p:nvSpPr>
          <p:cNvPr id="761" name="Google Shape;3285;p59"/>
          <p:cNvSpPr txBox="1"/>
          <p:nvPr/>
        </p:nvSpPr>
        <p:spPr>
          <a:xfrm>
            <a:off x="4658810" y="7107199"/>
            <a:ext cx="4442401" cy="241755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999744">
              <a:defRPr b="1" sz="2706">
                <a:solidFill>
                  <a:srgbClr val="B92D5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مدى النصف الاوسط من مجموعة البيانات وهو الفرق بين الربيعين الاعلى والادنى </a:t>
            </a:r>
          </a:p>
        </p:txBody>
      </p:sp>
      <p:pic>
        <p:nvPicPr>
          <p:cNvPr id="762" name="IMG_9797.png" descr="IMG_9797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76238" y="3247739"/>
            <a:ext cx="7490620" cy="135929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65" name="IMG_9747.png"/>
          <p:cNvGrpSpPr/>
          <p:nvPr/>
        </p:nvGrpSpPr>
        <p:grpSpPr>
          <a:xfrm>
            <a:off x="14463922" y="9836668"/>
            <a:ext cx="4526796" cy="774119"/>
            <a:chOff x="0" y="0"/>
            <a:chExt cx="4526794" cy="774117"/>
          </a:xfrm>
        </p:grpSpPr>
        <p:pic>
          <p:nvPicPr>
            <p:cNvPr id="764" name="IMG_9747.png" descr="IMG_974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703" t="62254" r="71481" b="35000"/>
            <a:stretch>
              <a:fillRect/>
            </a:stretch>
          </p:blipFill>
          <p:spPr>
            <a:xfrm>
              <a:off x="127000" y="88900"/>
              <a:ext cx="4272795" cy="4439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3" name="IMG_9747.png" descr="IMG_9747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4526796" cy="774118"/>
            </a:xfrm>
            <a:prstGeom prst="rect">
              <a:avLst/>
            </a:prstGeom>
            <a:effectLst/>
          </p:spPr>
        </p:pic>
      </p:grpSp>
      <p:grpSp>
        <p:nvGrpSpPr>
          <p:cNvPr id="768" name="IMG_9747.png"/>
          <p:cNvGrpSpPr/>
          <p:nvPr/>
        </p:nvGrpSpPr>
        <p:grpSpPr>
          <a:xfrm>
            <a:off x="9446690" y="9788477"/>
            <a:ext cx="4526795" cy="774118"/>
            <a:chOff x="0" y="0"/>
            <a:chExt cx="4526794" cy="774117"/>
          </a:xfrm>
        </p:grpSpPr>
        <p:pic>
          <p:nvPicPr>
            <p:cNvPr id="767" name="IMG_9747.png" descr="IMG_974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703" t="62254" r="71481" b="35000"/>
            <a:stretch>
              <a:fillRect/>
            </a:stretch>
          </p:blipFill>
          <p:spPr>
            <a:xfrm>
              <a:off x="127000" y="88900"/>
              <a:ext cx="4272795" cy="4439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6" name="IMG_9747.png" descr="IMG_9747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4526796" cy="774118"/>
            </a:xfrm>
            <a:prstGeom prst="rect">
              <a:avLst/>
            </a:prstGeom>
            <a:effectLst/>
          </p:spPr>
        </p:pic>
      </p:grpSp>
      <p:grpSp>
        <p:nvGrpSpPr>
          <p:cNvPr id="771" name="IMG_9747.png"/>
          <p:cNvGrpSpPr/>
          <p:nvPr/>
        </p:nvGrpSpPr>
        <p:grpSpPr>
          <a:xfrm>
            <a:off x="4620156" y="9788477"/>
            <a:ext cx="4519709" cy="773382"/>
            <a:chOff x="0" y="0"/>
            <a:chExt cx="4519708" cy="773381"/>
          </a:xfrm>
        </p:grpSpPr>
        <p:pic>
          <p:nvPicPr>
            <p:cNvPr id="770" name="IMG_9747.png" descr="IMG_974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703" t="62254" r="71481" b="35000"/>
            <a:stretch>
              <a:fillRect/>
            </a:stretch>
          </p:blipFill>
          <p:spPr>
            <a:xfrm>
              <a:off x="127000" y="88900"/>
              <a:ext cx="4265709" cy="4431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9" name="IMG_9747.png" descr="IMG_9747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4519710" cy="773382"/>
            </a:xfrm>
            <a:prstGeom prst="rect">
              <a:avLst/>
            </a:prstGeom>
            <a:effectLst/>
          </p:spPr>
        </p:pic>
      </p:grpSp>
      <p:pic>
        <p:nvPicPr>
          <p:cNvPr id="772" name="IMG_9797.png" descr="IMG_9797.png"/>
          <p:cNvPicPr>
            <a:picLocks noChangeAspect="1"/>
          </p:cNvPicPr>
          <p:nvPr/>
        </p:nvPicPr>
        <p:blipFill>
          <a:blip r:embed="rId4">
            <a:extLst/>
          </a:blip>
          <a:srcRect l="9753" t="51111" r="61851" b="40329"/>
          <a:stretch>
            <a:fillRect/>
          </a:stretch>
        </p:blipFill>
        <p:spPr>
          <a:xfrm>
            <a:off x="14404200" y="10819495"/>
            <a:ext cx="4514231" cy="102060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73" name="IMG_9797.png" descr="IMG_9797.png"/>
          <p:cNvPicPr>
            <a:picLocks noChangeAspect="1"/>
          </p:cNvPicPr>
          <p:nvPr/>
        </p:nvPicPr>
        <p:blipFill>
          <a:blip r:embed="rId4">
            <a:extLst/>
          </a:blip>
          <a:srcRect l="9811" t="60933" r="61897" b="29986"/>
          <a:stretch>
            <a:fillRect/>
          </a:stretch>
        </p:blipFill>
        <p:spPr>
          <a:xfrm>
            <a:off x="9424503" y="10786951"/>
            <a:ext cx="4542492" cy="10934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74" name="IMG_9797.png" descr="IMG_9797.png"/>
          <p:cNvPicPr>
            <a:picLocks noChangeAspect="1"/>
          </p:cNvPicPr>
          <p:nvPr/>
        </p:nvPicPr>
        <p:blipFill>
          <a:blip r:embed="rId4">
            <a:extLst/>
          </a:blip>
          <a:srcRect l="12868" t="71197" r="62100" b="20095"/>
          <a:stretch>
            <a:fillRect/>
          </a:stretch>
        </p:blipFill>
        <p:spPr>
          <a:xfrm>
            <a:off x="4685854" y="10786951"/>
            <a:ext cx="4037555" cy="10533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0" grpId="6"/>
      <p:bldP build="whole" bldLvl="1" animBg="1" rev="0" advAuto="0" spid="768" grpId="9"/>
      <p:bldP build="whole" bldLvl="1" animBg="1" rev="0" advAuto="0" spid="761" grpId="7"/>
      <p:bldP build="whole" bldLvl="1" animBg="1" rev="0" advAuto="0" spid="749" grpId="4"/>
      <p:bldP build="whole" bldLvl="1" animBg="1" rev="0" advAuto="0" spid="759" grpId="3"/>
      <p:bldP build="whole" bldLvl="1" animBg="1" rev="0" advAuto="0" spid="760" grpId="5"/>
      <p:bldP build="whole" bldLvl="1" animBg="1" rev="0" advAuto="0" spid="748" grpId="2"/>
      <p:bldP build="whole" bldLvl="1" animBg="1" rev="0" advAuto="0" spid="758" grpId="1"/>
      <p:bldP build="whole" bldLvl="1" animBg="1" rev="0" advAuto="0" spid="765" grpId="8"/>
      <p:bldP build="whole" bldLvl="1" animBg="1" rev="0" advAuto="0" spid="771" grpId="1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7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8" name="Google Shape;3270;p59"/>
          <p:cNvSpPr/>
          <p:nvPr/>
        </p:nvSpPr>
        <p:spPr>
          <a:xfrm>
            <a:off x="1218003" y="2979864"/>
            <a:ext cx="21947994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9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90" name="Google Shape;3271;p59"/>
          <p:cNvGrpSpPr/>
          <p:nvPr/>
        </p:nvGrpSpPr>
        <p:grpSpPr>
          <a:xfrm>
            <a:off x="2418506" y="4085049"/>
            <a:ext cx="19607224" cy="5006892"/>
            <a:chOff x="0" y="0"/>
            <a:chExt cx="19607223" cy="5006890"/>
          </a:xfrm>
        </p:grpSpPr>
        <p:sp>
          <p:nvSpPr>
            <p:cNvPr id="780" name="Google Shape;3272;p59"/>
            <p:cNvSpPr/>
            <p:nvPr/>
          </p:nvSpPr>
          <p:spPr>
            <a:xfrm flipH="1" flipV="1">
              <a:off x="-1" y="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1" name="Google Shape;3273;p59"/>
            <p:cNvSpPr/>
            <p:nvPr/>
          </p:nvSpPr>
          <p:spPr>
            <a:xfrm flipH="1" flipV="1">
              <a:off x="-1" y="55632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2" name="Google Shape;3274;p59"/>
            <p:cNvSpPr/>
            <p:nvPr/>
          </p:nvSpPr>
          <p:spPr>
            <a:xfrm flipH="1" flipV="1">
              <a:off x="-1" y="166896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3" name="Google Shape;3275;p59"/>
            <p:cNvSpPr/>
            <p:nvPr/>
          </p:nvSpPr>
          <p:spPr>
            <a:xfrm flipH="1" flipV="1">
              <a:off x="-1" y="2781605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4" name="Google Shape;3276;p59"/>
            <p:cNvSpPr/>
            <p:nvPr/>
          </p:nvSpPr>
          <p:spPr>
            <a:xfrm flipH="1" flipV="1">
              <a:off x="-1" y="333792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5" name="Google Shape;3277;p59"/>
            <p:cNvSpPr/>
            <p:nvPr/>
          </p:nvSpPr>
          <p:spPr>
            <a:xfrm flipH="1" flipV="1">
              <a:off x="-1" y="3894246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6" name="Google Shape;3278;p59"/>
            <p:cNvSpPr/>
            <p:nvPr/>
          </p:nvSpPr>
          <p:spPr>
            <a:xfrm flipH="1" flipV="1">
              <a:off x="-1" y="4450567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7" name="Google Shape;3279;p59"/>
            <p:cNvSpPr/>
            <p:nvPr/>
          </p:nvSpPr>
          <p:spPr>
            <a:xfrm flipH="1" flipV="1">
              <a:off x="-1" y="5006890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8" name="Google Shape;3280;p59"/>
            <p:cNvSpPr/>
            <p:nvPr/>
          </p:nvSpPr>
          <p:spPr>
            <a:xfrm flipH="1" flipV="1">
              <a:off x="-1" y="1112641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Google Shape;3281;p59"/>
            <p:cNvSpPr/>
            <p:nvPr/>
          </p:nvSpPr>
          <p:spPr>
            <a:xfrm flipH="1" flipV="1">
              <a:off x="-1" y="2225282"/>
              <a:ext cx="19607225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91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0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792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3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6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8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0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1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2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3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4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5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6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7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8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9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0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1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2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3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4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5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6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7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8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0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2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3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4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5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6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7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8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9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0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1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2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3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4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5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6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7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8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9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0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1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2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3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6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7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8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9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61" name="Google Shape;3366;p59"/>
          <p:cNvSpPr/>
          <p:nvPr/>
        </p:nvSpPr>
        <p:spPr>
          <a:xfrm>
            <a:off x="9103628" y="2593456"/>
            <a:ext cx="5870563" cy="386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5" name="Google Shape;3367;p59"/>
          <p:cNvGrpSpPr/>
          <p:nvPr/>
        </p:nvGrpSpPr>
        <p:grpSpPr>
          <a:xfrm>
            <a:off x="5420172" y="10913694"/>
            <a:ext cx="1311263" cy="1515762"/>
            <a:chOff x="0" y="0"/>
            <a:chExt cx="1311262" cy="1515761"/>
          </a:xfrm>
        </p:grpSpPr>
        <p:sp>
          <p:nvSpPr>
            <p:cNvPr id="862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69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866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7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8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73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870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1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2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77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874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5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6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80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878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879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81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90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882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3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4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5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6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7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8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9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93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891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892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97" name="Google Shape;3367;p59"/>
          <p:cNvGrpSpPr/>
          <p:nvPr/>
        </p:nvGrpSpPr>
        <p:grpSpPr>
          <a:xfrm>
            <a:off x="16076686" y="3849824"/>
            <a:ext cx="1311264" cy="1515763"/>
            <a:chOff x="0" y="0"/>
            <a:chExt cx="1311262" cy="1515761"/>
          </a:xfrm>
        </p:grpSpPr>
        <p:sp>
          <p:nvSpPr>
            <p:cNvPr id="894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5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6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98" name="Google Shape;3285;p59"/>
          <p:cNvSpPr txBox="1"/>
          <p:nvPr>
            <p:ph type="title"/>
          </p:nvPr>
        </p:nvSpPr>
        <p:spPr>
          <a:xfrm>
            <a:off x="8324391" y="993693"/>
            <a:ext cx="7795455" cy="15131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1292351">
              <a:defRPr sz="5935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الانحراف المتوسط </a:t>
            </a:r>
          </a:p>
        </p:txBody>
      </p:sp>
      <p:pic>
        <p:nvPicPr>
          <p:cNvPr id="899" name="IMG_9798.png" descr="IMG_9798.png"/>
          <p:cNvPicPr>
            <a:picLocks noChangeAspect="1"/>
          </p:cNvPicPr>
          <p:nvPr/>
        </p:nvPicPr>
        <p:blipFill>
          <a:blip r:embed="rId4">
            <a:extLst/>
          </a:blip>
          <a:srcRect l="8177" t="20901" r="29946" b="65266"/>
          <a:stretch>
            <a:fillRect/>
          </a:stretch>
        </p:blipFill>
        <p:spPr>
          <a:xfrm>
            <a:off x="1971105" y="4266177"/>
            <a:ext cx="18965791" cy="3179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00" name="Google Shape;3283;p59"/>
          <p:cNvSpPr/>
          <p:nvPr/>
        </p:nvSpPr>
        <p:spPr>
          <a:xfrm>
            <a:off x="4063022" y="267090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05" name="الرسم"/>
          <p:cNvGrpSpPr/>
          <p:nvPr/>
        </p:nvGrpSpPr>
        <p:grpSpPr>
          <a:xfrm>
            <a:off x="2372415" y="13059223"/>
            <a:ext cx="2664717" cy="644843"/>
            <a:chOff x="-16856124" y="4147812"/>
            <a:chExt cx="2664716" cy="644842"/>
          </a:xfrm>
        </p:grpSpPr>
        <p:pic>
          <p:nvPicPr>
            <p:cNvPr id="901" name="خط الشكل" descr="خط الشك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6856125" y="4545784"/>
              <a:ext cx="546170" cy="246871"/>
            </a:xfrm>
            <a:prstGeom prst="rect">
              <a:avLst/>
            </a:prstGeom>
            <a:effectLst/>
          </p:spPr>
        </p:pic>
        <p:pic>
          <p:nvPicPr>
            <p:cNvPr id="903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4424412" y="4147812"/>
              <a:ext cx="233005" cy="126707"/>
            </a:xfrm>
            <a:prstGeom prst="rect">
              <a:avLst/>
            </a:prstGeom>
            <a:effectLst/>
          </p:spPr>
        </p:pic>
      </p:grpSp>
      <p:grpSp>
        <p:nvGrpSpPr>
          <p:cNvPr id="913" name="الرسم"/>
          <p:cNvGrpSpPr/>
          <p:nvPr/>
        </p:nvGrpSpPr>
        <p:grpSpPr>
          <a:xfrm>
            <a:off x="10484050" y="2247595"/>
            <a:ext cx="2170156" cy="135143"/>
            <a:chOff x="-3403052" y="-105341"/>
            <a:chExt cx="2170154" cy="135142"/>
          </a:xfrm>
        </p:grpSpPr>
        <p:pic>
          <p:nvPicPr>
            <p:cNvPr id="906" name="خط الشكل" descr="خط الشك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403053" y="-80337"/>
              <a:ext cx="237508" cy="110138"/>
            </a:xfrm>
            <a:prstGeom prst="rect">
              <a:avLst/>
            </a:prstGeom>
            <a:effectLst/>
          </p:spPr>
        </p:pic>
        <p:pic>
          <p:nvPicPr>
            <p:cNvPr id="908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499602" y="-105342"/>
              <a:ext cx="251859" cy="92081"/>
            </a:xfrm>
            <a:prstGeom prst="rect">
              <a:avLst/>
            </a:prstGeom>
            <a:effectLst/>
          </p:spPr>
        </p:pic>
        <p:pic>
          <p:nvPicPr>
            <p:cNvPr id="910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322454" y="-101846"/>
              <a:ext cx="89557" cy="88916"/>
            </a:xfrm>
            <a:prstGeom prst="rect">
              <a:avLst/>
            </a:prstGeom>
            <a:effectLst/>
          </p:spPr>
        </p:pic>
        <p:sp>
          <p:nvSpPr>
            <p:cNvPr id="912" name="خط"/>
            <p:cNvSpPr/>
            <p:nvPr/>
          </p:nvSpPr>
          <p:spPr>
            <a:xfrm>
              <a:off x="-1451652" y="-88249"/>
              <a:ext cx="17429" cy="5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509" y="7121"/>
                    <a:pt x="13693" y="14312"/>
                    <a:pt x="21600" y="21600"/>
                  </a:cubicBezTo>
                </a:path>
              </a:pathLst>
            </a:custGeom>
            <a:noFill/>
            <a:ln w="38100" cap="rnd">
              <a:solidFill>
                <a:srgbClr val="00018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١٠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١٠٣</a:t>
            </a:r>
          </a:p>
        </p:txBody>
      </p:sp>
      <p:grpSp>
        <p:nvGrpSpPr>
          <p:cNvPr id="923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920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916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7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8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9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21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22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26" name="تجميع"/>
          <p:cNvGrpSpPr/>
          <p:nvPr/>
        </p:nvGrpSpPr>
        <p:grpSpPr>
          <a:xfrm>
            <a:off x="17773988" y="4064626"/>
            <a:ext cx="1246170" cy="1052848"/>
            <a:chOff x="0" y="-63500"/>
            <a:chExt cx="1246168" cy="1052846"/>
          </a:xfrm>
        </p:grpSpPr>
        <p:pic>
          <p:nvPicPr>
            <p:cNvPr id="92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387" y="-63500"/>
              <a:ext cx="1099394" cy="101430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5" name="مستطيل 38"/>
            <p:cNvSpPr txBox="1"/>
            <p:nvPr/>
          </p:nvSpPr>
          <p:spPr>
            <a:xfrm>
              <a:off x="0" y="138298"/>
              <a:ext cx="1246169" cy="851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pic>
        <p:nvPicPr>
          <p:cNvPr id="927" name="الرسم" descr="الرس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14801" y="5524892"/>
            <a:ext cx="135963" cy="115978"/>
          </a:xfrm>
          <a:prstGeom prst="rect">
            <a:avLst/>
          </a:prstGeom>
        </p:spPr>
      </p:pic>
      <p:pic>
        <p:nvPicPr>
          <p:cNvPr id="929" name="IMG_9798.png" descr="IMG_9798.png"/>
          <p:cNvPicPr>
            <a:picLocks noChangeAspect="1"/>
          </p:cNvPicPr>
          <p:nvPr/>
        </p:nvPicPr>
        <p:blipFill>
          <a:blip r:embed="rId5">
            <a:extLst/>
          </a:blip>
          <a:srcRect l="8087" t="42689" r="30242" b="49439"/>
          <a:stretch>
            <a:fillRect/>
          </a:stretch>
        </p:blipFill>
        <p:spPr>
          <a:xfrm>
            <a:off x="2822119" y="4031960"/>
            <a:ext cx="14951955" cy="143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0" name="IMG_9798.png" descr="IMG_9798.png"/>
          <p:cNvPicPr>
            <a:picLocks noChangeAspect="1"/>
          </p:cNvPicPr>
          <p:nvPr/>
        </p:nvPicPr>
        <p:blipFill>
          <a:blip r:embed="rId5">
            <a:extLst/>
          </a:blip>
          <a:srcRect l="8087" t="51167" r="29852" b="28171"/>
          <a:stretch>
            <a:fillRect/>
          </a:stretch>
        </p:blipFill>
        <p:spPr>
          <a:xfrm>
            <a:off x="1957521" y="6118920"/>
            <a:ext cx="16885689" cy="4216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93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3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3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3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40" name="١٠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١٠٣</a:t>
            </a:r>
          </a:p>
        </p:txBody>
      </p:sp>
      <p:grpSp>
        <p:nvGrpSpPr>
          <p:cNvPr id="952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941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51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942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43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44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50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945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46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47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48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49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953" name="Google Shape;5144;p62"/>
          <p:cNvSpPr/>
          <p:nvPr/>
        </p:nvSpPr>
        <p:spPr>
          <a:xfrm flipH="1">
            <a:off x="1843711" y="5972394"/>
            <a:ext cx="17539611" cy="6327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54" name="IMG_9798.png" descr="IMG_9798.png"/>
          <p:cNvPicPr>
            <a:picLocks noChangeAspect="1"/>
          </p:cNvPicPr>
          <p:nvPr/>
        </p:nvPicPr>
        <p:blipFill>
          <a:blip r:embed="rId5">
            <a:extLst/>
          </a:blip>
          <a:srcRect l="6272" t="78280" r="30834" b="13982"/>
          <a:stretch>
            <a:fillRect/>
          </a:stretch>
        </p:blipFill>
        <p:spPr>
          <a:xfrm>
            <a:off x="1542144" y="3925422"/>
            <a:ext cx="16938547" cy="156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الخطوة ١ : المتوسط الحسابي = ٣٦"/>
          <p:cNvSpPr txBox="1"/>
          <p:nvPr/>
        </p:nvSpPr>
        <p:spPr>
          <a:xfrm>
            <a:off x="2405935" y="6150836"/>
            <a:ext cx="16415163" cy="84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rPr>
                <a:solidFill>
                  <a:srgbClr val="E22400"/>
                </a:solidFill>
              </a:rPr>
              <a:t>الخطوة ١</a:t>
            </a:r>
            <a:r>
              <a:t> : المتوسط الحسابي = </a:t>
            </a:r>
            <a:r>
              <a:rPr>
                <a:solidFill>
                  <a:srgbClr val="E22400"/>
                </a:solidFill>
              </a:rPr>
              <a:t>٣٦</a:t>
            </a:r>
          </a:p>
        </p:txBody>
      </p:sp>
      <p:sp>
        <p:nvSpPr>
          <p:cNvPr id="956" name="الخطوة ٢ : مجموع القيمة المطلقة للفرق بين كل قيمة والمتوسط…"/>
          <p:cNvSpPr txBox="1"/>
          <p:nvPr/>
        </p:nvSpPr>
        <p:spPr>
          <a:xfrm>
            <a:off x="2524804" y="7323476"/>
            <a:ext cx="16177425" cy="3308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rPr>
                <a:solidFill>
                  <a:srgbClr val="E22400"/>
                </a:solidFill>
              </a:rPr>
              <a:t>الخطوة ٢</a:t>
            </a:r>
            <a:r>
              <a:t> : مجموع القيمة المطلقة للفرق بين كل قيمة والمتوسط 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|١٢-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|+|٣٢-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|+|٣٦-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|+|٤١-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|+|٢٢-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|+|٤٧-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|+|٥١-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+|٣٣-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|+|٣٧-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|+|٤٩-</a:t>
            </a:r>
            <a:r>
              <a:rPr>
                <a:solidFill>
                  <a:srgbClr val="E22400"/>
                </a:solidFill>
              </a:rPr>
              <a:t>٣٦</a:t>
            </a:r>
            <a:r>
              <a:t>| 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=٢٤+٤+٠+٥+١٤+١١+١٥+٣+١+١٣=</a:t>
            </a:r>
            <a:r>
              <a:rPr>
                <a:solidFill>
                  <a:srgbClr val="E22400"/>
                </a:solidFill>
              </a:rPr>
              <a:t>٩٠</a:t>
            </a:r>
          </a:p>
        </p:txBody>
      </p:sp>
      <p:sp>
        <p:nvSpPr>
          <p:cNvPr id="957" name="الخطوة ٣ : الانحراف المتوسط  = ٩"/>
          <p:cNvSpPr txBox="1"/>
          <p:nvPr/>
        </p:nvSpPr>
        <p:spPr>
          <a:xfrm>
            <a:off x="2287065" y="10959107"/>
            <a:ext cx="16415164" cy="84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rPr>
                <a:solidFill>
                  <a:srgbClr val="E22400"/>
                </a:solidFill>
              </a:rPr>
              <a:t>الخطوة ٣</a:t>
            </a:r>
            <a:r>
              <a:t> : الانحراف المتوسط  = </a:t>
            </a:r>
            <a:r>
              <a:rPr>
                <a:solidFill>
                  <a:srgbClr val="E22400"/>
                </a:solidFill>
              </a:rPr>
              <a:t>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6" grpId="2"/>
      <p:bldP build="whole" bldLvl="1" animBg="1" rev="0" advAuto="0" spid="957" grpId="3"/>
      <p:bldP build="whole" bldLvl="1" animBg="1" rev="0" advAuto="0" spid="9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6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96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5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6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69" name="تجميع"/>
          <p:cNvGrpSpPr/>
          <p:nvPr/>
        </p:nvGrpSpPr>
        <p:grpSpPr>
          <a:xfrm>
            <a:off x="17777356" y="3742498"/>
            <a:ext cx="1221350" cy="1033144"/>
            <a:chOff x="0" y="-63499"/>
            <a:chExt cx="1221349" cy="1033142"/>
          </a:xfrm>
        </p:grpSpPr>
        <p:pic>
          <p:nvPicPr>
            <p:cNvPr id="96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68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970" name="١٠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pic>
        <p:nvPicPr>
          <p:cNvPr id="971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72" name="Google Shape;5144;p62"/>
          <p:cNvSpPr/>
          <p:nvPr/>
        </p:nvSpPr>
        <p:spPr>
          <a:xfrm flipH="1">
            <a:off x="1805768" y="5926428"/>
            <a:ext cx="17501909" cy="6496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74A7F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73" name="IMG_9796.png" descr="IMG_9796.png"/>
          <p:cNvPicPr>
            <a:picLocks noChangeAspect="1"/>
          </p:cNvPicPr>
          <p:nvPr/>
        </p:nvPicPr>
        <p:blipFill>
          <a:blip r:embed="rId5">
            <a:extLst/>
          </a:blip>
          <a:srcRect l="8651" t="77886" r="25362" b="9563"/>
          <a:stretch>
            <a:fillRect/>
          </a:stretch>
        </p:blipFill>
        <p:spPr>
          <a:xfrm>
            <a:off x="1787132" y="3653157"/>
            <a:ext cx="15857819" cy="2262103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الخطوة ١ : المتوسط الحسابي = ١٠٫٥"/>
          <p:cNvSpPr txBox="1"/>
          <p:nvPr/>
        </p:nvSpPr>
        <p:spPr>
          <a:xfrm>
            <a:off x="2405935" y="6150836"/>
            <a:ext cx="16415163" cy="84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rPr>
                <a:solidFill>
                  <a:srgbClr val="E22400"/>
                </a:solidFill>
              </a:rPr>
              <a:t>الخطوة ١</a:t>
            </a:r>
            <a:r>
              <a:t> : المتوسط الحسابي = </a:t>
            </a:r>
            <a:r>
              <a:rPr>
                <a:solidFill>
                  <a:srgbClr val="E22400"/>
                </a:solidFill>
              </a:rPr>
              <a:t>١٠٫٥</a:t>
            </a:r>
          </a:p>
        </p:txBody>
      </p:sp>
      <p:sp>
        <p:nvSpPr>
          <p:cNvPr id="975" name="الخطوة ٢ : مجموع القيمة المطلقة للفرق بين كل قيمة والمتوسط…"/>
          <p:cNvSpPr txBox="1"/>
          <p:nvPr/>
        </p:nvSpPr>
        <p:spPr>
          <a:xfrm>
            <a:off x="2524804" y="7323476"/>
            <a:ext cx="16177425" cy="3308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rPr>
                <a:solidFill>
                  <a:srgbClr val="E22400"/>
                </a:solidFill>
              </a:rPr>
              <a:t>الخطوة ٢</a:t>
            </a:r>
            <a:r>
              <a:t> : مجموع القيمة المطلقة للفرق بين كل قيمة والمتوسط 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|١٠-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|+|١٢-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|+|٠-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|+|٦-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|+|٩-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|+|١٥-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+|١٢-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|+|١٠-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|+|١١-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|+|٢٠-</a:t>
            </a:r>
            <a:r>
              <a:rPr>
                <a:solidFill>
                  <a:srgbClr val="E22400"/>
                </a:solidFill>
              </a:rPr>
              <a:t>١٠٫٥</a:t>
            </a:r>
            <a:r>
              <a:t>| </a:t>
            </a:r>
          </a:p>
          <a:p>
            <a:pPr algn="r" rtl="0">
              <a:defRPr sz="4500">
                <a:solidFill>
                  <a:srgbClr val="0042A9"/>
                </a:solidFill>
              </a:defRPr>
            </a:pPr>
            <a:r>
              <a:t>=٠٫٥+١٫٥+١٠٫٥+٤٫٥+١٫٥+٤٫٥+١٫٥+٠٫٥+٠٫٥+٩٫٥=</a:t>
            </a:r>
            <a:r>
              <a:rPr>
                <a:solidFill>
                  <a:srgbClr val="E22400"/>
                </a:solidFill>
              </a:rPr>
              <a:t>٣٥</a:t>
            </a:r>
          </a:p>
        </p:txBody>
      </p:sp>
      <p:sp>
        <p:nvSpPr>
          <p:cNvPr id="976" name="الخطوة ٣ : الانحراف المتوسط  = ٣٫٥"/>
          <p:cNvSpPr txBox="1"/>
          <p:nvPr/>
        </p:nvSpPr>
        <p:spPr>
          <a:xfrm>
            <a:off x="2287065" y="10959107"/>
            <a:ext cx="16415164" cy="845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500">
                <a:solidFill>
                  <a:srgbClr val="0042A9"/>
                </a:solidFill>
              </a:defRPr>
            </a:pPr>
            <a:r>
              <a:rPr>
                <a:solidFill>
                  <a:srgbClr val="E22400"/>
                </a:solidFill>
              </a:rPr>
              <a:t>الخطوة ٣</a:t>
            </a:r>
            <a:r>
              <a:t> : الانحراف المتوسط  = </a:t>
            </a:r>
            <a:r>
              <a:rPr>
                <a:solidFill>
                  <a:srgbClr val="E22400"/>
                </a:solidFill>
              </a:rPr>
              <a:t>٣٫٥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6" grpId="3"/>
      <p:bldP build="whole" bldLvl="1" animBg="1" rev="0" advAuto="0" spid="975" grpId="2"/>
      <p:bldP build="whole" bldLvl="1" animBg="1" rev="0" advAuto="0" spid="97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تجميع"/>
          <p:cNvGrpSpPr/>
          <p:nvPr/>
        </p:nvGrpSpPr>
        <p:grpSpPr>
          <a:xfrm>
            <a:off x="2925344" y="72298"/>
            <a:ext cx="17992405" cy="13702366"/>
            <a:chOff x="-1" y="-56756"/>
            <a:chExt cx="17992403" cy="13702365"/>
          </a:xfrm>
        </p:grpSpPr>
        <p:sp>
          <p:nvSpPr>
            <p:cNvPr id="978" name="Google Shape;6663;p71"/>
            <p:cNvSpPr/>
            <p:nvPr/>
          </p:nvSpPr>
          <p:spPr>
            <a:xfrm flipH="1" rot="5400000">
              <a:off x="2099988" y="-1868493"/>
              <a:ext cx="13414112" cy="17614092"/>
            </a:xfrm>
            <a:prstGeom prst="rect">
              <a:avLst/>
            </a:pr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090" name="Google Shape;6664;p71"/>
            <p:cNvGrpSpPr/>
            <p:nvPr/>
          </p:nvGrpSpPr>
          <p:grpSpPr>
            <a:xfrm>
              <a:off x="189242" y="-56757"/>
              <a:ext cx="17803161" cy="13527180"/>
              <a:chOff x="0" y="0"/>
              <a:chExt cx="17803159" cy="13527178"/>
            </a:xfrm>
          </p:grpSpPr>
          <p:sp>
            <p:nvSpPr>
              <p:cNvPr id="979" name="Google Shape;6665;p71"/>
              <p:cNvSpPr/>
              <p:nvPr/>
            </p:nvSpPr>
            <p:spPr>
              <a:xfrm flipH="1" rot="5400000">
                <a:off x="16511227" y="8004504"/>
                <a:ext cx="474349" cy="948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40" y="2264"/>
                    </a:moveTo>
                    <a:cubicBezTo>
                      <a:pt x="12517" y="2264"/>
                      <a:pt x="14084" y="2671"/>
                      <a:pt x="15022" y="3287"/>
                    </a:cubicBezTo>
                    <a:cubicBezTo>
                      <a:pt x="15961" y="3701"/>
                      <a:pt x="16589" y="4731"/>
                      <a:pt x="16589" y="5761"/>
                    </a:cubicBezTo>
                    <a:cubicBezTo>
                      <a:pt x="16589" y="6785"/>
                      <a:pt x="15961" y="7611"/>
                      <a:pt x="15022" y="8228"/>
                    </a:cubicBezTo>
                    <a:cubicBezTo>
                      <a:pt x="14084" y="8845"/>
                      <a:pt x="12517" y="9048"/>
                      <a:pt x="10640" y="9048"/>
                    </a:cubicBezTo>
                    <a:cubicBezTo>
                      <a:pt x="9083" y="9048"/>
                      <a:pt x="7516" y="8845"/>
                      <a:pt x="6578" y="8228"/>
                    </a:cubicBezTo>
                    <a:cubicBezTo>
                      <a:pt x="5320" y="7611"/>
                      <a:pt x="5011" y="6785"/>
                      <a:pt x="5011" y="5761"/>
                    </a:cubicBezTo>
                    <a:cubicBezTo>
                      <a:pt x="5011" y="4731"/>
                      <a:pt x="5320" y="3701"/>
                      <a:pt x="6578" y="3287"/>
                    </a:cubicBezTo>
                    <a:cubicBezTo>
                      <a:pt x="7516" y="2671"/>
                      <a:pt x="9083" y="2264"/>
                      <a:pt x="10640" y="2264"/>
                    </a:cubicBezTo>
                    <a:close/>
                    <a:moveTo>
                      <a:pt x="10640" y="11312"/>
                    </a:moveTo>
                    <a:cubicBezTo>
                      <a:pt x="12836" y="11312"/>
                      <a:pt x="14403" y="11725"/>
                      <a:pt x="15651" y="12342"/>
                    </a:cubicBezTo>
                    <a:cubicBezTo>
                      <a:pt x="16589" y="13162"/>
                      <a:pt x="17218" y="13989"/>
                      <a:pt x="17218" y="15222"/>
                    </a:cubicBezTo>
                    <a:cubicBezTo>
                      <a:pt x="17218" y="16456"/>
                      <a:pt x="16589" y="17486"/>
                      <a:pt x="15651" y="18306"/>
                    </a:cubicBezTo>
                    <a:cubicBezTo>
                      <a:pt x="14403" y="18923"/>
                      <a:pt x="12836" y="19336"/>
                      <a:pt x="10640" y="19336"/>
                    </a:cubicBezTo>
                    <a:cubicBezTo>
                      <a:pt x="8764" y="19336"/>
                      <a:pt x="7197" y="18923"/>
                      <a:pt x="5949" y="18306"/>
                    </a:cubicBezTo>
                    <a:cubicBezTo>
                      <a:pt x="5011" y="17486"/>
                      <a:pt x="4382" y="16666"/>
                      <a:pt x="4382" y="15222"/>
                    </a:cubicBezTo>
                    <a:cubicBezTo>
                      <a:pt x="4382" y="13989"/>
                      <a:pt x="5011" y="13162"/>
                      <a:pt x="5949" y="12342"/>
                    </a:cubicBezTo>
                    <a:cubicBezTo>
                      <a:pt x="7197" y="11725"/>
                      <a:pt x="8764" y="11312"/>
                      <a:pt x="10640" y="11312"/>
                    </a:cubicBezTo>
                    <a:close/>
                    <a:moveTo>
                      <a:pt x="10640" y="0"/>
                    </a:moveTo>
                    <a:cubicBezTo>
                      <a:pt x="7826" y="0"/>
                      <a:pt x="5320" y="617"/>
                      <a:pt x="3444" y="1437"/>
                    </a:cubicBezTo>
                    <a:cubicBezTo>
                      <a:pt x="1567" y="2467"/>
                      <a:pt x="629" y="3701"/>
                      <a:pt x="629" y="5348"/>
                    </a:cubicBezTo>
                    <a:cubicBezTo>
                      <a:pt x="629" y="6581"/>
                      <a:pt x="1257" y="7611"/>
                      <a:pt x="2196" y="8432"/>
                    </a:cubicBezTo>
                    <a:cubicBezTo>
                      <a:pt x="3134" y="9258"/>
                      <a:pt x="4701" y="9875"/>
                      <a:pt x="6578" y="10078"/>
                    </a:cubicBezTo>
                    <a:cubicBezTo>
                      <a:pt x="4382" y="10492"/>
                      <a:pt x="2815" y="11108"/>
                      <a:pt x="1877" y="11929"/>
                    </a:cubicBezTo>
                    <a:cubicBezTo>
                      <a:pt x="629" y="12959"/>
                      <a:pt x="0" y="13989"/>
                      <a:pt x="0" y="15222"/>
                    </a:cubicBezTo>
                    <a:cubicBezTo>
                      <a:pt x="0" y="17282"/>
                      <a:pt x="938" y="18923"/>
                      <a:pt x="2815" y="19953"/>
                    </a:cubicBezTo>
                    <a:cubicBezTo>
                      <a:pt x="4701" y="20983"/>
                      <a:pt x="7197" y="21600"/>
                      <a:pt x="10640" y="21600"/>
                    </a:cubicBezTo>
                    <a:cubicBezTo>
                      <a:pt x="14403" y="21600"/>
                      <a:pt x="16899" y="20983"/>
                      <a:pt x="18785" y="19953"/>
                    </a:cubicBezTo>
                    <a:cubicBezTo>
                      <a:pt x="20662" y="18923"/>
                      <a:pt x="21600" y="17282"/>
                      <a:pt x="21600" y="15222"/>
                    </a:cubicBezTo>
                    <a:cubicBezTo>
                      <a:pt x="21600" y="13989"/>
                      <a:pt x="20971" y="12959"/>
                      <a:pt x="19723" y="11929"/>
                    </a:cubicBezTo>
                    <a:cubicBezTo>
                      <a:pt x="18785" y="11108"/>
                      <a:pt x="17218" y="10492"/>
                      <a:pt x="15022" y="10078"/>
                    </a:cubicBezTo>
                    <a:cubicBezTo>
                      <a:pt x="16899" y="9875"/>
                      <a:pt x="18156" y="9258"/>
                      <a:pt x="19404" y="8432"/>
                    </a:cubicBezTo>
                    <a:cubicBezTo>
                      <a:pt x="20343" y="7611"/>
                      <a:pt x="20971" y="6581"/>
                      <a:pt x="20971" y="5348"/>
                    </a:cubicBezTo>
                    <a:cubicBezTo>
                      <a:pt x="20971" y="3701"/>
                      <a:pt x="20033" y="2467"/>
                      <a:pt x="18156" y="1437"/>
                    </a:cubicBezTo>
                    <a:cubicBezTo>
                      <a:pt x="16280" y="617"/>
                      <a:pt x="13774" y="0"/>
                      <a:pt x="106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0" name="Google Shape;6666;p71"/>
              <p:cNvSpPr/>
              <p:nvPr/>
            </p:nvSpPr>
            <p:spPr>
              <a:xfrm flipH="1" rot="5400000">
                <a:off x="16321157" y="7951636"/>
                <a:ext cx="96232" cy="153497"/>
              </a:xfrm>
              <a:prstGeom prst="rect">
                <a:avLst/>
              </a:pr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1" name="Google Shape;6667;p71"/>
              <p:cNvSpPr/>
              <p:nvPr/>
            </p:nvSpPr>
            <p:spPr>
              <a:xfrm flipV="1">
                <a:off x="17378006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2" name="Google Shape;6668;p71"/>
              <p:cNvSpPr/>
              <p:nvPr/>
            </p:nvSpPr>
            <p:spPr>
              <a:xfrm flipV="1">
                <a:off x="16131921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3" name="Google Shape;6669;p71"/>
              <p:cNvSpPr/>
              <p:nvPr/>
            </p:nvSpPr>
            <p:spPr>
              <a:xfrm flipV="1">
                <a:off x="14903973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4" name="Google Shape;6670;p71"/>
              <p:cNvSpPr/>
              <p:nvPr/>
            </p:nvSpPr>
            <p:spPr>
              <a:xfrm flipV="1">
                <a:off x="13684684" y="12408505"/>
                <a:ext cx="1" cy="41851"/>
              </a:xfrm>
              <a:prstGeom prst="line">
                <a:avLst/>
              </a:prstGeom>
              <a:noFill/>
              <a:ln w="25400" cap="rnd">
                <a:solidFill>
                  <a:srgbClr val="FFC99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5" name="Google Shape;6671;p71"/>
              <p:cNvSpPr/>
              <p:nvPr/>
            </p:nvSpPr>
            <p:spPr>
              <a:xfrm flipH="1" rot="5400000">
                <a:off x="10605406" y="12048195"/>
                <a:ext cx="113438" cy="15349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6" name="Google Shape;6672;p71"/>
              <p:cNvSpPr/>
              <p:nvPr/>
            </p:nvSpPr>
            <p:spPr>
              <a:xfrm flipH="1" rot="5400000">
                <a:off x="11090312" y="12168642"/>
                <a:ext cx="114126" cy="15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6" h="21600" fill="norm" stroke="1" extrusionOk="0">
                    <a:moveTo>
                      <a:pt x="8400" y="0"/>
                    </a:moveTo>
                    <a:cubicBezTo>
                      <a:pt x="1189" y="0"/>
                      <a:pt x="-1892" y="7397"/>
                      <a:pt x="1189" y="16015"/>
                    </a:cubicBezTo>
                    <a:cubicBezTo>
                      <a:pt x="3254" y="19751"/>
                      <a:pt x="5811" y="21600"/>
                      <a:pt x="8400" y="21600"/>
                    </a:cubicBezTo>
                    <a:cubicBezTo>
                      <a:pt x="10957" y="21600"/>
                      <a:pt x="13515" y="19751"/>
                      <a:pt x="15579" y="16015"/>
                    </a:cubicBezTo>
                    <a:cubicBezTo>
                      <a:pt x="19708" y="9875"/>
                      <a:pt x="14562" y="0"/>
                      <a:pt x="8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7" name="Google Shape;6673;p71"/>
              <p:cNvSpPr/>
              <p:nvPr/>
            </p:nvSpPr>
            <p:spPr>
              <a:xfrm flipH="1" rot="5400000">
                <a:off x="10564810" y="12511383"/>
                <a:ext cx="90673" cy="13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2" h="21600" fill="norm" stroke="1" extrusionOk="0">
                    <a:moveTo>
                      <a:pt x="11193" y="0"/>
                    </a:moveTo>
                    <a:cubicBezTo>
                      <a:pt x="5782" y="0"/>
                      <a:pt x="0" y="3468"/>
                      <a:pt x="0" y="10445"/>
                    </a:cubicBezTo>
                    <a:lnTo>
                      <a:pt x="0" y="13244"/>
                    </a:lnTo>
                    <a:cubicBezTo>
                      <a:pt x="0" y="17422"/>
                      <a:pt x="3099" y="21600"/>
                      <a:pt x="7724" y="21600"/>
                    </a:cubicBezTo>
                    <a:lnTo>
                      <a:pt x="12349" y="21600"/>
                    </a:lnTo>
                    <a:cubicBezTo>
                      <a:pt x="16975" y="20221"/>
                      <a:pt x="20074" y="17422"/>
                      <a:pt x="20074" y="13244"/>
                    </a:cubicBezTo>
                    <a:lnTo>
                      <a:pt x="20074" y="10445"/>
                    </a:lnTo>
                    <a:cubicBezTo>
                      <a:pt x="21600" y="3468"/>
                      <a:pt x="16605" y="0"/>
                      <a:pt x="1119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8" name="Google Shape;6674;p71"/>
              <p:cNvSpPr/>
              <p:nvPr/>
            </p:nvSpPr>
            <p:spPr>
              <a:xfrm flipH="1" rot="5400000">
                <a:off x="11297240" y="12336870"/>
                <a:ext cx="228695" cy="1591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600" fill="norm" stroke="1" extrusionOk="0">
                    <a:moveTo>
                      <a:pt x="2697" y="0"/>
                    </a:moveTo>
                    <a:cubicBezTo>
                      <a:pt x="910" y="0"/>
                      <a:pt x="-497" y="184"/>
                      <a:pt x="168" y="569"/>
                    </a:cubicBezTo>
                    <a:cubicBezTo>
                      <a:pt x="3971" y="7307"/>
                      <a:pt x="7147" y="14415"/>
                      <a:pt x="14752" y="21156"/>
                    </a:cubicBezTo>
                    <a:cubicBezTo>
                      <a:pt x="15285" y="21460"/>
                      <a:pt x="16483" y="21600"/>
                      <a:pt x="17699" y="21600"/>
                    </a:cubicBezTo>
                    <a:cubicBezTo>
                      <a:pt x="19373" y="21600"/>
                      <a:pt x="21103" y="21336"/>
                      <a:pt x="21103" y="20909"/>
                    </a:cubicBezTo>
                    <a:cubicBezTo>
                      <a:pt x="21103" y="14293"/>
                      <a:pt x="14125" y="7064"/>
                      <a:pt x="7147" y="444"/>
                    </a:cubicBezTo>
                    <a:cubicBezTo>
                      <a:pt x="6234" y="154"/>
                      <a:pt x="4314" y="0"/>
                      <a:pt x="269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9" name="Google Shape;6675;p71"/>
              <p:cNvSpPr/>
              <p:nvPr/>
            </p:nvSpPr>
            <p:spPr>
              <a:xfrm flipH="1" rot="5400000">
                <a:off x="11042220" y="12605329"/>
                <a:ext cx="577660" cy="1099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19897" y="0"/>
                    </a:moveTo>
                    <a:cubicBezTo>
                      <a:pt x="19665" y="0"/>
                      <a:pt x="19433" y="74"/>
                      <a:pt x="19230" y="260"/>
                    </a:cubicBezTo>
                    <a:cubicBezTo>
                      <a:pt x="12478" y="6470"/>
                      <a:pt x="5980" y="13386"/>
                      <a:pt x="231" y="19947"/>
                    </a:cubicBezTo>
                    <a:cubicBezTo>
                      <a:pt x="-436" y="20893"/>
                      <a:pt x="448" y="21600"/>
                      <a:pt x="1490" y="21600"/>
                    </a:cubicBezTo>
                    <a:cubicBezTo>
                      <a:pt x="2007" y="21600"/>
                      <a:pt x="2562" y="21425"/>
                      <a:pt x="2982" y="21010"/>
                    </a:cubicBezTo>
                    <a:cubicBezTo>
                      <a:pt x="9727" y="14806"/>
                      <a:pt x="15978" y="7709"/>
                      <a:pt x="20977" y="973"/>
                    </a:cubicBezTo>
                    <a:cubicBezTo>
                      <a:pt x="21164" y="579"/>
                      <a:pt x="20534" y="0"/>
                      <a:pt x="1989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0" name="Google Shape;6676;p71"/>
              <p:cNvSpPr/>
              <p:nvPr/>
            </p:nvSpPr>
            <p:spPr>
              <a:xfrm flipH="1" rot="5400000">
                <a:off x="2146589" y="-2117691"/>
                <a:ext cx="13527180" cy="17762560"/>
              </a:xfrm>
              <a:prstGeom prst="rect">
                <a:avLst/>
              </a:pr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1" name="Google Shape;6677;p71"/>
              <p:cNvSpPr/>
              <p:nvPr/>
            </p:nvSpPr>
            <p:spPr>
              <a:xfrm flipH="1" rot="5400000">
                <a:off x="16803906" y="12496445"/>
                <a:ext cx="206265" cy="1209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93" y="0"/>
                    </a:moveTo>
                    <a:lnTo>
                      <a:pt x="14393" y="967"/>
                    </a:lnTo>
                    <a:lnTo>
                      <a:pt x="13681" y="967"/>
                    </a:lnTo>
                    <a:lnTo>
                      <a:pt x="13681" y="164"/>
                    </a:lnTo>
                    <a:cubicBezTo>
                      <a:pt x="13681" y="324"/>
                      <a:pt x="8631" y="324"/>
                      <a:pt x="8631" y="484"/>
                    </a:cubicBezTo>
                    <a:lnTo>
                      <a:pt x="8631" y="967"/>
                    </a:lnTo>
                    <a:cubicBezTo>
                      <a:pt x="7919" y="1132"/>
                      <a:pt x="7207" y="1291"/>
                      <a:pt x="7207" y="1615"/>
                    </a:cubicBezTo>
                    <a:lnTo>
                      <a:pt x="7207" y="2907"/>
                    </a:lnTo>
                    <a:cubicBezTo>
                      <a:pt x="7207" y="2907"/>
                      <a:pt x="7207" y="2742"/>
                      <a:pt x="6474" y="2742"/>
                    </a:cubicBezTo>
                    <a:lnTo>
                      <a:pt x="6474" y="1291"/>
                    </a:lnTo>
                    <a:cubicBezTo>
                      <a:pt x="6474" y="1775"/>
                      <a:pt x="5028" y="2099"/>
                      <a:pt x="5028" y="2583"/>
                    </a:cubicBezTo>
                    <a:cubicBezTo>
                      <a:pt x="3604" y="8227"/>
                      <a:pt x="1446" y="13716"/>
                      <a:pt x="0" y="19361"/>
                    </a:cubicBezTo>
                    <a:lnTo>
                      <a:pt x="712" y="19361"/>
                    </a:lnTo>
                    <a:lnTo>
                      <a:pt x="712" y="20168"/>
                    </a:lnTo>
                    <a:lnTo>
                      <a:pt x="6474" y="20328"/>
                    </a:lnTo>
                    <a:lnTo>
                      <a:pt x="6474" y="20168"/>
                    </a:lnTo>
                    <a:lnTo>
                      <a:pt x="7207" y="20168"/>
                    </a:lnTo>
                    <a:lnTo>
                      <a:pt x="7207" y="21460"/>
                    </a:lnTo>
                    <a:cubicBezTo>
                      <a:pt x="7207" y="21460"/>
                      <a:pt x="9430" y="21600"/>
                      <a:pt x="10940" y="21600"/>
                    </a:cubicBezTo>
                    <a:cubicBezTo>
                      <a:pt x="11674" y="21600"/>
                      <a:pt x="12235" y="21566"/>
                      <a:pt x="12235" y="21460"/>
                    </a:cubicBezTo>
                    <a:lnTo>
                      <a:pt x="12235" y="21295"/>
                    </a:lnTo>
                    <a:lnTo>
                      <a:pt x="17996" y="21295"/>
                    </a:lnTo>
                    <a:lnTo>
                      <a:pt x="17996" y="20328"/>
                    </a:lnTo>
                    <a:lnTo>
                      <a:pt x="20866" y="20328"/>
                    </a:lnTo>
                    <a:lnTo>
                      <a:pt x="20866" y="19361"/>
                    </a:lnTo>
                    <a:lnTo>
                      <a:pt x="21600" y="19361"/>
                    </a:lnTo>
                    <a:cubicBezTo>
                      <a:pt x="20866" y="15167"/>
                      <a:pt x="20866" y="10650"/>
                      <a:pt x="20866" y="6452"/>
                    </a:cubicBezTo>
                    <a:lnTo>
                      <a:pt x="20866" y="2742"/>
                    </a:lnTo>
                    <a:cubicBezTo>
                      <a:pt x="20866" y="2423"/>
                      <a:pt x="19442" y="1935"/>
                      <a:pt x="19442" y="1615"/>
                    </a:cubicBezTo>
                    <a:cubicBezTo>
                      <a:pt x="19442" y="2259"/>
                      <a:pt x="19442" y="2583"/>
                      <a:pt x="18708" y="3226"/>
                    </a:cubicBezTo>
                    <a:cubicBezTo>
                      <a:pt x="18083" y="3366"/>
                      <a:pt x="17996" y="3506"/>
                      <a:pt x="17996" y="3540"/>
                    </a:cubicBezTo>
                    <a:cubicBezTo>
                      <a:pt x="17996" y="2452"/>
                      <a:pt x="18083" y="1446"/>
                      <a:pt x="18708" y="324"/>
                    </a:cubicBezTo>
                    <a:cubicBezTo>
                      <a:pt x="18708" y="324"/>
                      <a:pt x="14393" y="164"/>
                      <a:pt x="1439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2" name="Google Shape;6678;p71"/>
              <p:cNvSpPr/>
              <p:nvPr/>
            </p:nvSpPr>
            <p:spPr>
              <a:xfrm flipH="1" rot="5400000">
                <a:off x="16477409" y="12088339"/>
                <a:ext cx="213066" cy="104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33" y="0"/>
                    </a:moveTo>
                    <a:lnTo>
                      <a:pt x="13933" y="1122"/>
                    </a:lnTo>
                    <a:lnTo>
                      <a:pt x="13244" y="1122"/>
                    </a:lnTo>
                    <a:lnTo>
                      <a:pt x="13244" y="191"/>
                    </a:lnTo>
                    <a:cubicBezTo>
                      <a:pt x="13244" y="376"/>
                      <a:pt x="9066" y="376"/>
                      <a:pt x="9066" y="561"/>
                    </a:cubicBezTo>
                    <a:lnTo>
                      <a:pt x="9066" y="1122"/>
                    </a:lnTo>
                    <a:cubicBezTo>
                      <a:pt x="7667" y="1312"/>
                      <a:pt x="6977" y="1498"/>
                      <a:pt x="6977" y="1873"/>
                    </a:cubicBezTo>
                    <a:lnTo>
                      <a:pt x="6977" y="3371"/>
                    </a:lnTo>
                    <a:cubicBezTo>
                      <a:pt x="6977" y="3371"/>
                      <a:pt x="6977" y="3180"/>
                      <a:pt x="6288" y="3180"/>
                    </a:cubicBezTo>
                    <a:lnTo>
                      <a:pt x="6288" y="1873"/>
                    </a:lnTo>
                    <a:cubicBezTo>
                      <a:pt x="6288" y="2249"/>
                      <a:pt x="6288" y="2434"/>
                      <a:pt x="5578" y="2995"/>
                    </a:cubicBezTo>
                    <a:lnTo>
                      <a:pt x="5578" y="3180"/>
                    </a:lnTo>
                    <a:cubicBezTo>
                      <a:pt x="3489" y="8419"/>
                      <a:pt x="2089" y="13658"/>
                      <a:pt x="0" y="18896"/>
                    </a:cubicBezTo>
                    <a:lnTo>
                      <a:pt x="710" y="18896"/>
                    </a:lnTo>
                    <a:lnTo>
                      <a:pt x="710" y="19833"/>
                    </a:lnTo>
                    <a:lnTo>
                      <a:pt x="6288" y="20018"/>
                    </a:lnTo>
                    <a:lnTo>
                      <a:pt x="6288" y="19833"/>
                    </a:lnTo>
                    <a:lnTo>
                      <a:pt x="7667" y="19833"/>
                    </a:lnTo>
                    <a:lnTo>
                      <a:pt x="7667" y="21516"/>
                    </a:lnTo>
                    <a:cubicBezTo>
                      <a:pt x="7667" y="21516"/>
                      <a:pt x="10152" y="21600"/>
                      <a:pt x="11803" y="21600"/>
                    </a:cubicBezTo>
                    <a:cubicBezTo>
                      <a:pt x="12617" y="21600"/>
                      <a:pt x="13244" y="21578"/>
                      <a:pt x="13244" y="21516"/>
                    </a:cubicBezTo>
                    <a:lnTo>
                      <a:pt x="13244" y="21146"/>
                    </a:lnTo>
                    <a:lnTo>
                      <a:pt x="18132" y="21146"/>
                    </a:lnTo>
                    <a:lnTo>
                      <a:pt x="18132" y="20018"/>
                    </a:lnTo>
                    <a:lnTo>
                      <a:pt x="20911" y="20018"/>
                    </a:lnTo>
                    <a:lnTo>
                      <a:pt x="20911" y="18896"/>
                    </a:lnTo>
                    <a:lnTo>
                      <a:pt x="21600" y="18896"/>
                    </a:lnTo>
                    <a:cubicBezTo>
                      <a:pt x="20221" y="14970"/>
                      <a:pt x="20221" y="10853"/>
                      <a:pt x="20221" y="6921"/>
                    </a:cubicBezTo>
                    <a:lnTo>
                      <a:pt x="20221" y="3180"/>
                    </a:lnTo>
                    <a:cubicBezTo>
                      <a:pt x="20221" y="2810"/>
                      <a:pt x="19511" y="2249"/>
                      <a:pt x="19511" y="1873"/>
                    </a:cubicBezTo>
                    <a:cubicBezTo>
                      <a:pt x="19511" y="2434"/>
                      <a:pt x="19511" y="3180"/>
                      <a:pt x="18132" y="3741"/>
                    </a:cubicBezTo>
                    <a:cubicBezTo>
                      <a:pt x="17715" y="3853"/>
                      <a:pt x="17547" y="3898"/>
                      <a:pt x="17485" y="3954"/>
                    </a:cubicBezTo>
                    <a:cubicBezTo>
                      <a:pt x="17631" y="2748"/>
                      <a:pt x="18132" y="1627"/>
                      <a:pt x="18132" y="376"/>
                    </a:cubicBezTo>
                    <a:cubicBezTo>
                      <a:pt x="18132" y="376"/>
                      <a:pt x="13933" y="191"/>
                      <a:pt x="1393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3" name="Google Shape;6679;p71"/>
              <p:cNvSpPr/>
              <p:nvPr/>
            </p:nvSpPr>
            <p:spPr>
              <a:xfrm flipH="1" rot="5400000">
                <a:off x="16977188" y="11664081"/>
                <a:ext cx="215692" cy="87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0" h="21600" fill="norm" stroke="1" extrusionOk="0">
                    <a:moveTo>
                      <a:pt x="12146" y="0"/>
                    </a:moveTo>
                    <a:lnTo>
                      <a:pt x="12146" y="1343"/>
                    </a:lnTo>
                    <a:lnTo>
                      <a:pt x="11478" y="1343"/>
                    </a:lnTo>
                    <a:lnTo>
                      <a:pt x="11478" y="222"/>
                    </a:lnTo>
                    <a:cubicBezTo>
                      <a:pt x="11478" y="450"/>
                      <a:pt x="7429" y="450"/>
                      <a:pt x="7429" y="671"/>
                    </a:cubicBezTo>
                    <a:lnTo>
                      <a:pt x="7429" y="1343"/>
                    </a:lnTo>
                    <a:cubicBezTo>
                      <a:pt x="6741" y="1564"/>
                      <a:pt x="5405" y="1793"/>
                      <a:pt x="5405" y="2236"/>
                    </a:cubicBezTo>
                    <a:lnTo>
                      <a:pt x="5405" y="3585"/>
                    </a:lnTo>
                    <a:cubicBezTo>
                      <a:pt x="5405" y="2907"/>
                      <a:pt x="5405" y="2464"/>
                      <a:pt x="4717" y="1793"/>
                    </a:cubicBezTo>
                    <a:cubicBezTo>
                      <a:pt x="4717" y="2464"/>
                      <a:pt x="4049" y="2907"/>
                      <a:pt x="4049" y="3585"/>
                    </a:cubicBezTo>
                    <a:cubicBezTo>
                      <a:pt x="2024" y="8507"/>
                      <a:pt x="1336" y="13435"/>
                      <a:pt x="0" y="18364"/>
                    </a:cubicBezTo>
                    <a:lnTo>
                      <a:pt x="668" y="18364"/>
                    </a:lnTo>
                    <a:lnTo>
                      <a:pt x="668" y="19485"/>
                    </a:lnTo>
                    <a:cubicBezTo>
                      <a:pt x="668" y="19485"/>
                      <a:pt x="2773" y="19586"/>
                      <a:pt x="4170" y="19586"/>
                    </a:cubicBezTo>
                    <a:cubicBezTo>
                      <a:pt x="4879" y="19586"/>
                      <a:pt x="5405" y="19559"/>
                      <a:pt x="5405" y="19485"/>
                    </a:cubicBezTo>
                    <a:lnTo>
                      <a:pt x="7429" y="19485"/>
                    </a:lnTo>
                    <a:cubicBezTo>
                      <a:pt x="7429" y="20156"/>
                      <a:pt x="7429" y="20606"/>
                      <a:pt x="6741" y="21499"/>
                    </a:cubicBezTo>
                    <a:cubicBezTo>
                      <a:pt x="6741" y="21499"/>
                      <a:pt x="8846" y="21600"/>
                      <a:pt x="10243" y="21600"/>
                    </a:cubicBezTo>
                    <a:cubicBezTo>
                      <a:pt x="10952" y="21600"/>
                      <a:pt x="11478" y="21573"/>
                      <a:pt x="11478" y="21499"/>
                    </a:cubicBezTo>
                    <a:lnTo>
                      <a:pt x="11478" y="21278"/>
                    </a:lnTo>
                    <a:cubicBezTo>
                      <a:pt x="11478" y="21278"/>
                      <a:pt x="13280" y="21378"/>
                      <a:pt x="14879" y="21378"/>
                    </a:cubicBezTo>
                    <a:cubicBezTo>
                      <a:pt x="15669" y="21378"/>
                      <a:pt x="16418" y="21352"/>
                      <a:pt x="16883" y="21278"/>
                    </a:cubicBezTo>
                    <a:lnTo>
                      <a:pt x="16883" y="20156"/>
                    </a:lnTo>
                    <a:lnTo>
                      <a:pt x="18908" y="20156"/>
                    </a:lnTo>
                    <a:cubicBezTo>
                      <a:pt x="18908" y="19485"/>
                      <a:pt x="18908" y="19035"/>
                      <a:pt x="20244" y="18585"/>
                    </a:cubicBezTo>
                    <a:cubicBezTo>
                      <a:pt x="21600" y="14107"/>
                      <a:pt x="21600" y="9628"/>
                      <a:pt x="19576" y="4928"/>
                    </a:cubicBezTo>
                    <a:lnTo>
                      <a:pt x="19576" y="3585"/>
                    </a:lnTo>
                    <a:cubicBezTo>
                      <a:pt x="19576" y="2907"/>
                      <a:pt x="18219" y="2464"/>
                      <a:pt x="18219" y="1793"/>
                    </a:cubicBezTo>
                    <a:cubicBezTo>
                      <a:pt x="18219" y="2686"/>
                      <a:pt x="18219" y="3585"/>
                      <a:pt x="17551" y="4029"/>
                    </a:cubicBezTo>
                    <a:lnTo>
                      <a:pt x="16883" y="4478"/>
                    </a:lnTo>
                    <a:lnTo>
                      <a:pt x="16883" y="450"/>
                    </a:lnTo>
                    <a:cubicBezTo>
                      <a:pt x="16883" y="222"/>
                      <a:pt x="12146" y="222"/>
                      <a:pt x="121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4" name="Google Shape;6680;p71"/>
              <p:cNvSpPr/>
              <p:nvPr/>
            </p:nvSpPr>
            <p:spPr>
              <a:xfrm flipH="1" rot="5400000">
                <a:off x="16356520" y="11150766"/>
                <a:ext cx="206059" cy="876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562"/>
                    </a:lnTo>
                    <a:lnTo>
                      <a:pt x="8640" y="1562"/>
                    </a:lnTo>
                    <a:lnTo>
                      <a:pt x="8640" y="447"/>
                    </a:lnTo>
                    <a:cubicBezTo>
                      <a:pt x="8640" y="674"/>
                      <a:pt x="4320" y="894"/>
                      <a:pt x="4320" y="894"/>
                    </a:cubicBezTo>
                    <a:lnTo>
                      <a:pt x="4320" y="1562"/>
                    </a:lnTo>
                    <a:cubicBezTo>
                      <a:pt x="3586" y="1782"/>
                      <a:pt x="2160" y="2009"/>
                      <a:pt x="2160" y="2229"/>
                    </a:cubicBezTo>
                    <a:lnTo>
                      <a:pt x="2160" y="2009"/>
                    </a:lnTo>
                    <a:cubicBezTo>
                      <a:pt x="2160" y="2677"/>
                      <a:pt x="1426" y="3117"/>
                      <a:pt x="1426" y="3791"/>
                    </a:cubicBezTo>
                    <a:cubicBezTo>
                      <a:pt x="713" y="8684"/>
                      <a:pt x="0" y="13810"/>
                      <a:pt x="0" y="18483"/>
                    </a:cubicBezTo>
                    <a:lnTo>
                      <a:pt x="713" y="18483"/>
                    </a:lnTo>
                    <a:lnTo>
                      <a:pt x="713" y="19598"/>
                    </a:lnTo>
                    <a:lnTo>
                      <a:pt x="6480" y="19598"/>
                    </a:lnTo>
                    <a:lnTo>
                      <a:pt x="6480" y="19377"/>
                    </a:lnTo>
                    <a:lnTo>
                      <a:pt x="7193" y="19377"/>
                    </a:lnTo>
                    <a:lnTo>
                      <a:pt x="7193" y="21153"/>
                    </a:lnTo>
                    <a:lnTo>
                      <a:pt x="12247" y="21600"/>
                    </a:lnTo>
                    <a:lnTo>
                      <a:pt x="12247" y="20933"/>
                    </a:lnTo>
                    <a:lnTo>
                      <a:pt x="17993" y="20933"/>
                    </a:lnTo>
                    <a:lnTo>
                      <a:pt x="17993" y="19818"/>
                    </a:lnTo>
                    <a:lnTo>
                      <a:pt x="21600" y="19818"/>
                    </a:lnTo>
                    <a:cubicBezTo>
                      <a:pt x="16567" y="19598"/>
                      <a:pt x="16567" y="18930"/>
                      <a:pt x="17993" y="18483"/>
                    </a:cubicBezTo>
                    <a:cubicBezTo>
                      <a:pt x="16567" y="14698"/>
                      <a:pt x="16567" y="10693"/>
                      <a:pt x="15833" y="6909"/>
                    </a:cubicBezTo>
                    <a:lnTo>
                      <a:pt x="15833" y="3791"/>
                    </a:lnTo>
                    <a:cubicBezTo>
                      <a:pt x="15833" y="3117"/>
                      <a:pt x="15120" y="2677"/>
                      <a:pt x="15120" y="2009"/>
                    </a:cubicBezTo>
                    <a:lnTo>
                      <a:pt x="15120" y="4232"/>
                    </a:lnTo>
                    <a:cubicBezTo>
                      <a:pt x="15120" y="4679"/>
                      <a:pt x="14407" y="4679"/>
                      <a:pt x="14407" y="4899"/>
                    </a:cubicBezTo>
                    <a:lnTo>
                      <a:pt x="14407" y="674"/>
                    </a:lnTo>
                    <a:cubicBezTo>
                      <a:pt x="14407" y="447"/>
                      <a:pt x="9353" y="44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5" name="Google Shape;6681;p71"/>
              <p:cNvSpPr/>
              <p:nvPr/>
            </p:nvSpPr>
            <p:spPr>
              <a:xfrm flipH="1" rot="5400000">
                <a:off x="16952362" y="10796916"/>
                <a:ext cx="206059" cy="731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599"/>
                    </a:lnTo>
                    <a:lnTo>
                      <a:pt x="9353" y="1599"/>
                    </a:lnTo>
                    <a:lnTo>
                      <a:pt x="9353" y="264"/>
                    </a:lnTo>
                    <a:cubicBezTo>
                      <a:pt x="9353" y="528"/>
                      <a:pt x="4320" y="528"/>
                      <a:pt x="4320" y="1063"/>
                    </a:cubicBezTo>
                    <a:lnTo>
                      <a:pt x="4320" y="1599"/>
                    </a:lnTo>
                    <a:cubicBezTo>
                      <a:pt x="3586" y="1863"/>
                      <a:pt x="2873" y="2398"/>
                      <a:pt x="2873" y="2662"/>
                    </a:cubicBezTo>
                    <a:lnTo>
                      <a:pt x="2873" y="1863"/>
                    </a:lnTo>
                    <a:cubicBezTo>
                      <a:pt x="2873" y="2662"/>
                      <a:pt x="2160" y="3198"/>
                      <a:pt x="2160" y="3997"/>
                    </a:cubicBezTo>
                    <a:cubicBezTo>
                      <a:pt x="713" y="8530"/>
                      <a:pt x="0" y="13334"/>
                      <a:pt x="0" y="17867"/>
                    </a:cubicBezTo>
                    <a:lnTo>
                      <a:pt x="713" y="17867"/>
                    </a:lnTo>
                    <a:lnTo>
                      <a:pt x="713" y="19194"/>
                    </a:lnTo>
                    <a:cubicBezTo>
                      <a:pt x="713" y="19194"/>
                      <a:pt x="3283" y="19434"/>
                      <a:pt x="4990" y="19434"/>
                    </a:cubicBezTo>
                    <a:cubicBezTo>
                      <a:pt x="5832" y="19434"/>
                      <a:pt x="6480" y="19378"/>
                      <a:pt x="6480" y="19194"/>
                    </a:cubicBezTo>
                    <a:lnTo>
                      <a:pt x="7193" y="19194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328"/>
                    </a:lnTo>
                    <a:lnTo>
                      <a:pt x="18014" y="21328"/>
                    </a:lnTo>
                    <a:lnTo>
                      <a:pt x="18014" y="20001"/>
                    </a:lnTo>
                    <a:lnTo>
                      <a:pt x="21600" y="20001"/>
                    </a:lnTo>
                    <a:lnTo>
                      <a:pt x="21600" y="18131"/>
                    </a:lnTo>
                    <a:lnTo>
                      <a:pt x="18014" y="18666"/>
                    </a:lnTo>
                    <a:cubicBezTo>
                      <a:pt x="17280" y="14933"/>
                      <a:pt x="17280" y="11200"/>
                      <a:pt x="16567" y="7730"/>
                    </a:cubicBezTo>
                    <a:lnTo>
                      <a:pt x="16567" y="4533"/>
                    </a:lnTo>
                    <a:cubicBezTo>
                      <a:pt x="16567" y="3997"/>
                      <a:pt x="15854" y="3198"/>
                      <a:pt x="15854" y="2662"/>
                    </a:cubicBezTo>
                    <a:lnTo>
                      <a:pt x="15854" y="5332"/>
                    </a:lnTo>
                    <a:lnTo>
                      <a:pt x="14407" y="5596"/>
                    </a:lnTo>
                    <a:lnTo>
                      <a:pt x="14407" y="528"/>
                    </a:lnTo>
                    <a:cubicBezTo>
                      <a:pt x="14407" y="264"/>
                      <a:pt x="10087" y="264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6" name="Google Shape;6682;p71"/>
              <p:cNvSpPr/>
              <p:nvPr/>
            </p:nvSpPr>
            <p:spPr>
              <a:xfrm flipH="1" rot="5400000">
                <a:off x="16197360" y="10531156"/>
                <a:ext cx="199260" cy="568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62" y="0"/>
                    </a:moveTo>
                    <a:lnTo>
                      <a:pt x="14162" y="2395"/>
                    </a:lnTo>
                    <a:lnTo>
                      <a:pt x="13402" y="2395"/>
                    </a:lnTo>
                    <a:lnTo>
                      <a:pt x="13402" y="689"/>
                    </a:lnTo>
                    <a:cubicBezTo>
                      <a:pt x="13402" y="1028"/>
                      <a:pt x="8935" y="1028"/>
                      <a:pt x="8935" y="1367"/>
                    </a:cubicBezTo>
                    <a:lnTo>
                      <a:pt x="8935" y="2395"/>
                    </a:lnTo>
                    <a:lnTo>
                      <a:pt x="6701" y="3084"/>
                    </a:lnTo>
                    <a:cubicBezTo>
                      <a:pt x="6701" y="4112"/>
                      <a:pt x="5964" y="4801"/>
                      <a:pt x="5964" y="5829"/>
                    </a:cubicBezTo>
                    <a:lnTo>
                      <a:pt x="5964" y="2745"/>
                    </a:lnTo>
                    <a:cubicBezTo>
                      <a:pt x="3730" y="7197"/>
                      <a:pt x="2234" y="11658"/>
                      <a:pt x="0" y="16120"/>
                    </a:cubicBezTo>
                    <a:cubicBezTo>
                      <a:pt x="0" y="16120"/>
                      <a:pt x="1497" y="16120"/>
                      <a:pt x="1497" y="16460"/>
                    </a:cubicBezTo>
                    <a:cubicBezTo>
                      <a:pt x="1497" y="16799"/>
                      <a:pt x="1497" y="17837"/>
                      <a:pt x="0" y="18176"/>
                    </a:cubicBezTo>
                    <a:cubicBezTo>
                      <a:pt x="0" y="18516"/>
                      <a:pt x="5964" y="18516"/>
                      <a:pt x="5964" y="18516"/>
                    </a:cubicBezTo>
                    <a:lnTo>
                      <a:pt x="7438" y="18516"/>
                    </a:lnTo>
                    <a:cubicBezTo>
                      <a:pt x="7438" y="19544"/>
                      <a:pt x="7438" y="20233"/>
                      <a:pt x="6701" y="21261"/>
                    </a:cubicBezTo>
                    <a:cubicBezTo>
                      <a:pt x="6701" y="21600"/>
                      <a:pt x="12665" y="21600"/>
                      <a:pt x="12665" y="21600"/>
                    </a:cubicBezTo>
                    <a:lnTo>
                      <a:pt x="12665" y="20921"/>
                    </a:lnTo>
                    <a:cubicBezTo>
                      <a:pt x="12665" y="21086"/>
                      <a:pt x="13782" y="21178"/>
                      <a:pt x="14988" y="21178"/>
                    </a:cubicBezTo>
                    <a:cubicBezTo>
                      <a:pt x="16194" y="21178"/>
                      <a:pt x="17512" y="21086"/>
                      <a:pt x="17870" y="20921"/>
                    </a:cubicBezTo>
                    <a:lnTo>
                      <a:pt x="17870" y="18516"/>
                    </a:lnTo>
                    <a:lnTo>
                      <a:pt x="20863" y="18516"/>
                    </a:lnTo>
                    <a:lnTo>
                      <a:pt x="20863" y="16460"/>
                    </a:lnTo>
                    <a:lnTo>
                      <a:pt x="21600" y="16460"/>
                    </a:lnTo>
                    <a:cubicBezTo>
                      <a:pt x="20863" y="13375"/>
                      <a:pt x="20863" y="10970"/>
                      <a:pt x="20863" y="8235"/>
                    </a:cubicBezTo>
                    <a:lnTo>
                      <a:pt x="20863" y="5829"/>
                    </a:lnTo>
                    <a:cubicBezTo>
                      <a:pt x="20863" y="4801"/>
                      <a:pt x="20126" y="4112"/>
                      <a:pt x="20126" y="3084"/>
                    </a:cubicBezTo>
                    <a:cubicBezTo>
                      <a:pt x="18629" y="4462"/>
                      <a:pt x="18629" y="6168"/>
                      <a:pt x="17870" y="7546"/>
                    </a:cubicBezTo>
                    <a:lnTo>
                      <a:pt x="17870" y="8574"/>
                    </a:lnTo>
                    <a:lnTo>
                      <a:pt x="17133" y="8574"/>
                    </a:lnTo>
                    <a:lnTo>
                      <a:pt x="18629" y="1028"/>
                    </a:lnTo>
                    <a:cubicBezTo>
                      <a:pt x="18629" y="1028"/>
                      <a:pt x="14162" y="689"/>
                      <a:pt x="141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7" name="Google Shape;6683;p71"/>
              <p:cNvSpPr/>
              <p:nvPr/>
            </p:nvSpPr>
            <p:spPr>
              <a:xfrm flipH="1" rot="5400000">
                <a:off x="17080155" y="9974716"/>
                <a:ext cx="205750" cy="657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8" h="21600" fill="norm" stroke="1" extrusionOk="0">
                    <a:moveTo>
                      <a:pt x="13191" y="0"/>
                    </a:moveTo>
                    <a:cubicBezTo>
                      <a:pt x="13191" y="596"/>
                      <a:pt x="13191" y="890"/>
                      <a:pt x="12502" y="1780"/>
                    </a:cubicBezTo>
                    <a:lnTo>
                      <a:pt x="11102" y="1780"/>
                    </a:lnTo>
                    <a:lnTo>
                      <a:pt x="11102" y="303"/>
                    </a:lnTo>
                    <a:cubicBezTo>
                      <a:pt x="11102" y="596"/>
                      <a:pt x="6925" y="596"/>
                      <a:pt x="6925" y="890"/>
                    </a:cubicBezTo>
                    <a:lnTo>
                      <a:pt x="6925" y="2083"/>
                    </a:lnTo>
                    <a:lnTo>
                      <a:pt x="5525" y="2973"/>
                    </a:lnTo>
                    <a:cubicBezTo>
                      <a:pt x="5525" y="3266"/>
                      <a:pt x="4125" y="4156"/>
                      <a:pt x="4125" y="4459"/>
                    </a:cubicBezTo>
                    <a:lnTo>
                      <a:pt x="4125" y="2376"/>
                    </a:lnTo>
                    <a:cubicBezTo>
                      <a:pt x="-53" y="7422"/>
                      <a:pt x="-742" y="12469"/>
                      <a:pt x="658" y="17221"/>
                    </a:cubicBezTo>
                    <a:lnTo>
                      <a:pt x="658" y="18708"/>
                    </a:lnTo>
                    <a:cubicBezTo>
                      <a:pt x="658" y="19001"/>
                      <a:pt x="2036" y="19153"/>
                      <a:pt x="3436" y="19153"/>
                    </a:cubicBezTo>
                    <a:cubicBezTo>
                      <a:pt x="4836" y="19153"/>
                      <a:pt x="6235" y="19001"/>
                      <a:pt x="6235" y="18708"/>
                    </a:cubicBezTo>
                    <a:lnTo>
                      <a:pt x="6925" y="18708"/>
                    </a:lnTo>
                    <a:lnTo>
                      <a:pt x="6925" y="21378"/>
                    </a:lnTo>
                    <a:cubicBezTo>
                      <a:pt x="6925" y="21529"/>
                      <a:pt x="8324" y="21600"/>
                      <a:pt x="9703" y="21600"/>
                    </a:cubicBezTo>
                    <a:cubicBezTo>
                      <a:pt x="11102" y="21600"/>
                      <a:pt x="12502" y="21529"/>
                      <a:pt x="12502" y="21378"/>
                    </a:cubicBezTo>
                    <a:lnTo>
                      <a:pt x="12502" y="21084"/>
                    </a:lnTo>
                    <a:cubicBezTo>
                      <a:pt x="12502" y="21226"/>
                      <a:pt x="13714" y="21306"/>
                      <a:pt x="14946" y="21306"/>
                    </a:cubicBezTo>
                    <a:cubicBezTo>
                      <a:pt x="16158" y="21306"/>
                      <a:pt x="17369" y="21226"/>
                      <a:pt x="17369" y="21084"/>
                    </a:cubicBezTo>
                    <a:lnTo>
                      <a:pt x="17369" y="19598"/>
                    </a:lnTo>
                    <a:lnTo>
                      <a:pt x="20858" y="19598"/>
                    </a:lnTo>
                    <a:lnTo>
                      <a:pt x="20858" y="17818"/>
                    </a:lnTo>
                    <a:lnTo>
                      <a:pt x="20169" y="17818"/>
                    </a:lnTo>
                    <a:cubicBezTo>
                      <a:pt x="20169" y="13955"/>
                      <a:pt x="19458" y="10395"/>
                      <a:pt x="19458" y="6533"/>
                    </a:cubicBezTo>
                    <a:lnTo>
                      <a:pt x="19458" y="4753"/>
                    </a:lnTo>
                    <a:cubicBezTo>
                      <a:pt x="19458" y="4156"/>
                      <a:pt x="18080" y="3266"/>
                      <a:pt x="18080" y="2376"/>
                    </a:cubicBezTo>
                    <a:cubicBezTo>
                      <a:pt x="17369" y="3863"/>
                      <a:pt x="16680" y="5349"/>
                      <a:pt x="15991" y="7422"/>
                    </a:cubicBezTo>
                    <a:cubicBezTo>
                      <a:pt x="15991" y="5046"/>
                      <a:pt x="16680" y="2973"/>
                      <a:pt x="17369" y="596"/>
                    </a:cubicBezTo>
                    <a:cubicBezTo>
                      <a:pt x="17369" y="596"/>
                      <a:pt x="13191" y="303"/>
                      <a:pt x="13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8" name="Google Shape;6684;p71"/>
              <p:cNvSpPr/>
              <p:nvPr/>
            </p:nvSpPr>
            <p:spPr>
              <a:xfrm flipH="1" rot="5400000">
                <a:off x="16217428" y="9402821"/>
                <a:ext cx="213273" cy="749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46" y="0"/>
                    </a:moveTo>
                    <a:lnTo>
                      <a:pt x="9746" y="1560"/>
                    </a:lnTo>
                    <a:lnTo>
                      <a:pt x="9057" y="1560"/>
                    </a:lnTo>
                    <a:lnTo>
                      <a:pt x="9057" y="265"/>
                    </a:lnTo>
                    <a:cubicBezTo>
                      <a:pt x="9057" y="523"/>
                      <a:pt x="4883" y="523"/>
                      <a:pt x="4883" y="780"/>
                    </a:cubicBezTo>
                    <a:lnTo>
                      <a:pt x="4883" y="1560"/>
                    </a:lnTo>
                    <a:cubicBezTo>
                      <a:pt x="3485" y="1825"/>
                      <a:pt x="2797" y="2083"/>
                      <a:pt x="2797" y="2605"/>
                    </a:cubicBezTo>
                    <a:lnTo>
                      <a:pt x="2797" y="1825"/>
                    </a:lnTo>
                    <a:cubicBezTo>
                      <a:pt x="2797" y="2605"/>
                      <a:pt x="2108" y="3128"/>
                      <a:pt x="2108" y="3908"/>
                    </a:cubicBezTo>
                    <a:cubicBezTo>
                      <a:pt x="1398" y="8589"/>
                      <a:pt x="0" y="13277"/>
                      <a:pt x="0" y="18215"/>
                    </a:cubicBezTo>
                    <a:lnTo>
                      <a:pt x="1398" y="18215"/>
                    </a:lnTo>
                    <a:lnTo>
                      <a:pt x="1398" y="19517"/>
                    </a:lnTo>
                    <a:cubicBezTo>
                      <a:pt x="1398" y="19517"/>
                      <a:pt x="3569" y="19634"/>
                      <a:pt x="5009" y="19634"/>
                    </a:cubicBezTo>
                    <a:cubicBezTo>
                      <a:pt x="5739" y="19634"/>
                      <a:pt x="6282" y="19603"/>
                      <a:pt x="6282" y="19517"/>
                    </a:cubicBezTo>
                    <a:lnTo>
                      <a:pt x="7659" y="19517"/>
                    </a:lnTo>
                    <a:lnTo>
                      <a:pt x="7659" y="21600"/>
                    </a:lnTo>
                    <a:lnTo>
                      <a:pt x="12543" y="21600"/>
                    </a:lnTo>
                    <a:lnTo>
                      <a:pt x="12543" y="21343"/>
                    </a:lnTo>
                    <a:lnTo>
                      <a:pt x="18115" y="21343"/>
                    </a:lnTo>
                    <a:lnTo>
                      <a:pt x="18115" y="20040"/>
                    </a:lnTo>
                    <a:lnTo>
                      <a:pt x="21600" y="20040"/>
                    </a:lnTo>
                    <a:lnTo>
                      <a:pt x="21600" y="18480"/>
                    </a:lnTo>
                    <a:lnTo>
                      <a:pt x="18115" y="18215"/>
                    </a:lnTo>
                    <a:cubicBezTo>
                      <a:pt x="16717" y="14572"/>
                      <a:pt x="16717" y="10929"/>
                      <a:pt x="16028" y="7286"/>
                    </a:cubicBezTo>
                    <a:lnTo>
                      <a:pt x="16028" y="4166"/>
                    </a:lnTo>
                    <a:cubicBezTo>
                      <a:pt x="16028" y="3385"/>
                      <a:pt x="15318" y="2863"/>
                      <a:pt x="15318" y="2083"/>
                    </a:cubicBezTo>
                    <a:lnTo>
                      <a:pt x="15318" y="4688"/>
                    </a:lnTo>
                    <a:cubicBezTo>
                      <a:pt x="15318" y="5203"/>
                      <a:pt x="14630" y="5203"/>
                      <a:pt x="14630" y="5468"/>
                    </a:cubicBezTo>
                    <a:lnTo>
                      <a:pt x="14630" y="523"/>
                    </a:lnTo>
                    <a:cubicBezTo>
                      <a:pt x="14630" y="265"/>
                      <a:pt x="9746" y="265"/>
                      <a:pt x="97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9" name="Google Shape;6685;p71"/>
              <p:cNvSpPr/>
              <p:nvPr/>
            </p:nvSpPr>
            <p:spPr>
              <a:xfrm flipH="1" rot="5400000">
                <a:off x="15218485" y="12854316"/>
                <a:ext cx="206265" cy="713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910"/>
                    </a:lnTo>
                    <a:lnTo>
                      <a:pt x="8653" y="1910"/>
                    </a:lnTo>
                    <a:lnTo>
                      <a:pt x="8653" y="541"/>
                    </a:lnTo>
                    <a:cubicBezTo>
                      <a:pt x="8653" y="820"/>
                      <a:pt x="4316" y="820"/>
                      <a:pt x="4316" y="1090"/>
                    </a:cubicBezTo>
                    <a:lnTo>
                      <a:pt x="4316" y="1910"/>
                    </a:lnTo>
                    <a:cubicBezTo>
                      <a:pt x="3604" y="2189"/>
                      <a:pt x="2158" y="2459"/>
                      <a:pt x="2158" y="3008"/>
                    </a:cubicBezTo>
                    <a:lnTo>
                      <a:pt x="2158" y="2189"/>
                    </a:lnTo>
                    <a:cubicBezTo>
                      <a:pt x="2158" y="2730"/>
                      <a:pt x="1446" y="3549"/>
                      <a:pt x="1446" y="4099"/>
                    </a:cubicBezTo>
                    <a:cubicBezTo>
                      <a:pt x="734" y="8747"/>
                      <a:pt x="0" y="13124"/>
                      <a:pt x="0" y="17772"/>
                    </a:cubicBezTo>
                    <a:lnTo>
                      <a:pt x="734" y="17772"/>
                    </a:lnTo>
                    <a:lnTo>
                      <a:pt x="734" y="19141"/>
                    </a:lnTo>
                    <a:lnTo>
                      <a:pt x="7207" y="19141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329"/>
                    </a:lnTo>
                    <a:lnTo>
                      <a:pt x="17996" y="21329"/>
                    </a:lnTo>
                    <a:lnTo>
                      <a:pt x="17996" y="19961"/>
                    </a:lnTo>
                    <a:lnTo>
                      <a:pt x="21600" y="19961"/>
                    </a:lnTo>
                    <a:lnTo>
                      <a:pt x="21600" y="18321"/>
                    </a:lnTo>
                    <a:cubicBezTo>
                      <a:pt x="20392" y="18411"/>
                      <a:pt x="19593" y="18436"/>
                      <a:pt x="19075" y="18436"/>
                    </a:cubicBezTo>
                    <a:cubicBezTo>
                      <a:pt x="17996" y="18436"/>
                      <a:pt x="17996" y="18321"/>
                      <a:pt x="17996" y="18321"/>
                    </a:cubicBezTo>
                    <a:cubicBezTo>
                      <a:pt x="16551" y="14763"/>
                      <a:pt x="16551" y="10935"/>
                      <a:pt x="15839" y="7656"/>
                    </a:cubicBezTo>
                    <a:lnTo>
                      <a:pt x="15839" y="4918"/>
                    </a:lnTo>
                    <a:cubicBezTo>
                      <a:pt x="15839" y="4099"/>
                      <a:pt x="15126" y="3549"/>
                      <a:pt x="15126" y="2730"/>
                    </a:cubicBezTo>
                    <a:lnTo>
                      <a:pt x="15126" y="5468"/>
                    </a:lnTo>
                    <a:lnTo>
                      <a:pt x="14393" y="6017"/>
                    </a:lnTo>
                    <a:lnTo>
                      <a:pt x="14393" y="820"/>
                    </a:lnTo>
                    <a:cubicBezTo>
                      <a:pt x="14393" y="541"/>
                      <a:pt x="9365" y="541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6686;p71"/>
              <p:cNvSpPr/>
              <p:nvPr/>
            </p:nvSpPr>
            <p:spPr>
              <a:xfrm flipH="1" rot="5400000">
                <a:off x="14879959" y="12229734"/>
                <a:ext cx="206266" cy="848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612"/>
                    </a:lnTo>
                    <a:lnTo>
                      <a:pt x="10077" y="1612"/>
                    </a:lnTo>
                    <a:lnTo>
                      <a:pt x="10077" y="461"/>
                    </a:lnTo>
                    <a:cubicBezTo>
                      <a:pt x="10077" y="689"/>
                      <a:pt x="5049" y="689"/>
                      <a:pt x="5049" y="923"/>
                    </a:cubicBezTo>
                    <a:lnTo>
                      <a:pt x="5049" y="1612"/>
                    </a:lnTo>
                    <a:cubicBezTo>
                      <a:pt x="4316" y="1839"/>
                      <a:pt x="3604" y="2073"/>
                      <a:pt x="3604" y="2301"/>
                    </a:cubicBezTo>
                    <a:lnTo>
                      <a:pt x="3604" y="4367"/>
                    </a:lnTo>
                    <a:cubicBezTo>
                      <a:pt x="3604" y="4367"/>
                      <a:pt x="3604" y="4140"/>
                      <a:pt x="2892" y="4140"/>
                    </a:cubicBezTo>
                    <a:lnTo>
                      <a:pt x="2892" y="2073"/>
                    </a:lnTo>
                    <a:cubicBezTo>
                      <a:pt x="2892" y="2762"/>
                      <a:pt x="1446" y="3217"/>
                      <a:pt x="1446" y="3905"/>
                    </a:cubicBezTo>
                    <a:cubicBezTo>
                      <a:pt x="734" y="8734"/>
                      <a:pt x="0" y="13555"/>
                      <a:pt x="0" y="18611"/>
                    </a:cubicBezTo>
                    <a:lnTo>
                      <a:pt x="734" y="18611"/>
                    </a:lnTo>
                    <a:lnTo>
                      <a:pt x="734" y="19534"/>
                    </a:lnTo>
                    <a:lnTo>
                      <a:pt x="7207" y="19534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373"/>
                    </a:lnTo>
                    <a:lnTo>
                      <a:pt x="17996" y="21373"/>
                    </a:lnTo>
                    <a:lnTo>
                      <a:pt x="17996" y="20222"/>
                    </a:lnTo>
                    <a:lnTo>
                      <a:pt x="21600" y="20222"/>
                    </a:lnTo>
                    <a:cubicBezTo>
                      <a:pt x="17996" y="19299"/>
                      <a:pt x="17996" y="19072"/>
                      <a:pt x="18708" y="18611"/>
                    </a:cubicBezTo>
                    <a:cubicBezTo>
                      <a:pt x="17996" y="14478"/>
                      <a:pt x="17996" y="10800"/>
                      <a:pt x="17284" y="6667"/>
                    </a:cubicBezTo>
                    <a:lnTo>
                      <a:pt x="17284" y="3905"/>
                    </a:lnTo>
                    <a:cubicBezTo>
                      <a:pt x="17284" y="3217"/>
                      <a:pt x="15839" y="2762"/>
                      <a:pt x="15839" y="2073"/>
                    </a:cubicBezTo>
                    <a:lnTo>
                      <a:pt x="15839" y="4367"/>
                    </a:lnTo>
                    <a:cubicBezTo>
                      <a:pt x="15839" y="4601"/>
                      <a:pt x="15126" y="4601"/>
                      <a:pt x="15126" y="5056"/>
                    </a:cubicBezTo>
                    <a:lnTo>
                      <a:pt x="15126" y="689"/>
                    </a:lnTo>
                    <a:cubicBezTo>
                      <a:pt x="15126" y="461"/>
                      <a:pt x="10811" y="461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1" name="Google Shape;6687;p71"/>
              <p:cNvSpPr/>
              <p:nvPr/>
            </p:nvSpPr>
            <p:spPr>
              <a:xfrm flipH="1" rot="5400000">
                <a:off x="13603279" y="12700292"/>
                <a:ext cx="206265" cy="801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536" y="19717"/>
                    </a:moveTo>
                    <a:cubicBezTo>
                      <a:pt x="18730" y="19812"/>
                      <a:pt x="19075" y="19878"/>
                      <a:pt x="19636" y="19878"/>
                    </a:cubicBezTo>
                    <a:cubicBezTo>
                      <a:pt x="20111" y="19878"/>
                      <a:pt x="20758" y="19827"/>
                      <a:pt x="21600" y="19717"/>
                    </a:cubicBezTo>
                    <a:close/>
                    <a:moveTo>
                      <a:pt x="10789" y="0"/>
                    </a:moveTo>
                    <a:lnTo>
                      <a:pt x="10789" y="1459"/>
                    </a:lnTo>
                    <a:lnTo>
                      <a:pt x="10077" y="1459"/>
                    </a:lnTo>
                    <a:lnTo>
                      <a:pt x="10077" y="241"/>
                    </a:lnTo>
                    <a:cubicBezTo>
                      <a:pt x="10077" y="730"/>
                      <a:pt x="5028" y="730"/>
                      <a:pt x="5028" y="971"/>
                    </a:cubicBezTo>
                    <a:lnTo>
                      <a:pt x="5028" y="1459"/>
                    </a:lnTo>
                    <a:cubicBezTo>
                      <a:pt x="4316" y="1948"/>
                      <a:pt x="3604" y="2189"/>
                      <a:pt x="3604" y="2430"/>
                    </a:cubicBezTo>
                    <a:lnTo>
                      <a:pt x="3604" y="2189"/>
                    </a:lnTo>
                    <a:cubicBezTo>
                      <a:pt x="3604" y="2678"/>
                      <a:pt x="3604" y="3160"/>
                      <a:pt x="2870" y="3649"/>
                    </a:cubicBezTo>
                    <a:lnTo>
                      <a:pt x="2870" y="3897"/>
                    </a:lnTo>
                    <a:cubicBezTo>
                      <a:pt x="1446" y="8516"/>
                      <a:pt x="712" y="13383"/>
                      <a:pt x="0" y="18010"/>
                    </a:cubicBezTo>
                    <a:lnTo>
                      <a:pt x="712" y="18010"/>
                    </a:lnTo>
                    <a:lnTo>
                      <a:pt x="712" y="19228"/>
                    </a:lnTo>
                    <a:cubicBezTo>
                      <a:pt x="712" y="19352"/>
                      <a:pt x="2158" y="19411"/>
                      <a:pt x="3604" y="19411"/>
                    </a:cubicBezTo>
                    <a:cubicBezTo>
                      <a:pt x="5028" y="19411"/>
                      <a:pt x="6474" y="19352"/>
                      <a:pt x="6474" y="19228"/>
                    </a:cubicBezTo>
                    <a:lnTo>
                      <a:pt x="7207" y="19228"/>
                    </a:lnTo>
                    <a:lnTo>
                      <a:pt x="7207" y="21418"/>
                    </a:lnTo>
                    <a:cubicBezTo>
                      <a:pt x="7207" y="21542"/>
                      <a:pt x="8459" y="21600"/>
                      <a:pt x="9710" y="21600"/>
                    </a:cubicBezTo>
                    <a:cubicBezTo>
                      <a:pt x="10983" y="21600"/>
                      <a:pt x="12235" y="21542"/>
                      <a:pt x="12235" y="21418"/>
                    </a:cubicBezTo>
                    <a:lnTo>
                      <a:pt x="12235" y="20936"/>
                    </a:lnTo>
                    <a:cubicBezTo>
                      <a:pt x="12235" y="20936"/>
                      <a:pt x="14803" y="21148"/>
                      <a:pt x="16507" y="21148"/>
                    </a:cubicBezTo>
                    <a:cubicBezTo>
                      <a:pt x="17349" y="21148"/>
                      <a:pt x="17996" y="21096"/>
                      <a:pt x="17996" y="20936"/>
                    </a:cubicBezTo>
                    <a:lnTo>
                      <a:pt x="17996" y="19717"/>
                    </a:lnTo>
                    <a:lnTo>
                      <a:pt x="18536" y="19717"/>
                    </a:lnTo>
                    <a:cubicBezTo>
                      <a:pt x="18169" y="19535"/>
                      <a:pt x="18363" y="19228"/>
                      <a:pt x="18708" y="18988"/>
                    </a:cubicBezTo>
                    <a:cubicBezTo>
                      <a:pt x="18708" y="15091"/>
                      <a:pt x="17996" y="10953"/>
                      <a:pt x="17996" y="7056"/>
                    </a:cubicBezTo>
                    <a:lnTo>
                      <a:pt x="17996" y="4378"/>
                    </a:lnTo>
                    <a:cubicBezTo>
                      <a:pt x="17996" y="3649"/>
                      <a:pt x="17284" y="3160"/>
                      <a:pt x="17284" y="2430"/>
                    </a:cubicBezTo>
                    <a:cubicBezTo>
                      <a:pt x="17284" y="3408"/>
                      <a:pt x="17284" y="3897"/>
                      <a:pt x="15839" y="4867"/>
                    </a:cubicBezTo>
                    <a:cubicBezTo>
                      <a:pt x="15105" y="5356"/>
                      <a:pt x="15105" y="5356"/>
                      <a:pt x="15105" y="5597"/>
                    </a:cubicBezTo>
                    <a:lnTo>
                      <a:pt x="15105" y="730"/>
                    </a:lnTo>
                    <a:cubicBezTo>
                      <a:pt x="15105" y="241"/>
                      <a:pt x="10789" y="24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2" name="Google Shape;6688;p71"/>
              <p:cNvSpPr/>
              <p:nvPr/>
            </p:nvSpPr>
            <p:spPr>
              <a:xfrm flipH="1" rot="5400000">
                <a:off x="12890975" y="12317986"/>
                <a:ext cx="215864" cy="717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2" h="21600" fill="norm" stroke="1" extrusionOk="0">
                    <a:moveTo>
                      <a:pt x="11771" y="0"/>
                    </a:moveTo>
                    <a:lnTo>
                      <a:pt x="11771" y="1638"/>
                    </a:lnTo>
                    <a:lnTo>
                      <a:pt x="10457" y="1638"/>
                    </a:lnTo>
                    <a:lnTo>
                      <a:pt x="10457" y="277"/>
                    </a:lnTo>
                    <a:cubicBezTo>
                      <a:pt x="10457" y="546"/>
                      <a:pt x="6533" y="1092"/>
                      <a:pt x="6533" y="1092"/>
                    </a:cubicBezTo>
                    <a:lnTo>
                      <a:pt x="6533" y="1638"/>
                    </a:lnTo>
                    <a:cubicBezTo>
                      <a:pt x="5886" y="1907"/>
                      <a:pt x="5238" y="2453"/>
                      <a:pt x="5238" y="2721"/>
                    </a:cubicBezTo>
                    <a:lnTo>
                      <a:pt x="5238" y="4082"/>
                    </a:lnTo>
                    <a:cubicBezTo>
                      <a:pt x="5238" y="3267"/>
                      <a:pt x="5238" y="2990"/>
                      <a:pt x="3924" y="2453"/>
                    </a:cubicBezTo>
                    <a:cubicBezTo>
                      <a:pt x="3924" y="2721"/>
                      <a:pt x="3924" y="3267"/>
                      <a:pt x="3276" y="4082"/>
                    </a:cubicBezTo>
                    <a:cubicBezTo>
                      <a:pt x="1962" y="8433"/>
                      <a:pt x="647" y="13322"/>
                      <a:pt x="0" y="17673"/>
                    </a:cubicBezTo>
                    <a:lnTo>
                      <a:pt x="647" y="17673"/>
                    </a:lnTo>
                    <a:lnTo>
                      <a:pt x="647" y="19025"/>
                    </a:lnTo>
                    <a:cubicBezTo>
                      <a:pt x="647" y="19025"/>
                      <a:pt x="2982" y="19147"/>
                      <a:pt x="4532" y="19147"/>
                    </a:cubicBezTo>
                    <a:cubicBezTo>
                      <a:pt x="5297" y="19147"/>
                      <a:pt x="5886" y="19123"/>
                      <a:pt x="5886" y="19025"/>
                    </a:cubicBezTo>
                    <a:lnTo>
                      <a:pt x="7200" y="19025"/>
                    </a:lnTo>
                    <a:cubicBezTo>
                      <a:pt x="7200" y="19571"/>
                      <a:pt x="6533" y="20386"/>
                      <a:pt x="6533" y="21478"/>
                    </a:cubicBezTo>
                    <a:cubicBezTo>
                      <a:pt x="6533" y="21478"/>
                      <a:pt x="8868" y="21600"/>
                      <a:pt x="10417" y="21600"/>
                    </a:cubicBezTo>
                    <a:cubicBezTo>
                      <a:pt x="11202" y="21600"/>
                      <a:pt x="11771" y="21567"/>
                      <a:pt x="11771" y="21478"/>
                    </a:cubicBezTo>
                    <a:lnTo>
                      <a:pt x="11771" y="20932"/>
                    </a:lnTo>
                    <a:cubicBezTo>
                      <a:pt x="11771" y="20932"/>
                      <a:pt x="13517" y="21176"/>
                      <a:pt x="14675" y="21176"/>
                    </a:cubicBezTo>
                    <a:cubicBezTo>
                      <a:pt x="15263" y="21176"/>
                      <a:pt x="15695" y="21111"/>
                      <a:pt x="15695" y="20932"/>
                    </a:cubicBezTo>
                    <a:cubicBezTo>
                      <a:pt x="15695" y="20663"/>
                      <a:pt x="15695" y="19848"/>
                      <a:pt x="16362" y="19571"/>
                    </a:cubicBezTo>
                    <a:lnTo>
                      <a:pt x="18971" y="19571"/>
                    </a:lnTo>
                    <a:cubicBezTo>
                      <a:pt x="18971" y="19025"/>
                      <a:pt x="19619" y="18210"/>
                      <a:pt x="19619" y="17942"/>
                    </a:cubicBezTo>
                    <a:cubicBezTo>
                      <a:pt x="21600" y="12776"/>
                      <a:pt x="20286" y="7887"/>
                      <a:pt x="17009" y="2721"/>
                    </a:cubicBezTo>
                    <a:cubicBezTo>
                      <a:pt x="17009" y="3805"/>
                      <a:pt x="16362" y="4628"/>
                      <a:pt x="16362" y="5443"/>
                    </a:cubicBezTo>
                    <a:cubicBezTo>
                      <a:pt x="16362" y="3805"/>
                      <a:pt x="16362" y="2453"/>
                      <a:pt x="15695" y="546"/>
                    </a:cubicBezTo>
                    <a:cubicBezTo>
                      <a:pt x="15695" y="277"/>
                      <a:pt x="11771" y="277"/>
                      <a:pt x="1177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3" name="Google Shape;6689;p71"/>
              <p:cNvSpPr/>
              <p:nvPr/>
            </p:nvSpPr>
            <p:spPr>
              <a:xfrm flipH="1" rot="5400000">
                <a:off x="11608945" y="12736276"/>
                <a:ext cx="206266" cy="11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681" y="0"/>
                    </a:moveTo>
                    <a:lnTo>
                      <a:pt x="13681" y="1024"/>
                    </a:lnTo>
                    <a:lnTo>
                      <a:pt x="12235" y="1024"/>
                    </a:lnTo>
                    <a:lnTo>
                      <a:pt x="12235" y="169"/>
                    </a:lnTo>
                    <a:cubicBezTo>
                      <a:pt x="12235" y="343"/>
                      <a:pt x="7919" y="343"/>
                      <a:pt x="7919" y="512"/>
                    </a:cubicBezTo>
                    <a:lnTo>
                      <a:pt x="7919" y="1024"/>
                    </a:lnTo>
                    <a:cubicBezTo>
                      <a:pt x="7207" y="1198"/>
                      <a:pt x="6474" y="1367"/>
                      <a:pt x="6474" y="1710"/>
                    </a:cubicBezTo>
                    <a:lnTo>
                      <a:pt x="6474" y="3073"/>
                    </a:lnTo>
                    <a:cubicBezTo>
                      <a:pt x="6474" y="3073"/>
                      <a:pt x="6474" y="2904"/>
                      <a:pt x="5049" y="2904"/>
                    </a:cubicBezTo>
                    <a:lnTo>
                      <a:pt x="5049" y="1367"/>
                    </a:lnTo>
                    <a:cubicBezTo>
                      <a:pt x="5049" y="1879"/>
                      <a:pt x="4316" y="2222"/>
                      <a:pt x="4316" y="2735"/>
                    </a:cubicBezTo>
                    <a:cubicBezTo>
                      <a:pt x="2892" y="8030"/>
                      <a:pt x="1446" y="13668"/>
                      <a:pt x="0" y="18963"/>
                    </a:cubicBezTo>
                    <a:lnTo>
                      <a:pt x="734" y="18963"/>
                    </a:lnTo>
                    <a:lnTo>
                      <a:pt x="734" y="19813"/>
                    </a:lnTo>
                    <a:lnTo>
                      <a:pt x="6474" y="19987"/>
                    </a:lnTo>
                    <a:lnTo>
                      <a:pt x="7207" y="19987"/>
                    </a:lnTo>
                    <a:lnTo>
                      <a:pt x="7207" y="21523"/>
                    </a:lnTo>
                    <a:cubicBezTo>
                      <a:pt x="7207" y="21523"/>
                      <a:pt x="9451" y="21600"/>
                      <a:pt x="10940" y="21600"/>
                    </a:cubicBezTo>
                    <a:cubicBezTo>
                      <a:pt x="11674" y="21600"/>
                      <a:pt x="12235" y="21580"/>
                      <a:pt x="12235" y="21523"/>
                    </a:cubicBezTo>
                    <a:lnTo>
                      <a:pt x="12235" y="21354"/>
                    </a:lnTo>
                    <a:lnTo>
                      <a:pt x="17996" y="21354"/>
                    </a:lnTo>
                    <a:lnTo>
                      <a:pt x="17996" y="20156"/>
                    </a:lnTo>
                    <a:lnTo>
                      <a:pt x="20888" y="20156"/>
                    </a:lnTo>
                    <a:lnTo>
                      <a:pt x="20888" y="19132"/>
                    </a:lnTo>
                    <a:lnTo>
                      <a:pt x="21600" y="19132"/>
                    </a:lnTo>
                    <a:cubicBezTo>
                      <a:pt x="18730" y="15030"/>
                      <a:pt x="19442" y="11102"/>
                      <a:pt x="19442" y="7005"/>
                    </a:cubicBezTo>
                    <a:lnTo>
                      <a:pt x="19442" y="2904"/>
                    </a:lnTo>
                    <a:cubicBezTo>
                      <a:pt x="19442" y="2560"/>
                      <a:pt x="18730" y="2048"/>
                      <a:pt x="18730" y="1710"/>
                    </a:cubicBezTo>
                    <a:cubicBezTo>
                      <a:pt x="18730" y="2222"/>
                      <a:pt x="18730" y="2735"/>
                      <a:pt x="17996" y="3416"/>
                    </a:cubicBezTo>
                    <a:cubicBezTo>
                      <a:pt x="17371" y="3564"/>
                      <a:pt x="17284" y="3713"/>
                      <a:pt x="17284" y="3749"/>
                    </a:cubicBezTo>
                    <a:cubicBezTo>
                      <a:pt x="17284" y="2591"/>
                      <a:pt x="17371" y="1531"/>
                      <a:pt x="17996" y="343"/>
                    </a:cubicBezTo>
                    <a:cubicBezTo>
                      <a:pt x="17996" y="343"/>
                      <a:pt x="13681" y="169"/>
                      <a:pt x="1368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4" name="Google Shape;6690;p71"/>
              <p:cNvSpPr/>
              <p:nvPr/>
            </p:nvSpPr>
            <p:spPr>
              <a:xfrm flipH="1" rot="5400000">
                <a:off x="10994971" y="12336677"/>
                <a:ext cx="206265" cy="1033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681" y="0"/>
                    </a:moveTo>
                    <a:lnTo>
                      <a:pt x="13681" y="1324"/>
                    </a:lnTo>
                    <a:lnTo>
                      <a:pt x="12947" y="1324"/>
                    </a:lnTo>
                    <a:lnTo>
                      <a:pt x="12947" y="379"/>
                    </a:lnTo>
                    <a:cubicBezTo>
                      <a:pt x="12947" y="571"/>
                      <a:pt x="7919" y="571"/>
                      <a:pt x="7919" y="758"/>
                    </a:cubicBezTo>
                    <a:lnTo>
                      <a:pt x="7919" y="1324"/>
                    </a:lnTo>
                    <a:cubicBezTo>
                      <a:pt x="7186" y="1511"/>
                      <a:pt x="6474" y="1703"/>
                      <a:pt x="6474" y="1890"/>
                    </a:cubicBezTo>
                    <a:lnTo>
                      <a:pt x="6474" y="3587"/>
                    </a:lnTo>
                    <a:cubicBezTo>
                      <a:pt x="6474" y="3587"/>
                      <a:pt x="6474" y="3400"/>
                      <a:pt x="5761" y="3400"/>
                    </a:cubicBezTo>
                    <a:lnTo>
                      <a:pt x="5761" y="1703"/>
                    </a:lnTo>
                    <a:cubicBezTo>
                      <a:pt x="5761" y="2269"/>
                      <a:pt x="4316" y="2642"/>
                      <a:pt x="4316" y="3213"/>
                    </a:cubicBezTo>
                    <a:cubicBezTo>
                      <a:pt x="2870" y="8305"/>
                      <a:pt x="712" y="13781"/>
                      <a:pt x="0" y="18873"/>
                    </a:cubicBezTo>
                    <a:lnTo>
                      <a:pt x="712" y="18873"/>
                    </a:lnTo>
                    <a:lnTo>
                      <a:pt x="712" y="19818"/>
                    </a:lnTo>
                    <a:lnTo>
                      <a:pt x="6474" y="20197"/>
                    </a:lnTo>
                    <a:lnTo>
                      <a:pt x="6474" y="19818"/>
                    </a:lnTo>
                    <a:lnTo>
                      <a:pt x="7186" y="19818"/>
                    </a:lnTo>
                    <a:lnTo>
                      <a:pt x="7186" y="21515"/>
                    </a:lnTo>
                    <a:cubicBezTo>
                      <a:pt x="7186" y="21515"/>
                      <a:pt x="9753" y="21600"/>
                      <a:pt x="11458" y="21600"/>
                    </a:cubicBezTo>
                    <a:cubicBezTo>
                      <a:pt x="12321" y="21600"/>
                      <a:pt x="12947" y="21577"/>
                      <a:pt x="12947" y="21515"/>
                    </a:cubicBezTo>
                    <a:lnTo>
                      <a:pt x="12947" y="21328"/>
                    </a:lnTo>
                    <a:lnTo>
                      <a:pt x="17996" y="21328"/>
                    </a:lnTo>
                    <a:lnTo>
                      <a:pt x="17996" y="20197"/>
                    </a:lnTo>
                    <a:lnTo>
                      <a:pt x="20866" y="20197"/>
                    </a:lnTo>
                    <a:lnTo>
                      <a:pt x="20866" y="18873"/>
                    </a:lnTo>
                    <a:lnTo>
                      <a:pt x="21600" y="18873"/>
                    </a:lnTo>
                    <a:cubicBezTo>
                      <a:pt x="18708" y="14913"/>
                      <a:pt x="18708" y="10760"/>
                      <a:pt x="20154" y="6421"/>
                    </a:cubicBezTo>
                    <a:lnTo>
                      <a:pt x="20154" y="3213"/>
                    </a:lnTo>
                    <a:cubicBezTo>
                      <a:pt x="20154" y="2642"/>
                      <a:pt x="18708" y="2269"/>
                      <a:pt x="18708" y="1703"/>
                    </a:cubicBezTo>
                    <a:cubicBezTo>
                      <a:pt x="18708" y="2455"/>
                      <a:pt x="18708" y="3213"/>
                      <a:pt x="17996" y="3587"/>
                    </a:cubicBezTo>
                    <a:cubicBezTo>
                      <a:pt x="17349" y="3926"/>
                      <a:pt x="17284" y="3960"/>
                      <a:pt x="17263" y="4102"/>
                    </a:cubicBezTo>
                    <a:cubicBezTo>
                      <a:pt x="17284" y="2885"/>
                      <a:pt x="17349" y="1561"/>
                      <a:pt x="17996" y="379"/>
                    </a:cubicBezTo>
                    <a:lnTo>
                      <a:pt x="13681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5" name="Google Shape;6691;p71"/>
              <p:cNvSpPr/>
              <p:nvPr/>
            </p:nvSpPr>
            <p:spPr>
              <a:xfrm flipH="1" rot="5400000">
                <a:off x="9677265" y="12923697"/>
                <a:ext cx="226871" cy="64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086" y="0"/>
                    </a:moveTo>
                    <a:lnTo>
                      <a:pt x="13086" y="1799"/>
                    </a:lnTo>
                    <a:lnTo>
                      <a:pt x="12438" y="1799"/>
                    </a:lnTo>
                    <a:lnTo>
                      <a:pt x="12438" y="297"/>
                    </a:lnTo>
                    <a:cubicBezTo>
                      <a:pt x="12438" y="594"/>
                      <a:pt x="8495" y="594"/>
                      <a:pt x="8495" y="900"/>
                    </a:cubicBezTo>
                    <a:lnTo>
                      <a:pt x="8495" y="1799"/>
                    </a:lnTo>
                    <a:lnTo>
                      <a:pt x="6533" y="2402"/>
                    </a:lnTo>
                    <a:lnTo>
                      <a:pt x="6533" y="2096"/>
                    </a:lnTo>
                    <a:cubicBezTo>
                      <a:pt x="4571" y="6900"/>
                      <a:pt x="1962" y="12298"/>
                      <a:pt x="0" y="17102"/>
                    </a:cubicBezTo>
                    <a:cubicBezTo>
                      <a:pt x="0" y="17102"/>
                      <a:pt x="1295" y="17102"/>
                      <a:pt x="1962" y="17399"/>
                    </a:cubicBezTo>
                    <a:cubicBezTo>
                      <a:pt x="1962" y="18001"/>
                      <a:pt x="1295" y="18604"/>
                      <a:pt x="1295" y="18901"/>
                    </a:cubicBezTo>
                    <a:cubicBezTo>
                      <a:pt x="1295" y="18901"/>
                      <a:pt x="4198" y="19567"/>
                      <a:pt x="5434" y="19567"/>
                    </a:cubicBezTo>
                    <a:cubicBezTo>
                      <a:pt x="5631" y="19567"/>
                      <a:pt x="5787" y="19549"/>
                      <a:pt x="5886" y="19504"/>
                    </a:cubicBezTo>
                    <a:lnTo>
                      <a:pt x="5886" y="18901"/>
                    </a:lnTo>
                    <a:lnTo>
                      <a:pt x="8495" y="18901"/>
                    </a:lnTo>
                    <a:cubicBezTo>
                      <a:pt x="8495" y="19801"/>
                      <a:pt x="7847" y="20403"/>
                      <a:pt x="7847" y="21303"/>
                    </a:cubicBezTo>
                    <a:cubicBezTo>
                      <a:pt x="7847" y="21303"/>
                      <a:pt x="11771" y="21600"/>
                      <a:pt x="12438" y="21600"/>
                    </a:cubicBezTo>
                    <a:lnTo>
                      <a:pt x="12438" y="21006"/>
                    </a:lnTo>
                    <a:cubicBezTo>
                      <a:pt x="13086" y="21006"/>
                      <a:pt x="16362" y="21303"/>
                      <a:pt x="16362" y="21303"/>
                    </a:cubicBezTo>
                    <a:cubicBezTo>
                      <a:pt x="16362" y="20403"/>
                      <a:pt x="17657" y="20107"/>
                      <a:pt x="17657" y="19504"/>
                    </a:cubicBezTo>
                    <a:lnTo>
                      <a:pt x="18971" y="19504"/>
                    </a:lnTo>
                    <a:lnTo>
                      <a:pt x="21600" y="15006"/>
                    </a:lnTo>
                    <a:cubicBezTo>
                      <a:pt x="19619" y="12298"/>
                      <a:pt x="19619" y="9302"/>
                      <a:pt x="18971" y="6297"/>
                    </a:cubicBezTo>
                    <a:lnTo>
                      <a:pt x="18971" y="4795"/>
                    </a:lnTo>
                    <a:cubicBezTo>
                      <a:pt x="18971" y="3895"/>
                      <a:pt x="18324" y="3302"/>
                      <a:pt x="18324" y="2402"/>
                    </a:cubicBezTo>
                    <a:cubicBezTo>
                      <a:pt x="17892" y="3185"/>
                      <a:pt x="17735" y="4093"/>
                      <a:pt x="17323" y="4966"/>
                    </a:cubicBezTo>
                    <a:cubicBezTo>
                      <a:pt x="17657" y="3527"/>
                      <a:pt x="17657" y="2123"/>
                      <a:pt x="17657" y="594"/>
                    </a:cubicBezTo>
                    <a:cubicBezTo>
                      <a:pt x="17657" y="594"/>
                      <a:pt x="13086" y="297"/>
                      <a:pt x="130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6" name="Google Shape;6692;p71"/>
              <p:cNvSpPr/>
              <p:nvPr/>
            </p:nvSpPr>
            <p:spPr>
              <a:xfrm flipH="1" rot="5400000">
                <a:off x="9226023" y="12489206"/>
                <a:ext cx="213272" cy="735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31" y="0"/>
                    </a:moveTo>
                    <a:lnTo>
                      <a:pt x="13231" y="1590"/>
                    </a:lnTo>
                    <a:lnTo>
                      <a:pt x="11854" y="1590"/>
                    </a:lnTo>
                    <a:lnTo>
                      <a:pt x="11854" y="270"/>
                    </a:lnTo>
                    <a:cubicBezTo>
                      <a:pt x="11854" y="533"/>
                      <a:pt x="7659" y="533"/>
                      <a:pt x="7659" y="795"/>
                    </a:cubicBezTo>
                    <a:lnTo>
                      <a:pt x="7659" y="1590"/>
                    </a:lnTo>
                    <a:cubicBezTo>
                      <a:pt x="6970" y="1860"/>
                      <a:pt x="6282" y="2123"/>
                      <a:pt x="6282" y="2655"/>
                    </a:cubicBezTo>
                    <a:cubicBezTo>
                      <a:pt x="6282" y="3180"/>
                      <a:pt x="6282" y="3983"/>
                      <a:pt x="4883" y="4508"/>
                    </a:cubicBezTo>
                    <a:lnTo>
                      <a:pt x="4883" y="1860"/>
                    </a:lnTo>
                    <a:cubicBezTo>
                      <a:pt x="3485" y="7163"/>
                      <a:pt x="1398" y="12203"/>
                      <a:pt x="0" y="17506"/>
                    </a:cubicBezTo>
                    <a:lnTo>
                      <a:pt x="710" y="17506"/>
                    </a:lnTo>
                    <a:lnTo>
                      <a:pt x="710" y="18833"/>
                    </a:lnTo>
                    <a:lnTo>
                      <a:pt x="6282" y="19096"/>
                    </a:lnTo>
                    <a:lnTo>
                      <a:pt x="7659" y="19096"/>
                    </a:lnTo>
                    <a:lnTo>
                      <a:pt x="7659" y="21481"/>
                    </a:lnTo>
                    <a:cubicBezTo>
                      <a:pt x="7659" y="21481"/>
                      <a:pt x="10143" y="21600"/>
                      <a:pt x="11791" y="21600"/>
                    </a:cubicBezTo>
                    <a:cubicBezTo>
                      <a:pt x="12626" y="21600"/>
                      <a:pt x="13231" y="21568"/>
                      <a:pt x="13231" y="21481"/>
                    </a:cubicBezTo>
                    <a:lnTo>
                      <a:pt x="13231" y="21218"/>
                    </a:lnTo>
                    <a:cubicBezTo>
                      <a:pt x="13231" y="21218"/>
                      <a:pt x="15402" y="21338"/>
                      <a:pt x="16842" y="21338"/>
                    </a:cubicBezTo>
                    <a:cubicBezTo>
                      <a:pt x="17572" y="21338"/>
                      <a:pt x="18115" y="21306"/>
                      <a:pt x="18115" y="21218"/>
                    </a:cubicBezTo>
                    <a:lnTo>
                      <a:pt x="18115" y="19358"/>
                    </a:lnTo>
                    <a:lnTo>
                      <a:pt x="20890" y="19358"/>
                    </a:lnTo>
                    <a:lnTo>
                      <a:pt x="20890" y="17768"/>
                    </a:lnTo>
                    <a:lnTo>
                      <a:pt x="21600" y="17768"/>
                    </a:lnTo>
                    <a:cubicBezTo>
                      <a:pt x="18803" y="14850"/>
                      <a:pt x="18803" y="11671"/>
                      <a:pt x="18803" y="8491"/>
                    </a:cubicBezTo>
                    <a:lnTo>
                      <a:pt x="18803" y="4245"/>
                    </a:lnTo>
                    <a:cubicBezTo>
                      <a:pt x="18803" y="3713"/>
                      <a:pt x="18115" y="2918"/>
                      <a:pt x="18115" y="2123"/>
                    </a:cubicBezTo>
                    <a:cubicBezTo>
                      <a:pt x="18115" y="3180"/>
                      <a:pt x="17405" y="4245"/>
                      <a:pt x="17405" y="5303"/>
                    </a:cubicBezTo>
                    <a:cubicBezTo>
                      <a:pt x="17009" y="5462"/>
                      <a:pt x="16842" y="5525"/>
                      <a:pt x="16758" y="5605"/>
                    </a:cubicBezTo>
                    <a:cubicBezTo>
                      <a:pt x="16925" y="3895"/>
                      <a:pt x="17405" y="2305"/>
                      <a:pt x="17405" y="533"/>
                    </a:cubicBezTo>
                    <a:cubicBezTo>
                      <a:pt x="17405" y="533"/>
                      <a:pt x="13231" y="270"/>
                      <a:pt x="1323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7" name="Google Shape;6693;p71"/>
              <p:cNvSpPr/>
              <p:nvPr/>
            </p:nvSpPr>
            <p:spPr>
              <a:xfrm flipH="1" rot="5400000">
                <a:off x="7660344" y="12759159"/>
                <a:ext cx="206265" cy="876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342"/>
                    </a:lnTo>
                    <a:lnTo>
                      <a:pt x="9365" y="1342"/>
                    </a:lnTo>
                    <a:lnTo>
                      <a:pt x="9365" y="227"/>
                    </a:lnTo>
                    <a:cubicBezTo>
                      <a:pt x="9365" y="674"/>
                      <a:pt x="4316" y="674"/>
                      <a:pt x="4316" y="894"/>
                    </a:cubicBezTo>
                    <a:lnTo>
                      <a:pt x="4316" y="1342"/>
                    </a:lnTo>
                    <a:cubicBezTo>
                      <a:pt x="3604" y="1782"/>
                      <a:pt x="2870" y="2009"/>
                      <a:pt x="2870" y="2229"/>
                    </a:cubicBezTo>
                    <a:lnTo>
                      <a:pt x="2870" y="4232"/>
                    </a:lnTo>
                    <a:cubicBezTo>
                      <a:pt x="2870" y="4232"/>
                      <a:pt x="2870" y="3791"/>
                      <a:pt x="2158" y="3791"/>
                    </a:cubicBezTo>
                    <a:lnTo>
                      <a:pt x="2158" y="5794"/>
                    </a:lnTo>
                    <a:cubicBezTo>
                      <a:pt x="712" y="10026"/>
                      <a:pt x="712" y="14478"/>
                      <a:pt x="0" y="18703"/>
                    </a:cubicBezTo>
                    <a:lnTo>
                      <a:pt x="712" y="18703"/>
                    </a:lnTo>
                    <a:lnTo>
                      <a:pt x="712" y="19818"/>
                    </a:lnTo>
                    <a:cubicBezTo>
                      <a:pt x="712" y="19818"/>
                      <a:pt x="3280" y="19918"/>
                      <a:pt x="4985" y="19918"/>
                    </a:cubicBezTo>
                    <a:cubicBezTo>
                      <a:pt x="5848" y="19918"/>
                      <a:pt x="6474" y="19891"/>
                      <a:pt x="6474" y="19818"/>
                    </a:cubicBezTo>
                    <a:lnTo>
                      <a:pt x="7207" y="19818"/>
                    </a:lnTo>
                    <a:lnTo>
                      <a:pt x="7207" y="21600"/>
                    </a:lnTo>
                    <a:lnTo>
                      <a:pt x="12947" y="21600"/>
                    </a:lnTo>
                    <a:lnTo>
                      <a:pt x="12947" y="21380"/>
                    </a:lnTo>
                    <a:lnTo>
                      <a:pt x="17996" y="21380"/>
                    </a:lnTo>
                    <a:lnTo>
                      <a:pt x="17996" y="20265"/>
                    </a:lnTo>
                    <a:lnTo>
                      <a:pt x="21600" y="20265"/>
                    </a:lnTo>
                    <a:cubicBezTo>
                      <a:pt x="17284" y="20265"/>
                      <a:pt x="17284" y="19818"/>
                      <a:pt x="17996" y="19150"/>
                    </a:cubicBezTo>
                    <a:lnTo>
                      <a:pt x="16551" y="5126"/>
                    </a:lnTo>
                    <a:lnTo>
                      <a:pt x="16551" y="3564"/>
                    </a:lnTo>
                    <a:cubicBezTo>
                      <a:pt x="16551" y="3117"/>
                      <a:pt x="15105" y="2450"/>
                      <a:pt x="15105" y="2009"/>
                    </a:cubicBezTo>
                    <a:lnTo>
                      <a:pt x="15105" y="4232"/>
                    </a:lnTo>
                    <a:cubicBezTo>
                      <a:pt x="15105" y="4459"/>
                      <a:pt x="14393" y="4459"/>
                      <a:pt x="14393" y="4679"/>
                    </a:cubicBezTo>
                    <a:lnTo>
                      <a:pt x="14393" y="447"/>
                    </a:lnTo>
                    <a:cubicBezTo>
                      <a:pt x="14393" y="227"/>
                      <a:pt x="10077" y="227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8" name="Google Shape;6694;p71"/>
              <p:cNvSpPr/>
              <p:nvPr/>
            </p:nvSpPr>
            <p:spPr>
              <a:xfrm flipH="1" rot="5400000">
                <a:off x="7335324" y="12323660"/>
                <a:ext cx="206059" cy="83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393"/>
                    </a:lnTo>
                    <a:lnTo>
                      <a:pt x="9353" y="1393"/>
                    </a:lnTo>
                    <a:lnTo>
                      <a:pt x="9353" y="230"/>
                    </a:lnTo>
                    <a:cubicBezTo>
                      <a:pt x="9353" y="467"/>
                      <a:pt x="5033" y="696"/>
                      <a:pt x="5033" y="696"/>
                    </a:cubicBezTo>
                    <a:lnTo>
                      <a:pt x="5033" y="1393"/>
                    </a:lnTo>
                    <a:cubicBezTo>
                      <a:pt x="3586" y="1629"/>
                      <a:pt x="2873" y="1859"/>
                      <a:pt x="2873" y="2326"/>
                    </a:cubicBezTo>
                    <a:lnTo>
                      <a:pt x="2873" y="1859"/>
                    </a:lnTo>
                    <a:cubicBezTo>
                      <a:pt x="2873" y="2556"/>
                      <a:pt x="2160" y="3022"/>
                      <a:pt x="2160" y="3718"/>
                    </a:cubicBezTo>
                    <a:cubicBezTo>
                      <a:pt x="1426" y="8593"/>
                      <a:pt x="0" y="13474"/>
                      <a:pt x="0" y="18585"/>
                    </a:cubicBezTo>
                    <a:lnTo>
                      <a:pt x="1426" y="18585"/>
                    </a:lnTo>
                    <a:lnTo>
                      <a:pt x="1426" y="19741"/>
                    </a:lnTo>
                    <a:cubicBezTo>
                      <a:pt x="1426" y="19741"/>
                      <a:pt x="3672" y="19845"/>
                      <a:pt x="5162" y="19845"/>
                    </a:cubicBezTo>
                    <a:cubicBezTo>
                      <a:pt x="5918" y="19845"/>
                      <a:pt x="6480" y="19824"/>
                      <a:pt x="6480" y="19741"/>
                    </a:cubicBezTo>
                    <a:lnTo>
                      <a:pt x="7193" y="19741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370"/>
                    </a:lnTo>
                    <a:lnTo>
                      <a:pt x="17993" y="21370"/>
                    </a:lnTo>
                    <a:lnTo>
                      <a:pt x="17993" y="20207"/>
                    </a:lnTo>
                    <a:lnTo>
                      <a:pt x="21600" y="20207"/>
                    </a:lnTo>
                    <a:cubicBezTo>
                      <a:pt x="17280" y="19741"/>
                      <a:pt x="17280" y="19044"/>
                      <a:pt x="17993" y="18585"/>
                    </a:cubicBezTo>
                    <a:cubicBezTo>
                      <a:pt x="17280" y="14637"/>
                      <a:pt x="17280" y="10918"/>
                      <a:pt x="16567" y="6970"/>
                    </a:cubicBezTo>
                    <a:lnTo>
                      <a:pt x="16567" y="3718"/>
                    </a:lnTo>
                    <a:cubicBezTo>
                      <a:pt x="16567" y="3022"/>
                      <a:pt x="15833" y="2556"/>
                      <a:pt x="15833" y="1859"/>
                    </a:cubicBezTo>
                    <a:lnTo>
                      <a:pt x="15833" y="4178"/>
                    </a:lnTo>
                    <a:cubicBezTo>
                      <a:pt x="14407" y="4644"/>
                      <a:pt x="14407" y="4644"/>
                      <a:pt x="14407" y="4881"/>
                    </a:cubicBezTo>
                    <a:lnTo>
                      <a:pt x="14407" y="467"/>
                    </a:lnTo>
                    <a:cubicBezTo>
                      <a:pt x="14407" y="230"/>
                      <a:pt x="10087" y="230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9" name="Google Shape;6695;p71"/>
              <p:cNvSpPr/>
              <p:nvPr/>
            </p:nvSpPr>
            <p:spPr>
              <a:xfrm flipH="1" rot="5400000">
                <a:off x="6111333" y="12781295"/>
                <a:ext cx="233878" cy="749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44" y="0"/>
                    </a:moveTo>
                    <a:cubicBezTo>
                      <a:pt x="15244" y="780"/>
                      <a:pt x="15244" y="1038"/>
                      <a:pt x="13969" y="1818"/>
                    </a:cubicBezTo>
                    <a:lnTo>
                      <a:pt x="13341" y="1818"/>
                    </a:lnTo>
                    <a:lnTo>
                      <a:pt x="13341" y="515"/>
                    </a:lnTo>
                    <a:cubicBezTo>
                      <a:pt x="13341" y="780"/>
                      <a:pt x="9534" y="780"/>
                      <a:pt x="9534" y="1038"/>
                    </a:cubicBezTo>
                    <a:lnTo>
                      <a:pt x="9534" y="2084"/>
                    </a:lnTo>
                    <a:lnTo>
                      <a:pt x="7631" y="2864"/>
                    </a:lnTo>
                    <a:cubicBezTo>
                      <a:pt x="7631" y="3379"/>
                      <a:pt x="6984" y="3902"/>
                      <a:pt x="6984" y="4682"/>
                    </a:cubicBezTo>
                    <a:lnTo>
                      <a:pt x="6984" y="2341"/>
                    </a:lnTo>
                    <a:cubicBezTo>
                      <a:pt x="4453" y="7546"/>
                      <a:pt x="2550" y="12493"/>
                      <a:pt x="0" y="17698"/>
                    </a:cubicBezTo>
                    <a:cubicBezTo>
                      <a:pt x="0" y="17698"/>
                      <a:pt x="647" y="17698"/>
                      <a:pt x="647" y="17956"/>
                    </a:cubicBezTo>
                    <a:cubicBezTo>
                      <a:pt x="647" y="18479"/>
                      <a:pt x="647" y="19001"/>
                      <a:pt x="0" y="19259"/>
                    </a:cubicBezTo>
                    <a:cubicBezTo>
                      <a:pt x="0" y="19516"/>
                      <a:pt x="4453" y="19516"/>
                      <a:pt x="4453" y="19516"/>
                    </a:cubicBezTo>
                    <a:lnTo>
                      <a:pt x="4453" y="19259"/>
                    </a:lnTo>
                    <a:lnTo>
                      <a:pt x="6356" y="19259"/>
                    </a:lnTo>
                    <a:cubicBezTo>
                      <a:pt x="6356" y="20039"/>
                      <a:pt x="5728" y="20562"/>
                      <a:pt x="5728" y="21342"/>
                    </a:cubicBezTo>
                    <a:cubicBezTo>
                      <a:pt x="5728" y="21600"/>
                      <a:pt x="10162" y="21600"/>
                      <a:pt x="10162" y="21600"/>
                    </a:cubicBezTo>
                    <a:lnTo>
                      <a:pt x="10162" y="21085"/>
                    </a:lnTo>
                    <a:lnTo>
                      <a:pt x="13969" y="21342"/>
                    </a:lnTo>
                    <a:cubicBezTo>
                      <a:pt x="13969" y="20562"/>
                      <a:pt x="13969" y="20305"/>
                      <a:pt x="15244" y="19782"/>
                    </a:cubicBezTo>
                    <a:lnTo>
                      <a:pt x="17147" y="19782"/>
                    </a:lnTo>
                    <a:lnTo>
                      <a:pt x="17147" y="17956"/>
                    </a:lnTo>
                    <a:cubicBezTo>
                      <a:pt x="19050" y="14834"/>
                      <a:pt x="19678" y="11971"/>
                      <a:pt x="20325" y="8584"/>
                    </a:cubicBezTo>
                    <a:cubicBezTo>
                      <a:pt x="20325" y="7288"/>
                      <a:pt x="21600" y="5728"/>
                      <a:pt x="21600" y="4425"/>
                    </a:cubicBezTo>
                    <a:cubicBezTo>
                      <a:pt x="21600" y="3644"/>
                      <a:pt x="20325" y="3121"/>
                      <a:pt x="20325" y="2341"/>
                    </a:cubicBezTo>
                    <a:cubicBezTo>
                      <a:pt x="19678" y="3379"/>
                      <a:pt x="19678" y="4682"/>
                      <a:pt x="19050" y="5728"/>
                    </a:cubicBezTo>
                    <a:lnTo>
                      <a:pt x="19050" y="6508"/>
                    </a:lnTo>
                    <a:lnTo>
                      <a:pt x="17147" y="6508"/>
                    </a:lnTo>
                    <a:cubicBezTo>
                      <a:pt x="18422" y="4682"/>
                      <a:pt x="18422" y="2864"/>
                      <a:pt x="19050" y="780"/>
                    </a:cubicBezTo>
                    <a:cubicBezTo>
                      <a:pt x="19050" y="780"/>
                      <a:pt x="15244" y="515"/>
                      <a:pt x="152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0" name="Google Shape;6696;p71"/>
              <p:cNvSpPr/>
              <p:nvPr/>
            </p:nvSpPr>
            <p:spPr>
              <a:xfrm flipH="1" rot="5400000">
                <a:off x="5714435" y="12197150"/>
                <a:ext cx="206059" cy="77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513"/>
                    </a:lnTo>
                    <a:lnTo>
                      <a:pt x="8640" y="1513"/>
                    </a:lnTo>
                    <a:lnTo>
                      <a:pt x="8640" y="504"/>
                    </a:lnTo>
                    <a:cubicBezTo>
                      <a:pt x="8640" y="753"/>
                      <a:pt x="4320" y="1009"/>
                      <a:pt x="4320" y="1009"/>
                    </a:cubicBezTo>
                    <a:lnTo>
                      <a:pt x="4320" y="1513"/>
                    </a:lnTo>
                    <a:cubicBezTo>
                      <a:pt x="3607" y="2010"/>
                      <a:pt x="2873" y="2266"/>
                      <a:pt x="2873" y="2515"/>
                    </a:cubicBezTo>
                    <a:lnTo>
                      <a:pt x="2873" y="2010"/>
                    </a:lnTo>
                    <a:cubicBezTo>
                      <a:pt x="2873" y="2515"/>
                      <a:pt x="1426" y="3267"/>
                      <a:pt x="1426" y="3772"/>
                    </a:cubicBezTo>
                    <a:cubicBezTo>
                      <a:pt x="713" y="8545"/>
                      <a:pt x="0" y="13567"/>
                      <a:pt x="0" y="18333"/>
                    </a:cubicBezTo>
                    <a:lnTo>
                      <a:pt x="713" y="18333"/>
                    </a:lnTo>
                    <a:lnTo>
                      <a:pt x="713" y="19590"/>
                    </a:lnTo>
                    <a:cubicBezTo>
                      <a:pt x="713" y="19590"/>
                      <a:pt x="3283" y="19703"/>
                      <a:pt x="4990" y="19703"/>
                    </a:cubicBezTo>
                    <a:cubicBezTo>
                      <a:pt x="5832" y="19703"/>
                      <a:pt x="6480" y="19673"/>
                      <a:pt x="6480" y="19590"/>
                    </a:cubicBezTo>
                    <a:lnTo>
                      <a:pt x="7193" y="19590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352"/>
                    </a:lnTo>
                    <a:lnTo>
                      <a:pt x="18014" y="21352"/>
                    </a:lnTo>
                    <a:lnTo>
                      <a:pt x="18014" y="20094"/>
                    </a:lnTo>
                    <a:lnTo>
                      <a:pt x="21600" y="20094"/>
                    </a:lnTo>
                    <a:lnTo>
                      <a:pt x="21600" y="18588"/>
                    </a:lnTo>
                    <a:lnTo>
                      <a:pt x="18014" y="19341"/>
                    </a:lnTo>
                    <a:cubicBezTo>
                      <a:pt x="17280" y="15073"/>
                      <a:pt x="17280" y="11052"/>
                      <a:pt x="15854" y="7032"/>
                    </a:cubicBezTo>
                    <a:lnTo>
                      <a:pt x="15854" y="4269"/>
                    </a:lnTo>
                    <a:cubicBezTo>
                      <a:pt x="15854" y="3516"/>
                      <a:pt x="15120" y="3019"/>
                      <a:pt x="15120" y="2266"/>
                    </a:cubicBezTo>
                    <a:lnTo>
                      <a:pt x="15120" y="4773"/>
                    </a:lnTo>
                    <a:cubicBezTo>
                      <a:pt x="14407" y="5029"/>
                      <a:pt x="14407" y="5029"/>
                      <a:pt x="14407" y="5278"/>
                    </a:cubicBezTo>
                    <a:lnTo>
                      <a:pt x="14407" y="753"/>
                    </a:lnTo>
                    <a:cubicBezTo>
                      <a:pt x="14407" y="256"/>
                      <a:pt x="10087" y="256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1" name="Google Shape;6697;p71"/>
              <p:cNvSpPr/>
              <p:nvPr/>
            </p:nvSpPr>
            <p:spPr>
              <a:xfrm flipH="1" rot="5400000">
                <a:off x="4144206" y="12889542"/>
                <a:ext cx="206266" cy="684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710"/>
                    </a:lnTo>
                    <a:lnTo>
                      <a:pt x="9365" y="1710"/>
                    </a:lnTo>
                    <a:lnTo>
                      <a:pt x="9365" y="291"/>
                    </a:lnTo>
                    <a:cubicBezTo>
                      <a:pt x="9365" y="855"/>
                      <a:pt x="4316" y="855"/>
                      <a:pt x="4316" y="1145"/>
                    </a:cubicBezTo>
                    <a:lnTo>
                      <a:pt x="4316" y="1710"/>
                    </a:lnTo>
                    <a:cubicBezTo>
                      <a:pt x="3604" y="2282"/>
                      <a:pt x="2892" y="2573"/>
                      <a:pt x="2892" y="2855"/>
                    </a:cubicBezTo>
                    <a:lnTo>
                      <a:pt x="2892" y="2000"/>
                    </a:lnTo>
                    <a:cubicBezTo>
                      <a:pt x="2892" y="2855"/>
                      <a:pt x="2158" y="3428"/>
                      <a:pt x="2158" y="4282"/>
                    </a:cubicBezTo>
                    <a:cubicBezTo>
                      <a:pt x="734" y="8556"/>
                      <a:pt x="0" y="13121"/>
                      <a:pt x="0" y="17395"/>
                    </a:cubicBezTo>
                    <a:lnTo>
                      <a:pt x="734" y="17395"/>
                    </a:lnTo>
                    <a:lnTo>
                      <a:pt x="734" y="18822"/>
                    </a:lnTo>
                    <a:cubicBezTo>
                      <a:pt x="734" y="18967"/>
                      <a:pt x="2158" y="19036"/>
                      <a:pt x="3604" y="19036"/>
                    </a:cubicBezTo>
                    <a:cubicBezTo>
                      <a:pt x="5049" y="19036"/>
                      <a:pt x="6474" y="18967"/>
                      <a:pt x="6474" y="18822"/>
                    </a:cubicBezTo>
                    <a:lnTo>
                      <a:pt x="7207" y="18822"/>
                    </a:lnTo>
                    <a:lnTo>
                      <a:pt x="7207" y="21386"/>
                    </a:lnTo>
                    <a:cubicBezTo>
                      <a:pt x="7207" y="21532"/>
                      <a:pt x="8631" y="21600"/>
                      <a:pt x="10077" y="21600"/>
                    </a:cubicBezTo>
                    <a:cubicBezTo>
                      <a:pt x="11523" y="21600"/>
                      <a:pt x="12969" y="21532"/>
                      <a:pt x="12969" y="21386"/>
                    </a:cubicBezTo>
                    <a:lnTo>
                      <a:pt x="12969" y="21104"/>
                    </a:lnTo>
                    <a:cubicBezTo>
                      <a:pt x="12969" y="21241"/>
                      <a:pt x="14220" y="21318"/>
                      <a:pt x="15472" y="21318"/>
                    </a:cubicBezTo>
                    <a:cubicBezTo>
                      <a:pt x="16745" y="21318"/>
                      <a:pt x="17996" y="21241"/>
                      <a:pt x="17996" y="21104"/>
                    </a:cubicBezTo>
                    <a:lnTo>
                      <a:pt x="17996" y="19677"/>
                    </a:lnTo>
                    <a:lnTo>
                      <a:pt x="21600" y="19677"/>
                    </a:lnTo>
                    <a:lnTo>
                      <a:pt x="21600" y="17677"/>
                    </a:lnTo>
                    <a:cubicBezTo>
                      <a:pt x="18860" y="18224"/>
                      <a:pt x="18147" y="18420"/>
                      <a:pt x="17996" y="18497"/>
                    </a:cubicBezTo>
                    <a:cubicBezTo>
                      <a:pt x="17284" y="15087"/>
                      <a:pt x="17284" y="11112"/>
                      <a:pt x="16551" y="7419"/>
                    </a:cubicBezTo>
                    <a:lnTo>
                      <a:pt x="16551" y="4847"/>
                    </a:lnTo>
                    <a:cubicBezTo>
                      <a:pt x="16551" y="4282"/>
                      <a:pt x="15126" y="3710"/>
                      <a:pt x="15126" y="2855"/>
                    </a:cubicBezTo>
                    <a:lnTo>
                      <a:pt x="15126" y="5701"/>
                    </a:lnTo>
                    <a:lnTo>
                      <a:pt x="14393" y="5992"/>
                    </a:lnTo>
                    <a:lnTo>
                      <a:pt x="14393" y="573"/>
                    </a:lnTo>
                    <a:cubicBezTo>
                      <a:pt x="14393" y="291"/>
                      <a:pt x="10077" y="291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2" name="Google Shape;6698;p71"/>
              <p:cNvSpPr/>
              <p:nvPr/>
            </p:nvSpPr>
            <p:spPr>
              <a:xfrm flipH="1" rot="5400000">
                <a:off x="4836140" y="12608735"/>
                <a:ext cx="192461" cy="668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14" y="0"/>
                    </a:moveTo>
                    <a:lnTo>
                      <a:pt x="10014" y="1750"/>
                    </a:lnTo>
                    <a:lnTo>
                      <a:pt x="9251" y="1750"/>
                    </a:lnTo>
                    <a:lnTo>
                      <a:pt x="9251" y="289"/>
                    </a:lnTo>
                    <a:cubicBezTo>
                      <a:pt x="9251" y="875"/>
                      <a:pt x="4625" y="875"/>
                      <a:pt x="4625" y="1164"/>
                    </a:cubicBezTo>
                    <a:lnTo>
                      <a:pt x="4625" y="1750"/>
                    </a:lnTo>
                    <a:cubicBezTo>
                      <a:pt x="3839" y="2328"/>
                      <a:pt x="2313" y="2626"/>
                      <a:pt x="2313" y="2914"/>
                    </a:cubicBezTo>
                    <a:lnTo>
                      <a:pt x="2313" y="2328"/>
                    </a:lnTo>
                    <a:cubicBezTo>
                      <a:pt x="2313" y="2914"/>
                      <a:pt x="1526" y="3790"/>
                      <a:pt x="1526" y="4376"/>
                    </a:cubicBezTo>
                    <a:cubicBezTo>
                      <a:pt x="763" y="8752"/>
                      <a:pt x="0" y="12839"/>
                      <a:pt x="0" y="17224"/>
                    </a:cubicBezTo>
                    <a:lnTo>
                      <a:pt x="763" y="17224"/>
                    </a:lnTo>
                    <a:lnTo>
                      <a:pt x="763" y="18677"/>
                    </a:lnTo>
                    <a:lnTo>
                      <a:pt x="6152" y="18974"/>
                    </a:lnTo>
                    <a:lnTo>
                      <a:pt x="6152" y="18677"/>
                    </a:lnTo>
                    <a:lnTo>
                      <a:pt x="7701" y="18677"/>
                    </a:lnTo>
                    <a:lnTo>
                      <a:pt x="7701" y="21311"/>
                    </a:lnTo>
                    <a:lnTo>
                      <a:pt x="12326" y="21600"/>
                    </a:lnTo>
                    <a:lnTo>
                      <a:pt x="12326" y="20725"/>
                    </a:lnTo>
                    <a:lnTo>
                      <a:pt x="17738" y="20725"/>
                    </a:lnTo>
                    <a:lnTo>
                      <a:pt x="17738" y="18974"/>
                    </a:lnTo>
                    <a:lnTo>
                      <a:pt x="21600" y="18974"/>
                    </a:lnTo>
                    <a:lnTo>
                      <a:pt x="21600" y="17224"/>
                    </a:lnTo>
                    <a:cubicBezTo>
                      <a:pt x="19935" y="18265"/>
                      <a:pt x="19472" y="18414"/>
                      <a:pt x="19334" y="18414"/>
                    </a:cubicBezTo>
                    <a:cubicBezTo>
                      <a:pt x="19264" y="18414"/>
                      <a:pt x="19264" y="18388"/>
                      <a:pt x="19264" y="18388"/>
                    </a:cubicBezTo>
                    <a:cubicBezTo>
                      <a:pt x="17738" y="14590"/>
                      <a:pt x="17738" y="11089"/>
                      <a:pt x="16952" y="7290"/>
                    </a:cubicBezTo>
                    <a:lnTo>
                      <a:pt x="16952" y="5251"/>
                    </a:lnTo>
                    <a:cubicBezTo>
                      <a:pt x="16952" y="4376"/>
                      <a:pt x="16188" y="3790"/>
                      <a:pt x="16188" y="2914"/>
                    </a:cubicBezTo>
                    <a:lnTo>
                      <a:pt x="16188" y="5838"/>
                    </a:lnTo>
                    <a:lnTo>
                      <a:pt x="15425" y="6126"/>
                    </a:lnTo>
                    <a:lnTo>
                      <a:pt x="15425" y="875"/>
                    </a:lnTo>
                    <a:cubicBezTo>
                      <a:pt x="15425" y="289"/>
                      <a:pt x="10014" y="289"/>
                      <a:pt x="100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3" name="Google Shape;6699;p71"/>
              <p:cNvSpPr/>
              <p:nvPr/>
            </p:nvSpPr>
            <p:spPr>
              <a:xfrm flipH="1" rot="5400000">
                <a:off x="3814614" y="12341569"/>
                <a:ext cx="206265" cy="638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31"/>
                    </a:lnTo>
                    <a:lnTo>
                      <a:pt x="9343" y="1831"/>
                    </a:lnTo>
                    <a:lnTo>
                      <a:pt x="9343" y="311"/>
                    </a:lnTo>
                    <a:cubicBezTo>
                      <a:pt x="9343" y="613"/>
                      <a:pt x="5028" y="613"/>
                      <a:pt x="5028" y="1226"/>
                    </a:cubicBezTo>
                    <a:lnTo>
                      <a:pt x="5028" y="1831"/>
                    </a:lnTo>
                    <a:cubicBezTo>
                      <a:pt x="4316" y="2142"/>
                      <a:pt x="3604" y="2746"/>
                      <a:pt x="3604" y="3057"/>
                    </a:cubicBezTo>
                    <a:lnTo>
                      <a:pt x="3604" y="5803"/>
                    </a:lnTo>
                    <a:cubicBezTo>
                      <a:pt x="3604" y="4585"/>
                      <a:pt x="3604" y="3670"/>
                      <a:pt x="2158" y="2746"/>
                    </a:cubicBezTo>
                    <a:cubicBezTo>
                      <a:pt x="2158" y="3359"/>
                      <a:pt x="1446" y="3972"/>
                      <a:pt x="1446" y="4887"/>
                    </a:cubicBezTo>
                    <a:cubicBezTo>
                      <a:pt x="712" y="9162"/>
                      <a:pt x="0" y="13436"/>
                      <a:pt x="0" y="17097"/>
                    </a:cubicBezTo>
                    <a:lnTo>
                      <a:pt x="712" y="17097"/>
                    </a:lnTo>
                    <a:lnTo>
                      <a:pt x="712" y="18625"/>
                    </a:lnTo>
                    <a:cubicBezTo>
                      <a:pt x="712" y="18781"/>
                      <a:pt x="1985" y="18854"/>
                      <a:pt x="3237" y="18854"/>
                    </a:cubicBezTo>
                    <a:cubicBezTo>
                      <a:pt x="4488" y="18854"/>
                      <a:pt x="5761" y="18781"/>
                      <a:pt x="5761" y="18625"/>
                    </a:cubicBezTo>
                    <a:lnTo>
                      <a:pt x="7186" y="18625"/>
                    </a:lnTo>
                    <a:lnTo>
                      <a:pt x="7186" y="21371"/>
                    </a:lnTo>
                    <a:cubicBezTo>
                      <a:pt x="7186" y="21527"/>
                      <a:pt x="8459" y="21600"/>
                      <a:pt x="9710" y="21600"/>
                    </a:cubicBezTo>
                    <a:cubicBezTo>
                      <a:pt x="10983" y="21600"/>
                      <a:pt x="12235" y="21527"/>
                      <a:pt x="12235" y="21371"/>
                    </a:cubicBezTo>
                    <a:lnTo>
                      <a:pt x="12235" y="20767"/>
                    </a:lnTo>
                    <a:cubicBezTo>
                      <a:pt x="12235" y="21069"/>
                      <a:pt x="13681" y="21225"/>
                      <a:pt x="15105" y="21225"/>
                    </a:cubicBezTo>
                    <a:cubicBezTo>
                      <a:pt x="16551" y="21225"/>
                      <a:pt x="17996" y="21069"/>
                      <a:pt x="17996" y="20767"/>
                    </a:cubicBezTo>
                    <a:lnTo>
                      <a:pt x="17996" y="19239"/>
                    </a:lnTo>
                    <a:lnTo>
                      <a:pt x="21600" y="19239"/>
                    </a:lnTo>
                    <a:lnTo>
                      <a:pt x="21600" y="17408"/>
                    </a:lnTo>
                    <a:lnTo>
                      <a:pt x="19421" y="17408"/>
                    </a:lnTo>
                    <a:cubicBezTo>
                      <a:pt x="18708" y="14049"/>
                      <a:pt x="18708" y="10690"/>
                      <a:pt x="17996" y="7633"/>
                    </a:cubicBezTo>
                    <a:lnTo>
                      <a:pt x="17996" y="5189"/>
                    </a:lnTo>
                    <a:cubicBezTo>
                      <a:pt x="17996" y="4585"/>
                      <a:pt x="16551" y="3670"/>
                      <a:pt x="16551" y="3057"/>
                    </a:cubicBezTo>
                    <a:cubicBezTo>
                      <a:pt x="16551" y="3972"/>
                      <a:pt x="16551" y="4887"/>
                      <a:pt x="15839" y="6105"/>
                    </a:cubicBezTo>
                    <a:lnTo>
                      <a:pt x="15105" y="6416"/>
                    </a:lnTo>
                    <a:lnTo>
                      <a:pt x="15105" y="613"/>
                    </a:lnTo>
                    <a:cubicBezTo>
                      <a:pt x="15105" y="311"/>
                      <a:pt x="10789" y="31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6700;p71"/>
              <p:cNvSpPr/>
              <p:nvPr/>
            </p:nvSpPr>
            <p:spPr>
              <a:xfrm flipH="1" rot="5400000">
                <a:off x="2299659" y="13016033"/>
                <a:ext cx="226665" cy="740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709" y="0"/>
                    </a:moveTo>
                    <a:cubicBezTo>
                      <a:pt x="15709" y="529"/>
                      <a:pt x="15709" y="1050"/>
                      <a:pt x="15061" y="1580"/>
                    </a:cubicBezTo>
                    <a:lnTo>
                      <a:pt x="14393" y="1580"/>
                    </a:lnTo>
                    <a:lnTo>
                      <a:pt x="14393" y="261"/>
                    </a:lnTo>
                    <a:cubicBezTo>
                      <a:pt x="14393" y="790"/>
                      <a:pt x="9818" y="790"/>
                      <a:pt x="9818" y="1050"/>
                    </a:cubicBezTo>
                    <a:lnTo>
                      <a:pt x="9818" y="1580"/>
                    </a:lnTo>
                    <a:lnTo>
                      <a:pt x="8503" y="2369"/>
                    </a:lnTo>
                    <a:cubicBezTo>
                      <a:pt x="8503" y="2898"/>
                      <a:pt x="7855" y="3688"/>
                      <a:pt x="7855" y="4217"/>
                    </a:cubicBezTo>
                    <a:lnTo>
                      <a:pt x="7855" y="1840"/>
                    </a:lnTo>
                    <a:cubicBezTo>
                      <a:pt x="5223" y="7108"/>
                      <a:pt x="2612" y="12905"/>
                      <a:pt x="0" y="18172"/>
                    </a:cubicBezTo>
                    <a:lnTo>
                      <a:pt x="1296" y="18172"/>
                    </a:lnTo>
                    <a:cubicBezTo>
                      <a:pt x="1296" y="18441"/>
                      <a:pt x="1296" y="18970"/>
                      <a:pt x="0" y="19491"/>
                    </a:cubicBezTo>
                    <a:cubicBezTo>
                      <a:pt x="0" y="19760"/>
                      <a:pt x="5223" y="19760"/>
                      <a:pt x="5223" y="19760"/>
                    </a:cubicBezTo>
                    <a:lnTo>
                      <a:pt x="5223" y="19491"/>
                    </a:lnTo>
                    <a:lnTo>
                      <a:pt x="6539" y="19491"/>
                    </a:lnTo>
                    <a:lnTo>
                      <a:pt x="5891" y="21339"/>
                    </a:lnTo>
                    <a:lnTo>
                      <a:pt x="11134" y="21600"/>
                    </a:lnTo>
                    <a:lnTo>
                      <a:pt x="11134" y="21071"/>
                    </a:lnTo>
                    <a:cubicBezTo>
                      <a:pt x="11134" y="21071"/>
                      <a:pt x="12881" y="21189"/>
                      <a:pt x="14040" y="21189"/>
                    </a:cubicBezTo>
                    <a:cubicBezTo>
                      <a:pt x="14629" y="21189"/>
                      <a:pt x="15061" y="21158"/>
                      <a:pt x="15061" y="21071"/>
                    </a:cubicBezTo>
                    <a:cubicBezTo>
                      <a:pt x="15061" y="20281"/>
                      <a:pt x="15061" y="20020"/>
                      <a:pt x="15709" y="19491"/>
                    </a:cubicBezTo>
                    <a:lnTo>
                      <a:pt x="18340" y="19491"/>
                    </a:lnTo>
                    <a:lnTo>
                      <a:pt x="18340" y="17651"/>
                    </a:lnTo>
                    <a:cubicBezTo>
                      <a:pt x="18988" y="16072"/>
                      <a:pt x="19636" y="13173"/>
                      <a:pt x="20952" y="10275"/>
                    </a:cubicBezTo>
                    <a:cubicBezTo>
                      <a:pt x="20952" y="8166"/>
                      <a:pt x="21600" y="6587"/>
                      <a:pt x="21600" y="4739"/>
                    </a:cubicBezTo>
                    <a:cubicBezTo>
                      <a:pt x="21600" y="3949"/>
                      <a:pt x="20952" y="3420"/>
                      <a:pt x="20952" y="2630"/>
                    </a:cubicBezTo>
                    <a:cubicBezTo>
                      <a:pt x="19636" y="3688"/>
                      <a:pt x="19636" y="4739"/>
                      <a:pt x="18988" y="5528"/>
                    </a:cubicBezTo>
                    <a:lnTo>
                      <a:pt x="18988" y="6587"/>
                    </a:lnTo>
                    <a:lnTo>
                      <a:pt x="18340" y="6587"/>
                    </a:lnTo>
                    <a:cubicBezTo>
                      <a:pt x="18988" y="4478"/>
                      <a:pt x="18988" y="2630"/>
                      <a:pt x="19636" y="529"/>
                    </a:cubicBezTo>
                    <a:cubicBezTo>
                      <a:pt x="19636" y="529"/>
                      <a:pt x="15709" y="261"/>
                      <a:pt x="1570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5" name="Google Shape;6701;p71"/>
              <p:cNvSpPr/>
              <p:nvPr/>
            </p:nvSpPr>
            <p:spPr>
              <a:xfrm flipH="1" rot="5400000">
                <a:off x="2634984" y="12586837"/>
                <a:ext cx="206266" cy="79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472"/>
                    </a:lnTo>
                    <a:lnTo>
                      <a:pt x="9365" y="1472"/>
                    </a:lnTo>
                    <a:lnTo>
                      <a:pt x="9365" y="493"/>
                    </a:lnTo>
                    <a:cubicBezTo>
                      <a:pt x="9365" y="736"/>
                      <a:pt x="5049" y="736"/>
                      <a:pt x="5049" y="979"/>
                    </a:cubicBezTo>
                    <a:lnTo>
                      <a:pt x="5049" y="1472"/>
                    </a:lnTo>
                    <a:cubicBezTo>
                      <a:pt x="3604" y="1965"/>
                      <a:pt x="2870" y="2208"/>
                      <a:pt x="2870" y="2451"/>
                    </a:cubicBezTo>
                    <a:lnTo>
                      <a:pt x="2870" y="1965"/>
                    </a:lnTo>
                    <a:cubicBezTo>
                      <a:pt x="2870" y="2451"/>
                      <a:pt x="2158" y="3194"/>
                      <a:pt x="2158" y="3680"/>
                    </a:cubicBezTo>
                    <a:cubicBezTo>
                      <a:pt x="1446" y="8588"/>
                      <a:pt x="0" y="13254"/>
                      <a:pt x="0" y="18163"/>
                    </a:cubicBezTo>
                    <a:lnTo>
                      <a:pt x="1446" y="18163"/>
                    </a:lnTo>
                    <a:lnTo>
                      <a:pt x="1446" y="19392"/>
                    </a:lnTo>
                    <a:lnTo>
                      <a:pt x="6474" y="19392"/>
                    </a:lnTo>
                    <a:lnTo>
                      <a:pt x="6474" y="19149"/>
                    </a:lnTo>
                    <a:lnTo>
                      <a:pt x="7207" y="19149"/>
                    </a:lnTo>
                    <a:lnTo>
                      <a:pt x="7207" y="21114"/>
                    </a:lnTo>
                    <a:lnTo>
                      <a:pt x="12947" y="21600"/>
                    </a:lnTo>
                    <a:lnTo>
                      <a:pt x="12947" y="20864"/>
                    </a:lnTo>
                    <a:lnTo>
                      <a:pt x="17996" y="20864"/>
                    </a:lnTo>
                    <a:lnTo>
                      <a:pt x="17996" y="19635"/>
                    </a:lnTo>
                    <a:lnTo>
                      <a:pt x="21600" y="19635"/>
                    </a:lnTo>
                    <a:lnTo>
                      <a:pt x="21600" y="18163"/>
                    </a:lnTo>
                    <a:cubicBezTo>
                      <a:pt x="20392" y="18244"/>
                      <a:pt x="19593" y="18274"/>
                      <a:pt x="19054" y="18274"/>
                    </a:cubicBezTo>
                    <a:cubicBezTo>
                      <a:pt x="17996" y="18274"/>
                      <a:pt x="17996" y="18163"/>
                      <a:pt x="17996" y="18163"/>
                    </a:cubicBezTo>
                    <a:cubicBezTo>
                      <a:pt x="17284" y="14241"/>
                      <a:pt x="17284" y="10553"/>
                      <a:pt x="16551" y="6631"/>
                    </a:cubicBezTo>
                    <a:lnTo>
                      <a:pt x="16551" y="3930"/>
                    </a:lnTo>
                    <a:cubicBezTo>
                      <a:pt x="16551" y="3437"/>
                      <a:pt x="15839" y="2944"/>
                      <a:pt x="15839" y="2208"/>
                    </a:cubicBezTo>
                    <a:lnTo>
                      <a:pt x="15839" y="4666"/>
                    </a:lnTo>
                    <a:cubicBezTo>
                      <a:pt x="15839" y="4909"/>
                      <a:pt x="14393" y="4909"/>
                      <a:pt x="14393" y="5152"/>
                    </a:cubicBezTo>
                    <a:lnTo>
                      <a:pt x="14393" y="736"/>
                    </a:lnTo>
                    <a:cubicBezTo>
                      <a:pt x="14393" y="243"/>
                      <a:pt x="10077" y="243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6" name="Google Shape;6702;p71"/>
              <p:cNvSpPr/>
              <p:nvPr/>
            </p:nvSpPr>
            <p:spPr>
              <a:xfrm flipH="1" rot="5400000">
                <a:off x="1557347" y="12126741"/>
                <a:ext cx="203427" cy="749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3" h="21600" fill="norm" stroke="1" extrusionOk="0">
                    <a:moveTo>
                      <a:pt x="12246" y="0"/>
                    </a:moveTo>
                    <a:lnTo>
                      <a:pt x="12246" y="1568"/>
                    </a:lnTo>
                    <a:lnTo>
                      <a:pt x="11557" y="1568"/>
                    </a:lnTo>
                    <a:lnTo>
                      <a:pt x="11557" y="265"/>
                    </a:lnTo>
                    <a:cubicBezTo>
                      <a:pt x="11557" y="523"/>
                      <a:pt x="6690" y="523"/>
                      <a:pt x="6690" y="788"/>
                    </a:cubicBezTo>
                    <a:lnTo>
                      <a:pt x="6690" y="1568"/>
                    </a:lnTo>
                    <a:lnTo>
                      <a:pt x="5290" y="2083"/>
                    </a:lnTo>
                    <a:cubicBezTo>
                      <a:pt x="5290" y="2863"/>
                      <a:pt x="4601" y="3128"/>
                      <a:pt x="4601" y="3908"/>
                    </a:cubicBezTo>
                    <a:lnTo>
                      <a:pt x="4601" y="1825"/>
                    </a:lnTo>
                    <a:cubicBezTo>
                      <a:pt x="-288" y="7028"/>
                      <a:pt x="-977" y="12497"/>
                      <a:pt x="1112" y="17957"/>
                    </a:cubicBezTo>
                    <a:lnTo>
                      <a:pt x="1112" y="19260"/>
                    </a:lnTo>
                    <a:cubicBezTo>
                      <a:pt x="1112" y="19517"/>
                      <a:pt x="2324" y="19650"/>
                      <a:pt x="3556" y="19650"/>
                    </a:cubicBezTo>
                    <a:cubicBezTo>
                      <a:pt x="4768" y="19650"/>
                      <a:pt x="5979" y="19517"/>
                      <a:pt x="5979" y="19260"/>
                    </a:cubicBezTo>
                    <a:lnTo>
                      <a:pt x="6690" y="19260"/>
                    </a:lnTo>
                    <a:lnTo>
                      <a:pt x="6690" y="21600"/>
                    </a:lnTo>
                    <a:lnTo>
                      <a:pt x="12246" y="21600"/>
                    </a:lnTo>
                    <a:lnTo>
                      <a:pt x="12246" y="21343"/>
                    </a:lnTo>
                    <a:lnTo>
                      <a:pt x="17134" y="21343"/>
                    </a:lnTo>
                    <a:lnTo>
                      <a:pt x="17134" y="20040"/>
                    </a:lnTo>
                    <a:lnTo>
                      <a:pt x="20623" y="20040"/>
                    </a:lnTo>
                    <a:cubicBezTo>
                      <a:pt x="18534" y="20040"/>
                      <a:pt x="18534" y="19517"/>
                      <a:pt x="19223" y="18737"/>
                    </a:cubicBezTo>
                    <a:cubicBezTo>
                      <a:pt x="19223" y="14572"/>
                      <a:pt x="18534" y="10414"/>
                      <a:pt x="18534" y="5991"/>
                    </a:cubicBezTo>
                    <a:lnTo>
                      <a:pt x="18534" y="4431"/>
                    </a:lnTo>
                    <a:cubicBezTo>
                      <a:pt x="18534" y="3908"/>
                      <a:pt x="17134" y="3128"/>
                      <a:pt x="17134" y="2605"/>
                    </a:cubicBezTo>
                    <a:cubicBezTo>
                      <a:pt x="16445" y="3908"/>
                      <a:pt x="15735" y="5211"/>
                      <a:pt x="15735" y="6506"/>
                    </a:cubicBezTo>
                    <a:cubicBezTo>
                      <a:pt x="15735" y="4431"/>
                      <a:pt x="15735" y="2605"/>
                      <a:pt x="16445" y="523"/>
                    </a:cubicBezTo>
                    <a:cubicBezTo>
                      <a:pt x="16445" y="523"/>
                      <a:pt x="12246" y="265"/>
                      <a:pt x="122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7" name="Google Shape;6703;p71"/>
              <p:cNvSpPr/>
              <p:nvPr/>
            </p:nvSpPr>
            <p:spPr>
              <a:xfrm flipH="1" rot="5400000">
                <a:off x="827729" y="12891992"/>
                <a:ext cx="213272" cy="699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54" y="0"/>
                    </a:moveTo>
                    <a:lnTo>
                      <a:pt x="11854" y="1671"/>
                    </a:lnTo>
                    <a:lnTo>
                      <a:pt x="11144" y="1671"/>
                    </a:lnTo>
                    <a:lnTo>
                      <a:pt x="11144" y="276"/>
                    </a:lnTo>
                    <a:cubicBezTo>
                      <a:pt x="11144" y="836"/>
                      <a:pt x="6970" y="836"/>
                      <a:pt x="6970" y="1120"/>
                    </a:cubicBezTo>
                    <a:lnTo>
                      <a:pt x="6970" y="1671"/>
                    </a:lnTo>
                    <a:cubicBezTo>
                      <a:pt x="5572" y="2231"/>
                      <a:pt x="4883" y="2507"/>
                      <a:pt x="4883" y="2791"/>
                    </a:cubicBezTo>
                    <a:cubicBezTo>
                      <a:pt x="4883" y="3626"/>
                      <a:pt x="4883" y="4178"/>
                      <a:pt x="4195" y="5022"/>
                    </a:cubicBezTo>
                    <a:lnTo>
                      <a:pt x="4195" y="3067"/>
                    </a:lnTo>
                    <a:cubicBezTo>
                      <a:pt x="2108" y="7804"/>
                      <a:pt x="710" y="12266"/>
                      <a:pt x="0" y="17004"/>
                    </a:cubicBezTo>
                    <a:lnTo>
                      <a:pt x="710" y="17004"/>
                    </a:lnTo>
                    <a:lnTo>
                      <a:pt x="710" y="18400"/>
                    </a:lnTo>
                    <a:cubicBezTo>
                      <a:pt x="710" y="18951"/>
                      <a:pt x="5572" y="18951"/>
                      <a:pt x="5572" y="18951"/>
                    </a:cubicBezTo>
                    <a:lnTo>
                      <a:pt x="7659" y="18951"/>
                    </a:lnTo>
                    <a:lnTo>
                      <a:pt x="7659" y="21182"/>
                    </a:lnTo>
                    <a:cubicBezTo>
                      <a:pt x="7659" y="21466"/>
                      <a:pt x="8890" y="21600"/>
                      <a:pt x="10101" y="21600"/>
                    </a:cubicBezTo>
                    <a:cubicBezTo>
                      <a:pt x="11332" y="21600"/>
                      <a:pt x="12543" y="21466"/>
                      <a:pt x="12543" y="21182"/>
                    </a:cubicBezTo>
                    <a:lnTo>
                      <a:pt x="12543" y="20906"/>
                    </a:lnTo>
                    <a:cubicBezTo>
                      <a:pt x="12543" y="20906"/>
                      <a:pt x="15026" y="21032"/>
                      <a:pt x="16675" y="21032"/>
                    </a:cubicBezTo>
                    <a:cubicBezTo>
                      <a:pt x="17489" y="21032"/>
                      <a:pt x="18115" y="20998"/>
                      <a:pt x="18115" y="20906"/>
                    </a:cubicBezTo>
                    <a:lnTo>
                      <a:pt x="18115" y="19511"/>
                    </a:lnTo>
                    <a:lnTo>
                      <a:pt x="20890" y="19511"/>
                    </a:lnTo>
                    <a:lnTo>
                      <a:pt x="20890" y="17840"/>
                    </a:lnTo>
                    <a:lnTo>
                      <a:pt x="21600" y="17840"/>
                    </a:lnTo>
                    <a:cubicBezTo>
                      <a:pt x="18803" y="14497"/>
                      <a:pt x="18803" y="11707"/>
                      <a:pt x="18803" y="8364"/>
                    </a:cubicBezTo>
                    <a:lnTo>
                      <a:pt x="18803" y="4738"/>
                    </a:lnTo>
                    <a:cubicBezTo>
                      <a:pt x="18803" y="3902"/>
                      <a:pt x="18115" y="3342"/>
                      <a:pt x="18115" y="2507"/>
                    </a:cubicBezTo>
                    <a:lnTo>
                      <a:pt x="17405" y="5573"/>
                    </a:lnTo>
                    <a:cubicBezTo>
                      <a:pt x="16028" y="6133"/>
                      <a:pt x="16028" y="6133"/>
                      <a:pt x="16028" y="6409"/>
                    </a:cubicBezTo>
                    <a:lnTo>
                      <a:pt x="16028" y="6969"/>
                    </a:lnTo>
                    <a:lnTo>
                      <a:pt x="15318" y="6969"/>
                    </a:lnTo>
                    <a:cubicBezTo>
                      <a:pt x="15318" y="5022"/>
                      <a:pt x="16028" y="2791"/>
                      <a:pt x="16028" y="836"/>
                    </a:cubicBezTo>
                    <a:cubicBezTo>
                      <a:pt x="16028" y="836"/>
                      <a:pt x="11854" y="276"/>
                      <a:pt x="1185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8" name="Google Shape;6704;p71"/>
              <p:cNvSpPr/>
              <p:nvPr/>
            </p:nvSpPr>
            <p:spPr>
              <a:xfrm flipH="1" rot="5400000">
                <a:off x="346207" y="12587070"/>
                <a:ext cx="223411" cy="315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5" h="21600" fill="norm" stroke="1" extrusionOk="0">
                    <a:moveTo>
                      <a:pt x="12232" y="0"/>
                    </a:moveTo>
                    <a:cubicBezTo>
                      <a:pt x="9848" y="0"/>
                      <a:pt x="9848" y="1851"/>
                      <a:pt x="9848" y="3072"/>
                    </a:cubicBezTo>
                    <a:cubicBezTo>
                      <a:pt x="9256" y="3072"/>
                      <a:pt x="9256" y="2462"/>
                      <a:pt x="8647" y="2462"/>
                    </a:cubicBezTo>
                    <a:cubicBezTo>
                      <a:pt x="6854" y="2462"/>
                      <a:pt x="6263" y="3702"/>
                      <a:pt x="6263" y="4923"/>
                    </a:cubicBezTo>
                    <a:lnTo>
                      <a:pt x="5653" y="4923"/>
                    </a:lnTo>
                    <a:cubicBezTo>
                      <a:pt x="3269" y="4923"/>
                      <a:pt x="3269" y="6163"/>
                      <a:pt x="3269" y="7404"/>
                    </a:cubicBezTo>
                    <a:cubicBezTo>
                      <a:pt x="2068" y="7404"/>
                      <a:pt x="885" y="8644"/>
                      <a:pt x="885" y="9865"/>
                    </a:cubicBezTo>
                    <a:cubicBezTo>
                      <a:pt x="-1517" y="11105"/>
                      <a:pt x="1477" y="16047"/>
                      <a:pt x="3861" y="16047"/>
                    </a:cubicBezTo>
                    <a:cubicBezTo>
                      <a:pt x="6263" y="18509"/>
                      <a:pt x="9256" y="21600"/>
                      <a:pt x="10439" y="21600"/>
                    </a:cubicBezTo>
                    <a:cubicBezTo>
                      <a:pt x="12232" y="21600"/>
                      <a:pt x="12232" y="20360"/>
                      <a:pt x="10439" y="18509"/>
                    </a:cubicBezTo>
                    <a:cubicBezTo>
                      <a:pt x="12232" y="20360"/>
                      <a:pt x="14024" y="21600"/>
                      <a:pt x="15225" y="21600"/>
                    </a:cubicBezTo>
                    <a:cubicBezTo>
                      <a:pt x="18219" y="21600"/>
                      <a:pt x="12232" y="12956"/>
                      <a:pt x="8647" y="9865"/>
                    </a:cubicBezTo>
                    <a:cubicBezTo>
                      <a:pt x="8647" y="9865"/>
                      <a:pt x="9256" y="9865"/>
                      <a:pt x="9256" y="9254"/>
                    </a:cubicBezTo>
                    <a:lnTo>
                      <a:pt x="11640" y="11716"/>
                    </a:lnTo>
                    <a:cubicBezTo>
                      <a:pt x="14024" y="14807"/>
                      <a:pt x="16426" y="16658"/>
                      <a:pt x="18219" y="16658"/>
                    </a:cubicBezTo>
                    <a:cubicBezTo>
                      <a:pt x="19420" y="16658"/>
                      <a:pt x="18810" y="14807"/>
                      <a:pt x="17627" y="12346"/>
                    </a:cubicBezTo>
                    <a:cubicBezTo>
                      <a:pt x="18219" y="12346"/>
                      <a:pt x="18219" y="12956"/>
                      <a:pt x="18810" y="12956"/>
                    </a:cubicBezTo>
                    <a:cubicBezTo>
                      <a:pt x="19007" y="13086"/>
                      <a:pt x="19151" y="13160"/>
                      <a:pt x="19258" y="13160"/>
                    </a:cubicBezTo>
                    <a:cubicBezTo>
                      <a:pt x="20083" y="13160"/>
                      <a:pt x="17896" y="8921"/>
                      <a:pt x="15225" y="6163"/>
                    </a:cubicBezTo>
                    <a:cubicBezTo>
                      <a:pt x="17627" y="4923"/>
                      <a:pt x="14634" y="0"/>
                      <a:pt x="122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9" name="Google Shape;6705;p71"/>
              <p:cNvSpPr/>
              <p:nvPr/>
            </p:nvSpPr>
            <p:spPr>
              <a:xfrm flipH="1" rot="5400000">
                <a:off x="342462" y="12470729"/>
                <a:ext cx="206266" cy="44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13897"/>
                    </a:moveTo>
                    <a:cubicBezTo>
                      <a:pt x="10789" y="14769"/>
                      <a:pt x="9365" y="14769"/>
                      <a:pt x="9365" y="15198"/>
                    </a:cubicBezTo>
                    <a:lnTo>
                      <a:pt x="9365" y="13897"/>
                    </a:lnTo>
                    <a:close/>
                    <a:moveTo>
                      <a:pt x="10789" y="0"/>
                    </a:moveTo>
                    <a:lnTo>
                      <a:pt x="10789" y="2615"/>
                    </a:lnTo>
                    <a:lnTo>
                      <a:pt x="9365" y="2615"/>
                    </a:lnTo>
                    <a:lnTo>
                      <a:pt x="9365" y="442"/>
                    </a:lnTo>
                    <a:cubicBezTo>
                      <a:pt x="9365" y="872"/>
                      <a:pt x="5049" y="872"/>
                      <a:pt x="5049" y="1744"/>
                    </a:cubicBezTo>
                    <a:lnTo>
                      <a:pt x="5049" y="2615"/>
                    </a:lnTo>
                    <a:cubicBezTo>
                      <a:pt x="4316" y="3045"/>
                      <a:pt x="3604" y="3917"/>
                      <a:pt x="3604" y="4346"/>
                    </a:cubicBezTo>
                    <a:lnTo>
                      <a:pt x="3604" y="6948"/>
                    </a:lnTo>
                    <a:cubicBezTo>
                      <a:pt x="3604" y="6077"/>
                      <a:pt x="3604" y="4775"/>
                      <a:pt x="2158" y="3917"/>
                    </a:cubicBezTo>
                    <a:lnTo>
                      <a:pt x="0" y="15198"/>
                    </a:lnTo>
                    <a:lnTo>
                      <a:pt x="712" y="15627"/>
                    </a:lnTo>
                    <a:lnTo>
                      <a:pt x="712" y="17800"/>
                    </a:lnTo>
                    <a:cubicBezTo>
                      <a:pt x="712" y="18022"/>
                      <a:pt x="1791" y="18126"/>
                      <a:pt x="2870" y="18126"/>
                    </a:cubicBezTo>
                    <a:cubicBezTo>
                      <a:pt x="3970" y="18126"/>
                      <a:pt x="5049" y="18022"/>
                      <a:pt x="5049" y="17800"/>
                    </a:cubicBezTo>
                    <a:lnTo>
                      <a:pt x="7207" y="17800"/>
                    </a:lnTo>
                    <a:lnTo>
                      <a:pt x="7207" y="21275"/>
                    </a:lnTo>
                    <a:cubicBezTo>
                      <a:pt x="7207" y="21496"/>
                      <a:pt x="8459" y="21600"/>
                      <a:pt x="9710" y="21600"/>
                    </a:cubicBezTo>
                    <a:cubicBezTo>
                      <a:pt x="10983" y="21600"/>
                      <a:pt x="12235" y="21496"/>
                      <a:pt x="12235" y="21275"/>
                    </a:cubicBezTo>
                    <a:lnTo>
                      <a:pt x="12235" y="19973"/>
                    </a:lnTo>
                    <a:cubicBezTo>
                      <a:pt x="12235" y="20182"/>
                      <a:pt x="13681" y="20299"/>
                      <a:pt x="15126" y="20299"/>
                    </a:cubicBezTo>
                    <a:cubicBezTo>
                      <a:pt x="16551" y="20299"/>
                      <a:pt x="17996" y="20182"/>
                      <a:pt x="17996" y="19973"/>
                    </a:cubicBezTo>
                    <a:lnTo>
                      <a:pt x="17996" y="17800"/>
                    </a:lnTo>
                    <a:cubicBezTo>
                      <a:pt x="19442" y="17800"/>
                      <a:pt x="21600" y="17800"/>
                      <a:pt x="21600" y="17371"/>
                    </a:cubicBezTo>
                    <a:lnTo>
                      <a:pt x="21600" y="14769"/>
                    </a:lnTo>
                    <a:cubicBezTo>
                      <a:pt x="19766" y="15588"/>
                      <a:pt x="19399" y="15888"/>
                      <a:pt x="19356" y="15888"/>
                    </a:cubicBezTo>
                    <a:cubicBezTo>
                      <a:pt x="19334" y="15888"/>
                      <a:pt x="19442" y="15784"/>
                      <a:pt x="19442" y="15627"/>
                    </a:cubicBezTo>
                    <a:cubicBezTo>
                      <a:pt x="18708" y="13025"/>
                      <a:pt x="18708" y="10852"/>
                      <a:pt x="17996" y="8250"/>
                    </a:cubicBezTo>
                    <a:lnTo>
                      <a:pt x="17996" y="6519"/>
                    </a:lnTo>
                    <a:cubicBezTo>
                      <a:pt x="17996" y="5218"/>
                      <a:pt x="16551" y="4775"/>
                      <a:pt x="16551" y="3917"/>
                    </a:cubicBezTo>
                    <a:cubicBezTo>
                      <a:pt x="16551" y="5218"/>
                      <a:pt x="15839" y="6948"/>
                      <a:pt x="15839" y="8692"/>
                    </a:cubicBezTo>
                    <a:lnTo>
                      <a:pt x="15126" y="9121"/>
                    </a:lnTo>
                    <a:lnTo>
                      <a:pt x="15126" y="872"/>
                    </a:lnTo>
                    <a:cubicBezTo>
                      <a:pt x="15126" y="442"/>
                      <a:pt x="10789" y="442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0" name="Google Shape;6706;p71"/>
              <p:cNvSpPr/>
              <p:nvPr/>
            </p:nvSpPr>
            <p:spPr>
              <a:xfrm flipH="1" rot="5400000">
                <a:off x="917603" y="11577872"/>
                <a:ext cx="220074" cy="942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22" y="0"/>
                    </a:moveTo>
                    <a:lnTo>
                      <a:pt x="12822" y="1240"/>
                    </a:lnTo>
                    <a:lnTo>
                      <a:pt x="12155" y="1240"/>
                    </a:lnTo>
                    <a:lnTo>
                      <a:pt x="12155" y="205"/>
                    </a:lnTo>
                    <a:cubicBezTo>
                      <a:pt x="12155" y="620"/>
                      <a:pt x="7422" y="620"/>
                      <a:pt x="7422" y="825"/>
                    </a:cubicBezTo>
                    <a:lnTo>
                      <a:pt x="7422" y="1240"/>
                    </a:lnTo>
                    <a:cubicBezTo>
                      <a:pt x="6755" y="1650"/>
                      <a:pt x="6067" y="1860"/>
                      <a:pt x="6067" y="2065"/>
                    </a:cubicBezTo>
                    <a:lnTo>
                      <a:pt x="6067" y="3926"/>
                    </a:lnTo>
                    <a:cubicBezTo>
                      <a:pt x="6067" y="3926"/>
                      <a:pt x="6067" y="3721"/>
                      <a:pt x="5400" y="3721"/>
                    </a:cubicBezTo>
                    <a:lnTo>
                      <a:pt x="5400" y="1860"/>
                    </a:lnTo>
                    <a:cubicBezTo>
                      <a:pt x="5400" y="2270"/>
                      <a:pt x="4045" y="2896"/>
                      <a:pt x="4045" y="3305"/>
                    </a:cubicBezTo>
                    <a:cubicBezTo>
                      <a:pt x="2710" y="8273"/>
                      <a:pt x="2022" y="13234"/>
                      <a:pt x="0" y="18406"/>
                    </a:cubicBezTo>
                    <a:lnTo>
                      <a:pt x="688" y="18406"/>
                    </a:lnTo>
                    <a:lnTo>
                      <a:pt x="688" y="19442"/>
                    </a:lnTo>
                    <a:lnTo>
                      <a:pt x="6067" y="19647"/>
                    </a:lnTo>
                    <a:lnTo>
                      <a:pt x="7422" y="19647"/>
                    </a:lnTo>
                    <a:lnTo>
                      <a:pt x="7422" y="21513"/>
                    </a:lnTo>
                    <a:cubicBezTo>
                      <a:pt x="7422" y="21513"/>
                      <a:pt x="9829" y="21600"/>
                      <a:pt x="11427" y="21600"/>
                    </a:cubicBezTo>
                    <a:cubicBezTo>
                      <a:pt x="12216" y="21600"/>
                      <a:pt x="12822" y="21581"/>
                      <a:pt x="12822" y="21513"/>
                    </a:cubicBezTo>
                    <a:lnTo>
                      <a:pt x="12822" y="21302"/>
                    </a:lnTo>
                    <a:cubicBezTo>
                      <a:pt x="12822" y="21302"/>
                      <a:pt x="15229" y="21395"/>
                      <a:pt x="16827" y="21395"/>
                    </a:cubicBezTo>
                    <a:cubicBezTo>
                      <a:pt x="17616" y="21395"/>
                      <a:pt x="18222" y="21371"/>
                      <a:pt x="18222" y="21302"/>
                    </a:cubicBezTo>
                    <a:lnTo>
                      <a:pt x="18222" y="20273"/>
                    </a:lnTo>
                    <a:lnTo>
                      <a:pt x="20245" y="20273"/>
                    </a:lnTo>
                    <a:lnTo>
                      <a:pt x="20245" y="18822"/>
                    </a:lnTo>
                    <a:lnTo>
                      <a:pt x="21600" y="18822"/>
                    </a:lnTo>
                    <a:cubicBezTo>
                      <a:pt x="18890" y="15101"/>
                      <a:pt x="18890" y="11169"/>
                      <a:pt x="18890" y="7237"/>
                    </a:cubicBezTo>
                    <a:lnTo>
                      <a:pt x="18890" y="3721"/>
                    </a:lnTo>
                    <a:cubicBezTo>
                      <a:pt x="18890" y="3101"/>
                      <a:pt x="18222" y="2685"/>
                      <a:pt x="18222" y="2065"/>
                    </a:cubicBezTo>
                    <a:cubicBezTo>
                      <a:pt x="18222" y="2896"/>
                      <a:pt x="18222" y="3721"/>
                      <a:pt x="16867" y="4136"/>
                    </a:cubicBezTo>
                    <a:cubicBezTo>
                      <a:pt x="16483" y="4254"/>
                      <a:pt x="16321" y="4304"/>
                      <a:pt x="16240" y="4403"/>
                    </a:cubicBezTo>
                    <a:cubicBezTo>
                      <a:pt x="16402" y="3157"/>
                      <a:pt x="16867" y="1817"/>
                      <a:pt x="16867" y="620"/>
                    </a:cubicBezTo>
                    <a:cubicBezTo>
                      <a:pt x="16867" y="620"/>
                      <a:pt x="12822" y="205"/>
                      <a:pt x="128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1" name="Google Shape;6707;p71"/>
              <p:cNvSpPr/>
              <p:nvPr/>
            </p:nvSpPr>
            <p:spPr>
              <a:xfrm flipH="1" rot="5400000">
                <a:off x="239793" y="11185292"/>
                <a:ext cx="206265" cy="600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2278"/>
                    </a:lnTo>
                    <a:lnTo>
                      <a:pt x="9365" y="2278"/>
                    </a:lnTo>
                    <a:lnTo>
                      <a:pt x="9365" y="652"/>
                    </a:lnTo>
                    <a:cubicBezTo>
                      <a:pt x="9365" y="983"/>
                      <a:pt x="5028" y="983"/>
                      <a:pt x="5028" y="1304"/>
                    </a:cubicBezTo>
                    <a:lnTo>
                      <a:pt x="5028" y="2278"/>
                    </a:lnTo>
                    <a:cubicBezTo>
                      <a:pt x="4316" y="2599"/>
                      <a:pt x="3604" y="2930"/>
                      <a:pt x="3604" y="3251"/>
                    </a:cubicBezTo>
                    <a:lnTo>
                      <a:pt x="3604" y="6171"/>
                    </a:lnTo>
                    <a:cubicBezTo>
                      <a:pt x="3604" y="4877"/>
                      <a:pt x="3604" y="4225"/>
                      <a:pt x="2158" y="2930"/>
                    </a:cubicBezTo>
                    <a:cubicBezTo>
                      <a:pt x="2158" y="3903"/>
                      <a:pt x="1446" y="4546"/>
                      <a:pt x="1446" y="5529"/>
                    </a:cubicBezTo>
                    <a:cubicBezTo>
                      <a:pt x="712" y="9092"/>
                      <a:pt x="0" y="12995"/>
                      <a:pt x="0" y="16889"/>
                    </a:cubicBezTo>
                    <a:lnTo>
                      <a:pt x="712" y="16889"/>
                    </a:lnTo>
                    <a:lnTo>
                      <a:pt x="712" y="18514"/>
                    </a:lnTo>
                    <a:cubicBezTo>
                      <a:pt x="712" y="18670"/>
                      <a:pt x="1985" y="18758"/>
                      <a:pt x="3237" y="18758"/>
                    </a:cubicBezTo>
                    <a:cubicBezTo>
                      <a:pt x="4488" y="18758"/>
                      <a:pt x="5761" y="18670"/>
                      <a:pt x="5761" y="18514"/>
                    </a:cubicBezTo>
                    <a:lnTo>
                      <a:pt x="7186" y="18514"/>
                    </a:lnTo>
                    <a:lnTo>
                      <a:pt x="7186" y="21113"/>
                    </a:lnTo>
                    <a:cubicBezTo>
                      <a:pt x="7186" y="21435"/>
                      <a:pt x="8459" y="21600"/>
                      <a:pt x="9710" y="21600"/>
                    </a:cubicBezTo>
                    <a:cubicBezTo>
                      <a:pt x="10983" y="21600"/>
                      <a:pt x="12235" y="21435"/>
                      <a:pt x="12235" y="21113"/>
                    </a:cubicBezTo>
                    <a:lnTo>
                      <a:pt x="12235" y="20461"/>
                    </a:lnTo>
                    <a:cubicBezTo>
                      <a:pt x="12235" y="20627"/>
                      <a:pt x="13681" y="20704"/>
                      <a:pt x="15105" y="20704"/>
                    </a:cubicBezTo>
                    <a:cubicBezTo>
                      <a:pt x="16551" y="20704"/>
                      <a:pt x="17996" y="20627"/>
                      <a:pt x="17996" y="20461"/>
                    </a:cubicBezTo>
                    <a:lnTo>
                      <a:pt x="17996" y="18836"/>
                    </a:lnTo>
                    <a:cubicBezTo>
                      <a:pt x="19442" y="18836"/>
                      <a:pt x="21600" y="18836"/>
                      <a:pt x="21600" y="18514"/>
                    </a:cubicBezTo>
                    <a:lnTo>
                      <a:pt x="21600" y="16237"/>
                    </a:lnTo>
                    <a:cubicBezTo>
                      <a:pt x="20068" y="16928"/>
                      <a:pt x="19550" y="17249"/>
                      <a:pt x="19399" y="17405"/>
                    </a:cubicBezTo>
                    <a:cubicBezTo>
                      <a:pt x="18708" y="14212"/>
                      <a:pt x="18708" y="11321"/>
                      <a:pt x="17996" y="8118"/>
                    </a:cubicBezTo>
                    <a:lnTo>
                      <a:pt x="17996" y="5850"/>
                    </a:lnTo>
                    <a:cubicBezTo>
                      <a:pt x="17996" y="4877"/>
                      <a:pt x="16551" y="4225"/>
                      <a:pt x="16551" y="3251"/>
                    </a:cubicBezTo>
                    <a:cubicBezTo>
                      <a:pt x="16551" y="4546"/>
                      <a:pt x="16551" y="5850"/>
                      <a:pt x="15839" y="6502"/>
                    </a:cubicBezTo>
                    <a:lnTo>
                      <a:pt x="15105" y="7145"/>
                    </a:lnTo>
                    <a:lnTo>
                      <a:pt x="15105" y="983"/>
                    </a:lnTo>
                    <a:cubicBezTo>
                      <a:pt x="15105" y="331"/>
                      <a:pt x="10789" y="33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2" name="Google Shape;6708;p71"/>
              <p:cNvSpPr/>
              <p:nvPr/>
            </p:nvSpPr>
            <p:spPr>
              <a:xfrm flipH="1" rot="5400000">
                <a:off x="1034925" y="10744636"/>
                <a:ext cx="206059" cy="794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722"/>
                    </a:lnTo>
                    <a:lnTo>
                      <a:pt x="8640" y="1722"/>
                    </a:lnTo>
                    <a:lnTo>
                      <a:pt x="8640" y="493"/>
                    </a:lnTo>
                    <a:cubicBezTo>
                      <a:pt x="8640" y="736"/>
                      <a:pt x="4320" y="736"/>
                      <a:pt x="4320" y="986"/>
                    </a:cubicBezTo>
                    <a:lnTo>
                      <a:pt x="4320" y="1722"/>
                    </a:lnTo>
                    <a:cubicBezTo>
                      <a:pt x="3607" y="1964"/>
                      <a:pt x="2160" y="2207"/>
                      <a:pt x="2160" y="2457"/>
                    </a:cubicBezTo>
                    <a:lnTo>
                      <a:pt x="2160" y="2207"/>
                    </a:lnTo>
                    <a:cubicBezTo>
                      <a:pt x="2160" y="2700"/>
                      <a:pt x="2160" y="3193"/>
                      <a:pt x="1426" y="3678"/>
                    </a:cubicBezTo>
                    <a:lnTo>
                      <a:pt x="1426" y="4171"/>
                    </a:lnTo>
                    <a:lnTo>
                      <a:pt x="0" y="18164"/>
                    </a:lnTo>
                    <a:lnTo>
                      <a:pt x="713" y="18164"/>
                    </a:lnTo>
                    <a:lnTo>
                      <a:pt x="713" y="19386"/>
                    </a:lnTo>
                    <a:cubicBezTo>
                      <a:pt x="713" y="19386"/>
                      <a:pt x="2959" y="19496"/>
                      <a:pt x="4450" y="19496"/>
                    </a:cubicBezTo>
                    <a:cubicBezTo>
                      <a:pt x="5206" y="19496"/>
                      <a:pt x="5767" y="19466"/>
                      <a:pt x="5767" y="19386"/>
                    </a:cubicBezTo>
                    <a:lnTo>
                      <a:pt x="7193" y="19386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107"/>
                    </a:lnTo>
                    <a:lnTo>
                      <a:pt x="18014" y="21107"/>
                    </a:lnTo>
                    <a:lnTo>
                      <a:pt x="18014" y="20121"/>
                    </a:lnTo>
                    <a:lnTo>
                      <a:pt x="21600" y="20121"/>
                    </a:lnTo>
                    <a:lnTo>
                      <a:pt x="21600" y="18407"/>
                    </a:lnTo>
                    <a:lnTo>
                      <a:pt x="18014" y="18164"/>
                    </a:lnTo>
                    <a:cubicBezTo>
                      <a:pt x="16567" y="14478"/>
                      <a:pt x="16567" y="10800"/>
                      <a:pt x="15854" y="7114"/>
                    </a:cubicBezTo>
                    <a:lnTo>
                      <a:pt x="15854" y="4171"/>
                    </a:lnTo>
                    <a:cubicBezTo>
                      <a:pt x="15854" y="3436"/>
                      <a:pt x="15120" y="2943"/>
                      <a:pt x="15120" y="2207"/>
                    </a:cubicBezTo>
                    <a:lnTo>
                      <a:pt x="15120" y="4664"/>
                    </a:lnTo>
                    <a:cubicBezTo>
                      <a:pt x="14407" y="4907"/>
                      <a:pt x="14407" y="4907"/>
                      <a:pt x="14407" y="5400"/>
                    </a:cubicBezTo>
                    <a:lnTo>
                      <a:pt x="14407" y="736"/>
                    </a:lnTo>
                    <a:cubicBezTo>
                      <a:pt x="14407" y="243"/>
                      <a:pt x="9353" y="243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3" name="Google Shape;6709;p71"/>
              <p:cNvSpPr/>
              <p:nvPr/>
            </p:nvSpPr>
            <p:spPr>
              <a:xfrm flipH="1" rot="5400000">
                <a:off x="365793" y="10149271"/>
                <a:ext cx="220641" cy="803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7" h="21600" fill="norm" stroke="1" extrusionOk="0">
                    <a:moveTo>
                      <a:pt x="12118" y="0"/>
                    </a:moveTo>
                    <a:cubicBezTo>
                      <a:pt x="12118" y="487"/>
                      <a:pt x="12118" y="975"/>
                      <a:pt x="10843" y="1455"/>
                    </a:cubicBezTo>
                    <a:lnTo>
                      <a:pt x="10215" y="1455"/>
                    </a:lnTo>
                    <a:lnTo>
                      <a:pt x="10215" y="247"/>
                    </a:lnTo>
                    <a:cubicBezTo>
                      <a:pt x="10215" y="728"/>
                      <a:pt x="6408" y="728"/>
                      <a:pt x="6408" y="975"/>
                    </a:cubicBezTo>
                    <a:lnTo>
                      <a:pt x="6408" y="1942"/>
                    </a:lnTo>
                    <a:lnTo>
                      <a:pt x="4505" y="2430"/>
                    </a:lnTo>
                    <a:cubicBezTo>
                      <a:pt x="4505" y="3157"/>
                      <a:pt x="4505" y="3398"/>
                      <a:pt x="3858" y="3885"/>
                    </a:cubicBezTo>
                    <a:lnTo>
                      <a:pt x="3858" y="2183"/>
                    </a:lnTo>
                    <a:cubicBezTo>
                      <a:pt x="52" y="7282"/>
                      <a:pt x="-1223" y="12622"/>
                      <a:pt x="1327" y="17962"/>
                    </a:cubicBezTo>
                    <a:cubicBezTo>
                      <a:pt x="1327" y="18443"/>
                      <a:pt x="1327" y="18690"/>
                      <a:pt x="1955" y="19417"/>
                    </a:cubicBezTo>
                    <a:cubicBezTo>
                      <a:pt x="1955" y="19497"/>
                      <a:pt x="2526" y="19527"/>
                      <a:pt x="3268" y="19527"/>
                    </a:cubicBezTo>
                    <a:cubicBezTo>
                      <a:pt x="4772" y="19527"/>
                      <a:pt x="7036" y="19417"/>
                      <a:pt x="7036" y="19417"/>
                    </a:cubicBezTo>
                    <a:cubicBezTo>
                      <a:pt x="7036" y="19898"/>
                      <a:pt x="7036" y="20872"/>
                      <a:pt x="7664" y="21600"/>
                    </a:cubicBezTo>
                    <a:lnTo>
                      <a:pt x="12746" y="21600"/>
                    </a:lnTo>
                    <a:cubicBezTo>
                      <a:pt x="12593" y="21185"/>
                      <a:pt x="12479" y="20763"/>
                      <a:pt x="12365" y="20349"/>
                    </a:cubicBezTo>
                    <a:cubicBezTo>
                      <a:pt x="12517" y="20603"/>
                      <a:pt x="12631" y="20858"/>
                      <a:pt x="12746" y="21113"/>
                    </a:cubicBezTo>
                    <a:lnTo>
                      <a:pt x="17199" y="21113"/>
                    </a:lnTo>
                    <a:lnTo>
                      <a:pt x="17199" y="19898"/>
                    </a:lnTo>
                    <a:lnTo>
                      <a:pt x="20377" y="19898"/>
                    </a:lnTo>
                    <a:cubicBezTo>
                      <a:pt x="19730" y="19417"/>
                      <a:pt x="19730" y="18930"/>
                      <a:pt x="19730" y="18202"/>
                    </a:cubicBezTo>
                    <a:lnTo>
                      <a:pt x="20377" y="18202"/>
                    </a:lnTo>
                    <a:cubicBezTo>
                      <a:pt x="19102" y="14077"/>
                      <a:pt x="19102" y="9465"/>
                      <a:pt x="18455" y="5100"/>
                    </a:cubicBezTo>
                    <a:lnTo>
                      <a:pt x="18455" y="4372"/>
                    </a:lnTo>
                    <a:cubicBezTo>
                      <a:pt x="18455" y="3645"/>
                      <a:pt x="17199" y="3157"/>
                      <a:pt x="17199" y="2430"/>
                    </a:cubicBezTo>
                    <a:lnTo>
                      <a:pt x="14649" y="6067"/>
                    </a:lnTo>
                    <a:cubicBezTo>
                      <a:pt x="14649" y="4125"/>
                      <a:pt x="15924" y="2430"/>
                      <a:pt x="15924" y="487"/>
                    </a:cubicBezTo>
                    <a:cubicBezTo>
                      <a:pt x="15924" y="487"/>
                      <a:pt x="12118" y="247"/>
                      <a:pt x="121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4" name="Google Shape;6710;p71"/>
              <p:cNvSpPr/>
              <p:nvPr/>
            </p:nvSpPr>
            <p:spPr>
              <a:xfrm flipH="1" rot="5400000">
                <a:off x="960060" y="9779600"/>
                <a:ext cx="206059" cy="731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607"/>
                    </a:lnTo>
                    <a:lnTo>
                      <a:pt x="8640" y="1607"/>
                    </a:lnTo>
                    <a:lnTo>
                      <a:pt x="8640" y="272"/>
                    </a:lnTo>
                    <a:cubicBezTo>
                      <a:pt x="8640" y="799"/>
                      <a:pt x="4320" y="799"/>
                      <a:pt x="4320" y="1071"/>
                    </a:cubicBezTo>
                    <a:lnTo>
                      <a:pt x="4320" y="1607"/>
                    </a:lnTo>
                    <a:cubicBezTo>
                      <a:pt x="3586" y="2134"/>
                      <a:pt x="2160" y="2406"/>
                      <a:pt x="2160" y="2670"/>
                    </a:cubicBezTo>
                    <a:lnTo>
                      <a:pt x="2160" y="2134"/>
                    </a:lnTo>
                    <a:cubicBezTo>
                      <a:pt x="2160" y="2670"/>
                      <a:pt x="1426" y="3469"/>
                      <a:pt x="1426" y="4005"/>
                    </a:cubicBezTo>
                    <a:cubicBezTo>
                      <a:pt x="713" y="8801"/>
                      <a:pt x="0" y="13334"/>
                      <a:pt x="0" y="18139"/>
                    </a:cubicBezTo>
                    <a:lnTo>
                      <a:pt x="713" y="18139"/>
                    </a:lnTo>
                    <a:lnTo>
                      <a:pt x="713" y="19466"/>
                    </a:lnTo>
                    <a:cubicBezTo>
                      <a:pt x="713" y="19466"/>
                      <a:pt x="3283" y="19585"/>
                      <a:pt x="4990" y="19585"/>
                    </a:cubicBezTo>
                    <a:cubicBezTo>
                      <a:pt x="5832" y="19585"/>
                      <a:pt x="6480" y="19562"/>
                      <a:pt x="6480" y="19466"/>
                    </a:cubicBezTo>
                    <a:lnTo>
                      <a:pt x="7193" y="19466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336"/>
                    </a:lnTo>
                    <a:lnTo>
                      <a:pt x="17993" y="21336"/>
                    </a:lnTo>
                    <a:lnTo>
                      <a:pt x="17993" y="20001"/>
                    </a:lnTo>
                    <a:lnTo>
                      <a:pt x="21600" y="20001"/>
                    </a:lnTo>
                    <a:lnTo>
                      <a:pt x="21600" y="18402"/>
                    </a:lnTo>
                    <a:lnTo>
                      <a:pt x="17993" y="18666"/>
                    </a:lnTo>
                    <a:cubicBezTo>
                      <a:pt x="17280" y="14933"/>
                      <a:pt x="17280" y="11472"/>
                      <a:pt x="15833" y="7738"/>
                    </a:cubicBezTo>
                    <a:lnTo>
                      <a:pt x="15833" y="4804"/>
                    </a:lnTo>
                    <a:cubicBezTo>
                      <a:pt x="15833" y="4005"/>
                      <a:pt x="15120" y="3469"/>
                      <a:pt x="15120" y="2670"/>
                    </a:cubicBezTo>
                    <a:lnTo>
                      <a:pt x="15120" y="5340"/>
                    </a:lnTo>
                    <a:lnTo>
                      <a:pt x="14407" y="5604"/>
                    </a:lnTo>
                    <a:lnTo>
                      <a:pt x="14407" y="799"/>
                    </a:lnTo>
                    <a:cubicBezTo>
                      <a:pt x="14407" y="272"/>
                      <a:pt x="9353" y="272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5" name="Google Shape;6711;p71"/>
              <p:cNvSpPr/>
              <p:nvPr/>
            </p:nvSpPr>
            <p:spPr>
              <a:xfrm flipH="1" rot="5400000">
                <a:off x="191361" y="9373558"/>
                <a:ext cx="217183" cy="5235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2831" y="0"/>
                    </a:moveTo>
                    <a:cubicBezTo>
                      <a:pt x="12831" y="1117"/>
                      <a:pt x="12831" y="1485"/>
                      <a:pt x="12164" y="2234"/>
                    </a:cubicBezTo>
                    <a:lnTo>
                      <a:pt x="11516" y="2234"/>
                    </a:lnTo>
                    <a:lnTo>
                      <a:pt x="11516" y="737"/>
                    </a:lnTo>
                    <a:cubicBezTo>
                      <a:pt x="11516" y="1117"/>
                      <a:pt x="7592" y="1117"/>
                      <a:pt x="7592" y="1485"/>
                    </a:cubicBezTo>
                    <a:cubicBezTo>
                      <a:pt x="7592" y="1854"/>
                      <a:pt x="7592" y="2234"/>
                      <a:pt x="6278" y="2982"/>
                    </a:cubicBezTo>
                    <a:lnTo>
                      <a:pt x="4964" y="3719"/>
                    </a:lnTo>
                    <a:cubicBezTo>
                      <a:pt x="4964" y="4467"/>
                      <a:pt x="4316" y="4836"/>
                      <a:pt x="4316" y="4836"/>
                    </a:cubicBezTo>
                    <a:lnTo>
                      <a:pt x="4316" y="3351"/>
                    </a:lnTo>
                    <a:cubicBezTo>
                      <a:pt x="-255" y="7449"/>
                      <a:pt x="-922" y="11548"/>
                      <a:pt x="1040" y="16016"/>
                    </a:cubicBezTo>
                    <a:lnTo>
                      <a:pt x="1040" y="18249"/>
                    </a:lnTo>
                    <a:lnTo>
                      <a:pt x="5631" y="18629"/>
                    </a:lnTo>
                    <a:lnTo>
                      <a:pt x="5631" y="18249"/>
                    </a:lnTo>
                    <a:lnTo>
                      <a:pt x="6278" y="18249"/>
                    </a:lnTo>
                    <a:lnTo>
                      <a:pt x="6278" y="21600"/>
                    </a:lnTo>
                    <a:lnTo>
                      <a:pt x="11516" y="21600"/>
                    </a:lnTo>
                    <a:lnTo>
                      <a:pt x="11516" y="20863"/>
                    </a:lnTo>
                    <a:lnTo>
                      <a:pt x="16754" y="20863"/>
                    </a:lnTo>
                    <a:lnTo>
                      <a:pt x="16754" y="18629"/>
                    </a:lnTo>
                    <a:lnTo>
                      <a:pt x="19364" y="18629"/>
                    </a:lnTo>
                    <a:lnTo>
                      <a:pt x="19364" y="16384"/>
                    </a:lnTo>
                    <a:lnTo>
                      <a:pt x="20678" y="16764"/>
                    </a:lnTo>
                    <a:cubicBezTo>
                      <a:pt x="20678" y="14151"/>
                      <a:pt x="19364" y="11169"/>
                      <a:pt x="19364" y="8198"/>
                    </a:cubicBezTo>
                    <a:lnTo>
                      <a:pt x="19364" y="6701"/>
                    </a:lnTo>
                    <a:cubicBezTo>
                      <a:pt x="19364" y="5584"/>
                      <a:pt x="18716" y="4836"/>
                      <a:pt x="18716" y="3719"/>
                    </a:cubicBezTo>
                    <a:lnTo>
                      <a:pt x="16107" y="7818"/>
                    </a:lnTo>
                    <a:cubicBezTo>
                      <a:pt x="16107" y="5584"/>
                      <a:pt x="16107" y="3351"/>
                      <a:pt x="17402" y="1117"/>
                    </a:cubicBezTo>
                    <a:cubicBezTo>
                      <a:pt x="17402" y="1117"/>
                      <a:pt x="12831" y="369"/>
                      <a:pt x="1283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6" name="Google Shape;6712;p71"/>
              <p:cNvSpPr/>
              <p:nvPr/>
            </p:nvSpPr>
            <p:spPr>
              <a:xfrm flipH="1" rot="5400000">
                <a:off x="819033" y="8875859"/>
                <a:ext cx="213067" cy="717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23" y="0"/>
                    </a:moveTo>
                    <a:lnTo>
                      <a:pt x="13223" y="1630"/>
                    </a:lnTo>
                    <a:lnTo>
                      <a:pt x="12534" y="1630"/>
                    </a:lnTo>
                    <a:lnTo>
                      <a:pt x="12534" y="269"/>
                    </a:lnTo>
                    <a:cubicBezTo>
                      <a:pt x="12534" y="815"/>
                      <a:pt x="7667" y="815"/>
                      <a:pt x="7667" y="1092"/>
                    </a:cubicBezTo>
                    <a:lnTo>
                      <a:pt x="7667" y="1630"/>
                    </a:lnTo>
                    <a:cubicBezTo>
                      <a:pt x="6956" y="2176"/>
                      <a:pt x="6267" y="2445"/>
                      <a:pt x="6267" y="2722"/>
                    </a:cubicBezTo>
                    <a:cubicBezTo>
                      <a:pt x="6267" y="3538"/>
                      <a:pt x="6267" y="4075"/>
                      <a:pt x="5578" y="4899"/>
                    </a:cubicBezTo>
                    <a:lnTo>
                      <a:pt x="5578" y="2445"/>
                    </a:lnTo>
                    <a:cubicBezTo>
                      <a:pt x="3468" y="7613"/>
                      <a:pt x="2089" y="12235"/>
                      <a:pt x="0" y="17402"/>
                    </a:cubicBezTo>
                    <a:lnTo>
                      <a:pt x="689" y="17402"/>
                    </a:lnTo>
                    <a:lnTo>
                      <a:pt x="689" y="18763"/>
                    </a:lnTo>
                    <a:cubicBezTo>
                      <a:pt x="689" y="19032"/>
                      <a:pt x="6267" y="19032"/>
                      <a:pt x="6267" y="19032"/>
                    </a:cubicBezTo>
                    <a:lnTo>
                      <a:pt x="7667" y="19032"/>
                    </a:lnTo>
                    <a:lnTo>
                      <a:pt x="7667" y="21478"/>
                    </a:lnTo>
                    <a:cubicBezTo>
                      <a:pt x="7667" y="21478"/>
                      <a:pt x="10132" y="21600"/>
                      <a:pt x="11782" y="21600"/>
                    </a:cubicBezTo>
                    <a:cubicBezTo>
                      <a:pt x="12617" y="21600"/>
                      <a:pt x="13223" y="21567"/>
                      <a:pt x="13223" y="21478"/>
                    </a:cubicBezTo>
                    <a:lnTo>
                      <a:pt x="13223" y="21209"/>
                    </a:lnTo>
                    <a:cubicBezTo>
                      <a:pt x="13223" y="21209"/>
                      <a:pt x="15396" y="21331"/>
                      <a:pt x="16837" y="21331"/>
                    </a:cubicBezTo>
                    <a:cubicBezTo>
                      <a:pt x="17568" y="21331"/>
                      <a:pt x="18111" y="21298"/>
                      <a:pt x="18111" y="21209"/>
                    </a:cubicBezTo>
                    <a:lnTo>
                      <a:pt x="18111" y="19301"/>
                    </a:lnTo>
                    <a:lnTo>
                      <a:pt x="20890" y="19301"/>
                    </a:lnTo>
                    <a:lnTo>
                      <a:pt x="20890" y="17671"/>
                    </a:lnTo>
                    <a:lnTo>
                      <a:pt x="21600" y="17671"/>
                    </a:lnTo>
                    <a:cubicBezTo>
                      <a:pt x="20200" y="14957"/>
                      <a:pt x="20200" y="11966"/>
                      <a:pt x="20200" y="8974"/>
                    </a:cubicBezTo>
                    <a:lnTo>
                      <a:pt x="20200" y="4622"/>
                    </a:lnTo>
                    <a:cubicBezTo>
                      <a:pt x="20200" y="3806"/>
                      <a:pt x="19511" y="3260"/>
                      <a:pt x="19511" y="2445"/>
                    </a:cubicBezTo>
                    <a:cubicBezTo>
                      <a:pt x="19511" y="3538"/>
                      <a:pt x="18111" y="4622"/>
                      <a:pt x="18111" y="5437"/>
                    </a:cubicBezTo>
                    <a:cubicBezTo>
                      <a:pt x="17422" y="5983"/>
                      <a:pt x="17422" y="5983"/>
                      <a:pt x="17422" y="6252"/>
                    </a:cubicBezTo>
                    <a:lnTo>
                      <a:pt x="17422" y="6798"/>
                    </a:lnTo>
                    <a:lnTo>
                      <a:pt x="16712" y="6798"/>
                    </a:lnTo>
                    <a:cubicBezTo>
                      <a:pt x="16712" y="4899"/>
                      <a:pt x="17422" y="2722"/>
                      <a:pt x="17422" y="815"/>
                    </a:cubicBezTo>
                    <a:cubicBezTo>
                      <a:pt x="17422" y="815"/>
                      <a:pt x="13223" y="269"/>
                      <a:pt x="1322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7" name="Google Shape;6713;p71"/>
              <p:cNvSpPr/>
              <p:nvPr/>
            </p:nvSpPr>
            <p:spPr>
              <a:xfrm flipH="1" rot="5400000">
                <a:off x="279353" y="8505281"/>
                <a:ext cx="206059" cy="503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2324"/>
                    </a:lnTo>
                    <a:lnTo>
                      <a:pt x="10087" y="2324"/>
                    </a:lnTo>
                    <a:lnTo>
                      <a:pt x="10087" y="383"/>
                    </a:lnTo>
                    <a:cubicBezTo>
                      <a:pt x="10087" y="778"/>
                      <a:pt x="5767" y="778"/>
                      <a:pt x="5767" y="1162"/>
                    </a:cubicBezTo>
                    <a:lnTo>
                      <a:pt x="5767" y="2324"/>
                    </a:lnTo>
                    <a:cubicBezTo>
                      <a:pt x="4320" y="2707"/>
                      <a:pt x="3586" y="3102"/>
                      <a:pt x="3586" y="3869"/>
                    </a:cubicBezTo>
                    <a:lnTo>
                      <a:pt x="3586" y="6588"/>
                    </a:lnTo>
                    <a:lnTo>
                      <a:pt x="2873" y="3102"/>
                    </a:lnTo>
                    <a:cubicBezTo>
                      <a:pt x="2160" y="7750"/>
                      <a:pt x="713" y="11631"/>
                      <a:pt x="0" y="15883"/>
                    </a:cubicBezTo>
                    <a:lnTo>
                      <a:pt x="713" y="15883"/>
                    </a:lnTo>
                    <a:lnTo>
                      <a:pt x="713" y="17824"/>
                    </a:lnTo>
                    <a:cubicBezTo>
                      <a:pt x="713" y="18021"/>
                      <a:pt x="1966" y="18114"/>
                      <a:pt x="3326" y="18114"/>
                    </a:cubicBezTo>
                    <a:cubicBezTo>
                      <a:pt x="4687" y="18114"/>
                      <a:pt x="6113" y="18021"/>
                      <a:pt x="6480" y="17824"/>
                    </a:cubicBezTo>
                    <a:lnTo>
                      <a:pt x="7193" y="17824"/>
                    </a:lnTo>
                    <a:lnTo>
                      <a:pt x="7193" y="21310"/>
                    </a:lnTo>
                    <a:cubicBezTo>
                      <a:pt x="7193" y="21507"/>
                      <a:pt x="8640" y="21600"/>
                      <a:pt x="10087" y="21600"/>
                    </a:cubicBezTo>
                    <a:cubicBezTo>
                      <a:pt x="11513" y="21600"/>
                      <a:pt x="12960" y="21507"/>
                      <a:pt x="12960" y="21310"/>
                    </a:cubicBezTo>
                    <a:lnTo>
                      <a:pt x="12960" y="20148"/>
                    </a:lnTo>
                    <a:cubicBezTo>
                      <a:pt x="12960" y="20345"/>
                      <a:pt x="14213" y="20438"/>
                      <a:pt x="15487" y="20438"/>
                    </a:cubicBezTo>
                    <a:cubicBezTo>
                      <a:pt x="16740" y="20438"/>
                      <a:pt x="18014" y="20345"/>
                      <a:pt x="18014" y="20148"/>
                    </a:cubicBezTo>
                    <a:lnTo>
                      <a:pt x="18014" y="18219"/>
                    </a:lnTo>
                    <a:cubicBezTo>
                      <a:pt x="20174" y="18219"/>
                      <a:pt x="21600" y="18219"/>
                      <a:pt x="21600" y="17824"/>
                    </a:cubicBezTo>
                    <a:lnTo>
                      <a:pt x="21600" y="15500"/>
                    </a:lnTo>
                    <a:cubicBezTo>
                      <a:pt x="20758" y="15953"/>
                      <a:pt x="20412" y="16139"/>
                      <a:pt x="20261" y="16139"/>
                    </a:cubicBezTo>
                    <a:cubicBezTo>
                      <a:pt x="20174" y="16139"/>
                      <a:pt x="20174" y="16046"/>
                      <a:pt x="20174" y="15883"/>
                    </a:cubicBezTo>
                    <a:cubicBezTo>
                      <a:pt x="18727" y="13560"/>
                      <a:pt x="18727" y="10457"/>
                      <a:pt x="18014" y="8133"/>
                    </a:cubicBezTo>
                    <a:lnTo>
                      <a:pt x="18014" y="6588"/>
                    </a:lnTo>
                    <a:cubicBezTo>
                      <a:pt x="18014" y="5810"/>
                      <a:pt x="18014" y="4648"/>
                      <a:pt x="17280" y="3869"/>
                    </a:cubicBezTo>
                    <a:cubicBezTo>
                      <a:pt x="17280" y="5031"/>
                      <a:pt x="16567" y="6588"/>
                      <a:pt x="16567" y="7750"/>
                    </a:cubicBezTo>
                    <a:lnTo>
                      <a:pt x="15120" y="8133"/>
                    </a:lnTo>
                    <a:lnTo>
                      <a:pt x="15120" y="778"/>
                    </a:lnTo>
                    <a:cubicBezTo>
                      <a:pt x="15120" y="383"/>
                      <a:pt x="10800" y="383"/>
                      <a:pt x="1080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8" name="Google Shape;6714;p71"/>
              <p:cNvSpPr/>
              <p:nvPr/>
            </p:nvSpPr>
            <p:spPr>
              <a:xfrm flipH="1" rot="5400000">
                <a:off x="841639" y="7874349"/>
                <a:ext cx="213066" cy="6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66" y="0"/>
                    </a:moveTo>
                    <a:cubicBezTo>
                      <a:pt x="9066" y="870"/>
                      <a:pt x="9066" y="1166"/>
                      <a:pt x="9756" y="2036"/>
                    </a:cubicBezTo>
                    <a:lnTo>
                      <a:pt x="9066" y="2036"/>
                    </a:lnTo>
                    <a:cubicBezTo>
                      <a:pt x="9066" y="1453"/>
                      <a:pt x="9066" y="870"/>
                      <a:pt x="7667" y="583"/>
                    </a:cubicBezTo>
                    <a:lnTo>
                      <a:pt x="3489" y="1166"/>
                    </a:lnTo>
                    <a:lnTo>
                      <a:pt x="3489" y="2036"/>
                    </a:lnTo>
                    <a:cubicBezTo>
                      <a:pt x="2778" y="2323"/>
                      <a:pt x="689" y="2610"/>
                      <a:pt x="2089" y="2906"/>
                    </a:cubicBezTo>
                    <a:lnTo>
                      <a:pt x="2089" y="4063"/>
                    </a:lnTo>
                    <a:cubicBezTo>
                      <a:pt x="2089" y="3775"/>
                      <a:pt x="689" y="2906"/>
                      <a:pt x="689" y="2610"/>
                    </a:cubicBezTo>
                    <a:cubicBezTo>
                      <a:pt x="689" y="3480"/>
                      <a:pt x="0" y="4063"/>
                      <a:pt x="0" y="4932"/>
                    </a:cubicBezTo>
                    <a:lnTo>
                      <a:pt x="0" y="17416"/>
                    </a:lnTo>
                    <a:lnTo>
                      <a:pt x="689" y="17416"/>
                    </a:lnTo>
                    <a:lnTo>
                      <a:pt x="689" y="18860"/>
                    </a:lnTo>
                    <a:lnTo>
                      <a:pt x="6956" y="18860"/>
                    </a:lnTo>
                    <a:lnTo>
                      <a:pt x="6956" y="21478"/>
                    </a:lnTo>
                    <a:cubicBezTo>
                      <a:pt x="6956" y="21574"/>
                      <a:pt x="7583" y="21600"/>
                      <a:pt x="8419" y="21600"/>
                    </a:cubicBezTo>
                    <a:cubicBezTo>
                      <a:pt x="10069" y="21600"/>
                      <a:pt x="12534" y="21478"/>
                      <a:pt x="12534" y="21478"/>
                    </a:cubicBezTo>
                    <a:cubicBezTo>
                      <a:pt x="12534" y="21574"/>
                      <a:pt x="13077" y="21600"/>
                      <a:pt x="13808" y="21600"/>
                    </a:cubicBezTo>
                    <a:cubicBezTo>
                      <a:pt x="15250" y="21600"/>
                      <a:pt x="17422" y="21478"/>
                      <a:pt x="17422" y="21478"/>
                    </a:cubicBezTo>
                    <a:lnTo>
                      <a:pt x="17422" y="20025"/>
                    </a:lnTo>
                    <a:cubicBezTo>
                      <a:pt x="19511" y="20025"/>
                      <a:pt x="20911" y="20025"/>
                      <a:pt x="20911" y="19730"/>
                    </a:cubicBezTo>
                    <a:lnTo>
                      <a:pt x="20911" y="17990"/>
                    </a:lnTo>
                    <a:lnTo>
                      <a:pt x="21600" y="17990"/>
                    </a:lnTo>
                    <a:cubicBezTo>
                      <a:pt x="20911" y="12188"/>
                      <a:pt x="19511" y="7255"/>
                      <a:pt x="14623" y="2610"/>
                    </a:cubicBezTo>
                    <a:lnTo>
                      <a:pt x="14623" y="5228"/>
                    </a:lnTo>
                    <a:cubicBezTo>
                      <a:pt x="14623" y="3775"/>
                      <a:pt x="13933" y="2036"/>
                      <a:pt x="13244" y="583"/>
                    </a:cubicBezTo>
                    <a:cubicBezTo>
                      <a:pt x="13244" y="0"/>
                      <a:pt x="9066" y="0"/>
                      <a:pt x="90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9" name="Google Shape;6715;p71"/>
              <p:cNvSpPr/>
              <p:nvPr/>
            </p:nvSpPr>
            <p:spPr>
              <a:xfrm flipH="1" rot="5400000">
                <a:off x="305206" y="7472608"/>
                <a:ext cx="206059" cy="451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2590"/>
                    </a:lnTo>
                    <a:lnTo>
                      <a:pt x="10087" y="2590"/>
                    </a:lnTo>
                    <a:lnTo>
                      <a:pt x="10087" y="427"/>
                    </a:lnTo>
                    <a:cubicBezTo>
                      <a:pt x="10087" y="868"/>
                      <a:pt x="5033" y="868"/>
                      <a:pt x="5033" y="1295"/>
                    </a:cubicBezTo>
                    <a:lnTo>
                      <a:pt x="5033" y="2590"/>
                    </a:lnTo>
                    <a:cubicBezTo>
                      <a:pt x="4320" y="3017"/>
                      <a:pt x="3586" y="3458"/>
                      <a:pt x="3586" y="4312"/>
                    </a:cubicBezTo>
                    <a:lnTo>
                      <a:pt x="3586" y="6915"/>
                    </a:lnTo>
                    <a:cubicBezTo>
                      <a:pt x="3586" y="5607"/>
                      <a:pt x="3586" y="4753"/>
                      <a:pt x="2873" y="3458"/>
                    </a:cubicBezTo>
                    <a:cubicBezTo>
                      <a:pt x="2873" y="4312"/>
                      <a:pt x="1426" y="5607"/>
                      <a:pt x="1426" y="6475"/>
                    </a:cubicBezTo>
                    <a:cubicBezTo>
                      <a:pt x="713" y="9505"/>
                      <a:pt x="0" y="12963"/>
                      <a:pt x="0" y="15553"/>
                    </a:cubicBezTo>
                    <a:lnTo>
                      <a:pt x="713" y="15553"/>
                    </a:lnTo>
                    <a:lnTo>
                      <a:pt x="713" y="17702"/>
                    </a:lnTo>
                    <a:lnTo>
                      <a:pt x="7193" y="17702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0732"/>
                    </a:lnTo>
                    <a:cubicBezTo>
                      <a:pt x="12960" y="21017"/>
                      <a:pt x="13522" y="21121"/>
                      <a:pt x="14278" y="21121"/>
                    </a:cubicBezTo>
                    <a:cubicBezTo>
                      <a:pt x="15768" y="21121"/>
                      <a:pt x="18014" y="20732"/>
                      <a:pt x="18014" y="20732"/>
                    </a:cubicBezTo>
                    <a:lnTo>
                      <a:pt x="18014" y="18570"/>
                    </a:lnTo>
                    <a:lnTo>
                      <a:pt x="21600" y="18570"/>
                    </a:lnTo>
                    <a:lnTo>
                      <a:pt x="21600" y="15980"/>
                    </a:lnTo>
                    <a:cubicBezTo>
                      <a:pt x="18727" y="15553"/>
                      <a:pt x="20174" y="15553"/>
                      <a:pt x="20174" y="15553"/>
                    </a:cubicBezTo>
                    <a:cubicBezTo>
                      <a:pt x="18727" y="12963"/>
                      <a:pt x="18727" y="9932"/>
                      <a:pt x="18014" y="7770"/>
                    </a:cubicBezTo>
                    <a:lnTo>
                      <a:pt x="18014" y="6915"/>
                    </a:lnTo>
                    <a:cubicBezTo>
                      <a:pt x="18014" y="5607"/>
                      <a:pt x="17280" y="4753"/>
                      <a:pt x="17280" y="3458"/>
                    </a:cubicBezTo>
                    <a:cubicBezTo>
                      <a:pt x="17280" y="5180"/>
                      <a:pt x="15854" y="6915"/>
                      <a:pt x="15854" y="8637"/>
                    </a:cubicBezTo>
                    <a:cubicBezTo>
                      <a:pt x="15854" y="8637"/>
                      <a:pt x="15854" y="9065"/>
                      <a:pt x="15120" y="9065"/>
                    </a:cubicBezTo>
                    <a:lnTo>
                      <a:pt x="15120" y="868"/>
                    </a:lnTo>
                    <a:cubicBezTo>
                      <a:pt x="15120" y="427"/>
                      <a:pt x="10800" y="427"/>
                      <a:pt x="1080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0" name="Google Shape;6716;p71"/>
              <p:cNvSpPr/>
              <p:nvPr/>
            </p:nvSpPr>
            <p:spPr>
              <a:xfrm flipH="1" rot="5400000">
                <a:off x="957332" y="6744463"/>
                <a:ext cx="230192" cy="69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9" h="21600" fill="norm" stroke="1" extrusionOk="0">
                    <a:moveTo>
                      <a:pt x="10155" y="0"/>
                    </a:moveTo>
                    <a:lnTo>
                      <a:pt x="10155" y="1962"/>
                    </a:lnTo>
                    <a:lnTo>
                      <a:pt x="8934" y="1962"/>
                    </a:lnTo>
                    <a:lnTo>
                      <a:pt x="8934" y="556"/>
                    </a:lnTo>
                    <a:cubicBezTo>
                      <a:pt x="8934" y="842"/>
                      <a:pt x="5236" y="842"/>
                      <a:pt x="5236" y="1120"/>
                    </a:cubicBezTo>
                    <a:lnTo>
                      <a:pt x="5236" y="1962"/>
                    </a:lnTo>
                    <a:lnTo>
                      <a:pt x="3997" y="2526"/>
                    </a:lnTo>
                    <a:cubicBezTo>
                      <a:pt x="3997" y="2804"/>
                      <a:pt x="3997" y="3646"/>
                      <a:pt x="2758" y="3933"/>
                    </a:cubicBezTo>
                    <a:lnTo>
                      <a:pt x="2758" y="2248"/>
                    </a:lnTo>
                    <a:cubicBezTo>
                      <a:pt x="-331" y="7023"/>
                      <a:pt x="-941" y="12076"/>
                      <a:pt x="1519" y="17415"/>
                    </a:cubicBezTo>
                    <a:cubicBezTo>
                      <a:pt x="1519" y="17979"/>
                      <a:pt x="1519" y="18257"/>
                      <a:pt x="2147" y="19099"/>
                    </a:cubicBezTo>
                    <a:cubicBezTo>
                      <a:pt x="2147" y="19192"/>
                      <a:pt x="2554" y="19225"/>
                      <a:pt x="3146" y="19225"/>
                    </a:cubicBezTo>
                    <a:cubicBezTo>
                      <a:pt x="4330" y="19225"/>
                      <a:pt x="6253" y="19099"/>
                      <a:pt x="7085" y="19099"/>
                    </a:cubicBezTo>
                    <a:lnTo>
                      <a:pt x="7695" y="19099"/>
                    </a:lnTo>
                    <a:cubicBezTo>
                      <a:pt x="7695" y="19663"/>
                      <a:pt x="7695" y="20783"/>
                      <a:pt x="8306" y="21347"/>
                    </a:cubicBezTo>
                    <a:cubicBezTo>
                      <a:pt x="8306" y="21533"/>
                      <a:pt x="8860" y="21600"/>
                      <a:pt x="9600" y="21600"/>
                    </a:cubicBezTo>
                    <a:cubicBezTo>
                      <a:pt x="11061" y="21600"/>
                      <a:pt x="13243" y="21347"/>
                      <a:pt x="13243" y="21347"/>
                    </a:cubicBezTo>
                    <a:lnTo>
                      <a:pt x="13243" y="21069"/>
                    </a:lnTo>
                    <a:cubicBezTo>
                      <a:pt x="13243" y="21255"/>
                      <a:pt x="13724" y="21314"/>
                      <a:pt x="14371" y="21314"/>
                    </a:cubicBezTo>
                    <a:cubicBezTo>
                      <a:pt x="15647" y="21314"/>
                      <a:pt x="17571" y="21069"/>
                      <a:pt x="17571" y="21069"/>
                    </a:cubicBezTo>
                    <a:lnTo>
                      <a:pt x="17571" y="19663"/>
                    </a:lnTo>
                    <a:cubicBezTo>
                      <a:pt x="19420" y="19663"/>
                      <a:pt x="20659" y="19663"/>
                      <a:pt x="20659" y="19377"/>
                    </a:cubicBezTo>
                    <a:cubicBezTo>
                      <a:pt x="18181" y="19099"/>
                      <a:pt x="18181" y="18821"/>
                      <a:pt x="17571" y="17979"/>
                    </a:cubicBezTo>
                    <a:lnTo>
                      <a:pt x="18181" y="17979"/>
                    </a:lnTo>
                    <a:cubicBezTo>
                      <a:pt x="17571" y="13760"/>
                      <a:pt x="16942" y="9827"/>
                      <a:pt x="16332" y="5617"/>
                    </a:cubicBezTo>
                    <a:lnTo>
                      <a:pt x="16332" y="5053"/>
                    </a:lnTo>
                    <a:cubicBezTo>
                      <a:pt x="16332" y="4211"/>
                      <a:pt x="15093" y="3646"/>
                      <a:pt x="15093" y="2804"/>
                    </a:cubicBezTo>
                    <a:cubicBezTo>
                      <a:pt x="14482" y="3933"/>
                      <a:pt x="14482" y="5339"/>
                      <a:pt x="13872" y="6459"/>
                    </a:cubicBezTo>
                    <a:lnTo>
                      <a:pt x="13872" y="842"/>
                    </a:lnTo>
                    <a:cubicBezTo>
                      <a:pt x="13872" y="842"/>
                      <a:pt x="10155" y="278"/>
                      <a:pt x="1015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1" name="Google Shape;6717;p71"/>
              <p:cNvSpPr/>
              <p:nvPr/>
            </p:nvSpPr>
            <p:spPr>
              <a:xfrm flipH="1" rot="5400000">
                <a:off x="477801" y="6136323"/>
                <a:ext cx="213066" cy="821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423"/>
                    </a:lnTo>
                    <a:lnTo>
                      <a:pt x="9066" y="1423"/>
                    </a:lnTo>
                    <a:lnTo>
                      <a:pt x="9066" y="235"/>
                    </a:lnTo>
                    <a:cubicBezTo>
                      <a:pt x="9066" y="470"/>
                      <a:pt x="4888" y="712"/>
                      <a:pt x="4888" y="712"/>
                    </a:cubicBezTo>
                    <a:lnTo>
                      <a:pt x="4888" y="1423"/>
                    </a:lnTo>
                    <a:cubicBezTo>
                      <a:pt x="3489" y="1658"/>
                      <a:pt x="2799" y="1893"/>
                      <a:pt x="2799" y="2370"/>
                    </a:cubicBezTo>
                    <a:lnTo>
                      <a:pt x="2799" y="3558"/>
                    </a:lnTo>
                    <a:cubicBezTo>
                      <a:pt x="2799" y="2847"/>
                      <a:pt x="2089" y="2605"/>
                      <a:pt x="2089" y="1893"/>
                    </a:cubicBezTo>
                    <a:cubicBezTo>
                      <a:pt x="2089" y="2605"/>
                      <a:pt x="1400" y="3082"/>
                      <a:pt x="1400" y="3793"/>
                    </a:cubicBezTo>
                    <a:cubicBezTo>
                      <a:pt x="1400" y="8540"/>
                      <a:pt x="0" y="13294"/>
                      <a:pt x="0" y="18276"/>
                    </a:cubicBezTo>
                    <a:lnTo>
                      <a:pt x="1400" y="18276"/>
                    </a:lnTo>
                    <a:lnTo>
                      <a:pt x="1400" y="19465"/>
                    </a:lnTo>
                    <a:cubicBezTo>
                      <a:pt x="1400" y="19465"/>
                      <a:pt x="3572" y="19572"/>
                      <a:pt x="5014" y="19572"/>
                    </a:cubicBezTo>
                    <a:cubicBezTo>
                      <a:pt x="5745" y="19572"/>
                      <a:pt x="6288" y="19543"/>
                      <a:pt x="6288" y="19465"/>
                    </a:cubicBezTo>
                    <a:lnTo>
                      <a:pt x="6977" y="19465"/>
                    </a:lnTo>
                    <a:lnTo>
                      <a:pt x="6977" y="21600"/>
                    </a:lnTo>
                    <a:lnTo>
                      <a:pt x="12555" y="21600"/>
                    </a:lnTo>
                    <a:lnTo>
                      <a:pt x="12555" y="21365"/>
                    </a:lnTo>
                    <a:lnTo>
                      <a:pt x="18132" y="21365"/>
                    </a:lnTo>
                    <a:lnTo>
                      <a:pt x="18132" y="20177"/>
                    </a:lnTo>
                    <a:cubicBezTo>
                      <a:pt x="19511" y="20177"/>
                      <a:pt x="20221" y="20177"/>
                      <a:pt x="20221" y="19700"/>
                    </a:cubicBezTo>
                    <a:lnTo>
                      <a:pt x="20221" y="18276"/>
                    </a:lnTo>
                    <a:lnTo>
                      <a:pt x="21600" y="18276"/>
                    </a:lnTo>
                    <a:cubicBezTo>
                      <a:pt x="21600" y="12576"/>
                      <a:pt x="19511" y="7359"/>
                      <a:pt x="15333" y="1893"/>
                    </a:cubicBezTo>
                    <a:lnTo>
                      <a:pt x="15333" y="4270"/>
                    </a:lnTo>
                    <a:cubicBezTo>
                      <a:pt x="15333" y="3082"/>
                      <a:pt x="13933" y="1658"/>
                      <a:pt x="13933" y="470"/>
                    </a:cubicBezTo>
                    <a:cubicBezTo>
                      <a:pt x="13933" y="235"/>
                      <a:pt x="9756" y="235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2" name="Google Shape;6718;p71"/>
              <p:cNvSpPr/>
              <p:nvPr/>
            </p:nvSpPr>
            <p:spPr>
              <a:xfrm flipH="1" rot="5400000">
                <a:off x="383068" y="5593820"/>
                <a:ext cx="206265" cy="621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93"/>
                    </a:lnTo>
                    <a:lnTo>
                      <a:pt x="10077" y="1893"/>
                    </a:lnTo>
                    <a:lnTo>
                      <a:pt x="10077" y="320"/>
                    </a:lnTo>
                    <a:cubicBezTo>
                      <a:pt x="10077" y="942"/>
                      <a:pt x="5761" y="942"/>
                      <a:pt x="5761" y="1262"/>
                    </a:cubicBezTo>
                    <a:lnTo>
                      <a:pt x="5761" y="1893"/>
                    </a:lnTo>
                    <a:cubicBezTo>
                      <a:pt x="4316" y="2514"/>
                      <a:pt x="3604" y="2834"/>
                      <a:pt x="3604" y="3145"/>
                    </a:cubicBezTo>
                    <a:lnTo>
                      <a:pt x="3604" y="5970"/>
                    </a:lnTo>
                    <a:cubicBezTo>
                      <a:pt x="3604" y="4717"/>
                      <a:pt x="3604" y="4086"/>
                      <a:pt x="2870" y="2834"/>
                    </a:cubicBezTo>
                    <a:cubicBezTo>
                      <a:pt x="2870" y="3456"/>
                      <a:pt x="2158" y="4397"/>
                      <a:pt x="2158" y="5028"/>
                    </a:cubicBezTo>
                    <a:cubicBezTo>
                      <a:pt x="712" y="9115"/>
                      <a:pt x="0" y="12881"/>
                      <a:pt x="0" y="16967"/>
                    </a:cubicBezTo>
                    <a:lnTo>
                      <a:pt x="712" y="16967"/>
                    </a:lnTo>
                    <a:lnTo>
                      <a:pt x="712" y="18530"/>
                    </a:lnTo>
                    <a:cubicBezTo>
                      <a:pt x="712" y="18690"/>
                      <a:pt x="2158" y="18766"/>
                      <a:pt x="3604" y="18766"/>
                    </a:cubicBezTo>
                    <a:cubicBezTo>
                      <a:pt x="5028" y="18766"/>
                      <a:pt x="6474" y="18690"/>
                      <a:pt x="6474" y="18530"/>
                    </a:cubicBezTo>
                    <a:lnTo>
                      <a:pt x="7186" y="18530"/>
                    </a:lnTo>
                    <a:lnTo>
                      <a:pt x="7186" y="21365"/>
                    </a:lnTo>
                    <a:cubicBezTo>
                      <a:pt x="7186" y="21515"/>
                      <a:pt x="8631" y="21600"/>
                      <a:pt x="10077" y="21600"/>
                    </a:cubicBezTo>
                    <a:cubicBezTo>
                      <a:pt x="11523" y="21600"/>
                      <a:pt x="12947" y="21515"/>
                      <a:pt x="12947" y="21365"/>
                    </a:cubicBezTo>
                    <a:lnTo>
                      <a:pt x="12947" y="20734"/>
                    </a:lnTo>
                    <a:cubicBezTo>
                      <a:pt x="12947" y="21044"/>
                      <a:pt x="14220" y="21205"/>
                      <a:pt x="15472" y="21205"/>
                    </a:cubicBezTo>
                    <a:cubicBezTo>
                      <a:pt x="16723" y="21205"/>
                      <a:pt x="17996" y="21044"/>
                      <a:pt x="17996" y="20734"/>
                    </a:cubicBezTo>
                    <a:lnTo>
                      <a:pt x="17996" y="19161"/>
                    </a:lnTo>
                    <a:lnTo>
                      <a:pt x="21600" y="19161"/>
                    </a:lnTo>
                    <a:lnTo>
                      <a:pt x="21600" y="17278"/>
                    </a:lnTo>
                    <a:cubicBezTo>
                      <a:pt x="20802" y="17796"/>
                      <a:pt x="20435" y="18031"/>
                      <a:pt x="20284" y="18031"/>
                    </a:cubicBezTo>
                    <a:cubicBezTo>
                      <a:pt x="20154" y="18031"/>
                      <a:pt x="20154" y="17871"/>
                      <a:pt x="20154" y="17589"/>
                    </a:cubicBezTo>
                    <a:cubicBezTo>
                      <a:pt x="18708" y="14133"/>
                      <a:pt x="18708" y="10998"/>
                      <a:pt x="17996" y="7542"/>
                    </a:cubicBezTo>
                    <a:lnTo>
                      <a:pt x="17996" y="5659"/>
                    </a:lnTo>
                    <a:cubicBezTo>
                      <a:pt x="17996" y="4717"/>
                      <a:pt x="17263" y="4086"/>
                      <a:pt x="17263" y="3145"/>
                    </a:cubicBezTo>
                    <a:cubicBezTo>
                      <a:pt x="17263" y="4397"/>
                      <a:pt x="17263" y="5659"/>
                      <a:pt x="16551" y="6290"/>
                    </a:cubicBezTo>
                    <a:lnTo>
                      <a:pt x="15105" y="6601"/>
                    </a:lnTo>
                    <a:lnTo>
                      <a:pt x="15105" y="942"/>
                    </a:lnTo>
                    <a:cubicBezTo>
                      <a:pt x="15105" y="320"/>
                      <a:pt x="10789" y="320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3" name="Google Shape;6719;p71"/>
              <p:cNvSpPr/>
              <p:nvPr/>
            </p:nvSpPr>
            <p:spPr>
              <a:xfrm flipH="1" rot="5400000">
                <a:off x="964660" y="5176518"/>
                <a:ext cx="219867" cy="672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34" y="0"/>
                    </a:moveTo>
                    <a:lnTo>
                      <a:pt x="12834" y="2036"/>
                    </a:lnTo>
                    <a:lnTo>
                      <a:pt x="12146" y="2036"/>
                    </a:lnTo>
                    <a:lnTo>
                      <a:pt x="12146" y="583"/>
                    </a:lnTo>
                    <a:cubicBezTo>
                      <a:pt x="12146" y="870"/>
                      <a:pt x="8097" y="870"/>
                      <a:pt x="8097" y="1166"/>
                    </a:cubicBezTo>
                    <a:lnTo>
                      <a:pt x="8097" y="2036"/>
                    </a:lnTo>
                    <a:lnTo>
                      <a:pt x="6073" y="2610"/>
                    </a:lnTo>
                    <a:cubicBezTo>
                      <a:pt x="6073" y="3480"/>
                      <a:pt x="6073" y="4063"/>
                      <a:pt x="5405" y="4932"/>
                    </a:cubicBezTo>
                    <a:lnTo>
                      <a:pt x="5405" y="2036"/>
                    </a:lnTo>
                    <a:lnTo>
                      <a:pt x="0" y="17120"/>
                    </a:lnTo>
                    <a:lnTo>
                      <a:pt x="1356" y="17120"/>
                    </a:lnTo>
                    <a:lnTo>
                      <a:pt x="1356" y="18573"/>
                    </a:lnTo>
                    <a:cubicBezTo>
                      <a:pt x="1356" y="18860"/>
                      <a:pt x="6073" y="18860"/>
                      <a:pt x="6073" y="18860"/>
                    </a:cubicBezTo>
                    <a:lnTo>
                      <a:pt x="8097" y="18860"/>
                    </a:lnTo>
                    <a:lnTo>
                      <a:pt x="8097" y="21478"/>
                    </a:lnTo>
                    <a:cubicBezTo>
                      <a:pt x="8097" y="21478"/>
                      <a:pt x="10203" y="21600"/>
                      <a:pt x="11600" y="21600"/>
                    </a:cubicBezTo>
                    <a:cubicBezTo>
                      <a:pt x="12308" y="21600"/>
                      <a:pt x="12834" y="21574"/>
                      <a:pt x="12834" y="21478"/>
                    </a:cubicBezTo>
                    <a:lnTo>
                      <a:pt x="12834" y="21182"/>
                    </a:lnTo>
                    <a:cubicBezTo>
                      <a:pt x="12834" y="21182"/>
                      <a:pt x="15223" y="21313"/>
                      <a:pt x="16822" y="21313"/>
                    </a:cubicBezTo>
                    <a:cubicBezTo>
                      <a:pt x="17632" y="21313"/>
                      <a:pt x="18240" y="21278"/>
                      <a:pt x="18240" y="21182"/>
                    </a:cubicBezTo>
                    <a:lnTo>
                      <a:pt x="18240" y="19443"/>
                    </a:lnTo>
                    <a:lnTo>
                      <a:pt x="20932" y="19443"/>
                    </a:lnTo>
                    <a:lnTo>
                      <a:pt x="20932" y="17416"/>
                    </a:lnTo>
                    <a:lnTo>
                      <a:pt x="21600" y="17416"/>
                    </a:lnTo>
                    <a:cubicBezTo>
                      <a:pt x="19576" y="15380"/>
                      <a:pt x="19576" y="11900"/>
                      <a:pt x="19576" y="8125"/>
                    </a:cubicBezTo>
                    <a:lnTo>
                      <a:pt x="19576" y="4932"/>
                    </a:lnTo>
                    <a:cubicBezTo>
                      <a:pt x="19576" y="4063"/>
                      <a:pt x="18908" y="3480"/>
                      <a:pt x="18908" y="2610"/>
                    </a:cubicBezTo>
                    <a:lnTo>
                      <a:pt x="18240" y="5802"/>
                    </a:lnTo>
                    <a:cubicBezTo>
                      <a:pt x="18240" y="6385"/>
                      <a:pt x="16883" y="6385"/>
                      <a:pt x="16883" y="6672"/>
                    </a:cubicBezTo>
                    <a:lnTo>
                      <a:pt x="16883" y="7255"/>
                    </a:lnTo>
                    <a:lnTo>
                      <a:pt x="16195" y="7255"/>
                    </a:lnTo>
                    <a:cubicBezTo>
                      <a:pt x="16195" y="5228"/>
                      <a:pt x="16883" y="2906"/>
                      <a:pt x="16883" y="870"/>
                    </a:cubicBezTo>
                    <a:cubicBezTo>
                      <a:pt x="16883" y="870"/>
                      <a:pt x="12834" y="583"/>
                      <a:pt x="128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4" name="Google Shape;6720;p71"/>
              <p:cNvSpPr/>
              <p:nvPr/>
            </p:nvSpPr>
            <p:spPr>
              <a:xfrm flipH="1" rot="5400000">
                <a:off x="282906" y="4769952"/>
                <a:ext cx="224675" cy="513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8" h="21600" fill="norm" stroke="1" extrusionOk="0">
                    <a:moveTo>
                      <a:pt x="11225" y="0"/>
                    </a:moveTo>
                    <a:cubicBezTo>
                      <a:pt x="11225" y="1138"/>
                      <a:pt x="11225" y="1525"/>
                      <a:pt x="10597" y="2663"/>
                    </a:cubicBezTo>
                    <a:lnTo>
                      <a:pt x="9320" y="2663"/>
                    </a:lnTo>
                    <a:lnTo>
                      <a:pt x="9320" y="762"/>
                    </a:lnTo>
                    <a:cubicBezTo>
                      <a:pt x="9320" y="1138"/>
                      <a:pt x="5511" y="1138"/>
                      <a:pt x="5511" y="1525"/>
                    </a:cubicBezTo>
                    <a:lnTo>
                      <a:pt x="5511" y="3039"/>
                    </a:lnTo>
                    <a:lnTo>
                      <a:pt x="4235" y="3801"/>
                    </a:lnTo>
                    <a:cubicBezTo>
                      <a:pt x="4235" y="4552"/>
                      <a:pt x="4235" y="4552"/>
                      <a:pt x="2978" y="4939"/>
                    </a:cubicBezTo>
                    <a:lnTo>
                      <a:pt x="2978" y="3414"/>
                    </a:lnTo>
                    <a:cubicBezTo>
                      <a:pt x="-203" y="6840"/>
                      <a:pt x="-832" y="10629"/>
                      <a:pt x="1073" y="14043"/>
                    </a:cubicBezTo>
                    <a:cubicBezTo>
                      <a:pt x="1073" y="15181"/>
                      <a:pt x="1701" y="16706"/>
                      <a:pt x="2330" y="18220"/>
                    </a:cubicBezTo>
                    <a:cubicBezTo>
                      <a:pt x="2330" y="18345"/>
                      <a:pt x="2692" y="18391"/>
                      <a:pt x="3187" y="18391"/>
                    </a:cubicBezTo>
                    <a:cubicBezTo>
                      <a:pt x="4178" y="18391"/>
                      <a:pt x="5720" y="18220"/>
                      <a:pt x="6139" y="18220"/>
                    </a:cubicBezTo>
                    <a:cubicBezTo>
                      <a:pt x="6139" y="18983"/>
                      <a:pt x="7416" y="20121"/>
                      <a:pt x="8063" y="21259"/>
                    </a:cubicBezTo>
                    <a:cubicBezTo>
                      <a:pt x="8063" y="21509"/>
                      <a:pt x="8558" y="21600"/>
                      <a:pt x="9206" y="21600"/>
                    </a:cubicBezTo>
                    <a:cubicBezTo>
                      <a:pt x="10520" y="21600"/>
                      <a:pt x="12501" y="21259"/>
                      <a:pt x="12501" y="21259"/>
                    </a:cubicBezTo>
                    <a:cubicBezTo>
                      <a:pt x="11225" y="18983"/>
                      <a:pt x="11225" y="16706"/>
                      <a:pt x="11225" y="14430"/>
                    </a:cubicBezTo>
                    <a:cubicBezTo>
                      <a:pt x="11225" y="16706"/>
                      <a:pt x="11873" y="18983"/>
                      <a:pt x="12501" y="21259"/>
                    </a:cubicBezTo>
                    <a:cubicBezTo>
                      <a:pt x="12501" y="21509"/>
                      <a:pt x="13073" y="21600"/>
                      <a:pt x="13816" y="21600"/>
                    </a:cubicBezTo>
                    <a:cubicBezTo>
                      <a:pt x="15320" y="21600"/>
                      <a:pt x="17587" y="21259"/>
                      <a:pt x="17587" y="21259"/>
                    </a:cubicBezTo>
                    <a:cubicBezTo>
                      <a:pt x="17587" y="20883"/>
                      <a:pt x="16958" y="20121"/>
                      <a:pt x="16958" y="19745"/>
                    </a:cubicBezTo>
                    <a:cubicBezTo>
                      <a:pt x="18216" y="19745"/>
                      <a:pt x="20768" y="19745"/>
                      <a:pt x="20120" y="18983"/>
                    </a:cubicBezTo>
                    <a:cubicBezTo>
                      <a:pt x="19492" y="18220"/>
                      <a:pt x="19492" y="17082"/>
                      <a:pt x="19492" y="16706"/>
                    </a:cubicBezTo>
                    <a:cubicBezTo>
                      <a:pt x="20120" y="16706"/>
                      <a:pt x="20768" y="16706"/>
                      <a:pt x="20768" y="16319"/>
                    </a:cubicBezTo>
                    <a:cubicBezTo>
                      <a:pt x="19492" y="12154"/>
                      <a:pt x="18216" y="8353"/>
                      <a:pt x="16958" y="3801"/>
                    </a:cubicBezTo>
                    <a:cubicBezTo>
                      <a:pt x="15682" y="4939"/>
                      <a:pt x="15035" y="5690"/>
                      <a:pt x="15035" y="6840"/>
                    </a:cubicBezTo>
                    <a:lnTo>
                      <a:pt x="15035" y="1138"/>
                    </a:lnTo>
                    <a:cubicBezTo>
                      <a:pt x="15035" y="1138"/>
                      <a:pt x="11225" y="762"/>
                      <a:pt x="1122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5" name="Google Shape;6721;p71"/>
              <p:cNvSpPr/>
              <p:nvPr/>
            </p:nvSpPr>
            <p:spPr>
              <a:xfrm flipH="1" rot="5400000">
                <a:off x="535373" y="4409591"/>
                <a:ext cx="208918" cy="51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5" h="21600" fill="norm" stroke="1" extrusionOk="0">
                    <a:moveTo>
                      <a:pt x="10133" y="0"/>
                    </a:moveTo>
                    <a:cubicBezTo>
                      <a:pt x="10133" y="765"/>
                      <a:pt x="11467" y="1529"/>
                      <a:pt x="11467" y="2294"/>
                    </a:cubicBezTo>
                    <a:lnTo>
                      <a:pt x="10133" y="2294"/>
                    </a:lnTo>
                    <a:cubicBezTo>
                      <a:pt x="10133" y="1906"/>
                      <a:pt x="9445" y="765"/>
                      <a:pt x="9445" y="388"/>
                    </a:cubicBezTo>
                    <a:lnTo>
                      <a:pt x="5400" y="1529"/>
                    </a:lnTo>
                    <a:lnTo>
                      <a:pt x="5400" y="2294"/>
                    </a:lnTo>
                    <a:cubicBezTo>
                      <a:pt x="4733" y="2670"/>
                      <a:pt x="2710" y="3435"/>
                      <a:pt x="2710" y="3811"/>
                    </a:cubicBezTo>
                    <a:lnTo>
                      <a:pt x="2710" y="4188"/>
                    </a:lnTo>
                    <a:cubicBezTo>
                      <a:pt x="2710" y="3811"/>
                      <a:pt x="2022" y="3435"/>
                      <a:pt x="2022" y="3435"/>
                    </a:cubicBezTo>
                    <a:cubicBezTo>
                      <a:pt x="2022" y="3811"/>
                      <a:pt x="688" y="5329"/>
                      <a:pt x="688" y="6093"/>
                    </a:cubicBezTo>
                    <a:cubicBezTo>
                      <a:pt x="688" y="9516"/>
                      <a:pt x="688" y="12951"/>
                      <a:pt x="0" y="15986"/>
                    </a:cubicBezTo>
                    <a:lnTo>
                      <a:pt x="688" y="15986"/>
                    </a:lnTo>
                    <a:lnTo>
                      <a:pt x="688" y="17892"/>
                    </a:lnTo>
                    <a:cubicBezTo>
                      <a:pt x="688" y="17892"/>
                      <a:pt x="2184" y="18234"/>
                      <a:pt x="3580" y="18234"/>
                    </a:cubicBezTo>
                    <a:cubicBezTo>
                      <a:pt x="4267" y="18234"/>
                      <a:pt x="4955" y="18143"/>
                      <a:pt x="5400" y="17892"/>
                    </a:cubicBezTo>
                    <a:lnTo>
                      <a:pt x="6755" y="17892"/>
                    </a:lnTo>
                    <a:cubicBezTo>
                      <a:pt x="6755" y="19033"/>
                      <a:pt x="6755" y="19797"/>
                      <a:pt x="6067" y="21315"/>
                    </a:cubicBezTo>
                    <a:cubicBezTo>
                      <a:pt x="6067" y="21509"/>
                      <a:pt x="7261" y="21600"/>
                      <a:pt x="8434" y="21600"/>
                    </a:cubicBezTo>
                    <a:cubicBezTo>
                      <a:pt x="9627" y="21600"/>
                      <a:pt x="10800" y="21509"/>
                      <a:pt x="10800" y="21315"/>
                    </a:cubicBezTo>
                    <a:lnTo>
                      <a:pt x="10800" y="20938"/>
                    </a:lnTo>
                    <a:cubicBezTo>
                      <a:pt x="10800" y="21064"/>
                      <a:pt x="11407" y="21109"/>
                      <a:pt x="12196" y="21109"/>
                    </a:cubicBezTo>
                    <a:cubicBezTo>
                      <a:pt x="13793" y="21109"/>
                      <a:pt x="16200" y="20938"/>
                      <a:pt x="16200" y="20938"/>
                    </a:cubicBezTo>
                    <a:lnTo>
                      <a:pt x="16200" y="19033"/>
                    </a:lnTo>
                    <a:cubicBezTo>
                      <a:pt x="17535" y="19033"/>
                      <a:pt x="18890" y="19033"/>
                      <a:pt x="18890" y="18656"/>
                    </a:cubicBezTo>
                    <a:cubicBezTo>
                      <a:pt x="18890" y="17515"/>
                      <a:pt x="18890" y="17139"/>
                      <a:pt x="19578" y="15986"/>
                    </a:cubicBezTo>
                    <a:cubicBezTo>
                      <a:pt x="21600" y="11422"/>
                      <a:pt x="20245" y="7234"/>
                      <a:pt x="16200" y="3435"/>
                    </a:cubicBezTo>
                    <a:cubicBezTo>
                      <a:pt x="16200" y="2670"/>
                      <a:pt x="15512" y="1906"/>
                      <a:pt x="14845" y="765"/>
                    </a:cubicBezTo>
                    <a:cubicBezTo>
                      <a:pt x="14845" y="388"/>
                      <a:pt x="10133" y="388"/>
                      <a:pt x="1013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6" name="Google Shape;6722;p71"/>
              <p:cNvSpPr/>
              <p:nvPr/>
            </p:nvSpPr>
            <p:spPr>
              <a:xfrm flipH="1" rot="5400000">
                <a:off x="1022065" y="3489736"/>
                <a:ext cx="199261" cy="79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5" y="0"/>
                    </a:moveTo>
                    <a:lnTo>
                      <a:pt x="8935" y="1472"/>
                    </a:lnTo>
                    <a:lnTo>
                      <a:pt x="8198" y="1472"/>
                    </a:lnTo>
                    <a:lnTo>
                      <a:pt x="8198" y="243"/>
                    </a:lnTo>
                    <a:cubicBezTo>
                      <a:pt x="8198" y="736"/>
                      <a:pt x="3730" y="979"/>
                      <a:pt x="3730" y="979"/>
                    </a:cubicBezTo>
                    <a:lnTo>
                      <a:pt x="3730" y="1472"/>
                    </a:lnTo>
                    <a:cubicBezTo>
                      <a:pt x="2971" y="1965"/>
                      <a:pt x="1497" y="2208"/>
                      <a:pt x="1497" y="2451"/>
                    </a:cubicBezTo>
                    <a:lnTo>
                      <a:pt x="1497" y="4666"/>
                    </a:lnTo>
                    <a:cubicBezTo>
                      <a:pt x="1497" y="3680"/>
                      <a:pt x="737" y="3187"/>
                      <a:pt x="737" y="2208"/>
                    </a:cubicBezTo>
                    <a:cubicBezTo>
                      <a:pt x="737" y="2701"/>
                      <a:pt x="737" y="3187"/>
                      <a:pt x="0" y="3680"/>
                    </a:cubicBezTo>
                    <a:lnTo>
                      <a:pt x="0" y="18163"/>
                    </a:lnTo>
                    <a:lnTo>
                      <a:pt x="737" y="18163"/>
                    </a:lnTo>
                    <a:lnTo>
                      <a:pt x="737" y="19392"/>
                    </a:lnTo>
                    <a:lnTo>
                      <a:pt x="6701" y="19392"/>
                    </a:lnTo>
                    <a:lnTo>
                      <a:pt x="6701" y="21600"/>
                    </a:lnTo>
                    <a:lnTo>
                      <a:pt x="16395" y="21600"/>
                    </a:lnTo>
                    <a:lnTo>
                      <a:pt x="16395" y="20371"/>
                    </a:lnTo>
                    <a:cubicBezTo>
                      <a:pt x="18629" y="20371"/>
                      <a:pt x="20126" y="20371"/>
                      <a:pt x="20126" y="19885"/>
                    </a:cubicBezTo>
                    <a:lnTo>
                      <a:pt x="20863" y="17920"/>
                    </a:lnTo>
                    <a:lnTo>
                      <a:pt x="21600" y="17920"/>
                    </a:lnTo>
                    <a:cubicBezTo>
                      <a:pt x="20863" y="14241"/>
                      <a:pt x="18629" y="10553"/>
                      <a:pt x="17870" y="6874"/>
                    </a:cubicBezTo>
                    <a:cubicBezTo>
                      <a:pt x="17870" y="5888"/>
                      <a:pt x="17870" y="4909"/>
                      <a:pt x="17133" y="3680"/>
                    </a:cubicBezTo>
                    <a:cubicBezTo>
                      <a:pt x="17133" y="3187"/>
                      <a:pt x="15636" y="2451"/>
                      <a:pt x="15636" y="2208"/>
                    </a:cubicBezTo>
                    <a:lnTo>
                      <a:pt x="15636" y="4666"/>
                    </a:lnTo>
                    <a:lnTo>
                      <a:pt x="14899" y="4909"/>
                    </a:lnTo>
                    <a:cubicBezTo>
                      <a:pt x="14899" y="3437"/>
                      <a:pt x="14162" y="2208"/>
                      <a:pt x="14162" y="736"/>
                    </a:cubicBezTo>
                    <a:cubicBezTo>
                      <a:pt x="14162" y="243"/>
                      <a:pt x="8935" y="243"/>
                      <a:pt x="89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7" name="Google Shape;6723;p71"/>
              <p:cNvSpPr/>
              <p:nvPr/>
            </p:nvSpPr>
            <p:spPr>
              <a:xfrm flipH="1" rot="5400000">
                <a:off x="175003" y="3199842"/>
                <a:ext cx="256933" cy="60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0" h="21600" fill="norm" stroke="1" extrusionOk="0">
                    <a:moveTo>
                      <a:pt x="9878" y="0"/>
                    </a:moveTo>
                    <a:cubicBezTo>
                      <a:pt x="9878" y="963"/>
                      <a:pt x="9878" y="1281"/>
                      <a:pt x="9299" y="2245"/>
                    </a:cubicBezTo>
                    <a:lnTo>
                      <a:pt x="8157" y="2245"/>
                    </a:lnTo>
                    <a:lnTo>
                      <a:pt x="8157" y="645"/>
                    </a:lnTo>
                    <a:cubicBezTo>
                      <a:pt x="8157" y="963"/>
                      <a:pt x="4750" y="963"/>
                      <a:pt x="4750" y="1281"/>
                    </a:cubicBezTo>
                    <a:lnTo>
                      <a:pt x="4750" y="2572"/>
                    </a:lnTo>
                    <a:lnTo>
                      <a:pt x="3047" y="3208"/>
                    </a:lnTo>
                    <a:cubicBezTo>
                      <a:pt x="3047" y="3854"/>
                      <a:pt x="3047" y="4499"/>
                      <a:pt x="2485" y="4817"/>
                    </a:cubicBezTo>
                    <a:lnTo>
                      <a:pt x="2485" y="2890"/>
                    </a:lnTo>
                    <a:cubicBezTo>
                      <a:pt x="202" y="6108"/>
                      <a:pt x="-360" y="8998"/>
                      <a:pt x="202" y="11889"/>
                    </a:cubicBezTo>
                    <a:cubicBezTo>
                      <a:pt x="1343" y="14143"/>
                      <a:pt x="2485" y="16070"/>
                      <a:pt x="4750" y="18642"/>
                    </a:cubicBezTo>
                    <a:lnTo>
                      <a:pt x="7033" y="18642"/>
                    </a:lnTo>
                    <a:cubicBezTo>
                      <a:pt x="7595" y="19278"/>
                      <a:pt x="8157" y="20569"/>
                      <a:pt x="9878" y="21533"/>
                    </a:cubicBezTo>
                    <a:cubicBezTo>
                      <a:pt x="9878" y="21581"/>
                      <a:pt x="9946" y="21600"/>
                      <a:pt x="10082" y="21600"/>
                    </a:cubicBezTo>
                    <a:cubicBezTo>
                      <a:pt x="10934" y="21600"/>
                      <a:pt x="13847" y="20887"/>
                      <a:pt x="13847" y="20887"/>
                    </a:cubicBezTo>
                    <a:cubicBezTo>
                      <a:pt x="13285" y="20242"/>
                      <a:pt x="11581" y="19278"/>
                      <a:pt x="11002" y="18315"/>
                    </a:cubicBezTo>
                    <a:cubicBezTo>
                      <a:pt x="12143" y="18960"/>
                      <a:pt x="12706" y="19606"/>
                      <a:pt x="13847" y="20887"/>
                    </a:cubicBezTo>
                    <a:cubicBezTo>
                      <a:pt x="13847" y="21051"/>
                      <a:pt x="14137" y="21109"/>
                      <a:pt x="14562" y="21109"/>
                    </a:cubicBezTo>
                    <a:cubicBezTo>
                      <a:pt x="15840" y="21109"/>
                      <a:pt x="18395" y="20569"/>
                      <a:pt x="18395" y="20569"/>
                    </a:cubicBezTo>
                    <a:cubicBezTo>
                      <a:pt x="17254" y="20242"/>
                      <a:pt x="17254" y="19606"/>
                      <a:pt x="16692" y="19278"/>
                    </a:cubicBezTo>
                    <a:cubicBezTo>
                      <a:pt x="16692" y="18960"/>
                      <a:pt x="20661" y="18315"/>
                      <a:pt x="20661" y="18315"/>
                    </a:cubicBezTo>
                    <a:cubicBezTo>
                      <a:pt x="19537" y="17679"/>
                      <a:pt x="19537" y="17033"/>
                      <a:pt x="18957" y="16706"/>
                    </a:cubicBezTo>
                    <a:cubicBezTo>
                      <a:pt x="19537" y="16706"/>
                      <a:pt x="21240" y="16070"/>
                      <a:pt x="21240" y="16070"/>
                    </a:cubicBezTo>
                    <a:cubicBezTo>
                      <a:pt x="18395" y="12852"/>
                      <a:pt x="16113" y="9644"/>
                      <a:pt x="15550" y="6426"/>
                    </a:cubicBezTo>
                    <a:lnTo>
                      <a:pt x="15550" y="5781"/>
                    </a:lnTo>
                    <a:cubicBezTo>
                      <a:pt x="15550" y="4817"/>
                      <a:pt x="14988" y="4181"/>
                      <a:pt x="14988" y="2890"/>
                    </a:cubicBezTo>
                    <a:cubicBezTo>
                      <a:pt x="13847" y="3854"/>
                      <a:pt x="13847" y="4499"/>
                      <a:pt x="13285" y="5781"/>
                    </a:cubicBezTo>
                    <a:cubicBezTo>
                      <a:pt x="13285" y="4181"/>
                      <a:pt x="12706" y="2572"/>
                      <a:pt x="13285" y="963"/>
                    </a:cubicBezTo>
                    <a:cubicBezTo>
                      <a:pt x="13285" y="645"/>
                      <a:pt x="9878" y="645"/>
                      <a:pt x="98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8" name="Google Shape;6724;p71"/>
              <p:cNvSpPr/>
              <p:nvPr/>
            </p:nvSpPr>
            <p:spPr>
              <a:xfrm flipH="1" rot="5400000">
                <a:off x="270182" y="2633107"/>
                <a:ext cx="206265" cy="521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2243"/>
                    </a:lnTo>
                    <a:lnTo>
                      <a:pt x="9365" y="2243"/>
                    </a:lnTo>
                    <a:lnTo>
                      <a:pt x="9365" y="370"/>
                    </a:lnTo>
                    <a:cubicBezTo>
                      <a:pt x="9365" y="751"/>
                      <a:pt x="5049" y="1121"/>
                      <a:pt x="5049" y="1121"/>
                    </a:cubicBezTo>
                    <a:lnTo>
                      <a:pt x="5049" y="2243"/>
                    </a:lnTo>
                    <a:cubicBezTo>
                      <a:pt x="4316" y="2613"/>
                      <a:pt x="3604" y="2994"/>
                      <a:pt x="3604" y="3735"/>
                    </a:cubicBezTo>
                    <a:lnTo>
                      <a:pt x="3604" y="6729"/>
                    </a:lnTo>
                    <a:cubicBezTo>
                      <a:pt x="3604" y="5237"/>
                      <a:pt x="3604" y="4486"/>
                      <a:pt x="2158" y="2994"/>
                    </a:cubicBezTo>
                    <a:cubicBezTo>
                      <a:pt x="2158" y="4116"/>
                      <a:pt x="1446" y="4856"/>
                      <a:pt x="1446" y="5237"/>
                    </a:cubicBezTo>
                    <a:cubicBezTo>
                      <a:pt x="734" y="9353"/>
                      <a:pt x="0" y="12348"/>
                      <a:pt x="0" y="16082"/>
                    </a:cubicBezTo>
                    <a:lnTo>
                      <a:pt x="734" y="16082"/>
                    </a:lnTo>
                    <a:lnTo>
                      <a:pt x="734" y="17955"/>
                    </a:lnTo>
                    <a:cubicBezTo>
                      <a:pt x="734" y="18325"/>
                      <a:pt x="1813" y="18516"/>
                      <a:pt x="2978" y="18516"/>
                    </a:cubicBezTo>
                    <a:cubicBezTo>
                      <a:pt x="4143" y="18516"/>
                      <a:pt x="5416" y="18325"/>
                      <a:pt x="5761" y="17955"/>
                    </a:cubicBezTo>
                    <a:lnTo>
                      <a:pt x="7207" y="17955"/>
                    </a:lnTo>
                    <a:lnTo>
                      <a:pt x="7207" y="21320"/>
                    </a:lnTo>
                    <a:cubicBezTo>
                      <a:pt x="7207" y="21510"/>
                      <a:pt x="8459" y="21600"/>
                      <a:pt x="9732" y="21600"/>
                    </a:cubicBezTo>
                    <a:cubicBezTo>
                      <a:pt x="10983" y="21600"/>
                      <a:pt x="12235" y="21510"/>
                      <a:pt x="12235" y="21320"/>
                    </a:cubicBezTo>
                    <a:lnTo>
                      <a:pt x="12235" y="20198"/>
                    </a:lnTo>
                    <a:cubicBezTo>
                      <a:pt x="12235" y="20568"/>
                      <a:pt x="13681" y="20759"/>
                      <a:pt x="15126" y="20759"/>
                    </a:cubicBezTo>
                    <a:cubicBezTo>
                      <a:pt x="16572" y="20759"/>
                      <a:pt x="17996" y="20568"/>
                      <a:pt x="17996" y="20198"/>
                    </a:cubicBezTo>
                    <a:lnTo>
                      <a:pt x="17996" y="18707"/>
                    </a:lnTo>
                    <a:cubicBezTo>
                      <a:pt x="19442" y="18707"/>
                      <a:pt x="21600" y="18707"/>
                      <a:pt x="21600" y="17955"/>
                    </a:cubicBezTo>
                    <a:lnTo>
                      <a:pt x="21600" y="15712"/>
                    </a:lnTo>
                    <a:cubicBezTo>
                      <a:pt x="19442" y="16834"/>
                      <a:pt x="20888" y="16834"/>
                      <a:pt x="19442" y="16834"/>
                    </a:cubicBezTo>
                    <a:cubicBezTo>
                      <a:pt x="18730" y="13469"/>
                      <a:pt x="18730" y="10475"/>
                      <a:pt x="17996" y="7480"/>
                    </a:cubicBezTo>
                    <a:lnTo>
                      <a:pt x="17996" y="5989"/>
                    </a:lnTo>
                    <a:cubicBezTo>
                      <a:pt x="17996" y="4856"/>
                      <a:pt x="17284" y="4116"/>
                      <a:pt x="17284" y="2994"/>
                    </a:cubicBezTo>
                    <a:cubicBezTo>
                      <a:pt x="17284" y="4486"/>
                      <a:pt x="17284" y="5989"/>
                      <a:pt x="15839" y="7110"/>
                    </a:cubicBezTo>
                    <a:lnTo>
                      <a:pt x="15126" y="7850"/>
                    </a:lnTo>
                    <a:lnTo>
                      <a:pt x="15126" y="751"/>
                    </a:lnTo>
                    <a:cubicBezTo>
                      <a:pt x="15126" y="370"/>
                      <a:pt x="10811" y="370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9" name="Google Shape;6725;p71"/>
              <p:cNvSpPr/>
              <p:nvPr/>
            </p:nvSpPr>
            <p:spPr>
              <a:xfrm flipH="1" rot="5400000">
                <a:off x="1034147" y="2254493"/>
                <a:ext cx="213272" cy="611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56" y="0"/>
                    </a:moveTo>
                    <a:lnTo>
                      <a:pt x="10456" y="1912"/>
                    </a:lnTo>
                    <a:lnTo>
                      <a:pt x="9746" y="1912"/>
                    </a:lnTo>
                    <a:lnTo>
                      <a:pt x="9746" y="315"/>
                    </a:lnTo>
                    <a:cubicBezTo>
                      <a:pt x="9746" y="631"/>
                      <a:pt x="5572" y="631"/>
                      <a:pt x="5572" y="956"/>
                    </a:cubicBezTo>
                    <a:lnTo>
                      <a:pt x="5572" y="1912"/>
                    </a:lnTo>
                    <a:cubicBezTo>
                      <a:pt x="4883" y="2227"/>
                      <a:pt x="3485" y="2552"/>
                      <a:pt x="3485" y="3183"/>
                    </a:cubicBezTo>
                    <a:lnTo>
                      <a:pt x="3485" y="5735"/>
                    </a:lnTo>
                    <a:cubicBezTo>
                      <a:pt x="3485" y="4779"/>
                      <a:pt x="3485" y="3823"/>
                      <a:pt x="2797" y="2552"/>
                    </a:cubicBezTo>
                    <a:cubicBezTo>
                      <a:pt x="2797" y="3508"/>
                      <a:pt x="2108" y="4138"/>
                      <a:pt x="2108" y="5094"/>
                    </a:cubicBezTo>
                    <a:cubicBezTo>
                      <a:pt x="1398" y="8927"/>
                      <a:pt x="0" y="13065"/>
                      <a:pt x="0" y="16898"/>
                    </a:cubicBezTo>
                    <a:lnTo>
                      <a:pt x="1398" y="16898"/>
                    </a:lnTo>
                    <a:lnTo>
                      <a:pt x="1398" y="18484"/>
                    </a:lnTo>
                    <a:cubicBezTo>
                      <a:pt x="1398" y="18809"/>
                      <a:pt x="2630" y="18962"/>
                      <a:pt x="3840" y="18962"/>
                    </a:cubicBezTo>
                    <a:cubicBezTo>
                      <a:pt x="5050" y="18962"/>
                      <a:pt x="6282" y="18809"/>
                      <a:pt x="6282" y="18484"/>
                    </a:cubicBezTo>
                    <a:lnTo>
                      <a:pt x="7659" y="18484"/>
                    </a:lnTo>
                    <a:lnTo>
                      <a:pt x="7659" y="21361"/>
                    </a:lnTo>
                    <a:cubicBezTo>
                      <a:pt x="7659" y="21514"/>
                      <a:pt x="8890" y="21600"/>
                      <a:pt x="10101" y="21600"/>
                    </a:cubicBezTo>
                    <a:cubicBezTo>
                      <a:pt x="11332" y="21600"/>
                      <a:pt x="12543" y="21514"/>
                      <a:pt x="12543" y="21361"/>
                    </a:cubicBezTo>
                    <a:lnTo>
                      <a:pt x="12543" y="20721"/>
                    </a:lnTo>
                    <a:cubicBezTo>
                      <a:pt x="12543" y="20883"/>
                      <a:pt x="13941" y="20960"/>
                      <a:pt x="15318" y="20960"/>
                    </a:cubicBezTo>
                    <a:cubicBezTo>
                      <a:pt x="16717" y="20960"/>
                      <a:pt x="18115" y="20883"/>
                      <a:pt x="18115" y="20721"/>
                    </a:cubicBezTo>
                    <a:lnTo>
                      <a:pt x="18115" y="19125"/>
                    </a:lnTo>
                    <a:cubicBezTo>
                      <a:pt x="19492" y="19125"/>
                      <a:pt x="21600" y="19125"/>
                      <a:pt x="21600" y="18484"/>
                    </a:cubicBezTo>
                    <a:lnTo>
                      <a:pt x="21600" y="16573"/>
                    </a:lnTo>
                    <a:lnTo>
                      <a:pt x="19492" y="17528"/>
                    </a:lnTo>
                    <a:cubicBezTo>
                      <a:pt x="18803" y="14346"/>
                      <a:pt x="18803" y="11479"/>
                      <a:pt x="18115" y="8286"/>
                    </a:cubicBezTo>
                    <a:lnTo>
                      <a:pt x="18115" y="5419"/>
                    </a:lnTo>
                    <a:cubicBezTo>
                      <a:pt x="18115" y="4779"/>
                      <a:pt x="16717" y="3823"/>
                      <a:pt x="16717" y="3183"/>
                    </a:cubicBezTo>
                    <a:cubicBezTo>
                      <a:pt x="16717" y="4138"/>
                      <a:pt x="16717" y="5094"/>
                      <a:pt x="16028" y="6375"/>
                    </a:cubicBezTo>
                    <a:lnTo>
                      <a:pt x="15318" y="6690"/>
                    </a:lnTo>
                    <a:lnTo>
                      <a:pt x="15318" y="631"/>
                    </a:lnTo>
                    <a:cubicBezTo>
                      <a:pt x="15318" y="315"/>
                      <a:pt x="10456" y="315"/>
                      <a:pt x="104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0" name="Google Shape;6726;p71"/>
              <p:cNvSpPr/>
              <p:nvPr/>
            </p:nvSpPr>
            <p:spPr>
              <a:xfrm flipH="1" rot="5400000">
                <a:off x="372916" y="1761552"/>
                <a:ext cx="206265" cy="587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2002"/>
                    </a:lnTo>
                    <a:lnTo>
                      <a:pt x="10077" y="2002"/>
                    </a:lnTo>
                    <a:lnTo>
                      <a:pt x="10077" y="339"/>
                    </a:lnTo>
                    <a:cubicBezTo>
                      <a:pt x="10077" y="667"/>
                      <a:pt x="5761" y="667"/>
                      <a:pt x="5761" y="1006"/>
                    </a:cubicBezTo>
                    <a:lnTo>
                      <a:pt x="5761" y="2002"/>
                    </a:lnTo>
                    <a:cubicBezTo>
                      <a:pt x="4316" y="2330"/>
                      <a:pt x="3604" y="2659"/>
                      <a:pt x="3604" y="3326"/>
                    </a:cubicBezTo>
                    <a:lnTo>
                      <a:pt x="3604" y="5985"/>
                    </a:lnTo>
                    <a:cubicBezTo>
                      <a:pt x="3604" y="4989"/>
                      <a:pt x="3604" y="3993"/>
                      <a:pt x="2870" y="2659"/>
                    </a:cubicBezTo>
                    <a:cubicBezTo>
                      <a:pt x="2870" y="3655"/>
                      <a:pt x="2158" y="4322"/>
                      <a:pt x="2158" y="5318"/>
                    </a:cubicBezTo>
                    <a:cubicBezTo>
                      <a:pt x="712" y="8973"/>
                      <a:pt x="0" y="13295"/>
                      <a:pt x="0" y="16949"/>
                    </a:cubicBezTo>
                    <a:lnTo>
                      <a:pt x="712" y="16949"/>
                    </a:lnTo>
                    <a:lnTo>
                      <a:pt x="712" y="18602"/>
                    </a:lnTo>
                    <a:cubicBezTo>
                      <a:pt x="712" y="18602"/>
                      <a:pt x="5761" y="18941"/>
                      <a:pt x="6474" y="18941"/>
                    </a:cubicBezTo>
                    <a:lnTo>
                      <a:pt x="6474" y="18602"/>
                    </a:lnTo>
                    <a:lnTo>
                      <a:pt x="7186" y="18602"/>
                    </a:lnTo>
                    <a:lnTo>
                      <a:pt x="7186" y="21600"/>
                    </a:lnTo>
                    <a:lnTo>
                      <a:pt x="12947" y="21600"/>
                    </a:lnTo>
                    <a:lnTo>
                      <a:pt x="12947" y="20933"/>
                    </a:lnTo>
                    <a:lnTo>
                      <a:pt x="17996" y="20933"/>
                    </a:lnTo>
                    <a:lnTo>
                      <a:pt x="17996" y="18941"/>
                    </a:lnTo>
                    <a:lnTo>
                      <a:pt x="21600" y="18941"/>
                    </a:lnTo>
                    <a:lnTo>
                      <a:pt x="21600" y="16949"/>
                    </a:lnTo>
                    <a:lnTo>
                      <a:pt x="20154" y="18274"/>
                    </a:lnTo>
                    <a:cubicBezTo>
                      <a:pt x="19442" y="14958"/>
                      <a:pt x="19442" y="11632"/>
                      <a:pt x="17996" y="8305"/>
                    </a:cubicBezTo>
                    <a:lnTo>
                      <a:pt x="17996" y="5656"/>
                    </a:lnTo>
                    <a:cubicBezTo>
                      <a:pt x="17996" y="4989"/>
                      <a:pt x="17263" y="3993"/>
                      <a:pt x="17263" y="3326"/>
                    </a:cubicBezTo>
                    <a:cubicBezTo>
                      <a:pt x="17263" y="4322"/>
                      <a:pt x="17263" y="5656"/>
                      <a:pt x="16551" y="6652"/>
                    </a:cubicBezTo>
                    <a:lnTo>
                      <a:pt x="15105" y="6981"/>
                    </a:lnTo>
                    <a:lnTo>
                      <a:pt x="15105" y="667"/>
                    </a:lnTo>
                    <a:cubicBezTo>
                      <a:pt x="15105" y="339"/>
                      <a:pt x="10789" y="339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1" name="Google Shape;6727;p71"/>
              <p:cNvSpPr/>
              <p:nvPr/>
            </p:nvSpPr>
            <p:spPr>
              <a:xfrm flipH="1" rot="5400000">
                <a:off x="856002" y="1155648"/>
                <a:ext cx="206265" cy="740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847"/>
                    </a:lnTo>
                    <a:lnTo>
                      <a:pt x="8653" y="1847"/>
                    </a:lnTo>
                    <a:lnTo>
                      <a:pt x="8653" y="529"/>
                    </a:lnTo>
                    <a:cubicBezTo>
                      <a:pt x="8653" y="789"/>
                      <a:pt x="4337" y="1058"/>
                      <a:pt x="4337" y="1058"/>
                    </a:cubicBezTo>
                    <a:lnTo>
                      <a:pt x="4337" y="1847"/>
                    </a:lnTo>
                    <a:cubicBezTo>
                      <a:pt x="2892" y="2108"/>
                      <a:pt x="2158" y="2376"/>
                      <a:pt x="2158" y="2637"/>
                    </a:cubicBezTo>
                    <a:lnTo>
                      <a:pt x="2158" y="2108"/>
                    </a:lnTo>
                    <a:cubicBezTo>
                      <a:pt x="2158" y="2637"/>
                      <a:pt x="1446" y="3426"/>
                      <a:pt x="1446" y="3955"/>
                    </a:cubicBezTo>
                    <a:cubicBezTo>
                      <a:pt x="734" y="8692"/>
                      <a:pt x="0" y="13168"/>
                      <a:pt x="0" y="17913"/>
                    </a:cubicBezTo>
                    <a:lnTo>
                      <a:pt x="734" y="17913"/>
                    </a:lnTo>
                    <a:lnTo>
                      <a:pt x="734" y="19224"/>
                    </a:lnTo>
                    <a:cubicBezTo>
                      <a:pt x="734" y="19224"/>
                      <a:pt x="2978" y="19342"/>
                      <a:pt x="4467" y="19342"/>
                    </a:cubicBezTo>
                    <a:cubicBezTo>
                      <a:pt x="5200" y="19342"/>
                      <a:pt x="5761" y="19311"/>
                      <a:pt x="5761" y="19224"/>
                    </a:cubicBezTo>
                    <a:lnTo>
                      <a:pt x="7207" y="19224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071"/>
                    </a:lnTo>
                    <a:lnTo>
                      <a:pt x="17996" y="21071"/>
                    </a:lnTo>
                    <a:lnTo>
                      <a:pt x="17996" y="19753"/>
                    </a:lnTo>
                    <a:lnTo>
                      <a:pt x="21600" y="19753"/>
                    </a:lnTo>
                    <a:lnTo>
                      <a:pt x="21600" y="18174"/>
                    </a:lnTo>
                    <a:lnTo>
                      <a:pt x="17996" y="18434"/>
                    </a:lnTo>
                    <a:cubicBezTo>
                      <a:pt x="16572" y="15016"/>
                      <a:pt x="16572" y="11589"/>
                      <a:pt x="15839" y="7903"/>
                    </a:cubicBezTo>
                    <a:lnTo>
                      <a:pt x="15839" y="4745"/>
                    </a:lnTo>
                    <a:cubicBezTo>
                      <a:pt x="15839" y="3955"/>
                      <a:pt x="15126" y="3426"/>
                      <a:pt x="15126" y="2637"/>
                    </a:cubicBezTo>
                    <a:lnTo>
                      <a:pt x="15126" y="5266"/>
                    </a:lnTo>
                    <a:lnTo>
                      <a:pt x="14414" y="5795"/>
                    </a:lnTo>
                    <a:lnTo>
                      <a:pt x="14414" y="789"/>
                    </a:lnTo>
                    <a:cubicBezTo>
                      <a:pt x="14414" y="529"/>
                      <a:pt x="9365" y="529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2" name="Google Shape;6728;p71"/>
              <p:cNvSpPr/>
              <p:nvPr/>
            </p:nvSpPr>
            <p:spPr>
              <a:xfrm flipH="1" rot="5400000">
                <a:off x="345018" y="727675"/>
                <a:ext cx="213066" cy="599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cubicBezTo>
                      <a:pt x="7667" y="19"/>
                      <a:pt x="7687" y="29"/>
                      <a:pt x="7708" y="49"/>
                    </a:cubicBezTo>
                    <a:lnTo>
                      <a:pt x="7667" y="0"/>
                    </a:lnTo>
                    <a:close/>
                    <a:moveTo>
                      <a:pt x="7708" y="49"/>
                    </a:moveTo>
                    <a:lnTo>
                      <a:pt x="9066" y="1949"/>
                    </a:lnTo>
                    <a:lnTo>
                      <a:pt x="7667" y="1949"/>
                    </a:lnTo>
                    <a:cubicBezTo>
                      <a:pt x="7667" y="1628"/>
                      <a:pt x="7667" y="653"/>
                      <a:pt x="6977" y="331"/>
                    </a:cubicBezTo>
                    <a:lnTo>
                      <a:pt x="2799" y="1306"/>
                    </a:lnTo>
                    <a:lnTo>
                      <a:pt x="2799" y="1949"/>
                    </a:lnTo>
                    <a:cubicBezTo>
                      <a:pt x="2089" y="2603"/>
                      <a:pt x="0" y="2924"/>
                      <a:pt x="689" y="3256"/>
                    </a:cubicBezTo>
                    <a:cubicBezTo>
                      <a:pt x="689" y="4552"/>
                      <a:pt x="2089" y="5858"/>
                      <a:pt x="2089" y="6833"/>
                    </a:cubicBezTo>
                    <a:cubicBezTo>
                      <a:pt x="689" y="5205"/>
                      <a:pt x="689" y="4230"/>
                      <a:pt x="0" y="2281"/>
                    </a:cubicBezTo>
                    <a:lnTo>
                      <a:pt x="0" y="4883"/>
                    </a:lnTo>
                    <a:cubicBezTo>
                      <a:pt x="689" y="8782"/>
                      <a:pt x="689" y="13003"/>
                      <a:pt x="2089" y="16912"/>
                    </a:cubicBezTo>
                    <a:lnTo>
                      <a:pt x="2089" y="18539"/>
                    </a:lnTo>
                    <a:lnTo>
                      <a:pt x="6977" y="18539"/>
                    </a:lnTo>
                    <a:cubicBezTo>
                      <a:pt x="6977" y="19514"/>
                      <a:pt x="7667" y="20810"/>
                      <a:pt x="7667" y="21464"/>
                    </a:cubicBezTo>
                    <a:cubicBezTo>
                      <a:pt x="7667" y="21561"/>
                      <a:pt x="8147" y="21600"/>
                      <a:pt x="8815" y="21600"/>
                    </a:cubicBezTo>
                    <a:cubicBezTo>
                      <a:pt x="10445" y="21600"/>
                      <a:pt x="13244" y="21366"/>
                      <a:pt x="13244" y="21132"/>
                    </a:cubicBezTo>
                    <a:cubicBezTo>
                      <a:pt x="13244" y="21230"/>
                      <a:pt x="13662" y="21269"/>
                      <a:pt x="14247" y="21269"/>
                    </a:cubicBezTo>
                    <a:cubicBezTo>
                      <a:pt x="15688" y="21269"/>
                      <a:pt x="18111" y="21044"/>
                      <a:pt x="18111" y="20810"/>
                    </a:cubicBezTo>
                    <a:lnTo>
                      <a:pt x="18111" y="19183"/>
                    </a:lnTo>
                    <a:cubicBezTo>
                      <a:pt x="20200" y="19183"/>
                      <a:pt x="21600" y="18539"/>
                      <a:pt x="21600" y="18539"/>
                    </a:cubicBezTo>
                    <a:cubicBezTo>
                      <a:pt x="20869" y="18764"/>
                      <a:pt x="20388" y="18871"/>
                      <a:pt x="20012" y="18871"/>
                    </a:cubicBezTo>
                    <a:cubicBezTo>
                      <a:pt x="19344" y="18871"/>
                      <a:pt x="19031" y="18510"/>
                      <a:pt x="18111" y="17886"/>
                    </a:cubicBezTo>
                    <a:cubicBezTo>
                      <a:pt x="19511" y="17886"/>
                      <a:pt x="20200" y="17886"/>
                      <a:pt x="20200" y="17555"/>
                    </a:cubicBezTo>
                    <a:lnTo>
                      <a:pt x="13933" y="3256"/>
                    </a:lnTo>
                    <a:lnTo>
                      <a:pt x="13933" y="6180"/>
                    </a:lnTo>
                    <a:cubicBezTo>
                      <a:pt x="13244" y="4552"/>
                      <a:pt x="13244" y="2603"/>
                      <a:pt x="12555" y="653"/>
                    </a:cubicBezTo>
                    <a:cubicBezTo>
                      <a:pt x="12555" y="341"/>
                      <a:pt x="8105" y="331"/>
                      <a:pt x="7708" y="49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3" name="Google Shape;6729;p71"/>
              <p:cNvSpPr/>
              <p:nvPr/>
            </p:nvSpPr>
            <p:spPr>
              <a:xfrm flipH="1" rot="5400000">
                <a:off x="810832" y="317158"/>
                <a:ext cx="234345" cy="658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4" h="21600" fill="norm" stroke="1" extrusionOk="0">
                    <a:moveTo>
                      <a:pt x="9645" y="302"/>
                    </a:moveTo>
                    <a:cubicBezTo>
                      <a:pt x="9591" y="329"/>
                      <a:pt x="9537" y="355"/>
                      <a:pt x="9501" y="400"/>
                    </a:cubicBezTo>
                    <a:cubicBezTo>
                      <a:pt x="9591" y="364"/>
                      <a:pt x="9645" y="337"/>
                      <a:pt x="9645" y="302"/>
                    </a:cubicBezTo>
                    <a:close/>
                    <a:moveTo>
                      <a:pt x="10239" y="15410"/>
                    </a:moveTo>
                    <a:lnTo>
                      <a:pt x="11444" y="18216"/>
                    </a:lnTo>
                    <a:cubicBezTo>
                      <a:pt x="10958" y="17230"/>
                      <a:pt x="10526" y="16253"/>
                      <a:pt x="10239" y="15410"/>
                    </a:cubicBezTo>
                    <a:close/>
                    <a:moveTo>
                      <a:pt x="10239" y="0"/>
                    </a:moveTo>
                    <a:cubicBezTo>
                      <a:pt x="10239" y="595"/>
                      <a:pt x="10239" y="1190"/>
                      <a:pt x="9645" y="1776"/>
                    </a:cubicBezTo>
                    <a:lnTo>
                      <a:pt x="9052" y="1776"/>
                    </a:lnTo>
                    <a:cubicBezTo>
                      <a:pt x="9052" y="1510"/>
                      <a:pt x="9052" y="755"/>
                      <a:pt x="9501" y="400"/>
                    </a:cubicBezTo>
                    <a:cubicBezTo>
                      <a:pt x="8800" y="604"/>
                      <a:pt x="6048" y="666"/>
                      <a:pt x="6048" y="1190"/>
                    </a:cubicBezTo>
                    <a:lnTo>
                      <a:pt x="6048" y="2078"/>
                    </a:lnTo>
                    <a:cubicBezTo>
                      <a:pt x="4843" y="2664"/>
                      <a:pt x="4250" y="2664"/>
                      <a:pt x="4250" y="2966"/>
                    </a:cubicBezTo>
                    <a:cubicBezTo>
                      <a:pt x="4250" y="3260"/>
                      <a:pt x="3656" y="4148"/>
                      <a:pt x="3656" y="4450"/>
                    </a:cubicBezTo>
                    <a:lnTo>
                      <a:pt x="3656" y="2371"/>
                    </a:lnTo>
                    <a:cubicBezTo>
                      <a:pt x="41" y="6226"/>
                      <a:pt x="-1146" y="10374"/>
                      <a:pt x="1246" y="13926"/>
                    </a:cubicBezTo>
                    <a:cubicBezTo>
                      <a:pt x="1840" y="15410"/>
                      <a:pt x="3045" y="16893"/>
                      <a:pt x="3656" y="18962"/>
                    </a:cubicBezTo>
                    <a:lnTo>
                      <a:pt x="7253" y="18962"/>
                    </a:lnTo>
                    <a:cubicBezTo>
                      <a:pt x="7847" y="19557"/>
                      <a:pt x="7847" y="20738"/>
                      <a:pt x="9052" y="21334"/>
                    </a:cubicBezTo>
                    <a:cubicBezTo>
                      <a:pt x="9052" y="21529"/>
                      <a:pt x="9519" y="21600"/>
                      <a:pt x="10131" y="21600"/>
                    </a:cubicBezTo>
                    <a:cubicBezTo>
                      <a:pt x="11372" y="21600"/>
                      <a:pt x="13242" y="21334"/>
                      <a:pt x="13242" y="21334"/>
                    </a:cubicBezTo>
                    <a:cubicBezTo>
                      <a:pt x="13206" y="21271"/>
                      <a:pt x="13170" y="21209"/>
                      <a:pt x="13116" y="21147"/>
                    </a:cubicBezTo>
                    <a:cubicBezTo>
                      <a:pt x="13332" y="21165"/>
                      <a:pt x="13602" y="21165"/>
                      <a:pt x="13889" y="21165"/>
                    </a:cubicBezTo>
                    <a:cubicBezTo>
                      <a:pt x="15310" y="21165"/>
                      <a:pt x="17451" y="21040"/>
                      <a:pt x="17451" y="21040"/>
                    </a:cubicBezTo>
                    <a:cubicBezTo>
                      <a:pt x="17451" y="20738"/>
                      <a:pt x="16246" y="19850"/>
                      <a:pt x="16246" y="19557"/>
                    </a:cubicBezTo>
                    <a:cubicBezTo>
                      <a:pt x="17451" y="18367"/>
                      <a:pt x="19249" y="18074"/>
                      <a:pt x="19249" y="18074"/>
                    </a:cubicBezTo>
                    <a:cubicBezTo>
                      <a:pt x="18638" y="17479"/>
                      <a:pt x="18638" y="16893"/>
                      <a:pt x="18638" y="16298"/>
                    </a:cubicBezTo>
                    <a:lnTo>
                      <a:pt x="20454" y="16298"/>
                    </a:lnTo>
                    <a:cubicBezTo>
                      <a:pt x="18044" y="12443"/>
                      <a:pt x="16246" y="8890"/>
                      <a:pt x="16246" y="5036"/>
                    </a:cubicBezTo>
                    <a:lnTo>
                      <a:pt x="16246" y="4450"/>
                    </a:lnTo>
                    <a:cubicBezTo>
                      <a:pt x="16246" y="3553"/>
                      <a:pt x="15652" y="2966"/>
                      <a:pt x="15652" y="2078"/>
                    </a:cubicBezTo>
                    <a:cubicBezTo>
                      <a:pt x="15041" y="3260"/>
                      <a:pt x="14447" y="4450"/>
                      <a:pt x="13242" y="5924"/>
                    </a:cubicBezTo>
                    <a:cubicBezTo>
                      <a:pt x="13242" y="4148"/>
                      <a:pt x="13242" y="2078"/>
                      <a:pt x="14447" y="302"/>
                    </a:cubicBezTo>
                    <a:lnTo>
                      <a:pt x="10239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4" name="Google Shape;6730;p71"/>
              <p:cNvSpPr/>
              <p:nvPr/>
            </p:nvSpPr>
            <p:spPr>
              <a:xfrm flipH="1" rot="5400000">
                <a:off x="371588" y="9743"/>
                <a:ext cx="222729" cy="464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8" h="21600" fill="norm" stroke="1" extrusionOk="0">
                    <a:moveTo>
                      <a:pt x="11064" y="0"/>
                    </a:moveTo>
                    <a:cubicBezTo>
                      <a:pt x="11064" y="831"/>
                      <a:pt x="10436" y="1674"/>
                      <a:pt x="10436" y="2517"/>
                    </a:cubicBezTo>
                    <a:lnTo>
                      <a:pt x="9788" y="2517"/>
                    </a:lnTo>
                    <a:lnTo>
                      <a:pt x="9788" y="415"/>
                    </a:lnTo>
                    <a:cubicBezTo>
                      <a:pt x="9788" y="831"/>
                      <a:pt x="5350" y="831"/>
                      <a:pt x="5350" y="1674"/>
                    </a:cubicBezTo>
                    <a:lnTo>
                      <a:pt x="5350" y="2933"/>
                    </a:lnTo>
                    <a:cubicBezTo>
                      <a:pt x="4702" y="3776"/>
                      <a:pt x="4074" y="3776"/>
                      <a:pt x="4074" y="4192"/>
                    </a:cubicBezTo>
                    <a:cubicBezTo>
                      <a:pt x="4074" y="4620"/>
                      <a:pt x="4074" y="4620"/>
                      <a:pt x="3445" y="5035"/>
                    </a:cubicBezTo>
                    <a:lnTo>
                      <a:pt x="3445" y="3776"/>
                    </a:lnTo>
                    <a:cubicBezTo>
                      <a:pt x="264" y="6709"/>
                      <a:pt x="-1012" y="9655"/>
                      <a:pt x="893" y="13431"/>
                    </a:cubicBezTo>
                    <a:cubicBezTo>
                      <a:pt x="893" y="15105"/>
                      <a:pt x="1540" y="15948"/>
                      <a:pt x="2169" y="17635"/>
                    </a:cubicBezTo>
                    <a:cubicBezTo>
                      <a:pt x="2169" y="18050"/>
                      <a:pt x="2969" y="18264"/>
                      <a:pt x="3921" y="18264"/>
                    </a:cubicBezTo>
                    <a:cubicBezTo>
                      <a:pt x="4874" y="18264"/>
                      <a:pt x="5978" y="18050"/>
                      <a:pt x="6607" y="17635"/>
                    </a:cubicBezTo>
                    <a:cubicBezTo>
                      <a:pt x="6607" y="18894"/>
                      <a:pt x="7255" y="19724"/>
                      <a:pt x="7255" y="21411"/>
                    </a:cubicBezTo>
                    <a:cubicBezTo>
                      <a:pt x="7255" y="21550"/>
                      <a:pt x="7750" y="21600"/>
                      <a:pt x="8398" y="21600"/>
                    </a:cubicBezTo>
                    <a:cubicBezTo>
                      <a:pt x="9731" y="21600"/>
                      <a:pt x="11693" y="21411"/>
                      <a:pt x="11693" y="21411"/>
                    </a:cubicBezTo>
                    <a:cubicBezTo>
                      <a:pt x="10436" y="18906"/>
                      <a:pt x="10436" y="16817"/>
                      <a:pt x="10436" y="14312"/>
                    </a:cubicBezTo>
                    <a:cubicBezTo>
                      <a:pt x="10436" y="15999"/>
                      <a:pt x="10436" y="18906"/>
                      <a:pt x="11693" y="20983"/>
                    </a:cubicBezTo>
                    <a:cubicBezTo>
                      <a:pt x="11693" y="21134"/>
                      <a:pt x="12264" y="21172"/>
                      <a:pt x="13007" y="21172"/>
                    </a:cubicBezTo>
                    <a:cubicBezTo>
                      <a:pt x="14531" y="21172"/>
                      <a:pt x="16778" y="20983"/>
                      <a:pt x="16778" y="20983"/>
                    </a:cubicBezTo>
                    <a:cubicBezTo>
                      <a:pt x="16778" y="20152"/>
                      <a:pt x="16150" y="19309"/>
                      <a:pt x="16150" y="18894"/>
                    </a:cubicBezTo>
                    <a:cubicBezTo>
                      <a:pt x="17407" y="18894"/>
                      <a:pt x="19959" y="18894"/>
                      <a:pt x="19959" y="18466"/>
                    </a:cubicBezTo>
                    <a:cubicBezTo>
                      <a:pt x="19331" y="17207"/>
                      <a:pt x="19331" y="16376"/>
                      <a:pt x="19331" y="15533"/>
                    </a:cubicBezTo>
                    <a:cubicBezTo>
                      <a:pt x="19959" y="15533"/>
                      <a:pt x="20588" y="15533"/>
                      <a:pt x="20588" y="15105"/>
                    </a:cubicBezTo>
                    <a:cubicBezTo>
                      <a:pt x="19959" y="11329"/>
                      <a:pt x="18055" y="7968"/>
                      <a:pt x="16778" y="3776"/>
                    </a:cubicBezTo>
                    <a:cubicBezTo>
                      <a:pt x="16150" y="4620"/>
                      <a:pt x="16150" y="5035"/>
                      <a:pt x="15502" y="6294"/>
                    </a:cubicBezTo>
                    <a:lnTo>
                      <a:pt x="15502" y="831"/>
                    </a:lnTo>
                    <a:cubicBezTo>
                      <a:pt x="15502" y="831"/>
                      <a:pt x="11064" y="415"/>
                      <a:pt x="1106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1047" name="Google Shape;6731;p71"/>
              <p:cNvGrpSpPr/>
              <p:nvPr/>
            </p:nvGrpSpPr>
            <p:grpSpPr>
              <a:xfrm>
                <a:off x="2195460" y="600086"/>
                <a:ext cx="41400" cy="1"/>
                <a:chOff x="0" y="0"/>
                <a:chExt cx="41398" cy="0"/>
              </a:xfrm>
            </p:grpSpPr>
            <p:sp>
              <p:nvSpPr>
                <p:cNvPr id="1045" name="خط"/>
                <p:cNvSpPr/>
                <p:nvPr/>
              </p:nvSpPr>
              <p:spPr>
                <a:xfrm>
                  <a:off x="0" y="0"/>
                  <a:ext cx="41399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29486D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46" name="خط"/>
                <p:cNvSpPr/>
                <p:nvPr/>
              </p:nvSpPr>
              <p:spPr>
                <a:xfrm flipH="1" flipV="1">
                  <a:off x="0" y="0"/>
                  <a:ext cx="41399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29486D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1048" name="Google Shape;6732;p71"/>
              <p:cNvSpPr/>
              <p:nvPr/>
            </p:nvSpPr>
            <p:spPr>
              <a:xfrm flipH="1" rot="5400000">
                <a:off x="1711509" y="45984"/>
                <a:ext cx="262729" cy="905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5" h="21600" fill="norm" stroke="1" extrusionOk="0">
                    <a:moveTo>
                      <a:pt x="7876" y="0"/>
                    </a:moveTo>
                    <a:lnTo>
                      <a:pt x="7876" y="1291"/>
                    </a:lnTo>
                    <a:lnTo>
                      <a:pt x="6370" y="1291"/>
                    </a:lnTo>
                    <a:lnTo>
                      <a:pt x="6370" y="213"/>
                    </a:lnTo>
                    <a:cubicBezTo>
                      <a:pt x="6370" y="433"/>
                      <a:pt x="3357" y="865"/>
                      <a:pt x="3357" y="865"/>
                    </a:cubicBezTo>
                    <a:lnTo>
                      <a:pt x="3357" y="1291"/>
                    </a:lnTo>
                    <a:cubicBezTo>
                      <a:pt x="2845" y="1511"/>
                      <a:pt x="2348" y="1937"/>
                      <a:pt x="2348" y="2157"/>
                    </a:cubicBezTo>
                    <a:lnTo>
                      <a:pt x="2348" y="4094"/>
                    </a:lnTo>
                    <a:cubicBezTo>
                      <a:pt x="2348" y="3661"/>
                      <a:pt x="1339" y="3661"/>
                      <a:pt x="1339" y="3448"/>
                    </a:cubicBezTo>
                    <a:cubicBezTo>
                      <a:pt x="1339" y="6897"/>
                      <a:pt x="-1674" y="12708"/>
                      <a:pt x="1339" y="16370"/>
                    </a:cubicBezTo>
                    <a:cubicBezTo>
                      <a:pt x="1339" y="17015"/>
                      <a:pt x="1339" y="17448"/>
                      <a:pt x="2348" y="18094"/>
                    </a:cubicBezTo>
                    <a:cubicBezTo>
                      <a:pt x="3357" y="19385"/>
                      <a:pt x="1339" y="18307"/>
                      <a:pt x="5360" y="19605"/>
                    </a:cubicBezTo>
                    <a:lnTo>
                      <a:pt x="6370" y="19605"/>
                    </a:lnTo>
                    <a:lnTo>
                      <a:pt x="6370" y="19818"/>
                    </a:lnTo>
                    <a:cubicBezTo>
                      <a:pt x="7876" y="21322"/>
                      <a:pt x="5857" y="20250"/>
                      <a:pt x="9879" y="21542"/>
                    </a:cubicBezTo>
                    <a:cubicBezTo>
                      <a:pt x="9970" y="21581"/>
                      <a:pt x="10135" y="21600"/>
                      <a:pt x="10331" y="21600"/>
                    </a:cubicBezTo>
                    <a:cubicBezTo>
                      <a:pt x="11220" y="21600"/>
                      <a:pt x="12892" y="21245"/>
                      <a:pt x="12892" y="20896"/>
                    </a:cubicBezTo>
                    <a:lnTo>
                      <a:pt x="13404" y="20896"/>
                    </a:lnTo>
                    <a:cubicBezTo>
                      <a:pt x="13524" y="20999"/>
                      <a:pt x="13811" y="21038"/>
                      <a:pt x="14187" y="21038"/>
                    </a:cubicBezTo>
                    <a:cubicBezTo>
                      <a:pt x="15332" y="21038"/>
                      <a:pt x="17185" y="20625"/>
                      <a:pt x="16416" y="20463"/>
                    </a:cubicBezTo>
                    <a:cubicBezTo>
                      <a:pt x="15919" y="20250"/>
                      <a:pt x="15407" y="19818"/>
                      <a:pt x="14910" y="19385"/>
                    </a:cubicBezTo>
                    <a:cubicBezTo>
                      <a:pt x="14910" y="19385"/>
                      <a:pt x="15407" y="19605"/>
                      <a:pt x="15919" y="19605"/>
                    </a:cubicBezTo>
                    <a:cubicBezTo>
                      <a:pt x="16010" y="19643"/>
                      <a:pt x="16221" y="19663"/>
                      <a:pt x="16477" y="19663"/>
                    </a:cubicBezTo>
                    <a:cubicBezTo>
                      <a:pt x="17591" y="19663"/>
                      <a:pt x="19745" y="19346"/>
                      <a:pt x="18932" y="19172"/>
                    </a:cubicBezTo>
                    <a:lnTo>
                      <a:pt x="17426" y="18307"/>
                    </a:lnTo>
                    <a:cubicBezTo>
                      <a:pt x="17923" y="18094"/>
                      <a:pt x="19926" y="17661"/>
                      <a:pt x="18932" y="17448"/>
                    </a:cubicBezTo>
                    <a:cubicBezTo>
                      <a:pt x="17923" y="17015"/>
                      <a:pt x="16416" y="16370"/>
                      <a:pt x="15919" y="15291"/>
                    </a:cubicBezTo>
                    <a:lnTo>
                      <a:pt x="15919" y="15078"/>
                    </a:lnTo>
                    <a:lnTo>
                      <a:pt x="15407" y="14645"/>
                    </a:lnTo>
                    <a:cubicBezTo>
                      <a:pt x="12892" y="11417"/>
                      <a:pt x="12892" y="6677"/>
                      <a:pt x="12892" y="4307"/>
                    </a:cubicBezTo>
                    <a:lnTo>
                      <a:pt x="12892" y="3229"/>
                    </a:lnTo>
                    <a:cubicBezTo>
                      <a:pt x="12892" y="2583"/>
                      <a:pt x="12395" y="2157"/>
                      <a:pt x="12395" y="1937"/>
                    </a:cubicBezTo>
                    <a:lnTo>
                      <a:pt x="12395" y="4094"/>
                    </a:lnTo>
                    <a:cubicBezTo>
                      <a:pt x="11385" y="4307"/>
                      <a:pt x="10888" y="4527"/>
                      <a:pt x="10888" y="4740"/>
                    </a:cubicBezTo>
                    <a:lnTo>
                      <a:pt x="10888" y="5385"/>
                    </a:lnTo>
                    <a:lnTo>
                      <a:pt x="10391" y="5385"/>
                    </a:lnTo>
                    <a:cubicBezTo>
                      <a:pt x="10391" y="2583"/>
                      <a:pt x="10888" y="433"/>
                      <a:pt x="10888" y="433"/>
                    </a:cubicBezTo>
                    <a:cubicBezTo>
                      <a:pt x="10888" y="213"/>
                      <a:pt x="7876" y="213"/>
                      <a:pt x="78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9" name="Google Shape;6733;p71"/>
              <p:cNvSpPr/>
              <p:nvPr/>
            </p:nvSpPr>
            <p:spPr>
              <a:xfrm flipH="1" rot="5400000">
                <a:off x="2162269" y="425823"/>
                <a:ext cx="4186" cy="41851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0" name="Google Shape;6734;p71"/>
              <p:cNvSpPr/>
              <p:nvPr/>
            </p:nvSpPr>
            <p:spPr>
              <a:xfrm flipH="1" rot="5400000">
                <a:off x="2738804" y="600469"/>
                <a:ext cx="206265" cy="64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lnTo>
                      <a:pt x="10789" y="1824"/>
                    </a:lnTo>
                    <a:lnTo>
                      <a:pt x="10077" y="1824"/>
                    </a:lnTo>
                    <a:lnTo>
                      <a:pt x="10077" y="301"/>
                    </a:lnTo>
                    <a:cubicBezTo>
                      <a:pt x="10077" y="611"/>
                      <a:pt x="5761" y="611"/>
                      <a:pt x="5761" y="912"/>
                    </a:cubicBezTo>
                    <a:lnTo>
                      <a:pt x="5761" y="1824"/>
                    </a:lnTo>
                    <a:cubicBezTo>
                      <a:pt x="4316" y="2125"/>
                      <a:pt x="3604" y="2435"/>
                      <a:pt x="3604" y="3038"/>
                    </a:cubicBezTo>
                    <a:lnTo>
                      <a:pt x="3604" y="5473"/>
                    </a:lnTo>
                    <a:cubicBezTo>
                      <a:pt x="3604" y="4561"/>
                      <a:pt x="3604" y="3649"/>
                      <a:pt x="2870" y="2435"/>
                    </a:cubicBezTo>
                    <a:cubicBezTo>
                      <a:pt x="2870" y="3348"/>
                      <a:pt x="2870" y="3649"/>
                      <a:pt x="2158" y="4561"/>
                    </a:cubicBezTo>
                    <a:lnTo>
                      <a:pt x="2158" y="4871"/>
                    </a:lnTo>
                    <a:lnTo>
                      <a:pt x="0" y="17340"/>
                    </a:lnTo>
                    <a:lnTo>
                      <a:pt x="712" y="17340"/>
                    </a:lnTo>
                    <a:lnTo>
                      <a:pt x="712" y="18864"/>
                    </a:lnTo>
                    <a:cubicBezTo>
                      <a:pt x="712" y="18864"/>
                      <a:pt x="3280" y="19000"/>
                      <a:pt x="4985" y="19000"/>
                    </a:cubicBezTo>
                    <a:cubicBezTo>
                      <a:pt x="5826" y="19000"/>
                      <a:pt x="6474" y="18964"/>
                      <a:pt x="6474" y="18864"/>
                    </a:cubicBezTo>
                    <a:lnTo>
                      <a:pt x="7186" y="18864"/>
                    </a:lnTo>
                    <a:lnTo>
                      <a:pt x="7186" y="21600"/>
                    </a:lnTo>
                    <a:lnTo>
                      <a:pt x="12947" y="21600"/>
                    </a:lnTo>
                    <a:lnTo>
                      <a:pt x="12947" y="21299"/>
                    </a:lnTo>
                    <a:lnTo>
                      <a:pt x="17996" y="21299"/>
                    </a:lnTo>
                    <a:lnTo>
                      <a:pt x="17996" y="19776"/>
                    </a:lnTo>
                    <a:lnTo>
                      <a:pt x="21600" y="19776"/>
                    </a:lnTo>
                    <a:lnTo>
                      <a:pt x="21600" y="17650"/>
                    </a:lnTo>
                    <a:lnTo>
                      <a:pt x="20154" y="17340"/>
                    </a:lnTo>
                    <a:cubicBezTo>
                      <a:pt x="18708" y="14303"/>
                      <a:pt x="18708" y="10955"/>
                      <a:pt x="17996" y="7908"/>
                    </a:cubicBezTo>
                    <a:lnTo>
                      <a:pt x="17996" y="5172"/>
                    </a:lnTo>
                    <a:cubicBezTo>
                      <a:pt x="17996" y="4561"/>
                      <a:pt x="17263" y="3649"/>
                      <a:pt x="17263" y="3038"/>
                    </a:cubicBezTo>
                    <a:cubicBezTo>
                      <a:pt x="17263" y="3950"/>
                      <a:pt x="17263" y="4871"/>
                      <a:pt x="16551" y="6084"/>
                    </a:cubicBezTo>
                    <a:lnTo>
                      <a:pt x="15105" y="6385"/>
                    </a:lnTo>
                    <a:lnTo>
                      <a:pt x="15105" y="611"/>
                    </a:lnTo>
                    <a:cubicBezTo>
                      <a:pt x="15105" y="301"/>
                      <a:pt x="10789" y="301"/>
                      <a:pt x="1078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1" name="Google Shape;6735;p71"/>
              <p:cNvSpPr/>
              <p:nvPr/>
            </p:nvSpPr>
            <p:spPr>
              <a:xfrm flipH="1" rot="5400000">
                <a:off x="3059460" y="-37718"/>
                <a:ext cx="206265" cy="77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513"/>
                    </a:lnTo>
                    <a:lnTo>
                      <a:pt x="8653" y="1513"/>
                    </a:lnTo>
                    <a:lnTo>
                      <a:pt x="8653" y="256"/>
                    </a:lnTo>
                    <a:cubicBezTo>
                      <a:pt x="8653" y="753"/>
                      <a:pt x="4337" y="753"/>
                      <a:pt x="4337" y="1009"/>
                    </a:cubicBezTo>
                    <a:lnTo>
                      <a:pt x="4337" y="1513"/>
                    </a:lnTo>
                    <a:cubicBezTo>
                      <a:pt x="3604" y="2010"/>
                      <a:pt x="2892" y="2266"/>
                      <a:pt x="2892" y="2515"/>
                    </a:cubicBezTo>
                    <a:lnTo>
                      <a:pt x="2892" y="2010"/>
                    </a:lnTo>
                    <a:cubicBezTo>
                      <a:pt x="2892" y="2515"/>
                      <a:pt x="1446" y="3019"/>
                      <a:pt x="1446" y="3772"/>
                    </a:cubicBezTo>
                    <a:cubicBezTo>
                      <a:pt x="734" y="8545"/>
                      <a:pt x="0" y="13567"/>
                      <a:pt x="0" y="18340"/>
                    </a:cubicBezTo>
                    <a:lnTo>
                      <a:pt x="734" y="18340"/>
                    </a:lnTo>
                    <a:lnTo>
                      <a:pt x="734" y="19590"/>
                    </a:lnTo>
                    <a:cubicBezTo>
                      <a:pt x="734" y="19590"/>
                      <a:pt x="3280" y="19703"/>
                      <a:pt x="5006" y="19703"/>
                    </a:cubicBezTo>
                    <a:cubicBezTo>
                      <a:pt x="5848" y="19703"/>
                      <a:pt x="6495" y="19673"/>
                      <a:pt x="6495" y="19590"/>
                    </a:cubicBezTo>
                    <a:lnTo>
                      <a:pt x="7207" y="19590"/>
                    </a:lnTo>
                    <a:lnTo>
                      <a:pt x="7207" y="21600"/>
                    </a:lnTo>
                    <a:lnTo>
                      <a:pt x="12257" y="21600"/>
                    </a:lnTo>
                    <a:lnTo>
                      <a:pt x="12257" y="21352"/>
                    </a:lnTo>
                    <a:lnTo>
                      <a:pt x="17996" y="21352"/>
                    </a:lnTo>
                    <a:lnTo>
                      <a:pt x="17996" y="20094"/>
                    </a:lnTo>
                    <a:lnTo>
                      <a:pt x="21600" y="20094"/>
                    </a:lnTo>
                    <a:lnTo>
                      <a:pt x="21600" y="18588"/>
                    </a:lnTo>
                    <a:lnTo>
                      <a:pt x="17996" y="18837"/>
                    </a:lnTo>
                    <a:cubicBezTo>
                      <a:pt x="17284" y="14824"/>
                      <a:pt x="17284" y="10804"/>
                      <a:pt x="15839" y="6535"/>
                    </a:cubicBezTo>
                    <a:lnTo>
                      <a:pt x="15839" y="4020"/>
                    </a:lnTo>
                    <a:cubicBezTo>
                      <a:pt x="15839" y="3516"/>
                      <a:pt x="15126" y="2763"/>
                      <a:pt x="15126" y="2266"/>
                    </a:cubicBezTo>
                    <a:lnTo>
                      <a:pt x="15126" y="4773"/>
                    </a:lnTo>
                    <a:cubicBezTo>
                      <a:pt x="15126" y="5029"/>
                      <a:pt x="14414" y="5029"/>
                      <a:pt x="14414" y="5278"/>
                    </a:cubicBezTo>
                    <a:lnTo>
                      <a:pt x="14414" y="753"/>
                    </a:lnTo>
                    <a:cubicBezTo>
                      <a:pt x="14414" y="256"/>
                      <a:pt x="10077" y="256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2" name="Google Shape;6736;p71"/>
              <p:cNvSpPr/>
              <p:nvPr/>
            </p:nvSpPr>
            <p:spPr>
              <a:xfrm flipH="1" rot="5400000">
                <a:off x="4040251" y="349541"/>
                <a:ext cx="206265" cy="620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884"/>
                    </a:lnTo>
                    <a:lnTo>
                      <a:pt x="9365" y="1884"/>
                    </a:lnTo>
                    <a:lnTo>
                      <a:pt x="9365" y="311"/>
                    </a:lnTo>
                    <a:cubicBezTo>
                      <a:pt x="9365" y="942"/>
                      <a:pt x="5049" y="942"/>
                      <a:pt x="5049" y="1253"/>
                    </a:cubicBezTo>
                    <a:lnTo>
                      <a:pt x="5049" y="1884"/>
                    </a:lnTo>
                    <a:cubicBezTo>
                      <a:pt x="4337" y="2515"/>
                      <a:pt x="3604" y="2826"/>
                      <a:pt x="3604" y="3137"/>
                    </a:cubicBezTo>
                    <a:lnTo>
                      <a:pt x="3604" y="5963"/>
                    </a:lnTo>
                    <a:cubicBezTo>
                      <a:pt x="3604" y="4710"/>
                      <a:pt x="3604" y="4079"/>
                      <a:pt x="2158" y="2826"/>
                    </a:cubicBezTo>
                    <a:cubicBezTo>
                      <a:pt x="2158" y="3457"/>
                      <a:pt x="1446" y="4399"/>
                      <a:pt x="1446" y="5021"/>
                    </a:cubicBezTo>
                    <a:cubicBezTo>
                      <a:pt x="734" y="9109"/>
                      <a:pt x="0" y="12877"/>
                      <a:pt x="0" y="16965"/>
                    </a:cubicBezTo>
                    <a:lnTo>
                      <a:pt x="734" y="16965"/>
                    </a:lnTo>
                    <a:lnTo>
                      <a:pt x="734" y="18539"/>
                    </a:lnTo>
                    <a:cubicBezTo>
                      <a:pt x="734" y="18689"/>
                      <a:pt x="1985" y="18774"/>
                      <a:pt x="3258" y="18774"/>
                    </a:cubicBezTo>
                    <a:cubicBezTo>
                      <a:pt x="4510" y="18774"/>
                      <a:pt x="5761" y="18689"/>
                      <a:pt x="5761" y="18539"/>
                    </a:cubicBezTo>
                    <a:lnTo>
                      <a:pt x="7207" y="18539"/>
                    </a:lnTo>
                    <a:lnTo>
                      <a:pt x="7207" y="21365"/>
                    </a:lnTo>
                    <a:cubicBezTo>
                      <a:pt x="7207" y="21525"/>
                      <a:pt x="8459" y="21600"/>
                      <a:pt x="9732" y="21600"/>
                    </a:cubicBezTo>
                    <a:cubicBezTo>
                      <a:pt x="10983" y="21600"/>
                      <a:pt x="12235" y="21525"/>
                      <a:pt x="12235" y="21365"/>
                    </a:cubicBezTo>
                    <a:lnTo>
                      <a:pt x="12235" y="20733"/>
                    </a:lnTo>
                    <a:cubicBezTo>
                      <a:pt x="12235" y="21054"/>
                      <a:pt x="13681" y="21204"/>
                      <a:pt x="15126" y="21204"/>
                    </a:cubicBezTo>
                    <a:cubicBezTo>
                      <a:pt x="16572" y="21204"/>
                      <a:pt x="17996" y="21054"/>
                      <a:pt x="17996" y="20733"/>
                    </a:cubicBezTo>
                    <a:lnTo>
                      <a:pt x="17996" y="19160"/>
                    </a:lnTo>
                    <a:lnTo>
                      <a:pt x="21600" y="19160"/>
                    </a:lnTo>
                    <a:lnTo>
                      <a:pt x="21600" y="17276"/>
                    </a:lnTo>
                    <a:lnTo>
                      <a:pt x="19442" y="17276"/>
                    </a:lnTo>
                    <a:cubicBezTo>
                      <a:pt x="18730" y="13819"/>
                      <a:pt x="18730" y="10362"/>
                      <a:pt x="17996" y="6594"/>
                    </a:cubicBezTo>
                    <a:lnTo>
                      <a:pt x="17996" y="5652"/>
                    </a:lnTo>
                    <a:cubicBezTo>
                      <a:pt x="17996" y="4710"/>
                      <a:pt x="17284" y="4079"/>
                      <a:pt x="17284" y="3137"/>
                    </a:cubicBezTo>
                    <a:cubicBezTo>
                      <a:pt x="17284" y="4399"/>
                      <a:pt x="17284" y="5652"/>
                      <a:pt x="15839" y="6283"/>
                    </a:cubicBezTo>
                    <a:lnTo>
                      <a:pt x="15126" y="6594"/>
                    </a:lnTo>
                    <a:lnTo>
                      <a:pt x="15126" y="942"/>
                    </a:lnTo>
                    <a:cubicBezTo>
                      <a:pt x="15126" y="311"/>
                      <a:pt x="10811" y="311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3" name="Google Shape;6737;p71"/>
              <p:cNvSpPr/>
              <p:nvPr/>
            </p:nvSpPr>
            <p:spPr>
              <a:xfrm flipH="1" rot="5400000">
                <a:off x="4548477" y="-35242"/>
                <a:ext cx="219868" cy="620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7" y="2516"/>
                    </a:moveTo>
                    <a:cubicBezTo>
                      <a:pt x="7834" y="2893"/>
                      <a:pt x="7672" y="3166"/>
                      <a:pt x="7571" y="3421"/>
                    </a:cubicBezTo>
                    <a:cubicBezTo>
                      <a:pt x="7753" y="3119"/>
                      <a:pt x="7936" y="2818"/>
                      <a:pt x="8097" y="2516"/>
                    </a:cubicBezTo>
                    <a:close/>
                    <a:moveTo>
                      <a:pt x="21600" y="5032"/>
                    </a:moveTo>
                    <a:cubicBezTo>
                      <a:pt x="21600" y="5051"/>
                      <a:pt x="21600" y="5061"/>
                      <a:pt x="21600" y="5080"/>
                    </a:cubicBezTo>
                    <a:cubicBezTo>
                      <a:pt x="21600" y="5051"/>
                      <a:pt x="21600" y="5032"/>
                      <a:pt x="21600" y="5032"/>
                    </a:cubicBezTo>
                    <a:close/>
                    <a:moveTo>
                      <a:pt x="14859" y="0"/>
                    </a:moveTo>
                    <a:cubicBezTo>
                      <a:pt x="14859" y="631"/>
                      <a:pt x="14191" y="942"/>
                      <a:pt x="14191" y="1885"/>
                    </a:cubicBezTo>
                    <a:lnTo>
                      <a:pt x="13503" y="1885"/>
                    </a:lnTo>
                    <a:cubicBezTo>
                      <a:pt x="13503" y="1574"/>
                      <a:pt x="14191" y="631"/>
                      <a:pt x="14191" y="320"/>
                    </a:cubicBezTo>
                    <a:cubicBezTo>
                      <a:pt x="14171" y="631"/>
                      <a:pt x="10122" y="631"/>
                      <a:pt x="10122" y="942"/>
                    </a:cubicBezTo>
                    <a:cubicBezTo>
                      <a:pt x="10122" y="1574"/>
                      <a:pt x="10122" y="1885"/>
                      <a:pt x="8786" y="2205"/>
                    </a:cubicBezTo>
                    <a:cubicBezTo>
                      <a:pt x="8097" y="2516"/>
                      <a:pt x="8097" y="2516"/>
                      <a:pt x="8097" y="3148"/>
                    </a:cubicBezTo>
                    <a:cubicBezTo>
                      <a:pt x="8097" y="3779"/>
                      <a:pt x="7429" y="4090"/>
                      <a:pt x="7429" y="5032"/>
                    </a:cubicBezTo>
                    <a:lnTo>
                      <a:pt x="7429" y="4721"/>
                    </a:lnTo>
                    <a:cubicBezTo>
                      <a:pt x="7429" y="4147"/>
                      <a:pt x="7429" y="3807"/>
                      <a:pt x="7571" y="3421"/>
                    </a:cubicBezTo>
                    <a:cubicBezTo>
                      <a:pt x="4980" y="7794"/>
                      <a:pt x="1903" y="11940"/>
                      <a:pt x="0" y="16351"/>
                    </a:cubicBezTo>
                    <a:cubicBezTo>
                      <a:pt x="0" y="16351"/>
                      <a:pt x="668" y="16351"/>
                      <a:pt x="1356" y="16662"/>
                    </a:cubicBezTo>
                    <a:cubicBezTo>
                      <a:pt x="1356" y="17293"/>
                      <a:pt x="668" y="17925"/>
                      <a:pt x="668" y="18236"/>
                    </a:cubicBezTo>
                    <a:cubicBezTo>
                      <a:pt x="668" y="18236"/>
                      <a:pt x="3644" y="18933"/>
                      <a:pt x="4919" y="18933"/>
                    </a:cubicBezTo>
                    <a:cubicBezTo>
                      <a:pt x="5142" y="18933"/>
                      <a:pt x="5304" y="18914"/>
                      <a:pt x="5405" y="18867"/>
                    </a:cubicBezTo>
                    <a:lnTo>
                      <a:pt x="5405" y="18236"/>
                    </a:lnTo>
                    <a:cubicBezTo>
                      <a:pt x="6761" y="18236"/>
                      <a:pt x="7429" y="18236"/>
                      <a:pt x="7429" y="18867"/>
                    </a:cubicBezTo>
                    <a:cubicBezTo>
                      <a:pt x="7429" y="19489"/>
                      <a:pt x="6761" y="20441"/>
                      <a:pt x="6761" y="21063"/>
                    </a:cubicBezTo>
                    <a:cubicBezTo>
                      <a:pt x="6761" y="21063"/>
                      <a:pt x="9029" y="21600"/>
                      <a:pt x="10466" y="21600"/>
                    </a:cubicBezTo>
                    <a:cubicBezTo>
                      <a:pt x="10932" y="21600"/>
                      <a:pt x="11316" y="21534"/>
                      <a:pt x="11478" y="21383"/>
                    </a:cubicBezTo>
                    <a:lnTo>
                      <a:pt x="11478" y="20752"/>
                    </a:lnTo>
                    <a:cubicBezTo>
                      <a:pt x="12146" y="21063"/>
                      <a:pt x="15527" y="21063"/>
                      <a:pt x="15527" y="21063"/>
                    </a:cubicBezTo>
                    <a:cubicBezTo>
                      <a:pt x="15527" y="20441"/>
                      <a:pt x="16883" y="19809"/>
                      <a:pt x="16883" y="19178"/>
                    </a:cubicBezTo>
                    <a:lnTo>
                      <a:pt x="18908" y="19178"/>
                    </a:lnTo>
                    <a:cubicBezTo>
                      <a:pt x="18908" y="18236"/>
                      <a:pt x="20264" y="17604"/>
                      <a:pt x="20264" y="17293"/>
                    </a:cubicBezTo>
                    <a:lnTo>
                      <a:pt x="18240" y="16040"/>
                    </a:lnTo>
                    <a:cubicBezTo>
                      <a:pt x="19576" y="12591"/>
                      <a:pt x="20932" y="8529"/>
                      <a:pt x="21600" y="5080"/>
                    </a:cubicBezTo>
                    <a:cubicBezTo>
                      <a:pt x="21580" y="5164"/>
                      <a:pt x="21458" y="5343"/>
                      <a:pt x="20932" y="5343"/>
                    </a:cubicBezTo>
                    <a:lnTo>
                      <a:pt x="20932" y="5032"/>
                    </a:lnTo>
                    <a:cubicBezTo>
                      <a:pt x="20932" y="4090"/>
                      <a:pt x="20264" y="3459"/>
                      <a:pt x="20264" y="2516"/>
                    </a:cubicBezTo>
                    <a:cubicBezTo>
                      <a:pt x="18908" y="4090"/>
                      <a:pt x="18240" y="5664"/>
                      <a:pt x="17551" y="7860"/>
                    </a:cubicBezTo>
                    <a:lnTo>
                      <a:pt x="15527" y="7860"/>
                    </a:lnTo>
                    <a:lnTo>
                      <a:pt x="15527" y="7238"/>
                    </a:lnTo>
                    <a:cubicBezTo>
                      <a:pt x="16883" y="5032"/>
                      <a:pt x="17551" y="2516"/>
                      <a:pt x="18908" y="631"/>
                    </a:cubicBezTo>
                    <a:cubicBezTo>
                      <a:pt x="18908" y="631"/>
                      <a:pt x="14859" y="320"/>
                      <a:pt x="1485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4" name="Google Shape;6738;p71"/>
              <p:cNvSpPr/>
              <p:nvPr/>
            </p:nvSpPr>
            <p:spPr>
              <a:xfrm flipH="1" rot="5400000">
                <a:off x="5528539" y="479143"/>
                <a:ext cx="221322" cy="717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2438" y="0"/>
                    </a:moveTo>
                    <a:lnTo>
                      <a:pt x="12438" y="1630"/>
                    </a:lnTo>
                    <a:lnTo>
                      <a:pt x="11771" y="1630"/>
                    </a:lnTo>
                    <a:lnTo>
                      <a:pt x="11771" y="269"/>
                    </a:lnTo>
                    <a:cubicBezTo>
                      <a:pt x="11771" y="538"/>
                      <a:pt x="7847" y="538"/>
                      <a:pt x="7847" y="1084"/>
                    </a:cubicBezTo>
                    <a:lnTo>
                      <a:pt x="7847" y="1630"/>
                    </a:lnTo>
                    <a:cubicBezTo>
                      <a:pt x="6533" y="1899"/>
                      <a:pt x="5886" y="2445"/>
                      <a:pt x="5886" y="2714"/>
                    </a:cubicBezTo>
                    <a:lnTo>
                      <a:pt x="5886" y="4075"/>
                    </a:lnTo>
                    <a:cubicBezTo>
                      <a:pt x="5886" y="3260"/>
                      <a:pt x="5886" y="2991"/>
                      <a:pt x="5238" y="2445"/>
                    </a:cubicBezTo>
                    <a:cubicBezTo>
                      <a:pt x="5238" y="2991"/>
                      <a:pt x="5238" y="3806"/>
                      <a:pt x="4571" y="4075"/>
                    </a:cubicBezTo>
                    <a:cubicBezTo>
                      <a:pt x="2609" y="8428"/>
                      <a:pt x="1962" y="13319"/>
                      <a:pt x="0" y="17671"/>
                    </a:cubicBezTo>
                    <a:lnTo>
                      <a:pt x="1295" y="17671"/>
                    </a:lnTo>
                    <a:lnTo>
                      <a:pt x="1295" y="19032"/>
                    </a:lnTo>
                    <a:lnTo>
                      <a:pt x="5886" y="19301"/>
                    </a:lnTo>
                    <a:lnTo>
                      <a:pt x="5886" y="19032"/>
                    </a:lnTo>
                    <a:lnTo>
                      <a:pt x="7847" y="19032"/>
                    </a:lnTo>
                    <a:cubicBezTo>
                      <a:pt x="7847" y="19570"/>
                      <a:pt x="6533" y="20663"/>
                      <a:pt x="6533" y="21478"/>
                    </a:cubicBezTo>
                    <a:cubicBezTo>
                      <a:pt x="6533" y="21478"/>
                      <a:pt x="8868" y="21600"/>
                      <a:pt x="10417" y="21600"/>
                    </a:cubicBezTo>
                    <a:cubicBezTo>
                      <a:pt x="11202" y="21600"/>
                      <a:pt x="11771" y="21567"/>
                      <a:pt x="11771" y="21478"/>
                    </a:cubicBezTo>
                    <a:lnTo>
                      <a:pt x="11771" y="20663"/>
                    </a:lnTo>
                    <a:cubicBezTo>
                      <a:pt x="12203" y="20663"/>
                      <a:pt x="13811" y="20785"/>
                      <a:pt x="14832" y="20785"/>
                    </a:cubicBezTo>
                    <a:cubicBezTo>
                      <a:pt x="15342" y="20785"/>
                      <a:pt x="15695" y="20752"/>
                      <a:pt x="15695" y="20663"/>
                    </a:cubicBezTo>
                    <a:cubicBezTo>
                      <a:pt x="15695" y="20386"/>
                      <a:pt x="15695" y="19570"/>
                      <a:pt x="17009" y="19301"/>
                    </a:cubicBezTo>
                    <a:lnTo>
                      <a:pt x="18971" y="19301"/>
                    </a:lnTo>
                    <a:cubicBezTo>
                      <a:pt x="18971" y="18755"/>
                      <a:pt x="20286" y="17940"/>
                      <a:pt x="20286" y="17671"/>
                    </a:cubicBezTo>
                    <a:cubicBezTo>
                      <a:pt x="21600" y="12504"/>
                      <a:pt x="21600" y="7336"/>
                      <a:pt x="17657" y="2445"/>
                    </a:cubicBezTo>
                    <a:cubicBezTo>
                      <a:pt x="17657" y="3260"/>
                      <a:pt x="17009" y="4344"/>
                      <a:pt x="17009" y="5160"/>
                    </a:cubicBezTo>
                    <a:lnTo>
                      <a:pt x="17009" y="269"/>
                    </a:lnTo>
                    <a:cubicBezTo>
                      <a:pt x="17009" y="0"/>
                      <a:pt x="12438" y="0"/>
                      <a:pt x="124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5" name="Google Shape;6739;p71"/>
              <p:cNvSpPr/>
              <p:nvPr/>
            </p:nvSpPr>
            <p:spPr>
              <a:xfrm flipH="1" rot="5400000">
                <a:off x="6077069" y="-56046"/>
                <a:ext cx="213066" cy="874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44" y="0"/>
                    </a:moveTo>
                    <a:lnTo>
                      <a:pt x="11844" y="1337"/>
                    </a:lnTo>
                    <a:lnTo>
                      <a:pt x="11134" y="1337"/>
                    </a:lnTo>
                    <a:lnTo>
                      <a:pt x="11134" y="221"/>
                    </a:lnTo>
                    <a:cubicBezTo>
                      <a:pt x="11134" y="668"/>
                      <a:pt x="6956" y="889"/>
                      <a:pt x="6956" y="889"/>
                    </a:cubicBezTo>
                    <a:lnTo>
                      <a:pt x="6956" y="1337"/>
                    </a:lnTo>
                    <a:cubicBezTo>
                      <a:pt x="5578" y="1784"/>
                      <a:pt x="4867" y="2005"/>
                      <a:pt x="4867" y="2232"/>
                    </a:cubicBezTo>
                    <a:lnTo>
                      <a:pt x="4867" y="3569"/>
                    </a:lnTo>
                    <a:cubicBezTo>
                      <a:pt x="4867" y="3121"/>
                      <a:pt x="4867" y="2453"/>
                      <a:pt x="4178" y="2005"/>
                    </a:cubicBezTo>
                    <a:cubicBezTo>
                      <a:pt x="4178" y="2453"/>
                      <a:pt x="3468" y="3121"/>
                      <a:pt x="3468" y="3569"/>
                    </a:cubicBezTo>
                    <a:cubicBezTo>
                      <a:pt x="2089" y="8695"/>
                      <a:pt x="689" y="13373"/>
                      <a:pt x="0" y="18506"/>
                    </a:cubicBezTo>
                    <a:lnTo>
                      <a:pt x="689" y="18506"/>
                    </a:lnTo>
                    <a:lnTo>
                      <a:pt x="689" y="19615"/>
                    </a:lnTo>
                    <a:cubicBezTo>
                      <a:pt x="689" y="19615"/>
                      <a:pt x="3175" y="19715"/>
                      <a:pt x="4826" y="19715"/>
                    </a:cubicBezTo>
                    <a:cubicBezTo>
                      <a:pt x="5640" y="19715"/>
                      <a:pt x="6267" y="19695"/>
                      <a:pt x="6267" y="19615"/>
                    </a:cubicBezTo>
                    <a:lnTo>
                      <a:pt x="7667" y="19615"/>
                    </a:lnTo>
                    <a:cubicBezTo>
                      <a:pt x="7667" y="20063"/>
                      <a:pt x="7667" y="20731"/>
                      <a:pt x="6956" y="21400"/>
                    </a:cubicBezTo>
                    <a:cubicBezTo>
                      <a:pt x="6956" y="21400"/>
                      <a:pt x="9129" y="21600"/>
                      <a:pt x="10570" y="21600"/>
                    </a:cubicBezTo>
                    <a:cubicBezTo>
                      <a:pt x="11301" y="21600"/>
                      <a:pt x="11844" y="21553"/>
                      <a:pt x="11844" y="21400"/>
                    </a:cubicBezTo>
                    <a:lnTo>
                      <a:pt x="11844" y="21179"/>
                    </a:lnTo>
                    <a:cubicBezTo>
                      <a:pt x="11844" y="21179"/>
                      <a:pt x="13704" y="21279"/>
                      <a:pt x="15354" y="21279"/>
                    </a:cubicBezTo>
                    <a:cubicBezTo>
                      <a:pt x="16169" y="21279"/>
                      <a:pt x="16942" y="21252"/>
                      <a:pt x="17422" y="21179"/>
                    </a:cubicBezTo>
                    <a:cubicBezTo>
                      <a:pt x="17422" y="20958"/>
                      <a:pt x="17422" y="20283"/>
                      <a:pt x="18111" y="20063"/>
                    </a:cubicBezTo>
                    <a:lnTo>
                      <a:pt x="20890" y="20063"/>
                    </a:lnTo>
                    <a:cubicBezTo>
                      <a:pt x="20890" y="19615"/>
                      <a:pt x="20890" y="18947"/>
                      <a:pt x="21600" y="18726"/>
                    </a:cubicBezTo>
                    <a:cubicBezTo>
                      <a:pt x="21600" y="14041"/>
                      <a:pt x="21600" y="9143"/>
                      <a:pt x="18801" y="4678"/>
                    </a:cubicBezTo>
                    <a:lnTo>
                      <a:pt x="18801" y="3342"/>
                    </a:lnTo>
                    <a:cubicBezTo>
                      <a:pt x="18801" y="2900"/>
                      <a:pt x="18111" y="2232"/>
                      <a:pt x="18111" y="2005"/>
                    </a:cubicBezTo>
                    <a:cubicBezTo>
                      <a:pt x="18111" y="2900"/>
                      <a:pt x="18111" y="3342"/>
                      <a:pt x="17422" y="4237"/>
                    </a:cubicBezTo>
                    <a:lnTo>
                      <a:pt x="17422" y="4458"/>
                    </a:lnTo>
                    <a:cubicBezTo>
                      <a:pt x="17422" y="3121"/>
                      <a:pt x="17422" y="2005"/>
                      <a:pt x="16022" y="668"/>
                    </a:cubicBezTo>
                    <a:cubicBezTo>
                      <a:pt x="16022" y="221"/>
                      <a:pt x="11844" y="221"/>
                      <a:pt x="118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6" name="Google Shape;6740;p71"/>
              <p:cNvSpPr/>
              <p:nvPr/>
            </p:nvSpPr>
            <p:spPr>
              <a:xfrm flipH="1" rot="5400000">
                <a:off x="7062055" y="444842"/>
                <a:ext cx="213067" cy="657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780"/>
                    </a:lnTo>
                    <a:lnTo>
                      <a:pt x="9066" y="1780"/>
                    </a:lnTo>
                    <a:lnTo>
                      <a:pt x="9066" y="303"/>
                    </a:lnTo>
                    <a:cubicBezTo>
                      <a:pt x="9066" y="596"/>
                      <a:pt x="4888" y="596"/>
                      <a:pt x="4888" y="890"/>
                    </a:cubicBezTo>
                    <a:lnTo>
                      <a:pt x="4888" y="1780"/>
                    </a:lnTo>
                    <a:cubicBezTo>
                      <a:pt x="3489" y="2083"/>
                      <a:pt x="2799" y="2376"/>
                      <a:pt x="2799" y="2973"/>
                    </a:cubicBezTo>
                    <a:lnTo>
                      <a:pt x="2799" y="2083"/>
                    </a:lnTo>
                    <a:cubicBezTo>
                      <a:pt x="2799" y="2973"/>
                      <a:pt x="2089" y="3569"/>
                      <a:pt x="2089" y="4459"/>
                    </a:cubicBezTo>
                    <a:cubicBezTo>
                      <a:pt x="1400" y="8909"/>
                      <a:pt x="0" y="12771"/>
                      <a:pt x="0" y="17221"/>
                    </a:cubicBezTo>
                    <a:lnTo>
                      <a:pt x="1400" y="17221"/>
                    </a:lnTo>
                    <a:lnTo>
                      <a:pt x="1400" y="18708"/>
                    </a:lnTo>
                    <a:cubicBezTo>
                      <a:pt x="1400" y="19001"/>
                      <a:pt x="2611" y="19153"/>
                      <a:pt x="3844" y="19153"/>
                    </a:cubicBezTo>
                    <a:cubicBezTo>
                      <a:pt x="5055" y="19153"/>
                      <a:pt x="6288" y="19001"/>
                      <a:pt x="6288" y="18708"/>
                    </a:cubicBezTo>
                    <a:lnTo>
                      <a:pt x="7667" y="18708"/>
                    </a:lnTo>
                    <a:lnTo>
                      <a:pt x="7667" y="21378"/>
                    </a:lnTo>
                    <a:cubicBezTo>
                      <a:pt x="7667" y="21529"/>
                      <a:pt x="8899" y="21600"/>
                      <a:pt x="10111" y="21600"/>
                    </a:cubicBezTo>
                    <a:cubicBezTo>
                      <a:pt x="11322" y="21600"/>
                      <a:pt x="12555" y="21529"/>
                      <a:pt x="12555" y="21378"/>
                    </a:cubicBezTo>
                    <a:lnTo>
                      <a:pt x="12555" y="21084"/>
                    </a:lnTo>
                    <a:cubicBezTo>
                      <a:pt x="12555" y="21226"/>
                      <a:pt x="13933" y="21306"/>
                      <a:pt x="15333" y="21306"/>
                    </a:cubicBezTo>
                    <a:cubicBezTo>
                      <a:pt x="16733" y="21306"/>
                      <a:pt x="18132" y="21226"/>
                      <a:pt x="18132" y="21084"/>
                    </a:cubicBezTo>
                    <a:lnTo>
                      <a:pt x="18132" y="19598"/>
                    </a:lnTo>
                    <a:lnTo>
                      <a:pt x="21600" y="19598"/>
                    </a:lnTo>
                    <a:lnTo>
                      <a:pt x="21600" y="17818"/>
                    </a:lnTo>
                    <a:lnTo>
                      <a:pt x="18822" y="17818"/>
                    </a:lnTo>
                    <a:cubicBezTo>
                      <a:pt x="18132" y="14249"/>
                      <a:pt x="18132" y="10991"/>
                      <a:pt x="16733" y="7725"/>
                    </a:cubicBezTo>
                    <a:lnTo>
                      <a:pt x="16733" y="4753"/>
                    </a:lnTo>
                    <a:cubicBezTo>
                      <a:pt x="16733" y="3863"/>
                      <a:pt x="16043" y="3266"/>
                      <a:pt x="16043" y="2376"/>
                    </a:cubicBezTo>
                    <a:cubicBezTo>
                      <a:pt x="16043" y="3569"/>
                      <a:pt x="16043" y="4459"/>
                      <a:pt x="15333" y="5349"/>
                    </a:cubicBezTo>
                    <a:cubicBezTo>
                      <a:pt x="15333" y="5936"/>
                      <a:pt x="13933" y="5936"/>
                      <a:pt x="13933" y="6239"/>
                    </a:cubicBezTo>
                    <a:lnTo>
                      <a:pt x="13933" y="596"/>
                    </a:lnTo>
                    <a:cubicBezTo>
                      <a:pt x="13933" y="303"/>
                      <a:pt x="9756" y="303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7" name="Google Shape;6741;p71"/>
              <p:cNvSpPr/>
              <p:nvPr/>
            </p:nvSpPr>
            <p:spPr>
              <a:xfrm flipH="1" rot="5400000">
                <a:off x="7515783" y="-76596"/>
                <a:ext cx="206266" cy="785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34"/>
                    </a:lnTo>
                    <a:lnTo>
                      <a:pt x="8653" y="1734"/>
                    </a:lnTo>
                    <a:lnTo>
                      <a:pt x="8653" y="499"/>
                    </a:lnTo>
                    <a:cubicBezTo>
                      <a:pt x="8653" y="744"/>
                      <a:pt x="4316" y="744"/>
                      <a:pt x="4316" y="990"/>
                    </a:cubicBezTo>
                    <a:lnTo>
                      <a:pt x="4316" y="1734"/>
                    </a:lnTo>
                    <a:cubicBezTo>
                      <a:pt x="3604" y="1987"/>
                      <a:pt x="2158" y="2233"/>
                      <a:pt x="2158" y="2486"/>
                    </a:cubicBezTo>
                    <a:lnTo>
                      <a:pt x="2158" y="1987"/>
                    </a:lnTo>
                    <a:cubicBezTo>
                      <a:pt x="2158" y="2486"/>
                      <a:pt x="1446" y="3230"/>
                      <a:pt x="1446" y="3722"/>
                    </a:cubicBezTo>
                    <a:cubicBezTo>
                      <a:pt x="734" y="8441"/>
                      <a:pt x="0" y="13405"/>
                      <a:pt x="0" y="18124"/>
                    </a:cubicBezTo>
                    <a:lnTo>
                      <a:pt x="734" y="18124"/>
                    </a:lnTo>
                    <a:lnTo>
                      <a:pt x="734" y="19367"/>
                    </a:lnTo>
                    <a:cubicBezTo>
                      <a:pt x="734" y="19367"/>
                      <a:pt x="3280" y="19479"/>
                      <a:pt x="4985" y="19479"/>
                    </a:cubicBezTo>
                    <a:cubicBezTo>
                      <a:pt x="5848" y="19479"/>
                      <a:pt x="6474" y="19449"/>
                      <a:pt x="6474" y="19367"/>
                    </a:cubicBezTo>
                    <a:lnTo>
                      <a:pt x="7207" y="19367"/>
                    </a:lnTo>
                    <a:lnTo>
                      <a:pt x="7207" y="21600"/>
                    </a:lnTo>
                    <a:lnTo>
                      <a:pt x="12235" y="21600"/>
                    </a:lnTo>
                    <a:lnTo>
                      <a:pt x="12235" y="21101"/>
                    </a:lnTo>
                    <a:lnTo>
                      <a:pt x="17996" y="21101"/>
                    </a:lnTo>
                    <a:lnTo>
                      <a:pt x="17996" y="19866"/>
                    </a:lnTo>
                    <a:lnTo>
                      <a:pt x="21600" y="19866"/>
                    </a:lnTo>
                    <a:cubicBezTo>
                      <a:pt x="17996" y="19613"/>
                      <a:pt x="17996" y="19114"/>
                      <a:pt x="17996" y="18370"/>
                    </a:cubicBezTo>
                    <a:cubicBezTo>
                      <a:pt x="17284" y="14648"/>
                      <a:pt x="17284" y="10673"/>
                      <a:pt x="15839" y="6952"/>
                    </a:cubicBezTo>
                    <a:lnTo>
                      <a:pt x="15839" y="4220"/>
                    </a:lnTo>
                    <a:cubicBezTo>
                      <a:pt x="15839" y="3476"/>
                      <a:pt x="15126" y="2977"/>
                      <a:pt x="15126" y="2233"/>
                    </a:cubicBezTo>
                    <a:lnTo>
                      <a:pt x="15126" y="4719"/>
                    </a:lnTo>
                    <a:cubicBezTo>
                      <a:pt x="15126" y="4965"/>
                      <a:pt x="14393" y="4965"/>
                      <a:pt x="14393" y="5463"/>
                    </a:cubicBezTo>
                    <a:lnTo>
                      <a:pt x="14393" y="744"/>
                    </a:lnTo>
                    <a:cubicBezTo>
                      <a:pt x="14393" y="499"/>
                      <a:pt x="9365" y="499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8" name="Google Shape;6742;p71"/>
              <p:cNvSpPr/>
              <p:nvPr/>
            </p:nvSpPr>
            <p:spPr>
              <a:xfrm flipH="1" rot="5400000">
                <a:off x="8763086" y="501125"/>
                <a:ext cx="206266" cy="674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33"/>
                    </a:lnTo>
                    <a:lnTo>
                      <a:pt x="8631" y="1733"/>
                    </a:lnTo>
                    <a:lnTo>
                      <a:pt x="8631" y="286"/>
                    </a:lnTo>
                    <a:cubicBezTo>
                      <a:pt x="8631" y="581"/>
                      <a:pt x="4316" y="581"/>
                      <a:pt x="4316" y="1152"/>
                    </a:cubicBezTo>
                    <a:lnTo>
                      <a:pt x="4316" y="1733"/>
                    </a:lnTo>
                    <a:cubicBezTo>
                      <a:pt x="2892" y="2019"/>
                      <a:pt x="2158" y="2599"/>
                      <a:pt x="2158" y="2885"/>
                    </a:cubicBezTo>
                    <a:lnTo>
                      <a:pt x="2158" y="2599"/>
                    </a:lnTo>
                    <a:cubicBezTo>
                      <a:pt x="2158" y="3180"/>
                      <a:pt x="1446" y="4046"/>
                      <a:pt x="1446" y="4627"/>
                    </a:cubicBezTo>
                    <a:cubicBezTo>
                      <a:pt x="712" y="8959"/>
                      <a:pt x="0" y="13005"/>
                      <a:pt x="0" y="17337"/>
                    </a:cubicBezTo>
                    <a:lnTo>
                      <a:pt x="712" y="17337"/>
                    </a:lnTo>
                    <a:lnTo>
                      <a:pt x="712" y="18784"/>
                    </a:lnTo>
                    <a:cubicBezTo>
                      <a:pt x="712" y="18931"/>
                      <a:pt x="1985" y="19001"/>
                      <a:pt x="3237" y="19001"/>
                    </a:cubicBezTo>
                    <a:cubicBezTo>
                      <a:pt x="4510" y="19001"/>
                      <a:pt x="5761" y="18931"/>
                      <a:pt x="5761" y="18784"/>
                    </a:cubicBezTo>
                    <a:lnTo>
                      <a:pt x="7207" y="18784"/>
                    </a:lnTo>
                    <a:lnTo>
                      <a:pt x="7207" y="21383"/>
                    </a:lnTo>
                    <a:cubicBezTo>
                      <a:pt x="7207" y="21531"/>
                      <a:pt x="8459" y="21600"/>
                      <a:pt x="9710" y="21600"/>
                    </a:cubicBezTo>
                    <a:cubicBezTo>
                      <a:pt x="10983" y="21600"/>
                      <a:pt x="12235" y="21531"/>
                      <a:pt x="12235" y="21383"/>
                    </a:cubicBezTo>
                    <a:lnTo>
                      <a:pt x="12235" y="20812"/>
                    </a:lnTo>
                    <a:cubicBezTo>
                      <a:pt x="12235" y="21097"/>
                      <a:pt x="13681" y="21245"/>
                      <a:pt x="15126" y="21245"/>
                    </a:cubicBezTo>
                    <a:cubicBezTo>
                      <a:pt x="16551" y="21245"/>
                      <a:pt x="17996" y="21097"/>
                      <a:pt x="17996" y="20812"/>
                    </a:cubicBezTo>
                    <a:lnTo>
                      <a:pt x="17996" y="19365"/>
                    </a:lnTo>
                    <a:lnTo>
                      <a:pt x="21600" y="19365"/>
                    </a:lnTo>
                    <a:lnTo>
                      <a:pt x="21600" y="17632"/>
                    </a:lnTo>
                    <a:lnTo>
                      <a:pt x="17996" y="17632"/>
                    </a:lnTo>
                    <a:cubicBezTo>
                      <a:pt x="16551" y="14452"/>
                      <a:pt x="16551" y="11272"/>
                      <a:pt x="15839" y="7512"/>
                    </a:cubicBezTo>
                    <a:lnTo>
                      <a:pt x="15839" y="4913"/>
                    </a:lnTo>
                    <a:cubicBezTo>
                      <a:pt x="15839" y="4332"/>
                      <a:pt x="15126" y="3466"/>
                      <a:pt x="15126" y="2885"/>
                    </a:cubicBezTo>
                    <a:lnTo>
                      <a:pt x="15126" y="5779"/>
                    </a:lnTo>
                    <a:lnTo>
                      <a:pt x="14393" y="6065"/>
                    </a:lnTo>
                    <a:lnTo>
                      <a:pt x="14393" y="581"/>
                    </a:lnTo>
                    <a:cubicBezTo>
                      <a:pt x="14393" y="286"/>
                      <a:pt x="9365" y="286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9" name="Google Shape;6743;p71"/>
              <p:cNvSpPr/>
              <p:nvPr/>
            </p:nvSpPr>
            <p:spPr>
              <a:xfrm flipH="1" rot="5400000">
                <a:off x="9019994" y="164356"/>
                <a:ext cx="207345" cy="593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0" h="21600" fill="norm" stroke="1" extrusionOk="0">
                    <a:moveTo>
                      <a:pt x="12273" y="335"/>
                    </a:moveTo>
                    <a:cubicBezTo>
                      <a:pt x="12131" y="404"/>
                      <a:pt x="12009" y="512"/>
                      <a:pt x="11928" y="630"/>
                    </a:cubicBezTo>
                    <a:cubicBezTo>
                      <a:pt x="12151" y="552"/>
                      <a:pt x="12273" y="453"/>
                      <a:pt x="12273" y="335"/>
                    </a:cubicBezTo>
                    <a:close/>
                    <a:moveTo>
                      <a:pt x="13629" y="0"/>
                    </a:moveTo>
                    <a:cubicBezTo>
                      <a:pt x="13629" y="660"/>
                      <a:pt x="12273" y="1320"/>
                      <a:pt x="12273" y="1970"/>
                    </a:cubicBezTo>
                    <a:lnTo>
                      <a:pt x="11604" y="1970"/>
                    </a:lnTo>
                    <a:cubicBezTo>
                      <a:pt x="11604" y="1714"/>
                      <a:pt x="11604" y="1064"/>
                      <a:pt x="11928" y="630"/>
                    </a:cubicBezTo>
                    <a:cubicBezTo>
                      <a:pt x="10936" y="995"/>
                      <a:pt x="8224" y="1044"/>
                      <a:pt x="8224" y="1320"/>
                    </a:cubicBezTo>
                    <a:cubicBezTo>
                      <a:pt x="8224" y="1645"/>
                      <a:pt x="8224" y="1970"/>
                      <a:pt x="7556" y="2630"/>
                    </a:cubicBezTo>
                    <a:lnTo>
                      <a:pt x="5531" y="3290"/>
                    </a:lnTo>
                    <a:cubicBezTo>
                      <a:pt x="5531" y="3615"/>
                      <a:pt x="4843" y="3950"/>
                      <a:pt x="4843" y="4600"/>
                    </a:cubicBezTo>
                    <a:lnTo>
                      <a:pt x="4843" y="2955"/>
                    </a:lnTo>
                    <a:cubicBezTo>
                      <a:pt x="794" y="7555"/>
                      <a:pt x="-1230" y="11829"/>
                      <a:pt x="794" y="16429"/>
                    </a:cubicBezTo>
                    <a:lnTo>
                      <a:pt x="794" y="18074"/>
                    </a:lnTo>
                    <a:cubicBezTo>
                      <a:pt x="794" y="18399"/>
                      <a:pt x="5531" y="18399"/>
                      <a:pt x="5531" y="18399"/>
                    </a:cubicBezTo>
                    <a:lnTo>
                      <a:pt x="6199" y="18399"/>
                    </a:lnTo>
                    <a:lnTo>
                      <a:pt x="6199" y="21354"/>
                    </a:lnTo>
                    <a:cubicBezTo>
                      <a:pt x="6199" y="21521"/>
                      <a:pt x="7556" y="21600"/>
                      <a:pt x="8892" y="21600"/>
                    </a:cubicBezTo>
                    <a:cubicBezTo>
                      <a:pt x="10248" y="21600"/>
                      <a:pt x="11604" y="21521"/>
                      <a:pt x="11604" y="21354"/>
                    </a:cubicBezTo>
                    <a:lnTo>
                      <a:pt x="11604" y="21029"/>
                    </a:lnTo>
                    <a:cubicBezTo>
                      <a:pt x="11604" y="21196"/>
                      <a:pt x="12961" y="21275"/>
                      <a:pt x="14297" y="21275"/>
                    </a:cubicBezTo>
                    <a:cubicBezTo>
                      <a:pt x="15653" y="21275"/>
                      <a:pt x="17010" y="21196"/>
                      <a:pt x="17010" y="21029"/>
                    </a:cubicBezTo>
                    <a:lnTo>
                      <a:pt x="17010" y="19384"/>
                    </a:lnTo>
                    <a:lnTo>
                      <a:pt x="20370" y="19384"/>
                    </a:lnTo>
                    <a:cubicBezTo>
                      <a:pt x="19034" y="18074"/>
                      <a:pt x="19034" y="17749"/>
                      <a:pt x="20370" y="16754"/>
                    </a:cubicBezTo>
                    <a:lnTo>
                      <a:pt x="20370" y="5260"/>
                    </a:lnTo>
                    <a:cubicBezTo>
                      <a:pt x="20370" y="4600"/>
                      <a:pt x="19034" y="3615"/>
                      <a:pt x="19034" y="2955"/>
                    </a:cubicBezTo>
                    <a:cubicBezTo>
                      <a:pt x="17678" y="4600"/>
                      <a:pt x="16321" y="6245"/>
                      <a:pt x="15653" y="8215"/>
                    </a:cubicBezTo>
                    <a:cubicBezTo>
                      <a:pt x="15653" y="5585"/>
                      <a:pt x="17010" y="3290"/>
                      <a:pt x="17678" y="660"/>
                    </a:cubicBezTo>
                    <a:cubicBezTo>
                      <a:pt x="17678" y="660"/>
                      <a:pt x="13629" y="335"/>
                      <a:pt x="1362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0" name="Google Shape;6744;p71"/>
              <p:cNvSpPr/>
              <p:nvPr/>
            </p:nvSpPr>
            <p:spPr>
              <a:xfrm flipH="1" rot="5400000">
                <a:off x="10201125" y="359397"/>
                <a:ext cx="199467" cy="731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3" y="0"/>
                    </a:moveTo>
                    <a:lnTo>
                      <a:pt x="14883" y="1863"/>
                    </a:lnTo>
                    <a:lnTo>
                      <a:pt x="14147" y="1863"/>
                    </a:lnTo>
                    <a:lnTo>
                      <a:pt x="14147" y="536"/>
                    </a:lnTo>
                    <a:cubicBezTo>
                      <a:pt x="14147" y="799"/>
                      <a:pt x="8926" y="799"/>
                      <a:pt x="8926" y="1063"/>
                    </a:cubicBezTo>
                    <a:lnTo>
                      <a:pt x="8926" y="1863"/>
                    </a:lnTo>
                    <a:cubicBezTo>
                      <a:pt x="8189" y="2134"/>
                      <a:pt x="7453" y="2398"/>
                      <a:pt x="7453" y="2934"/>
                    </a:cubicBezTo>
                    <a:cubicBezTo>
                      <a:pt x="7453" y="3469"/>
                      <a:pt x="6694" y="3997"/>
                      <a:pt x="6694" y="4796"/>
                    </a:cubicBezTo>
                    <a:lnTo>
                      <a:pt x="6694" y="2398"/>
                    </a:lnTo>
                    <a:cubicBezTo>
                      <a:pt x="4463" y="7466"/>
                      <a:pt x="1495" y="12535"/>
                      <a:pt x="0" y="17331"/>
                    </a:cubicBezTo>
                    <a:lnTo>
                      <a:pt x="759" y="17331"/>
                    </a:lnTo>
                    <a:cubicBezTo>
                      <a:pt x="759" y="17867"/>
                      <a:pt x="759" y="18402"/>
                      <a:pt x="0" y="18666"/>
                    </a:cubicBezTo>
                    <a:cubicBezTo>
                      <a:pt x="0" y="19202"/>
                      <a:pt x="5221" y="19202"/>
                      <a:pt x="5221" y="19202"/>
                    </a:cubicBezTo>
                    <a:lnTo>
                      <a:pt x="7453" y="19202"/>
                    </a:lnTo>
                    <a:cubicBezTo>
                      <a:pt x="7453" y="19729"/>
                      <a:pt x="7453" y="20529"/>
                      <a:pt x="6694" y="21064"/>
                    </a:cubicBezTo>
                    <a:cubicBezTo>
                      <a:pt x="6694" y="21600"/>
                      <a:pt x="11916" y="21600"/>
                      <a:pt x="11916" y="21600"/>
                    </a:cubicBezTo>
                    <a:lnTo>
                      <a:pt x="11916" y="20801"/>
                    </a:lnTo>
                    <a:cubicBezTo>
                      <a:pt x="11916" y="20928"/>
                      <a:pt x="13031" y="21000"/>
                      <a:pt x="14326" y="21000"/>
                    </a:cubicBezTo>
                    <a:cubicBezTo>
                      <a:pt x="15642" y="21000"/>
                      <a:pt x="17115" y="20928"/>
                      <a:pt x="17874" y="20801"/>
                    </a:cubicBezTo>
                    <a:lnTo>
                      <a:pt x="17874" y="19202"/>
                    </a:lnTo>
                    <a:lnTo>
                      <a:pt x="20105" y="19202"/>
                    </a:lnTo>
                    <a:lnTo>
                      <a:pt x="20105" y="17603"/>
                    </a:lnTo>
                    <a:lnTo>
                      <a:pt x="21600" y="17603"/>
                    </a:lnTo>
                    <a:cubicBezTo>
                      <a:pt x="19346" y="14933"/>
                      <a:pt x="19346" y="11735"/>
                      <a:pt x="20841" y="8801"/>
                    </a:cubicBezTo>
                    <a:cubicBezTo>
                      <a:pt x="20841" y="7466"/>
                      <a:pt x="20841" y="6131"/>
                      <a:pt x="21600" y="4796"/>
                    </a:cubicBezTo>
                    <a:cubicBezTo>
                      <a:pt x="21600" y="4269"/>
                      <a:pt x="20841" y="3469"/>
                      <a:pt x="20841" y="2934"/>
                    </a:cubicBezTo>
                    <a:cubicBezTo>
                      <a:pt x="20841" y="3733"/>
                      <a:pt x="19346" y="4796"/>
                      <a:pt x="19346" y="5868"/>
                    </a:cubicBezTo>
                    <a:lnTo>
                      <a:pt x="18610" y="6131"/>
                    </a:lnTo>
                    <a:lnTo>
                      <a:pt x="18610" y="6667"/>
                    </a:lnTo>
                    <a:lnTo>
                      <a:pt x="17874" y="6667"/>
                    </a:lnTo>
                    <a:cubicBezTo>
                      <a:pt x="18610" y="4796"/>
                      <a:pt x="18610" y="2934"/>
                      <a:pt x="19346" y="799"/>
                    </a:cubicBezTo>
                    <a:cubicBezTo>
                      <a:pt x="19346" y="799"/>
                      <a:pt x="14883" y="536"/>
                      <a:pt x="1488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1" name="Google Shape;6745;p71"/>
              <p:cNvSpPr/>
              <p:nvPr/>
            </p:nvSpPr>
            <p:spPr>
              <a:xfrm flipH="1" rot="5400000">
                <a:off x="11124491" y="-140269"/>
                <a:ext cx="213066" cy="1002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34" y="0"/>
                    </a:moveTo>
                    <a:lnTo>
                      <a:pt x="11134" y="1167"/>
                    </a:lnTo>
                    <a:lnTo>
                      <a:pt x="9756" y="1167"/>
                    </a:lnTo>
                    <a:lnTo>
                      <a:pt x="9756" y="193"/>
                    </a:lnTo>
                    <a:cubicBezTo>
                      <a:pt x="9756" y="391"/>
                      <a:pt x="5578" y="391"/>
                      <a:pt x="5578" y="776"/>
                    </a:cubicBezTo>
                    <a:lnTo>
                      <a:pt x="5578" y="1167"/>
                    </a:lnTo>
                    <a:cubicBezTo>
                      <a:pt x="4867" y="1359"/>
                      <a:pt x="4178" y="1750"/>
                      <a:pt x="4178" y="1943"/>
                    </a:cubicBezTo>
                    <a:lnTo>
                      <a:pt x="4178" y="3699"/>
                    </a:lnTo>
                    <a:cubicBezTo>
                      <a:pt x="4178" y="3699"/>
                      <a:pt x="4178" y="3308"/>
                      <a:pt x="2778" y="3308"/>
                    </a:cubicBezTo>
                    <a:lnTo>
                      <a:pt x="2778" y="1750"/>
                    </a:lnTo>
                    <a:cubicBezTo>
                      <a:pt x="2778" y="2141"/>
                      <a:pt x="2089" y="2725"/>
                      <a:pt x="2089" y="3116"/>
                    </a:cubicBezTo>
                    <a:cubicBezTo>
                      <a:pt x="1379" y="8565"/>
                      <a:pt x="0" y="13624"/>
                      <a:pt x="0" y="18875"/>
                    </a:cubicBezTo>
                    <a:lnTo>
                      <a:pt x="1379" y="18875"/>
                    </a:lnTo>
                    <a:lnTo>
                      <a:pt x="1379" y="19850"/>
                    </a:lnTo>
                    <a:cubicBezTo>
                      <a:pt x="1379" y="19850"/>
                      <a:pt x="3551" y="20025"/>
                      <a:pt x="4993" y="20025"/>
                    </a:cubicBezTo>
                    <a:cubicBezTo>
                      <a:pt x="5724" y="20025"/>
                      <a:pt x="6267" y="19978"/>
                      <a:pt x="6267" y="19850"/>
                    </a:cubicBezTo>
                    <a:lnTo>
                      <a:pt x="7667" y="19850"/>
                    </a:lnTo>
                    <a:lnTo>
                      <a:pt x="7667" y="21600"/>
                    </a:lnTo>
                    <a:lnTo>
                      <a:pt x="12534" y="21600"/>
                    </a:lnTo>
                    <a:lnTo>
                      <a:pt x="12534" y="21407"/>
                    </a:lnTo>
                    <a:lnTo>
                      <a:pt x="18111" y="21407"/>
                    </a:lnTo>
                    <a:lnTo>
                      <a:pt x="18111" y="20433"/>
                    </a:lnTo>
                    <a:lnTo>
                      <a:pt x="21600" y="20433"/>
                    </a:lnTo>
                    <a:cubicBezTo>
                      <a:pt x="18111" y="19657"/>
                      <a:pt x="18111" y="19465"/>
                      <a:pt x="18801" y="18875"/>
                    </a:cubicBezTo>
                    <a:cubicBezTo>
                      <a:pt x="18111" y="14983"/>
                      <a:pt x="18111" y="10899"/>
                      <a:pt x="16712" y="7007"/>
                    </a:cubicBezTo>
                    <a:lnTo>
                      <a:pt x="16712" y="3116"/>
                    </a:lnTo>
                    <a:cubicBezTo>
                      <a:pt x="16712" y="2725"/>
                      <a:pt x="16022" y="2141"/>
                      <a:pt x="16022" y="1750"/>
                    </a:cubicBezTo>
                    <a:lnTo>
                      <a:pt x="16022" y="3699"/>
                    </a:lnTo>
                    <a:cubicBezTo>
                      <a:pt x="15333" y="3892"/>
                      <a:pt x="15333" y="3892"/>
                      <a:pt x="15333" y="4084"/>
                    </a:cubicBezTo>
                    <a:lnTo>
                      <a:pt x="15333" y="391"/>
                    </a:lnTo>
                    <a:cubicBezTo>
                      <a:pt x="15333" y="193"/>
                      <a:pt x="11134" y="193"/>
                      <a:pt x="111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2" name="Google Shape;6746;p71"/>
              <p:cNvSpPr/>
              <p:nvPr/>
            </p:nvSpPr>
            <p:spPr>
              <a:xfrm flipH="1" rot="5400000">
                <a:off x="11485759" y="526183"/>
                <a:ext cx="213066" cy="659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33" y="302"/>
                    </a:moveTo>
                    <a:cubicBezTo>
                      <a:pt x="13871" y="328"/>
                      <a:pt x="13808" y="364"/>
                      <a:pt x="13745" y="399"/>
                    </a:cubicBezTo>
                    <a:cubicBezTo>
                      <a:pt x="13871" y="373"/>
                      <a:pt x="13933" y="337"/>
                      <a:pt x="13933" y="302"/>
                    </a:cubicBezTo>
                    <a:close/>
                    <a:moveTo>
                      <a:pt x="14644" y="0"/>
                    </a:moveTo>
                    <a:cubicBezTo>
                      <a:pt x="14644" y="594"/>
                      <a:pt x="14644" y="887"/>
                      <a:pt x="13933" y="1774"/>
                    </a:cubicBezTo>
                    <a:lnTo>
                      <a:pt x="13244" y="1774"/>
                    </a:lnTo>
                    <a:cubicBezTo>
                      <a:pt x="13244" y="1251"/>
                      <a:pt x="13244" y="719"/>
                      <a:pt x="13745" y="399"/>
                    </a:cubicBezTo>
                    <a:cubicBezTo>
                      <a:pt x="12910" y="603"/>
                      <a:pt x="9756" y="630"/>
                      <a:pt x="9756" y="887"/>
                    </a:cubicBezTo>
                    <a:lnTo>
                      <a:pt x="9756" y="2076"/>
                    </a:lnTo>
                    <a:cubicBezTo>
                      <a:pt x="9066" y="2368"/>
                      <a:pt x="7667" y="2368"/>
                      <a:pt x="7667" y="2963"/>
                    </a:cubicBezTo>
                    <a:cubicBezTo>
                      <a:pt x="7667" y="3557"/>
                      <a:pt x="6977" y="4143"/>
                      <a:pt x="6977" y="5030"/>
                    </a:cubicBezTo>
                    <a:lnTo>
                      <a:pt x="6977" y="2368"/>
                    </a:lnTo>
                    <a:cubicBezTo>
                      <a:pt x="4178" y="7398"/>
                      <a:pt x="2778" y="12428"/>
                      <a:pt x="0" y="17165"/>
                    </a:cubicBezTo>
                    <a:cubicBezTo>
                      <a:pt x="0" y="17165"/>
                      <a:pt x="689" y="17165"/>
                      <a:pt x="689" y="17759"/>
                    </a:cubicBezTo>
                    <a:cubicBezTo>
                      <a:pt x="689" y="18052"/>
                      <a:pt x="689" y="18646"/>
                      <a:pt x="0" y="18939"/>
                    </a:cubicBezTo>
                    <a:cubicBezTo>
                      <a:pt x="0" y="19533"/>
                      <a:pt x="5578" y="19533"/>
                      <a:pt x="5578" y="19533"/>
                    </a:cubicBezTo>
                    <a:lnTo>
                      <a:pt x="5578" y="18939"/>
                    </a:lnTo>
                    <a:lnTo>
                      <a:pt x="6977" y="18939"/>
                    </a:lnTo>
                    <a:cubicBezTo>
                      <a:pt x="6977" y="19826"/>
                      <a:pt x="6267" y="20420"/>
                      <a:pt x="6267" y="21307"/>
                    </a:cubicBezTo>
                    <a:cubicBezTo>
                      <a:pt x="6267" y="21600"/>
                      <a:pt x="11155" y="21600"/>
                      <a:pt x="11155" y="21600"/>
                    </a:cubicBezTo>
                    <a:lnTo>
                      <a:pt x="11155" y="21015"/>
                    </a:lnTo>
                    <a:cubicBezTo>
                      <a:pt x="11155" y="21307"/>
                      <a:pt x="16022" y="21307"/>
                      <a:pt x="16022" y="21307"/>
                    </a:cubicBezTo>
                    <a:cubicBezTo>
                      <a:pt x="16022" y="20713"/>
                      <a:pt x="16022" y="20127"/>
                      <a:pt x="16733" y="19533"/>
                    </a:cubicBezTo>
                    <a:lnTo>
                      <a:pt x="19511" y="19533"/>
                    </a:lnTo>
                    <a:lnTo>
                      <a:pt x="19511" y="17759"/>
                    </a:lnTo>
                    <a:cubicBezTo>
                      <a:pt x="20200" y="15391"/>
                      <a:pt x="20200" y="12729"/>
                      <a:pt x="20911" y="9767"/>
                    </a:cubicBezTo>
                    <a:cubicBezTo>
                      <a:pt x="20911" y="8285"/>
                      <a:pt x="21600" y="6511"/>
                      <a:pt x="21600" y="5030"/>
                    </a:cubicBezTo>
                    <a:cubicBezTo>
                      <a:pt x="21600" y="4444"/>
                      <a:pt x="20911" y="3557"/>
                      <a:pt x="20911" y="2963"/>
                    </a:cubicBezTo>
                    <a:cubicBezTo>
                      <a:pt x="20200" y="3850"/>
                      <a:pt x="20200" y="5331"/>
                      <a:pt x="19511" y="6511"/>
                    </a:cubicBezTo>
                    <a:lnTo>
                      <a:pt x="19511" y="7398"/>
                    </a:lnTo>
                    <a:lnTo>
                      <a:pt x="17422" y="7398"/>
                    </a:lnTo>
                    <a:cubicBezTo>
                      <a:pt x="18111" y="5030"/>
                      <a:pt x="19511" y="2963"/>
                      <a:pt x="19511" y="594"/>
                    </a:cubicBezTo>
                    <a:cubicBezTo>
                      <a:pt x="19511" y="594"/>
                      <a:pt x="14644" y="302"/>
                      <a:pt x="14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3" name="Google Shape;6747;p71"/>
              <p:cNvSpPr/>
              <p:nvPr/>
            </p:nvSpPr>
            <p:spPr>
              <a:xfrm flipH="1" rot="5400000">
                <a:off x="12596369" y="146018"/>
                <a:ext cx="206265" cy="684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65" y="0"/>
                    </a:moveTo>
                    <a:lnTo>
                      <a:pt x="9365" y="1710"/>
                    </a:lnTo>
                    <a:lnTo>
                      <a:pt x="8653" y="1710"/>
                    </a:lnTo>
                    <a:lnTo>
                      <a:pt x="8653" y="282"/>
                    </a:lnTo>
                    <a:cubicBezTo>
                      <a:pt x="8653" y="573"/>
                      <a:pt x="4316" y="573"/>
                      <a:pt x="4316" y="855"/>
                    </a:cubicBezTo>
                    <a:lnTo>
                      <a:pt x="4316" y="1710"/>
                    </a:lnTo>
                    <a:cubicBezTo>
                      <a:pt x="3604" y="1992"/>
                      <a:pt x="2158" y="2282"/>
                      <a:pt x="2158" y="2855"/>
                    </a:cubicBezTo>
                    <a:lnTo>
                      <a:pt x="2158" y="1992"/>
                    </a:lnTo>
                    <a:cubicBezTo>
                      <a:pt x="2158" y="2855"/>
                      <a:pt x="1446" y="3419"/>
                      <a:pt x="1446" y="4274"/>
                    </a:cubicBezTo>
                    <a:cubicBezTo>
                      <a:pt x="734" y="8556"/>
                      <a:pt x="0" y="13112"/>
                      <a:pt x="0" y="17395"/>
                    </a:cubicBezTo>
                    <a:lnTo>
                      <a:pt x="734" y="17395"/>
                    </a:lnTo>
                    <a:lnTo>
                      <a:pt x="734" y="18822"/>
                    </a:lnTo>
                    <a:cubicBezTo>
                      <a:pt x="734" y="18959"/>
                      <a:pt x="2158" y="19036"/>
                      <a:pt x="3604" y="19036"/>
                    </a:cubicBezTo>
                    <a:cubicBezTo>
                      <a:pt x="5049" y="19036"/>
                      <a:pt x="6495" y="18959"/>
                      <a:pt x="6495" y="18822"/>
                    </a:cubicBezTo>
                    <a:lnTo>
                      <a:pt x="7207" y="18822"/>
                    </a:lnTo>
                    <a:lnTo>
                      <a:pt x="7207" y="21386"/>
                    </a:lnTo>
                    <a:cubicBezTo>
                      <a:pt x="7207" y="21523"/>
                      <a:pt x="8459" y="21600"/>
                      <a:pt x="9732" y="21600"/>
                    </a:cubicBezTo>
                    <a:cubicBezTo>
                      <a:pt x="10983" y="21600"/>
                      <a:pt x="12235" y="21523"/>
                      <a:pt x="12235" y="21386"/>
                    </a:cubicBezTo>
                    <a:lnTo>
                      <a:pt x="12235" y="20814"/>
                    </a:lnTo>
                    <a:cubicBezTo>
                      <a:pt x="12235" y="21002"/>
                      <a:pt x="12882" y="21070"/>
                      <a:pt x="13745" y="21070"/>
                    </a:cubicBezTo>
                    <a:cubicBezTo>
                      <a:pt x="15450" y="21070"/>
                      <a:pt x="17996" y="20814"/>
                      <a:pt x="17996" y="20814"/>
                    </a:cubicBezTo>
                    <a:lnTo>
                      <a:pt x="17996" y="19386"/>
                    </a:lnTo>
                    <a:lnTo>
                      <a:pt x="21600" y="19386"/>
                    </a:lnTo>
                    <a:lnTo>
                      <a:pt x="21600" y="17677"/>
                    </a:lnTo>
                    <a:cubicBezTo>
                      <a:pt x="19205" y="18437"/>
                      <a:pt x="18406" y="18566"/>
                      <a:pt x="18126" y="18566"/>
                    </a:cubicBezTo>
                    <a:cubicBezTo>
                      <a:pt x="17996" y="18566"/>
                      <a:pt x="17996" y="18531"/>
                      <a:pt x="17996" y="18531"/>
                    </a:cubicBezTo>
                    <a:cubicBezTo>
                      <a:pt x="17284" y="14830"/>
                      <a:pt x="17284" y="10838"/>
                      <a:pt x="15839" y="7411"/>
                    </a:cubicBezTo>
                    <a:lnTo>
                      <a:pt x="15839" y="4847"/>
                    </a:lnTo>
                    <a:cubicBezTo>
                      <a:pt x="15839" y="4274"/>
                      <a:pt x="15126" y="3419"/>
                      <a:pt x="15126" y="2855"/>
                    </a:cubicBezTo>
                    <a:lnTo>
                      <a:pt x="15126" y="5701"/>
                    </a:lnTo>
                    <a:lnTo>
                      <a:pt x="14393" y="5983"/>
                    </a:lnTo>
                    <a:lnTo>
                      <a:pt x="14393" y="573"/>
                    </a:lnTo>
                    <a:cubicBezTo>
                      <a:pt x="14393" y="282"/>
                      <a:pt x="9365" y="282"/>
                      <a:pt x="93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4" name="Google Shape;6748;p71"/>
              <p:cNvSpPr/>
              <p:nvPr/>
            </p:nvSpPr>
            <p:spPr>
              <a:xfrm flipH="1" rot="5400000">
                <a:off x="12958700" y="647221"/>
                <a:ext cx="213066" cy="45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5" y="0"/>
                    </a:moveTo>
                    <a:lnTo>
                      <a:pt x="10445" y="2973"/>
                    </a:lnTo>
                    <a:lnTo>
                      <a:pt x="9756" y="2973"/>
                    </a:lnTo>
                    <a:lnTo>
                      <a:pt x="9756" y="855"/>
                    </a:lnTo>
                    <a:cubicBezTo>
                      <a:pt x="9756" y="1276"/>
                      <a:pt x="5578" y="1276"/>
                      <a:pt x="5578" y="1697"/>
                    </a:cubicBezTo>
                    <a:lnTo>
                      <a:pt x="5578" y="2973"/>
                    </a:lnTo>
                    <a:cubicBezTo>
                      <a:pt x="4867" y="3406"/>
                      <a:pt x="3489" y="3828"/>
                      <a:pt x="3489" y="4261"/>
                    </a:cubicBezTo>
                    <a:lnTo>
                      <a:pt x="3489" y="7234"/>
                    </a:lnTo>
                    <a:cubicBezTo>
                      <a:pt x="3489" y="5958"/>
                      <a:pt x="3489" y="5103"/>
                      <a:pt x="2778" y="3828"/>
                    </a:cubicBezTo>
                    <a:cubicBezTo>
                      <a:pt x="2089" y="7655"/>
                      <a:pt x="1400" y="11062"/>
                      <a:pt x="0" y="15323"/>
                    </a:cubicBezTo>
                    <a:lnTo>
                      <a:pt x="1400" y="15323"/>
                    </a:lnTo>
                    <a:lnTo>
                      <a:pt x="1400" y="17454"/>
                    </a:lnTo>
                    <a:cubicBezTo>
                      <a:pt x="1400" y="17875"/>
                      <a:pt x="2444" y="18091"/>
                      <a:pt x="3572" y="18091"/>
                    </a:cubicBezTo>
                    <a:cubicBezTo>
                      <a:pt x="4700" y="18091"/>
                      <a:pt x="5933" y="17875"/>
                      <a:pt x="6267" y="17454"/>
                    </a:cubicBezTo>
                    <a:lnTo>
                      <a:pt x="6977" y="17454"/>
                    </a:lnTo>
                    <a:lnTo>
                      <a:pt x="6977" y="21281"/>
                    </a:lnTo>
                    <a:cubicBezTo>
                      <a:pt x="6977" y="21498"/>
                      <a:pt x="8356" y="21600"/>
                      <a:pt x="9756" y="21600"/>
                    </a:cubicBezTo>
                    <a:cubicBezTo>
                      <a:pt x="11155" y="21600"/>
                      <a:pt x="12534" y="21498"/>
                      <a:pt x="12534" y="21281"/>
                    </a:cubicBezTo>
                    <a:lnTo>
                      <a:pt x="12534" y="20426"/>
                    </a:lnTo>
                    <a:cubicBezTo>
                      <a:pt x="12534" y="20643"/>
                      <a:pt x="13933" y="20745"/>
                      <a:pt x="15333" y="20745"/>
                    </a:cubicBezTo>
                    <a:cubicBezTo>
                      <a:pt x="16733" y="20745"/>
                      <a:pt x="18111" y="20643"/>
                      <a:pt x="18111" y="20426"/>
                    </a:cubicBezTo>
                    <a:lnTo>
                      <a:pt x="18111" y="18296"/>
                    </a:lnTo>
                    <a:cubicBezTo>
                      <a:pt x="19511" y="18296"/>
                      <a:pt x="21600" y="18296"/>
                      <a:pt x="21600" y="17454"/>
                    </a:cubicBezTo>
                    <a:lnTo>
                      <a:pt x="21600" y="14889"/>
                    </a:lnTo>
                    <a:cubicBezTo>
                      <a:pt x="20681" y="15042"/>
                      <a:pt x="20138" y="15080"/>
                      <a:pt x="19824" y="15080"/>
                    </a:cubicBezTo>
                    <a:cubicBezTo>
                      <a:pt x="19198" y="15080"/>
                      <a:pt x="19511" y="14889"/>
                      <a:pt x="19511" y="14889"/>
                    </a:cubicBezTo>
                    <a:cubicBezTo>
                      <a:pt x="18822" y="12771"/>
                      <a:pt x="18822" y="10219"/>
                      <a:pt x="18111" y="8089"/>
                    </a:cubicBezTo>
                    <a:lnTo>
                      <a:pt x="18111" y="7234"/>
                    </a:lnTo>
                    <a:cubicBezTo>
                      <a:pt x="18111" y="5958"/>
                      <a:pt x="16733" y="5103"/>
                      <a:pt x="16733" y="3828"/>
                    </a:cubicBezTo>
                    <a:cubicBezTo>
                      <a:pt x="16733" y="5537"/>
                      <a:pt x="16022" y="7234"/>
                      <a:pt x="16022" y="8510"/>
                    </a:cubicBezTo>
                    <a:lnTo>
                      <a:pt x="15333" y="9365"/>
                    </a:lnTo>
                    <a:lnTo>
                      <a:pt x="15333" y="1276"/>
                    </a:lnTo>
                    <a:cubicBezTo>
                      <a:pt x="15333" y="421"/>
                      <a:pt x="10445" y="421"/>
                      <a:pt x="104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5" name="Google Shape;6749;p71"/>
              <p:cNvSpPr/>
              <p:nvPr/>
            </p:nvSpPr>
            <p:spPr>
              <a:xfrm flipH="1" rot="5400000">
                <a:off x="13737657" y="-224936"/>
                <a:ext cx="206059" cy="876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562"/>
                    </a:lnTo>
                    <a:lnTo>
                      <a:pt x="8640" y="1562"/>
                    </a:lnTo>
                    <a:lnTo>
                      <a:pt x="8640" y="447"/>
                    </a:lnTo>
                    <a:cubicBezTo>
                      <a:pt x="8640" y="667"/>
                      <a:pt x="4320" y="667"/>
                      <a:pt x="4320" y="888"/>
                    </a:cubicBezTo>
                    <a:lnTo>
                      <a:pt x="4320" y="1562"/>
                    </a:lnTo>
                    <a:cubicBezTo>
                      <a:pt x="3586" y="1782"/>
                      <a:pt x="2160" y="2002"/>
                      <a:pt x="2160" y="2229"/>
                    </a:cubicBezTo>
                    <a:lnTo>
                      <a:pt x="2160" y="2002"/>
                    </a:lnTo>
                    <a:cubicBezTo>
                      <a:pt x="2160" y="2670"/>
                      <a:pt x="1426" y="3117"/>
                      <a:pt x="1426" y="3785"/>
                    </a:cubicBezTo>
                    <a:cubicBezTo>
                      <a:pt x="713" y="8684"/>
                      <a:pt x="0" y="13356"/>
                      <a:pt x="0" y="18483"/>
                    </a:cubicBezTo>
                    <a:lnTo>
                      <a:pt x="713" y="18483"/>
                    </a:lnTo>
                    <a:lnTo>
                      <a:pt x="713" y="19591"/>
                    </a:lnTo>
                    <a:cubicBezTo>
                      <a:pt x="713" y="19591"/>
                      <a:pt x="3283" y="19691"/>
                      <a:pt x="4990" y="19691"/>
                    </a:cubicBezTo>
                    <a:cubicBezTo>
                      <a:pt x="5832" y="19691"/>
                      <a:pt x="6480" y="19671"/>
                      <a:pt x="6480" y="19591"/>
                    </a:cubicBezTo>
                    <a:lnTo>
                      <a:pt x="7193" y="19591"/>
                    </a:lnTo>
                    <a:lnTo>
                      <a:pt x="7193" y="21600"/>
                    </a:lnTo>
                    <a:lnTo>
                      <a:pt x="12247" y="21600"/>
                    </a:lnTo>
                    <a:lnTo>
                      <a:pt x="12247" y="21153"/>
                    </a:lnTo>
                    <a:lnTo>
                      <a:pt x="18014" y="21153"/>
                    </a:lnTo>
                    <a:lnTo>
                      <a:pt x="18014" y="20038"/>
                    </a:lnTo>
                    <a:lnTo>
                      <a:pt x="21600" y="20038"/>
                    </a:lnTo>
                    <a:cubicBezTo>
                      <a:pt x="17280" y="19591"/>
                      <a:pt x="17280" y="19150"/>
                      <a:pt x="18014" y="18483"/>
                    </a:cubicBezTo>
                    <a:cubicBezTo>
                      <a:pt x="16567" y="14251"/>
                      <a:pt x="16567" y="9799"/>
                      <a:pt x="15833" y="5567"/>
                    </a:cubicBezTo>
                    <a:lnTo>
                      <a:pt x="15833" y="3785"/>
                    </a:lnTo>
                    <a:cubicBezTo>
                      <a:pt x="15833" y="3117"/>
                      <a:pt x="15120" y="2670"/>
                      <a:pt x="15120" y="2002"/>
                    </a:cubicBezTo>
                    <a:lnTo>
                      <a:pt x="15120" y="4232"/>
                    </a:lnTo>
                    <a:cubicBezTo>
                      <a:pt x="14407" y="4452"/>
                      <a:pt x="14407" y="4452"/>
                      <a:pt x="14407" y="4899"/>
                    </a:cubicBezTo>
                    <a:lnTo>
                      <a:pt x="14407" y="667"/>
                    </a:lnTo>
                    <a:cubicBezTo>
                      <a:pt x="14407" y="447"/>
                      <a:pt x="9353" y="44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6" name="Google Shape;6750;p71"/>
              <p:cNvSpPr/>
              <p:nvPr/>
            </p:nvSpPr>
            <p:spPr>
              <a:xfrm flipH="1" rot="5400000">
                <a:off x="14363306" y="238727"/>
                <a:ext cx="164847" cy="677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800" y="1727"/>
                    </a:lnTo>
                    <a:lnTo>
                      <a:pt x="9909" y="1727"/>
                    </a:lnTo>
                    <a:lnTo>
                      <a:pt x="9909" y="285"/>
                    </a:lnTo>
                    <a:cubicBezTo>
                      <a:pt x="9909" y="863"/>
                      <a:pt x="4509" y="863"/>
                      <a:pt x="4509" y="1148"/>
                    </a:cubicBezTo>
                    <a:lnTo>
                      <a:pt x="4509" y="1727"/>
                    </a:lnTo>
                    <a:cubicBezTo>
                      <a:pt x="2700" y="2305"/>
                      <a:pt x="1782" y="2590"/>
                      <a:pt x="1782" y="2883"/>
                    </a:cubicBezTo>
                    <a:lnTo>
                      <a:pt x="1782" y="5473"/>
                    </a:lnTo>
                    <a:cubicBezTo>
                      <a:pt x="1782" y="5180"/>
                      <a:pt x="891" y="5180"/>
                      <a:pt x="891" y="4610"/>
                    </a:cubicBezTo>
                    <a:lnTo>
                      <a:pt x="891" y="2305"/>
                    </a:lnTo>
                    <a:cubicBezTo>
                      <a:pt x="891" y="2883"/>
                      <a:pt x="0" y="3747"/>
                      <a:pt x="0" y="4317"/>
                    </a:cubicBezTo>
                    <a:lnTo>
                      <a:pt x="0" y="18147"/>
                    </a:lnTo>
                    <a:cubicBezTo>
                      <a:pt x="0" y="18717"/>
                      <a:pt x="1782" y="19580"/>
                      <a:pt x="1782" y="19873"/>
                    </a:cubicBezTo>
                    <a:lnTo>
                      <a:pt x="1782" y="15842"/>
                    </a:lnTo>
                    <a:lnTo>
                      <a:pt x="2700" y="15842"/>
                    </a:lnTo>
                    <a:lnTo>
                      <a:pt x="2700" y="19580"/>
                    </a:lnTo>
                    <a:cubicBezTo>
                      <a:pt x="2700" y="19580"/>
                      <a:pt x="4509" y="19010"/>
                      <a:pt x="5400" y="19010"/>
                    </a:cubicBezTo>
                    <a:lnTo>
                      <a:pt x="5400" y="21306"/>
                    </a:lnTo>
                    <a:lnTo>
                      <a:pt x="11691" y="21600"/>
                    </a:lnTo>
                    <a:lnTo>
                      <a:pt x="11691" y="17568"/>
                    </a:lnTo>
                    <a:lnTo>
                      <a:pt x="13500" y="17568"/>
                    </a:lnTo>
                    <a:lnTo>
                      <a:pt x="13500" y="20158"/>
                    </a:lnTo>
                    <a:cubicBezTo>
                      <a:pt x="13500" y="20391"/>
                      <a:pt x="16470" y="21004"/>
                      <a:pt x="17118" y="21384"/>
                    </a:cubicBezTo>
                    <a:lnTo>
                      <a:pt x="17118" y="18717"/>
                    </a:lnTo>
                    <a:cubicBezTo>
                      <a:pt x="18009" y="19010"/>
                      <a:pt x="20709" y="19580"/>
                      <a:pt x="20709" y="19873"/>
                    </a:cubicBezTo>
                    <a:lnTo>
                      <a:pt x="20709" y="17991"/>
                    </a:lnTo>
                    <a:cubicBezTo>
                      <a:pt x="20925" y="18035"/>
                      <a:pt x="21222" y="18086"/>
                      <a:pt x="21600" y="18147"/>
                    </a:cubicBezTo>
                    <a:cubicBezTo>
                      <a:pt x="19818" y="14400"/>
                      <a:pt x="19818" y="10653"/>
                      <a:pt x="18900" y="6915"/>
                    </a:cubicBezTo>
                    <a:lnTo>
                      <a:pt x="18900" y="4610"/>
                    </a:lnTo>
                    <a:cubicBezTo>
                      <a:pt x="18900" y="4032"/>
                      <a:pt x="18009" y="3453"/>
                      <a:pt x="18009" y="2590"/>
                    </a:cubicBezTo>
                    <a:lnTo>
                      <a:pt x="18009" y="5473"/>
                    </a:lnTo>
                    <a:lnTo>
                      <a:pt x="17118" y="5758"/>
                    </a:lnTo>
                    <a:lnTo>
                      <a:pt x="17118" y="285"/>
                    </a:lnTo>
                    <a:cubicBezTo>
                      <a:pt x="17118" y="0"/>
                      <a:pt x="10800" y="0"/>
                      <a:pt x="10800" y="0"/>
                    </a:cubicBezTo>
                    <a:close/>
                    <a:moveTo>
                      <a:pt x="17118" y="21384"/>
                    </a:moveTo>
                    <a:lnTo>
                      <a:pt x="17118" y="21600"/>
                    </a:lnTo>
                    <a:cubicBezTo>
                      <a:pt x="17280" y="21548"/>
                      <a:pt x="17253" y="21471"/>
                      <a:pt x="17118" y="21384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7" name="Google Shape;6751;p71"/>
              <p:cNvSpPr/>
              <p:nvPr/>
            </p:nvSpPr>
            <p:spPr>
              <a:xfrm flipH="1" rot="5400000">
                <a:off x="15244923" y="25657"/>
                <a:ext cx="207799" cy="569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6" h="21600" fill="norm" stroke="1" extrusionOk="0">
                    <a:moveTo>
                      <a:pt x="12710" y="688"/>
                    </a:moveTo>
                    <a:cubicBezTo>
                      <a:pt x="12501" y="740"/>
                      <a:pt x="12334" y="802"/>
                      <a:pt x="12188" y="863"/>
                    </a:cubicBezTo>
                    <a:cubicBezTo>
                      <a:pt x="12501" y="812"/>
                      <a:pt x="12710" y="760"/>
                      <a:pt x="12710" y="688"/>
                    </a:cubicBezTo>
                    <a:close/>
                    <a:moveTo>
                      <a:pt x="13399" y="0"/>
                    </a:moveTo>
                    <a:cubicBezTo>
                      <a:pt x="13399" y="1038"/>
                      <a:pt x="12710" y="1377"/>
                      <a:pt x="12710" y="2405"/>
                    </a:cubicBezTo>
                    <a:lnTo>
                      <a:pt x="11310" y="2405"/>
                    </a:lnTo>
                    <a:cubicBezTo>
                      <a:pt x="11310" y="1819"/>
                      <a:pt x="11310" y="1233"/>
                      <a:pt x="12188" y="863"/>
                    </a:cubicBezTo>
                    <a:cubicBezTo>
                      <a:pt x="10914" y="1048"/>
                      <a:pt x="7843" y="1100"/>
                      <a:pt x="7843" y="1377"/>
                    </a:cubicBezTo>
                    <a:cubicBezTo>
                      <a:pt x="7843" y="2065"/>
                      <a:pt x="7133" y="2405"/>
                      <a:pt x="7133" y="2744"/>
                    </a:cubicBezTo>
                    <a:cubicBezTo>
                      <a:pt x="6443" y="3093"/>
                      <a:pt x="6443" y="3093"/>
                      <a:pt x="6443" y="3432"/>
                    </a:cubicBezTo>
                    <a:cubicBezTo>
                      <a:pt x="6443" y="4121"/>
                      <a:pt x="5044" y="4460"/>
                      <a:pt x="5044" y="4799"/>
                    </a:cubicBezTo>
                    <a:lnTo>
                      <a:pt x="5044" y="3093"/>
                    </a:lnTo>
                    <a:cubicBezTo>
                      <a:pt x="866" y="7543"/>
                      <a:pt x="-534" y="11663"/>
                      <a:pt x="176" y="16462"/>
                    </a:cubicBezTo>
                    <a:lnTo>
                      <a:pt x="176" y="18168"/>
                    </a:lnTo>
                    <a:cubicBezTo>
                      <a:pt x="176" y="18517"/>
                      <a:pt x="5044" y="18517"/>
                      <a:pt x="5044" y="18517"/>
                    </a:cubicBezTo>
                    <a:lnTo>
                      <a:pt x="6443" y="18517"/>
                    </a:lnTo>
                    <a:lnTo>
                      <a:pt x="6443" y="21261"/>
                    </a:lnTo>
                    <a:cubicBezTo>
                      <a:pt x="6443" y="21600"/>
                      <a:pt x="11310" y="21600"/>
                      <a:pt x="11310" y="21600"/>
                    </a:cubicBezTo>
                    <a:lnTo>
                      <a:pt x="11310" y="21261"/>
                    </a:lnTo>
                    <a:cubicBezTo>
                      <a:pt x="11310" y="21425"/>
                      <a:pt x="12710" y="21518"/>
                      <a:pt x="14110" y="21518"/>
                    </a:cubicBezTo>
                    <a:cubicBezTo>
                      <a:pt x="15488" y="21518"/>
                      <a:pt x="16888" y="21425"/>
                      <a:pt x="16888" y="21261"/>
                    </a:cubicBezTo>
                    <a:lnTo>
                      <a:pt x="16888" y="19195"/>
                    </a:lnTo>
                    <a:lnTo>
                      <a:pt x="20377" y="19195"/>
                    </a:lnTo>
                    <a:lnTo>
                      <a:pt x="20377" y="16801"/>
                    </a:lnTo>
                    <a:lnTo>
                      <a:pt x="21066" y="16801"/>
                    </a:lnTo>
                    <a:cubicBezTo>
                      <a:pt x="19687" y="13369"/>
                      <a:pt x="19687" y="9947"/>
                      <a:pt x="19687" y="6864"/>
                    </a:cubicBezTo>
                    <a:lnTo>
                      <a:pt x="19687" y="5837"/>
                    </a:lnTo>
                    <a:cubicBezTo>
                      <a:pt x="19687" y="4799"/>
                      <a:pt x="18288" y="4121"/>
                      <a:pt x="18288" y="3093"/>
                    </a:cubicBezTo>
                    <a:cubicBezTo>
                      <a:pt x="16888" y="4799"/>
                      <a:pt x="16199" y="6515"/>
                      <a:pt x="14799" y="8570"/>
                    </a:cubicBezTo>
                    <a:cubicBezTo>
                      <a:pt x="14799" y="6176"/>
                      <a:pt x="16199" y="3432"/>
                      <a:pt x="17598" y="1038"/>
                    </a:cubicBezTo>
                    <a:cubicBezTo>
                      <a:pt x="17598" y="1038"/>
                      <a:pt x="13399" y="688"/>
                      <a:pt x="133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8" name="Google Shape;6752;p71"/>
              <p:cNvSpPr/>
              <p:nvPr/>
            </p:nvSpPr>
            <p:spPr>
              <a:xfrm flipH="1" rot="5400000">
                <a:off x="16935625" y="9081248"/>
                <a:ext cx="199467" cy="609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0"/>
                    </a:moveTo>
                    <a:lnTo>
                      <a:pt x="9684" y="1920"/>
                    </a:lnTo>
                    <a:lnTo>
                      <a:pt x="8189" y="1920"/>
                    </a:lnTo>
                    <a:lnTo>
                      <a:pt x="8189" y="317"/>
                    </a:lnTo>
                    <a:cubicBezTo>
                      <a:pt x="8189" y="643"/>
                      <a:pt x="3726" y="960"/>
                      <a:pt x="3726" y="960"/>
                    </a:cubicBezTo>
                    <a:lnTo>
                      <a:pt x="3726" y="1920"/>
                    </a:lnTo>
                    <a:cubicBezTo>
                      <a:pt x="2990" y="2237"/>
                      <a:pt x="1495" y="2563"/>
                      <a:pt x="1495" y="3206"/>
                    </a:cubicBezTo>
                    <a:lnTo>
                      <a:pt x="1495" y="6720"/>
                    </a:lnTo>
                    <a:cubicBezTo>
                      <a:pt x="1495" y="5443"/>
                      <a:pt x="759" y="3840"/>
                      <a:pt x="759" y="2563"/>
                    </a:cubicBezTo>
                    <a:cubicBezTo>
                      <a:pt x="759" y="3523"/>
                      <a:pt x="0" y="4166"/>
                      <a:pt x="0" y="5126"/>
                    </a:cubicBezTo>
                    <a:lnTo>
                      <a:pt x="0" y="16973"/>
                    </a:lnTo>
                    <a:lnTo>
                      <a:pt x="759" y="16973"/>
                    </a:lnTo>
                    <a:lnTo>
                      <a:pt x="759" y="18576"/>
                    </a:lnTo>
                    <a:cubicBezTo>
                      <a:pt x="759" y="18787"/>
                      <a:pt x="1160" y="18854"/>
                      <a:pt x="1740" y="18854"/>
                    </a:cubicBezTo>
                    <a:cubicBezTo>
                      <a:pt x="2901" y="18854"/>
                      <a:pt x="4708" y="18576"/>
                      <a:pt x="5221" y="18576"/>
                    </a:cubicBezTo>
                    <a:lnTo>
                      <a:pt x="6694" y="18576"/>
                    </a:lnTo>
                    <a:lnTo>
                      <a:pt x="6694" y="21456"/>
                    </a:lnTo>
                    <a:cubicBezTo>
                      <a:pt x="6694" y="21562"/>
                      <a:pt x="7274" y="21600"/>
                      <a:pt x="8055" y="21600"/>
                    </a:cubicBezTo>
                    <a:cubicBezTo>
                      <a:pt x="9595" y="21600"/>
                      <a:pt x="11916" y="21456"/>
                      <a:pt x="11916" y="21456"/>
                    </a:cubicBezTo>
                    <a:cubicBezTo>
                      <a:pt x="11916" y="21562"/>
                      <a:pt x="12585" y="21600"/>
                      <a:pt x="13455" y="21600"/>
                    </a:cubicBezTo>
                    <a:cubicBezTo>
                      <a:pt x="15218" y="21600"/>
                      <a:pt x="17874" y="21456"/>
                      <a:pt x="17874" y="21456"/>
                    </a:cubicBezTo>
                    <a:lnTo>
                      <a:pt x="17874" y="19853"/>
                    </a:lnTo>
                    <a:cubicBezTo>
                      <a:pt x="19346" y="19853"/>
                      <a:pt x="21600" y="19853"/>
                      <a:pt x="21600" y="19536"/>
                    </a:cubicBezTo>
                    <a:cubicBezTo>
                      <a:pt x="19346" y="18893"/>
                      <a:pt x="19346" y="18250"/>
                      <a:pt x="19346" y="17616"/>
                    </a:cubicBezTo>
                    <a:cubicBezTo>
                      <a:pt x="20841" y="17616"/>
                      <a:pt x="20841" y="17616"/>
                      <a:pt x="20841" y="16973"/>
                    </a:cubicBezTo>
                    <a:cubicBezTo>
                      <a:pt x="19346" y="13450"/>
                      <a:pt x="17874" y="9926"/>
                      <a:pt x="17115" y="6403"/>
                    </a:cubicBezTo>
                    <a:lnTo>
                      <a:pt x="17115" y="5126"/>
                    </a:lnTo>
                    <a:lnTo>
                      <a:pt x="15642" y="2563"/>
                    </a:lnTo>
                    <a:lnTo>
                      <a:pt x="15642" y="5760"/>
                    </a:lnTo>
                    <a:lnTo>
                      <a:pt x="14883" y="6403"/>
                    </a:lnTo>
                    <a:cubicBezTo>
                      <a:pt x="14883" y="4166"/>
                      <a:pt x="14147" y="2563"/>
                      <a:pt x="14147" y="643"/>
                    </a:cubicBezTo>
                    <a:cubicBezTo>
                      <a:pt x="14147" y="317"/>
                      <a:pt x="9684" y="317"/>
                      <a:pt x="968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9" name="Google Shape;6753;p71"/>
              <p:cNvSpPr/>
              <p:nvPr/>
            </p:nvSpPr>
            <p:spPr>
              <a:xfrm flipH="1" rot="5400000">
                <a:off x="17460053" y="8675765"/>
                <a:ext cx="206296" cy="464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43" y="0"/>
                    </a:moveTo>
                    <a:lnTo>
                      <a:pt x="9343" y="2076"/>
                    </a:lnTo>
                    <a:lnTo>
                      <a:pt x="8631" y="2076"/>
                    </a:lnTo>
                    <a:lnTo>
                      <a:pt x="8631" y="594"/>
                    </a:lnTo>
                    <a:cubicBezTo>
                      <a:pt x="8631" y="887"/>
                      <a:pt x="4316" y="887"/>
                      <a:pt x="4316" y="1189"/>
                    </a:cubicBezTo>
                    <a:lnTo>
                      <a:pt x="4316" y="2076"/>
                    </a:lnTo>
                    <a:cubicBezTo>
                      <a:pt x="3604" y="2368"/>
                      <a:pt x="2158" y="2661"/>
                      <a:pt x="2158" y="2963"/>
                    </a:cubicBezTo>
                    <a:lnTo>
                      <a:pt x="2158" y="2368"/>
                    </a:lnTo>
                    <a:cubicBezTo>
                      <a:pt x="2158" y="2963"/>
                      <a:pt x="2158" y="3557"/>
                      <a:pt x="1446" y="4143"/>
                    </a:cubicBezTo>
                    <a:lnTo>
                      <a:pt x="1446" y="4444"/>
                    </a:lnTo>
                    <a:lnTo>
                      <a:pt x="0" y="17457"/>
                    </a:lnTo>
                    <a:lnTo>
                      <a:pt x="712" y="17457"/>
                    </a:lnTo>
                    <a:lnTo>
                      <a:pt x="712" y="18939"/>
                    </a:lnTo>
                    <a:lnTo>
                      <a:pt x="7186" y="18939"/>
                    </a:lnTo>
                    <a:lnTo>
                      <a:pt x="7186" y="21600"/>
                    </a:lnTo>
                    <a:lnTo>
                      <a:pt x="12235" y="21600"/>
                    </a:lnTo>
                    <a:lnTo>
                      <a:pt x="12235" y="21015"/>
                    </a:lnTo>
                    <a:lnTo>
                      <a:pt x="17996" y="21015"/>
                    </a:lnTo>
                    <a:lnTo>
                      <a:pt x="17996" y="19826"/>
                    </a:lnTo>
                    <a:lnTo>
                      <a:pt x="21600" y="19826"/>
                    </a:lnTo>
                    <a:lnTo>
                      <a:pt x="21600" y="17759"/>
                    </a:lnTo>
                    <a:cubicBezTo>
                      <a:pt x="18816" y="18132"/>
                      <a:pt x="18126" y="18274"/>
                      <a:pt x="17975" y="18318"/>
                    </a:cubicBezTo>
                    <a:cubicBezTo>
                      <a:pt x="16551" y="14778"/>
                      <a:pt x="16551" y="11239"/>
                      <a:pt x="15839" y="7992"/>
                    </a:cubicBezTo>
                    <a:lnTo>
                      <a:pt x="15839" y="5331"/>
                    </a:lnTo>
                    <a:cubicBezTo>
                      <a:pt x="15839" y="4444"/>
                      <a:pt x="15105" y="3850"/>
                      <a:pt x="15105" y="2963"/>
                    </a:cubicBezTo>
                    <a:lnTo>
                      <a:pt x="15105" y="5917"/>
                    </a:lnTo>
                    <a:lnTo>
                      <a:pt x="14393" y="6511"/>
                    </a:lnTo>
                    <a:lnTo>
                      <a:pt x="14393" y="887"/>
                    </a:lnTo>
                    <a:cubicBezTo>
                      <a:pt x="14393" y="594"/>
                      <a:pt x="9343" y="594"/>
                      <a:pt x="93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0" name="Google Shape;6754;p71"/>
              <p:cNvSpPr/>
              <p:nvPr/>
            </p:nvSpPr>
            <p:spPr>
              <a:xfrm flipH="1" rot="5400000">
                <a:off x="16510982" y="8258697"/>
                <a:ext cx="213066" cy="63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lnTo>
                      <a:pt x="9756" y="1850"/>
                    </a:lnTo>
                    <a:lnTo>
                      <a:pt x="9066" y="1850"/>
                    </a:lnTo>
                    <a:lnTo>
                      <a:pt x="9066" y="305"/>
                    </a:lnTo>
                    <a:cubicBezTo>
                      <a:pt x="9066" y="620"/>
                      <a:pt x="4867" y="620"/>
                      <a:pt x="4867" y="925"/>
                    </a:cubicBezTo>
                    <a:lnTo>
                      <a:pt x="4867" y="1850"/>
                    </a:lnTo>
                    <a:cubicBezTo>
                      <a:pt x="3489" y="2165"/>
                      <a:pt x="2778" y="2470"/>
                      <a:pt x="2778" y="3090"/>
                    </a:cubicBezTo>
                    <a:lnTo>
                      <a:pt x="2778" y="2165"/>
                    </a:lnTo>
                    <a:cubicBezTo>
                      <a:pt x="2778" y="3090"/>
                      <a:pt x="2778" y="3395"/>
                      <a:pt x="2089" y="4015"/>
                    </a:cubicBezTo>
                    <a:lnTo>
                      <a:pt x="2089" y="4625"/>
                    </a:lnTo>
                    <a:cubicBezTo>
                      <a:pt x="1400" y="8335"/>
                      <a:pt x="1400" y="12340"/>
                      <a:pt x="0" y="16050"/>
                    </a:cubicBezTo>
                    <a:lnTo>
                      <a:pt x="1400" y="16355"/>
                    </a:lnTo>
                    <a:lnTo>
                      <a:pt x="1400" y="17900"/>
                    </a:lnTo>
                    <a:cubicBezTo>
                      <a:pt x="1400" y="18510"/>
                      <a:pt x="5578" y="18510"/>
                      <a:pt x="5578" y="18825"/>
                    </a:cubicBezTo>
                    <a:lnTo>
                      <a:pt x="5578" y="18510"/>
                    </a:lnTo>
                    <a:lnTo>
                      <a:pt x="6977" y="18510"/>
                    </a:lnTo>
                    <a:lnTo>
                      <a:pt x="6977" y="20980"/>
                    </a:lnTo>
                    <a:lnTo>
                      <a:pt x="12534" y="21600"/>
                    </a:lnTo>
                    <a:lnTo>
                      <a:pt x="12534" y="20980"/>
                    </a:lnTo>
                    <a:lnTo>
                      <a:pt x="18111" y="20980"/>
                    </a:lnTo>
                    <a:lnTo>
                      <a:pt x="18111" y="19445"/>
                    </a:lnTo>
                    <a:lnTo>
                      <a:pt x="21600" y="19445"/>
                    </a:lnTo>
                    <a:cubicBezTo>
                      <a:pt x="18822" y="18825"/>
                      <a:pt x="18822" y="17900"/>
                      <a:pt x="18111" y="17280"/>
                    </a:cubicBezTo>
                    <a:lnTo>
                      <a:pt x="18822" y="17280"/>
                    </a:lnTo>
                    <a:lnTo>
                      <a:pt x="16733" y="8020"/>
                    </a:lnTo>
                    <a:lnTo>
                      <a:pt x="16733" y="5245"/>
                    </a:lnTo>
                    <a:cubicBezTo>
                      <a:pt x="16733" y="4625"/>
                      <a:pt x="16022" y="3700"/>
                      <a:pt x="16022" y="3090"/>
                    </a:cubicBezTo>
                    <a:cubicBezTo>
                      <a:pt x="16022" y="4015"/>
                      <a:pt x="16022" y="4940"/>
                      <a:pt x="15333" y="6170"/>
                    </a:cubicBezTo>
                    <a:lnTo>
                      <a:pt x="14623" y="6485"/>
                    </a:lnTo>
                    <a:lnTo>
                      <a:pt x="14623" y="620"/>
                    </a:lnTo>
                    <a:cubicBezTo>
                      <a:pt x="14623" y="305"/>
                      <a:pt x="9756" y="305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1" name="Google Shape;6755;p71"/>
              <p:cNvSpPr/>
              <p:nvPr/>
            </p:nvSpPr>
            <p:spPr>
              <a:xfrm flipH="1" rot="5400000">
                <a:off x="16184655" y="8794312"/>
                <a:ext cx="206266" cy="406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93" y="9598"/>
                    </a:moveTo>
                    <a:lnTo>
                      <a:pt x="13681" y="10548"/>
                    </a:lnTo>
                    <a:lnTo>
                      <a:pt x="13681" y="9598"/>
                    </a:lnTo>
                    <a:close/>
                    <a:moveTo>
                      <a:pt x="2158" y="12951"/>
                    </a:moveTo>
                    <a:cubicBezTo>
                      <a:pt x="2762" y="13354"/>
                      <a:pt x="2870" y="13743"/>
                      <a:pt x="2482" y="14405"/>
                    </a:cubicBezTo>
                    <a:cubicBezTo>
                      <a:pt x="2438" y="13944"/>
                      <a:pt x="2158" y="13254"/>
                      <a:pt x="2158" y="12951"/>
                    </a:cubicBezTo>
                    <a:close/>
                    <a:moveTo>
                      <a:pt x="10077" y="12476"/>
                    </a:moveTo>
                    <a:lnTo>
                      <a:pt x="10077" y="13441"/>
                    </a:lnTo>
                    <a:lnTo>
                      <a:pt x="9365" y="14880"/>
                    </a:lnTo>
                    <a:lnTo>
                      <a:pt x="9365" y="13441"/>
                    </a:lnTo>
                    <a:cubicBezTo>
                      <a:pt x="9365" y="13441"/>
                      <a:pt x="7207" y="12951"/>
                      <a:pt x="6474" y="12951"/>
                    </a:cubicBezTo>
                    <a:lnTo>
                      <a:pt x="6474" y="12476"/>
                    </a:lnTo>
                    <a:close/>
                    <a:moveTo>
                      <a:pt x="10811" y="0"/>
                    </a:moveTo>
                    <a:lnTo>
                      <a:pt x="10811" y="3353"/>
                    </a:lnTo>
                    <a:lnTo>
                      <a:pt x="10077" y="3353"/>
                    </a:lnTo>
                    <a:lnTo>
                      <a:pt x="10077" y="950"/>
                    </a:lnTo>
                    <a:cubicBezTo>
                      <a:pt x="10077" y="1439"/>
                      <a:pt x="5761" y="1439"/>
                      <a:pt x="5761" y="1914"/>
                    </a:cubicBezTo>
                    <a:lnTo>
                      <a:pt x="5761" y="3353"/>
                    </a:lnTo>
                    <a:cubicBezTo>
                      <a:pt x="4316" y="3828"/>
                      <a:pt x="3604" y="4317"/>
                      <a:pt x="3604" y="4792"/>
                    </a:cubicBezTo>
                    <a:lnTo>
                      <a:pt x="3604" y="7195"/>
                    </a:lnTo>
                    <a:cubicBezTo>
                      <a:pt x="3604" y="6231"/>
                      <a:pt x="3604" y="5756"/>
                      <a:pt x="2892" y="4317"/>
                    </a:cubicBezTo>
                    <a:lnTo>
                      <a:pt x="0" y="15355"/>
                    </a:lnTo>
                    <a:lnTo>
                      <a:pt x="734" y="15355"/>
                    </a:lnTo>
                    <a:lnTo>
                      <a:pt x="734" y="17758"/>
                    </a:lnTo>
                    <a:cubicBezTo>
                      <a:pt x="734" y="17758"/>
                      <a:pt x="6474" y="17758"/>
                      <a:pt x="6474" y="18233"/>
                    </a:cubicBezTo>
                    <a:lnTo>
                      <a:pt x="6474" y="17758"/>
                    </a:lnTo>
                    <a:lnTo>
                      <a:pt x="7207" y="17758"/>
                    </a:lnTo>
                    <a:lnTo>
                      <a:pt x="7207" y="21600"/>
                    </a:lnTo>
                    <a:lnTo>
                      <a:pt x="12969" y="21600"/>
                    </a:lnTo>
                    <a:lnTo>
                      <a:pt x="12969" y="21111"/>
                    </a:lnTo>
                    <a:lnTo>
                      <a:pt x="17996" y="21111"/>
                    </a:lnTo>
                    <a:lnTo>
                      <a:pt x="17996" y="18233"/>
                    </a:lnTo>
                    <a:lnTo>
                      <a:pt x="21600" y="18233"/>
                    </a:lnTo>
                    <a:lnTo>
                      <a:pt x="21600" y="15355"/>
                    </a:lnTo>
                    <a:lnTo>
                      <a:pt x="17996" y="15355"/>
                    </a:lnTo>
                    <a:lnTo>
                      <a:pt x="15126" y="4317"/>
                    </a:lnTo>
                    <a:lnTo>
                      <a:pt x="15126" y="95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2" name="Google Shape;6756;p71"/>
              <p:cNvSpPr/>
              <p:nvPr/>
            </p:nvSpPr>
            <p:spPr>
              <a:xfrm flipH="1" rot="5400000">
                <a:off x="17362259" y="7716185"/>
                <a:ext cx="178840" cy="693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75" y="17824"/>
                    </a:moveTo>
                    <a:cubicBezTo>
                      <a:pt x="21575" y="17875"/>
                      <a:pt x="21575" y="17919"/>
                      <a:pt x="21600" y="17962"/>
                    </a:cubicBezTo>
                    <a:cubicBezTo>
                      <a:pt x="21600" y="17911"/>
                      <a:pt x="21575" y="17868"/>
                      <a:pt x="21575" y="17824"/>
                    </a:cubicBezTo>
                    <a:close/>
                    <a:moveTo>
                      <a:pt x="12467" y="0"/>
                    </a:moveTo>
                    <a:lnTo>
                      <a:pt x="12467" y="1462"/>
                    </a:lnTo>
                    <a:lnTo>
                      <a:pt x="10800" y="1462"/>
                    </a:lnTo>
                    <a:lnTo>
                      <a:pt x="10800" y="247"/>
                    </a:lnTo>
                    <a:cubicBezTo>
                      <a:pt x="10800" y="735"/>
                      <a:pt x="5823" y="735"/>
                      <a:pt x="5823" y="975"/>
                    </a:cubicBezTo>
                    <a:lnTo>
                      <a:pt x="5823" y="1462"/>
                    </a:lnTo>
                    <a:cubicBezTo>
                      <a:pt x="5002" y="1942"/>
                      <a:pt x="4156" y="2190"/>
                      <a:pt x="4156" y="2430"/>
                    </a:cubicBezTo>
                    <a:lnTo>
                      <a:pt x="4156" y="4612"/>
                    </a:lnTo>
                    <a:cubicBezTo>
                      <a:pt x="4156" y="4612"/>
                      <a:pt x="4156" y="4132"/>
                      <a:pt x="2513" y="4132"/>
                    </a:cubicBezTo>
                    <a:lnTo>
                      <a:pt x="2513" y="2190"/>
                    </a:lnTo>
                    <a:cubicBezTo>
                      <a:pt x="2513" y="2670"/>
                      <a:pt x="2513" y="2917"/>
                      <a:pt x="1667" y="3645"/>
                    </a:cubicBezTo>
                    <a:lnTo>
                      <a:pt x="1667" y="3885"/>
                    </a:lnTo>
                    <a:cubicBezTo>
                      <a:pt x="846" y="8737"/>
                      <a:pt x="846" y="13350"/>
                      <a:pt x="0" y="18202"/>
                    </a:cubicBezTo>
                    <a:lnTo>
                      <a:pt x="846" y="17962"/>
                    </a:lnTo>
                    <a:lnTo>
                      <a:pt x="846" y="19658"/>
                    </a:lnTo>
                    <a:cubicBezTo>
                      <a:pt x="846" y="19177"/>
                      <a:pt x="4156" y="18690"/>
                      <a:pt x="4156" y="18202"/>
                    </a:cubicBezTo>
                    <a:lnTo>
                      <a:pt x="4156" y="16260"/>
                    </a:lnTo>
                    <a:lnTo>
                      <a:pt x="5002" y="16260"/>
                    </a:lnTo>
                    <a:lnTo>
                      <a:pt x="5002" y="19417"/>
                    </a:lnTo>
                    <a:cubicBezTo>
                      <a:pt x="5002" y="19177"/>
                      <a:pt x="6644" y="18690"/>
                      <a:pt x="8312" y="18450"/>
                    </a:cubicBezTo>
                    <a:lnTo>
                      <a:pt x="8312" y="19905"/>
                    </a:lnTo>
                    <a:cubicBezTo>
                      <a:pt x="8312" y="20632"/>
                      <a:pt x="9979" y="21120"/>
                      <a:pt x="9979" y="21600"/>
                    </a:cubicBezTo>
                    <a:cubicBezTo>
                      <a:pt x="9979" y="19658"/>
                      <a:pt x="9979" y="17475"/>
                      <a:pt x="11621" y="15780"/>
                    </a:cubicBezTo>
                    <a:lnTo>
                      <a:pt x="12467" y="15780"/>
                    </a:lnTo>
                    <a:lnTo>
                      <a:pt x="12467" y="17235"/>
                    </a:lnTo>
                    <a:cubicBezTo>
                      <a:pt x="12467" y="17235"/>
                      <a:pt x="13288" y="17475"/>
                      <a:pt x="14135" y="17475"/>
                    </a:cubicBezTo>
                    <a:lnTo>
                      <a:pt x="14135" y="19417"/>
                    </a:lnTo>
                    <a:cubicBezTo>
                      <a:pt x="14135" y="20145"/>
                      <a:pt x="15777" y="20632"/>
                      <a:pt x="15777" y="21360"/>
                    </a:cubicBezTo>
                    <a:lnTo>
                      <a:pt x="15777" y="17962"/>
                    </a:lnTo>
                    <a:cubicBezTo>
                      <a:pt x="16623" y="17962"/>
                      <a:pt x="16623" y="17962"/>
                      <a:pt x="16623" y="18202"/>
                    </a:cubicBezTo>
                    <a:cubicBezTo>
                      <a:pt x="16623" y="16988"/>
                      <a:pt x="16623" y="16020"/>
                      <a:pt x="15777" y="14805"/>
                    </a:cubicBezTo>
                    <a:lnTo>
                      <a:pt x="16623" y="14805"/>
                    </a:lnTo>
                    <a:lnTo>
                      <a:pt x="16623" y="18450"/>
                    </a:lnTo>
                    <a:cubicBezTo>
                      <a:pt x="16623" y="19177"/>
                      <a:pt x="19933" y="19417"/>
                      <a:pt x="19933" y="20145"/>
                    </a:cubicBezTo>
                    <a:lnTo>
                      <a:pt x="19933" y="17475"/>
                    </a:lnTo>
                    <a:cubicBezTo>
                      <a:pt x="20679" y="17475"/>
                      <a:pt x="21426" y="17475"/>
                      <a:pt x="21575" y="17824"/>
                    </a:cubicBezTo>
                    <a:cubicBezTo>
                      <a:pt x="20754" y="13510"/>
                      <a:pt x="20754" y="9669"/>
                      <a:pt x="19933" y="5340"/>
                    </a:cubicBezTo>
                    <a:lnTo>
                      <a:pt x="19933" y="3885"/>
                    </a:lnTo>
                    <a:cubicBezTo>
                      <a:pt x="19933" y="3398"/>
                      <a:pt x="18265" y="2670"/>
                      <a:pt x="18265" y="2190"/>
                    </a:cubicBezTo>
                    <a:lnTo>
                      <a:pt x="18265" y="4612"/>
                    </a:lnTo>
                    <a:cubicBezTo>
                      <a:pt x="17444" y="4860"/>
                      <a:pt x="17444" y="4860"/>
                      <a:pt x="17444" y="5100"/>
                    </a:cubicBezTo>
                    <a:lnTo>
                      <a:pt x="17444" y="487"/>
                    </a:lnTo>
                    <a:cubicBezTo>
                      <a:pt x="17444" y="247"/>
                      <a:pt x="12467" y="247"/>
                      <a:pt x="124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3" name="Google Shape;6757;p71"/>
              <p:cNvSpPr/>
              <p:nvPr/>
            </p:nvSpPr>
            <p:spPr>
              <a:xfrm flipH="1" rot="5400000">
                <a:off x="16267614" y="7513789"/>
                <a:ext cx="194110" cy="63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10611" y="0"/>
                    </a:moveTo>
                    <a:lnTo>
                      <a:pt x="10611" y="1850"/>
                    </a:lnTo>
                    <a:lnTo>
                      <a:pt x="9873" y="1850"/>
                    </a:lnTo>
                    <a:lnTo>
                      <a:pt x="9873" y="305"/>
                    </a:lnTo>
                    <a:cubicBezTo>
                      <a:pt x="9873" y="925"/>
                      <a:pt x="5406" y="925"/>
                      <a:pt x="5406" y="1230"/>
                    </a:cubicBezTo>
                    <a:lnTo>
                      <a:pt x="5406" y="1850"/>
                    </a:lnTo>
                    <a:lnTo>
                      <a:pt x="3172" y="2775"/>
                    </a:lnTo>
                    <a:cubicBezTo>
                      <a:pt x="3172" y="3395"/>
                      <a:pt x="2413" y="4320"/>
                      <a:pt x="2413" y="4940"/>
                    </a:cubicBezTo>
                    <a:lnTo>
                      <a:pt x="2413" y="2775"/>
                    </a:lnTo>
                    <a:cubicBezTo>
                      <a:pt x="2413" y="3395"/>
                      <a:pt x="1676" y="4320"/>
                      <a:pt x="1676" y="4940"/>
                    </a:cubicBezTo>
                    <a:cubicBezTo>
                      <a:pt x="-558" y="8945"/>
                      <a:pt x="-558" y="13265"/>
                      <a:pt x="1676" y="16975"/>
                    </a:cubicBezTo>
                    <a:cubicBezTo>
                      <a:pt x="1676" y="16975"/>
                      <a:pt x="1676" y="16660"/>
                      <a:pt x="2413" y="16660"/>
                    </a:cubicBezTo>
                    <a:lnTo>
                      <a:pt x="2413" y="18825"/>
                    </a:lnTo>
                    <a:cubicBezTo>
                      <a:pt x="2413" y="18510"/>
                      <a:pt x="5406" y="17900"/>
                      <a:pt x="5406" y="16975"/>
                    </a:cubicBezTo>
                    <a:lnTo>
                      <a:pt x="5406" y="17900"/>
                    </a:lnTo>
                    <a:lnTo>
                      <a:pt x="8377" y="17900"/>
                    </a:lnTo>
                    <a:cubicBezTo>
                      <a:pt x="8377" y="18510"/>
                      <a:pt x="9136" y="18825"/>
                      <a:pt x="9136" y="19750"/>
                    </a:cubicBezTo>
                    <a:cubicBezTo>
                      <a:pt x="9136" y="20370"/>
                      <a:pt x="10611" y="20980"/>
                      <a:pt x="12107" y="21600"/>
                    </a:cubicBezTo>
                    <a:cubicBezTo>
                      <a:pt x="10611" y="19445"/>
                      <a:pt x="10611" y="16975"/>
                      <a:pt x="10611" y="14505"/>
                    </a:cubicBezTo>
                    <a:cubicBezTo>
                      <a:pt x="10611" y="16355"/>
                      <a:pt x="12107" y="18205"/>
                      <a:pt x="12844" y="20055"/>
                    </a:cubicBezTo>
                    <a:lnTo>
                      <a:pt x="18071" y="19750"/>
                    </a:lnTo>
                    <a:cubicBezTo>
                      <a:pt x="18071" y="19445"/>
                      <a:pt x="18071" y="18510"/>
                      <a:pt x="17312" y="18205"/>
                    </a:cubicBezTo>
                    <a:cubicBezTo>
                      <a:pt x="18808" y="18205"/>
                      <a:pt x="21042" y="17900"/>
                      <a:pt x="21042" y="17900"/>
                    </a:cubicBezTo>
                    <a:cubicBezTo>
                      <a:pt x="18808" y="17900"/>
                      <a:pt x="18808" y="17585"/>
                      <a:pt x="18808" y="16660"/>
                    </a:cubicBezTo>
                    <a:lnTo>
                      <a:pt x="21042" y="16660"/>
                    </a:lnTo>
                    <a:cubicBezTo>
                      <a:pt x="20305" y="13265"/>
                      <a:pt x="18808" y="10185"/>
                      <a:pt x="17312" y="6790"/>
                    </a:cubicBezTo>
                    <a:lnTo>
                      <a:pt x="17312" y="5865"/>
                    </a:lnTo>
                    <a:cubicBezTo>
                      <a:pt x="17312" y="5245"/>
                      <a:pt x="16575" y="4320"/>
                      <a:pt x="16575" y="3395"/>
                    </a:cubicBezTo>
                    <a:lnTo>
                      <a:pt x="16575" y="3090"/>
                    </a:lnTo>
                    <a:cubicBezTo>
                      <a:pt x="15078" y="4320"/>
                      <a:pt x="14341" y="5865"/>
                      <a:pt x="14341" y="7095"/>
                    </a:cubicBezTo>
                    <a:cubicBezTo>
                      <a:pt x="14341" y="4940"/>
                      <a:pt x="14341" y="2775"/>
                      <a:pt x="15837" y="925"/>
                    </a:cubicBezTo>
                    <a:cubicBezTo>
                      <a:pt x="15837" y="925"/>
                      <a:pt x="10611" y="305"/>
                      <a:pt x="10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4" name="Google Shape;6758;p71"/>
              <p:cNvSpPr/>
              <p:nvPr/>
            </p:nvSpPr>
            <p:spPr>
              <a:xfrm flipH="1" rot="5400000">
                <a:off x="16697275" y="6884213"/>
                <a:ext cx="210540" cy="785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4" h="21600" fill="norm" stroke="1" extrusionOk="0">
                    <a:moveTo>
                      <a:pt x="9445" y="0"/>
                    </a:moveTo>
                    <a:cubicBezTo>
                      <a:pt x="9445" y="491"/>
                      <a:pt x="9445" y="990"/>
                      <a:pt x="10133" y="1489"/>
                    </a:cubicBezTo>
                    <a:lnTo>
                      <a:pt x="9445" y="1489"/>
                    </a:lnTo>
                    <a:cubicBezTo>
                      <a:pt x="9445" y="1236"/>
                      <a:pt x="9445" y="491"/>
                      <a:pt x="8778" y="246"/>
                    </a:cubicBezTo>
                    <a:cubicBezTo>
                      <a:pt x="8778" y="491"/>
                      <a:pt x="4733" y="990"/>
                      <a:pt x="4733" y="990"/>
                    </a:cubicBezTo>
                    <a:lnTo>
                      <a:pt x="4733" y="1489"/>
                    </a:lnTo>
                    <a:cubicBezTo>
                      <a:pt x="3378" y="1734"/>
                      <a:pt x="2710" y="2233"/>
                      <a:pt x="2710" y="2479"/>
                    </a:cubicBezTo>
                    <a:lnTo>
                      <a:pt x="2710" y="3722"/>
                    </a:lnTo>
                    <a:cubicBezTo>
                      <a:pt x="2710" y="2977"/>
                      <a:pt x="2043" y="2479"/>
                      <a:pt x="2043" y="2233"/>
                    </a:cubicBezTo>
                    <a:cubicBezTo>
                      <a:pt x="2043" y="2732"/>
                      <a:pt x="2043" y="2977"/>
                      <a:pt x="688" y="3722"/>
                    </a:cubicBezTo>
                    <a:lnTo>
                      <a:pt x="688" y="3967"/>
                    </a:lnTo>
                    <a:cubicBezTo>
                      <a:pt x="688" y="8686"/>
                      <a:pt x="688" y="13651"/>
                      <a:pt x="0" y="18370"/>
                    </a:cubicBezTo>
                    <a:lnTo>
                      <a:pt x="688" y="18370"/>
                    </a:lnTo>
                    <a:lnTo>
                      <a:pt x="688" y="19613"/>
                    </a:lnTo>
                    <a:lnTo>
                      <a:pt x="6755" y="19613"/>
                    </a:lnTo>
                    <a:lnTo>
                      <a:pt x="6755" y="21600"/>
                    </a:lnTo>
                    <a:lnTo>
                      <a:pt x="12155" y="21600"/>
                    </a:lnTo>
                    <a:lnTo>
                      <a:pt x="12155" y="21347"/>
                    </a:lnTo>
                    <a:lnTo>
                      <a:pt x="16867" y="21347"/>
                    </a:lnTo>
                    <a:lnTo>
                      <a:pt x="16867" y="20111"/>
                    </a:lnTo>
                    <a:cubicBezTo>
                      <a:pt x="18890" y="20111"/>
                      <a:pt x="19578" y="20111"/>
                      <a:pt x="19578" y="19858"/>
                    </a:cubicBezTo>
                    <a:lnTo>
                      <a:pt x="19578" y="18370"/>
                    </a:lnTo>
                    <a:lnTo>
                      <a:pt x="20245" y="18370"/>
                    </a:lnTo>
                    <a:cubicBezTo>
                      <a:pt x="21600" y="12661"/>
                      <a:pt x="19578" y="7443"/>
                      <a:pt x="15533" y="2233"/>
                    </a:cubicBezTo>
                    <a:lnTo>
                      <a:pt x="15533" y="4220"/>
                    </a:lnTo>
                    <a:cubicBezTo>
                      <a:pt x="15533" y="2977"/>
                      <a:pt x="14178" y="1734"/>
                      <a:pt x="13510" y="491"/>
                    </a:cubicBezTo>
                    <a:cubicBezTo>
                      <a:pt x="13510" y="246"/>
                      <a:pt x="9465" y="246"/>
                      <a:pt x="94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5" name="Google Shape;6759;p71"/>
              <p:cNvSpPr/>
              <p:nvPr/>
            </p:nvSpPr>
            <p:spPr>
              <a:xfrm flipH="1" rot="5400000">
                <a:off x="17276557" y="6334677"/>
                <a:ext cx="217124" cy="668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1" h="21600" fill="norm" stroke="1" extrusionOk="0">
                    <a:moveTo>
                      <a:pt x="13503" y="0"/>
                    </a:moveTo>
                    <a:lnTo>
                      <a:pt x="13503" y="2039"/>
                    </a:lnTo>
                    <a:lnTo>
                      <a:pt x="12146" y="2039"/>
                    </a:lnTo>
                    <a:lnTo>
                      <a:pt x="12146" y="586"/>
                    </a:lnTo>
                    <a:cubicBezTo>
                      <a:pt x="12146" y="875"/>
                      <a:pt x="8097" y="875"/>
                      <a:pt x="8097" y="1164"/>
                    </a:cubicBezTo>
                    <a:lnTo>
                      <a:pt x="8097" y="2039"/>
                    </a:lnTo>
                    <a:cubicBezTo>
                      <a:pt x="7429" y="2337"/>
                      <a:pt x="6741" y="2626"/>
                      <a:pt x="6741" y="2923"/>
                    </a:cubicBezTo>
                    <a:lnTo>
                      <a:pt x="6741" y="4087"/>
                    </a:lnTo>
                    <a:cubicBezTo>
                      <a:pt x="6741" y="3798"/>
                      <a:pt x="6741" y="2923"/>
                      <a:pt x="5405" y="2626"/>
                    </a:cubicBezTo>
                    <a:cubicBezTo>
                      <a:pt x="4049" y="7299"/>
                      <a:pt x="2024" y="12550"/>
                      <a:pt x="0" y="17224"/>
                    </a:cubicBezTo>
                    <a:cubicBezTo>
                      <a:pt x="0" y="17224"/>
                      <a:pt x="668" y="17224"/>
                      <a:pt x="1356" y="17513"/>
                    </a:cubicBezTo>
                    <a:cubicBezTo>
                      <a:pt x="1356" y="18099"/>
                      <a:pt x="1356" y="18686"/>
                      <a:pt x="668" y="18974"/>
                    </a:cubicBezTo>
                    <a:cubicBezTo>
                      <a:pt x="668" y="18974"/>
                      <a:pt x="4717" y="19561"/>
                      <a:pt x="5405" y="19561"/>
                    </a:cubicBezTo>
                    <a:lnTo>
                      <a:pt x="5405" y="18974"/>
                    </a:lnTo>
                    <a:lnTo>
                      <a:pt x="8097" y="18974"/>
                    </a:lnTo>
                    <a:cubicBezTo>
                      <a:pt x="8097" y="19850"/>
                      <a:pt x="7429" y="20436"/>
                      <a:pt x="6741" y="21311"/>
                    </a:cubicBezTo>
                    <a:cubicBezTo>
                      <a:pt x="6741" y="21311"/>
                      <a:pt x="10810" y="21600"/>
                      <a:pt x="11478" y="21600"/>
                    </a:cubicBezTo>
                    <a:lnTo>
                      <a:pt x="11478" y="21022"/>
                    </a:lnTo>
                    <a:cubicBezTo>
                      <a:pt x="12369" y="21022"/>
                      <a:pt x="13887" y="21154"/>
                      <a:pt x="14778" y="21154"/>
                    </a:cubicBezTo>
                    <a:cubicBezTo>
                      <a:pt x="15223" y="21154"/>
                      <a:pt x="15527" y="21119"/>
                      <a:pt x="15527" y="21022"/>
                    </a:cubicBezTo>
                    <a:cubicBezTo>
                      <a:pt x="15527" y="20436"/>
                      <a:pt x="16883" y="19850"/>
                      <a:pt x="16883" y="18974"/>
                    </a:cubicBezTo>
                    <a:lnTo>
                      <a:pt x="18240" y="18974"/>
                    </a:lnTo>
                    <a:cubicBezTo>
                      <a:pt x="19576" y="17513"/>
                      <a:pt x="20264" y="16060"/>
                      <a:pt x="20932" y="14301"/>
                    </a:cubicBezTo>
                    <a:cubicBezTo>
                      <a:pt x="21600" y="11098"/>
                      <a:pt x="21600" y="7010"/>
                      <a:pt x="19576" y="2923"/>
                    </a:cubicBezTo>
                    <a:cubicBezTo>
                      <a:pt x="19576" y="3798"/>
                      <a:pt x="18240" y="4962"/>
                      <a:pt x="18240" y="5838"/>
                    </a:cubicBezTo>
                    <a:cubicBezTo>
                      <a:pt x="18240" y="5838"/>
                      <a:pt x="18240" y="6424"/>
                      <a:pt x="17551" y="6424"/>
                    </a:cubicBezTo>
                    <a:lnTo>
                      <a:pt x="17551" y="875"/>
                    </a:lnTo>
                    <a:cubicBezTo>
                      <a:pt x="17551" y="586"/>
                      <a:pt x="13503" y="586"/>
                      <a:pt x="1350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6" name="Google Shape;6760;p71"/>
              <p:cNvSpPr/>
              <p:nvPr/>
            </p:nvSpPr>
            <p:spPr>
              <a:xfrm flipH="1" rot="5400000">
                <a:off x="16170171" y="6156150"/>
                <a:ext cx="192460" cy="431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37" y="14020"/>
                    </a:moveTo>
                    <a:cubicBezTo>
                      <a:pt x="11563" y="14929"/>
                      <a:pt x="10037" y="14929"/>
                      <a:pt x="10037" y="14929"/>
                    </a:cubicBezTo>
                    <a:lnTo>
                      <a:pt x="10037" y="14020"/>
                    </a:lnTo>
                    <a:close/>
                    <a:moveTo>
                      <a:pt x="11563" y="0"/>
                    </a:moveTo>
                    <a:lnTo>
                      <a:pt x="11563" y="2712"/>
                    </a:lnTo>
                    <a:lnTo>
                      <a:pt x="10037" y="2712"/>
                    </a:lnTo>
                    <a:lnTo>
                      <a:pt x="10037" y="447"/>
                    </a:lnTo>
                    <a:cubicBezTo>
                      <a:pt x="10037" y="908"/>
                      <a:pt x="5388" y="908"/>
                      <a:pt x="5388" y="1356"/>
                    </a:cubicBezTo>
                    <a:lnTo>
                      <a:pt x="5388" y="2712"/>
                    </a:lnTo>
                    <a:cubicBezTo>
                      <a:pt x="4625" y="3159"/>
                      <a:pt x="3862" y="3620"/>
                      <a:pt x="3862" y="4515"/>
                    </a:cubicBezTo>
                    <a:lnTo>
                      <a:pt x="3862" y="7241"/>
                    </a:lnTo>
                    <a:cubicBezTo>
                      <a:pt x="3862" y="5885"/>
                      <a:pt x="3862" y="4976"/>
                      <a:pt x="2313" y="3620"/>
                    </a:cubicBezTo>
                    <a:lnTo>
                      <a:pt x="0" y="15824"/>
                    </a:lnTo>
                    <a:lnTo>
                      <a:pt x="763" y="15824"/>
                    </a:lnTo>
                    <a:lnTo>
                      <a:pt x="763" y="18088"/>
                    </a:lnTo>
                    <a:cubicBezTo>
                      <a:pt x="763" y="18319"/>
                      <a:pt x="1919" y="18427"/>
                      <a:pt x="3076" y="18427"/>
                    </a:cubicBezTo>
                    <a:cubicBezTo>
                      <a:pt x="4232" y="18427"/>
                      <a:pt x="5388" y="18319"/>
                      <a:pt x="5388" y="18088"/>
                    </a:cubicBezTo>
                    <a:lnTo>
                      <a:pt x="6175" y="18088"/>
                    </a:lnTo>
                    <a:lnTo>
                      <a:pt x="6175" y="21261"/>
                    </a:lnTo>
                    <a:cubicBezTo>
                      <a:pt x="6175" y="21478"/>
                      <a:pt x="7724" y="21600"/>
                      <a:pt x="9251" y="21600"/>
                    </a:cubicBezTo>
                    <a:cubicBezTo>
                      <a:pt x="10800" y="21600"/>
                      <a:pt x="12349" y="21478"/>
                      <a:pt x="12349" y="21261"/>
                    </a:cubicBezTo>
                    <a:lnTo>
                      <a:pt x="12349" y="20353"/>
                    </a:lnTo>
                    <a:cubicBezTo>
                      <a:pt x="12349" y="20583"/>
                      <a:pt x="13876" y="20692"/>
                      <a:pt x="15425" y="20692"/>
                    </a:cubicBezTo>
                    <a:cubicBezTo>
                      <a:pt x="16975" y="20692"/>
                      <a:pt x="18524" y="20583"/>
                      <a:pt x="18524" y="20353"/>
                    </a:cubicBezTo>
                    <a:lnTo>
                      <a:pt x="18524" y="18088"/>
                    </a:lnTo>
                    <a:cubicBezTo>
                      <a:pt x="20051" y="18088"/>
                      <a:pt x="21600" y="18088"/>
                      <a:pt x="21600" y="17180"/>
                    </a:cubicBezTo>
                    <a:lnTo>
                      <a:pt x="21600" y="14468"/>
                    </a:lnTo>
                    <a:cubicBezTo>
                      <a:pt x="21045" y="15105"/>
                      <a:pt x="20791" y="15525"/>
                      <a:pt x="20698" y="15797"/>
                    </a:cubicBezTo>
                    <a:cubicBezTo>
                      <a:pt x="20051" y="13288"/>
                      <a:pt x="20004" y="11119"/>
                      <a:pt x="19287" y="8136"/>
                    </a:cubicBezTo>
                    <a:lnTo>
                      <a:pt x="19287" y="7241"/>
                    </a:lnTo>
                    <a:cubicBezTo>
                      <a:pt x="19287" y="5885"/>
                      <a:pt x="18524" y="4976"/>
                      <a:pt x="18524" y="3620"/>
                    </a:cubicBezTo>
                    <a:cubicBezTo>
                      <a:pt x="18524" y="5424"/>
                      <a:pt x="16975" y="7241"/>
                      <a:pt x="16975" y="9044"/>
                    </a:cubicBezTo>
                    <a:lnTo>
                      <a:pt x="16188" y="9492"/>
                    </a:lnTo>
                    <a:lnTo>
                      <a:pt x="16188" y="908"/>
                    </a:lnTo>
                    <a:cubicBezTo>
                      <a:pt x="16188" y="447"/>
                      <a:pt x="11563" y="447"/>
                      <a:pt x="115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7" name="Google Shape;6761;p71"/>
              <p:cNvSpPr/>
              <p:nvPr/>
            </p:nvSpPr>
            <p:spPr>
              <a:xfrm flipH="1" rot="5400000">
                <a:off x="17239057" y="5190101"/>
                <a:ext cx="213067" cy="693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34" y="0"/>
                    </a:moveTo>
                    <a:lnTo>
                      <a:pt x="12534" y="1687"/>
                    </a:lnTo>
                    <a:lnTo>
                      <a:pt x="11844" y="1687"/>
                    </a:lnTo>
                    <a:lnTo>
                      <a:pt x="11844" y="278"/>
                    </a:lnTo>
                    <a:cubicBezTo>
                      <a:pt x="11844" y="565"/>
                      <a:pt x="7667" y="565"/>
                      <a:pt x="7667" y="844"/>
                    </a:cubicBezTo>
                    <a:lnTo>
                      <a:pt x="7667" y="1687"/>
                    </a:lnTo>
                    <a:cubicBezTo>
                      <a:pt x="6956" y="1974"/>
                      <a:pt x="5578" y="2253"/>
                      <a:pt x="5578" y="2818"/>
                    </a:cubicBezTo>
                    <a:cubicBezTo>
                      <a:pt x="5578" y="3375"/>
                      <a:pt x="5578" y="4219"/>
                      <a:pt x="4867" y="4784"/>
                    </a:cubicBezTo>
                    <a:lnTo>
                      <a:pt x="4867" y="2531"/>
                    </a:lnTo>
                    <a:cubicBezTo>
                      <a:pt x="3489" y="7315"/>
                      <a:pt x="1400" y="12665"/>
                      <a:pt x="0" y="17449"/>
                    </a:cubicBezTo>
                    <a:lnTo>
                      <a:pt x="689" y="17449"/>
                    </a:lnTo>
                    <a:lnTo>
                      <a:pt x="689" y="18858"/>
                    </a:lnTo>
                    <a:cubicBezTo>
                      <a:pt x="689" y="19423"/>
                      <a:pt x="5578" y="19423"/>
                      <a:pt x="5578" y="19423"/>
                    </a:cubicBezTo>
                    <a:lnTo>
                      <a:pt x="7667" y="19423"/>
                    </a:lnTo>
                    <a:lnTo>
                      <a:pt x="7667" y="21389"/>
                    </a:lnTo>
                    <a:cubicBezTo>
                      <a:pt x="7667" y="21533"/>
                      <a:pt x="8878" y="21600"/>
                      <a:pt x="10111" y="21600"/>
                    </a:cubicBezTo>
                    <a:cubicBezTo>
                      <a:pt x="11322" y="21600"/>
                      <a:pt x="12534" y="21533"/>
                      <a:pt x="12534" y="21389"/>
                    </a:cubicBezTo>
                    <a:lnTo>
                      <a:pt x="12534" y="21111"/>
                    </a:lnTo>
                    <a:cubicBezTo>
                      <a:pt x="12534" y="21246"/>
                      <a:pt x="13933" y="21322"/>
                      <a:pt x="15333" y="21322"/>
                    </a:cubicBezTo>
                    <a:cubicBezTo>
                      <a:pt x="16712" y="21322"/>
                      <a:pt x="18111" y="21246"/>
                      <a:pt x="18111" y="21111"/>
                    </a:cubicBezTo>
                    <a:lnTo>
                      <a:pt x="18111" y="19702"/>
                    </a:lnTo>
                    <a:lnTo>
                      <a:pt x="20911" y="19702"/>
                    </a:lnTo>
                    <a:lnTo>
                      <a:pt x="20911" y="18014"/>
                    </a:lnTo>
                    <a:lnTo>
                      <a:pt x="21600" y="18014"/>
                    </a:lnTo>
                    <a:cubicBezTo>
                      <a:pt x="20200" y="15483"/>
                      <a:pt x="20200" y="11821"/>
                      <a:pt x="20200" y="8724"/>
                    </a:cubicBezTo>
                    <a:lnTo>
                      <a:pt x="20200" y="4506"/>
                    </a:lnTo>
                    <a:cubicBezTo>
                      <a:pt x="20200" y="3940"/>
                      <a:pt x="18801" y="3097"/>
                      <a:pt x="18801" y="2531"/>
                    </a:cubicBezTo>
                    <a:cubicBezTo>
                      <a:pt x="18801" y="3375"/>
                      <a:pt x="18111" y="4506"/>
                      <a:pt x="18111" y="5628"/>
                    </a:cubicBezTo>
                    <a:cubicBezTo>
                      <a:pt x="18111" y="5915"/>
                      <a:pt x="17422" y="5915"/>
                      <a:pt x="17422" y="6193"/>
                    </a:cubicBezTo>
                    <a:lnTo>
                      <a:pt x="17422" y="7037"/>
                    </a:lnTo>
                    <a:lnTo>
                      <a:pt x="16022" y="7037"/>
                    </a:lnTo>
                    <a:cubicBezTo>
                      <a:pt x="16022" y="4784"/>
                      <a:pt x="17422" y="2818"/>
                      <a:pt x="17422" y="565"/>
                    </a:cubicBezTo>
                    <a:cubicBezTo>
                      <a:pt x="17422" y="565"/>
                      <a:pt x="12534" y="278"/>
                      <a:pt x="125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8" name="Google Shape;6762;p71"/>
              <p:cNvSpPr/>
              <p:nvPr/>
            </p:nvSpPr>
            <p:spPr>
              <a:xfrm flipH="1" rot="5400000">
                <a:off x="16455876" y="4697568"/>
                <a:ext cx="219867" cy="68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4" y="0"/>
                    </a:moveTo>
                    <a:lnTo>
                      <a:pt x="12814" y="1716"/>
                    </a:lnTo>
                    <a:lnTo>
                      <a:pt x="12146" y="1716"/>
                    </a:lnTo>
                    <a:lnTo>
                      <a:pt x="12146" y="283"/>
                    </a:lnTo>
                    <a:cubicBezTo>
                      <a:pt x="12146" y="858"/>
                      <a:pt x="7409" y="858"/>
                      <a:pt x="7409" y="1150"/>
                    </a:cubicBezTo>
                    <a:lnTo>
                      <a:pt x="7409" y="1716"/>
                    </a:lnTo>
                    <a:cubicBezTo>
                      <a:pt x="6741" y="2291"/>
                      <a:pt x="6073" y="2574"/>
                      <a:pt x="6073" y="2866"/>
                    </a:cubicBezTo>
                    <a:cubicBezTo>
                      <a:pt x="6073" y="3724"/>
                      <a:pt x="6073" y="4291"/>
                      <a:pt x="5385" y="5158"/>
                    </a:cubicBezTo>
                    <a:lnTo>
                      <a:pt x="5385" y="2291"/>
                    </a:lnTo>
                    <a:lnTo>
                      <a:pt x="0" y="17180"/>
                    </a:lnTo>
                    <a:lnTo>
                      <a:pt x="668" y="17180"/>
                    </a:lnTo>
                    <a:lnTo>
                      <a:pt x="668" y="18605"/>
                    </a:lnTo>
                    <a:cubicBezTo>
                      <a:pt x="668" y="18897"/>
                      <a:pt x="6073" y="18897"/>
                      <a:pt x="6073" y="18897"/>
                    </a:cubicBezTo>
                    <a:lnTo>
                      <a:pt x="7409" y="18897"/>
                    </a:lnTo>
                    <a:lnTo>
                      <a:pt x="7409" y="21471"/>
                    </a:lnTo>
                    <a:cubicBezTo>
                      <a:pt x="7409" y="21471"/>
                      <a:pt x="9818" y="21600"/>
                      <a:pt x="11417" y="21600"/>
                    </a:cubicBezTo>
                    <a:cubicBezTo>
                      <a:pt x="12227" y="21600"/>
                      <a:pt x="12814" y="21566"/>
                      <a:pt x="12814" y="21471"/>
                    </a:cubicBezTo>
                    <a:lnTo>
                      <a:pt x="12814" y="21188"/>
                    </a:lnTo>
                    <a:cubicBezTo>
                      <a:pt x="12814" y="21188"/>
                      <a:pt x="14920" y="21308"/>
                      <a:pt x="16316" y="21308"/>
                    </a:cubicBezTo>
                    <a:cubicBezTo>
                      <a:pt x="17025" y="21308"/>
                      <a:pt x="17551" y="21282"/>
                      <a:pt x="17551" y="21188"/>
                    </a:cubicBezTo>
                    <a:lnTo>
                      <a:pt x="17551" y="19463"/>
                    </a:lnTo>
                    <a:lnTo>
                      <a:pt x="20244" y="19463"/>
                    </a:lnTo>
                    <a:lnTo>
                      <a:pt x="20244" y="17464"/>
                    </a:lnTo>
                    <a:lnTo>
                      <a:pt x="21600" y="17464"/>
                    </a:lnTo>
                    <a:cubicBezTo>
                      <a:pt x="18908" y="15172"/>
                      <a:pt x="18908" y="12023"/>
                      <a:pt x="19576" y="8298"/>
                    </a:cubicBezTo>
                    <a:lnTo>
                      <a:pt x="19576" y="4866"/>
                    </a:lnTo>
                    <a:cubicBezTo>
                      <a:pt x="19576" y="4008"/>
                      <a:pt x="18908" y="3433"/>
                      <a:pt x="18908" y="2574"/>
                    </a:cubicBezTo>
                    <a:cubicBezTo>
                      <a:pt x="18908" y="3724"/>
                      <a:pt x="17551" y="4866"/>
                      <a:pt x="17551" y="5724"/>
                    </a:cubicBezTo>
                    <a:cubicBezTo>
                      <a:pt x="17551" y="6299"/>
                      <a:pt x="16863" y="6299"/>
                      <a:pt x="16863" y="6582"/>
                    </a:cubicBezTo>
                    <a:lnTo>
                      <a:pt x="16863" y="7157"/>
                    </a:lnTo>
                    <a:lnTo>
                      <a:pt x="16195" y="7157"/>
                    </a:lnTo>
                    <a:cubicBezTo>
                      <a:pt x="16195" y="5158"/>
                      <a:pt x="16863" y="2866"/>
                      <a:pt x="16863" y="858"/>
                    </a:cubicBezTo>
                    <a:cubicBezTo>
                      <a:pt x="16863" y="858"/>
                      <a:pt x="12814" y="283"/>
                      <a:pt x="128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9" name="Google Shape;6763;p71"/>
              <p:cNvSpPr/>
              <p:nvPr/>
            </p:nvSpPr>
            <p:spPr>
              <a:xfrm flipH="1" rot="5400000">
                <a:off x="17121589" y="3982478"/>
                <a:ext cx="206265" cy="681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715"/>
                    </a:lnTo>
                    <a:lnTo>
                      <a:pt x="9365" y="1715"/>
                    </a:lnTo>
                    <a:lnTo>
                      <a:pt x="9365" y="283"/>
                    </a:lnTo>
                    <a:cubicBezTo>
                      <a:pt x="9365" y="575"/>
                      <a:pt x="5049" y="575"/>
                      <a:pt x="5049" y="857"/>
                    </a:cubicBezTo>
                    <a:lnTo>
                      <a:pt x="5049" y="1715"/>
                    </a:lnTo>
                    <a:cubicBezTo>
                      <a:pt x="3604" y="2007"/>
                      <a:pt x="2870" y="2289"/>
                      <a:pt x="2870" y="2864"/>
                    </a:cubicBezTo>
                    <a:lnTo>
                      <a:pt x="2870" y="2007"/>
                    </a:lnTo>
                    <a:cubicBezTo>
                      <a:pt x="2870" y="2572"/>
                      <a:pt x="2158" y="3430"/>
                      <a:pt x="2158" y="4287"/>
                    </a:cubicBezTo>
                    <a:cubicBezTo>
                      <a:pt x="712" y="8583"/>
                      <a:pt x="0" y="13154"/>
                      <a:pt x="0" y="17450"/>
                    </a:cubicBezTo>
                    <a:lnTo>
                      <a:pt x="1446" y="17450"/>
                    </a:lnTo>
                    <a:lnTo>
                      <a:pt x="1446" y="18882"/>
                    </a:lnTo>
                    <a:cubicBezTo>
                      <a:pt x="1446" y="19019"/>
                      <a:pt x="2697" y="19096"/>
                      <a:pt x="3970" y="19096"/>
                    </a:cubicBezTo>
                    <a:cubicBezTo>
                      <a:pt x="5222" y="19096"/>
                      <a:pt x="6474" y="19019"/>
                      <a:pt x="6474" y="18882"/>
                    </a:cubicBezTo>
                    <a:lnTo>
                      <a:pt x="7207" y="18882"/>
                    </a:lnTo>
                    <a:lnTo>
                      <a:pt x="7207" y="21163"/>
                    </a:lnTo>
                    <a:cubicBezTo>
                      <a:pt x="7207" y="21454"/>
                      <a:pt x="8631" y="21600"/>
                      <a:pt x="10077" y="21600"/>
                    </a:cubicBezTo>
                    <a:cubicBezTo>
                      <a:pt x="11523" y="21600"/>
                      <a:pt x="12947" y="21454"/>
                      <a:pt x="12947" y="21163"/>
                    </a:cubicBezTo>
                    <a:lnTo>
                      <a:pt x="12947" y="20880"/>
                    </a:lnTo>
                    <a:cubicBezTo>
                      <a:pt x="12947" y="21025"/>
                      <a:pt x="14220" y="21094"/>
                      <a:pt x="15472" y="21094"/>
                    </a:cubicBezTo>
                    <a:cubicBezTo>
                      <a:pt x="16745" y="21094"/>
                      <a:pt x="17996" y="21025"/>
                      <a:pt x="17996" y="20880"/>
                    </a:cubicBezTo>
                    <a:lnTo>
                      <a:pt x="17996" y="19448"/>
                    </a:lnTo>
                    <a:lnTo>
                      <a:pt x="21600" y="19448"/>
                    </a:lnTo>
                    <a:lnTo>
                      <a:pt x="21600" y="17733"/>
                    </a:lnTo>
                    <a:lnTo>
                      <a:pt x="17996" y="18024"/>
                    </a:lnTo>
                    <a:cubicBezTo>
                      <a:pt x="17284" y="14586"/>
                      <a:pt x="17284" y="10873"/>
                      <a:pt x="16551" y="7434"/>
                    </a:cubicBezTo>
                    <a:lnTo>
                      <a:pt x="16551" y="4862"/>
                    </a:lnTo>
                    <a:cubicBezTo>
                      <a:pt x="16551" y="4287"/>
                      <a:pt x="15839" y="3430"/>
                      <a:pt x="15839" y="2572"/>
                    </a:cubicBezTo>
                    <a:lnTo>
                      <a:pt x="15839" y="5719"/>
                    </a:lnTo>
                    <a:lnTo>
                      <a:pt x="14393" y="6011"/>
                    </a:lnTo>
                    <a:lnTo>
                      <a:pt x="14393" y="575"/>
                    </a:lnTo>
                    <a:cubicBezTo>
                      <a:pt x="14393" y="283"/>
                      <a:pt x="10077" y="283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0" name="Google Shape;6764;p71"/>
              <p:cNvSpPr/>
              <p:nvPr/>
            </p:nvSpPr>
            <p:spPr>
              <a:xfrm flipH="1" rot="5400000">
                <a:off x="17092317" y="3283934"/>
                <a:ext cx="206059" cy="70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87" y="0"/>
                    </a:moveTo>
                    <a:lnTo>
                      <a:pt x="10087" y="1660"/>
                    </a:lnTo>
                    <a:lnTo>
                      <a:pt x="9353" y="1660"/>
                    </a:lnTo>
                    <a:lnTo>
                      <a:pt x="9353" y="274"/>
                    </a:lnTo>
                    <a:cubicBezTo>
                      <a:pt x="9353" y="830"/>
                      <a:pt x="5033" y="830"/>
                      <a:pt x="5033" y="1104"/>
                    </a:cubicBezTo>
                    <a:lnTo>
                      <a:pt x="5033" y="1660"/>
                    </a:lnTo>
                    <a:cubicBezTo>
                      <a:pt x="3607" y="2216"/>
                      <a:pt x="2873" y="2490"/>
                      <a:pt x="2873" y="2764"/>
                    </a:cubicBezTo>
                    <a:lnTo>
                      <a:pt x="2873" y="2216"/>
                    </a:lnTo>
                    <a:cubicBezTo>
                      <a:pt x="2873" y="2764"/>
                      <a:pt x="2160" y="3594"/>
                      <a:pt x="2160" y="4151"/>
                    </a:cubicBezTo>
                    <a:cubicBezTo>
                      <a:pt x="713" y="8584"/>
                      <a:pt x="0" y="13290"/>
                      <a:pt x="0" y="17723"/>
                    </a:cubicBezTo>
                    <a:lnTo>
                      <a:pt x="1426" y="17723"/>
                    </a:lnTo>
                    <a:lnTo>
                      <a:pt x="1426" y="19101"/>
                    </a:lnTo>
                    <a:cubicBezTo>
                      <a:pt x="1426" y="19242"/>
                      <a:pt x="2700" y="19309"/>
                      <a:pt x="3953" y="19309"/>
                    </a:cubicBezTo>
                    <a:cubicBezTo>
                      <a:pt x="5227" y="19309"/>
                      <a:pt x="6480" y="19242"/>
                      <a:pt x="6480" y="19101"/>
                    </a:cubicBezTo>
                    <a:lnTo>
                      <a:pt x="7193" y="19101"/>
                    </a:lnTo>
                    <a:lnTo>
                      <a:pt x="7193" y="21600"/>
                    </a:lnTo>
                    <a:lnTo>
                      <a:pt x="12960" y="21600"/>
                    </a:lnTo>
                    <a:lnTo>
                      <a:pt x="12960" y="21044"/>
                    </a:lnTo>
                    <a:lnTo>
                      <a:pt x="18014" y="21044"/>
                    </a:lnTo>
                    <a:lnTo>
                      <a:pt x="18014" y="19657"/>
                    </a:lnTo>
                    <a:lnTo>
                      <a:pt x="21600" y="19657"/>
                    </a:lnTo>
                    <a:lnTo>
                      <a:pt x="21600" y="17997"/>
                    </a:lnTo>
                    <a:cubicBezTo>
                      <a:pt x="18900" y="18172"/>
                      <a:pt x="18166" y="18238"/>
                      <a:pt x="18014" y="18263"/>
                    </a:cubicBezTo>
                    <a:cubicBezTo>
                      <a:pt x="17280" y="14668"/>
                      <a:pt x="17280" y="11066"/>
                      <a:pt x="16567" y="7197"/>
                    </a:cubicBezTo>
                    <a:lnTo>
                      <a:pt x="16567" y="4981"/>
                    </a:lnTo>
                    <a:cubicBezTo>
                      <a:pt x="16567" y="4151"/>
                      <a:pt x="15854" y="3594"/>
                      <a:pt x="15854" y="2764"/>
                    </a:cubicBezTo>
                    <a:lnTo>
                      <a:pt x="15854" y="5537"/>
                    </a:lnTo>
                    <a:lnTo>
                      <a:pt x="14407" y="5811"/>
                    </a:lnTo>
                    <a:lnTo>
                      <a:pt x="14407" y="830"/>
                    </a:lnTo>
                    <a:cubicBezTo>
                      <a:pt x="14407" y="274"/>
                      <a:pt x="10087" y="274"/>
                      <a:pt x="100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1" name="Google Shape;6765;p71"/>
              <p:cNvSpPr/>
              <p:nvPr/>
            </p:nvSpPr>
            <p:spPr>
              <a:xfrm flipH="1" rot="5400000">
                <a:off x="16054018" y="3745009"/>
                <a:ext cx="199261" cy="476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69" y="0"/>
                    </a:moveTo>
                    <a:lnTo>
                      <a:pt x="11169" y="2467"/>
                    </a:lnTo>
                    <a:lnTo>
                      <a:pt x="10431" y="2467"/>
                    </a:lnTo>
                    <a:lnTo>
                      <a:pt x="10431" y="417"/>
                    </a:lnTo>
                    <a:cubicBezTo>
                      <a:pt x="10431" y="822"/>
                      <a:pt x="5964" y="822"/>
                      <a:pt x="5964" y="1240"/>
                    </a:cubicBezTo>
                    <a:lnTo>
                      <a:pt x="5964" y="2467"/>
                    </a:lnTo>
                    <a:cubicBezTo>
                      <a:pt x="4467" y="2872"/>
                      <a:pt x="3730" y="3277"/>
                      <a:pt x="3730" y="4099"/>
                    </a:cubicBezTo>
                    <a:lnTo>
                      <a:pt x="3730" y="6554"/>
                    </a:lnTo>
                    <a:cubicBezTo>
                      <a:pt x="3730" y="5326"/>
                      <a:pt x="3730" y="4504"/>
                      <a:pt x="2971" y="3277"/>
                    </a:cubicBezTo>
                    <a:lnTo>
                      <a:pt x="2971" y="4921"/>
                    </a:lnTo>
                    <a:lnTo>
                      <a:pt x="0" y="15562"/>
                    </a:lnTo>
                    <a:lnTo>
                      <a:pt x="737" y="16384"/>
                    </a:lnTo>
                    <a:lnTo>
                      <a:pt x="737" y="18434"/>
                    </a:lnTo>
                    <a:cubicBezTo>
                      <a:pt x="737" y="18630"/>
                      <a:pt x="2055" y="18740"/>
                      <a:pt x="3351" y="18740"/>
                    </a:cubicBezTo>
                    <a:cubicBezTo>
                      <a:pt x="4646" y="18740"/>
                      <a:pt x="5964" y="18630"/>
                      <a:pt x="5964" y="18434"/>
                    </a:cubicBezTo>
                    <a:lnTo>
                      <a:pt x="6701" y="18434"/>
                    </a:lnTo>
                    <a:lnTo>
                      <a:pt x="6701" y="21293"/>
                    </a:lnTo>
                    <a:cubicBezTo>
                      <a:pt x="6701" y="21502"/>
                      <a:pt x="8198" y="21600"/>
                      <a:pt x="9694" y="21600"/>
                    </a:cubicBezTo>
                    <a:cubicBezTo>
                      <a:pt x="11169" y="21600"/>
                      <a:pt x="12665" y="21502"/>
                      <a:pt x="12665" y="21293"/>
                    </a:cubicBezTo>
                    <a:lnTo>
                      <a:pt x="12665" y="20471"/>
                    </a:lnTo>
                    <a:cubicBezTo>
                      <a:pt x="12665" y="20680"/>
                      <a:pt x="13961" y="20778"/>
                      <a:pt x="15279" y="20778"/>
                    </a:cubicBezTo>
                    <a:cubicBezTo>
                      <a:pt x="16574" y="20778"/>
                      <a:pt x="17870" y="20680"/>
                      <a:pt x="17870" y="20471"/>
                    </a:cubicBezTo>
                    <a:lnTo>
                      <a:pt x="17870" y="18434"/>
                    </a:lnTo>
                    <a:cubicBezTo>
                      <a:pt x="20126" y="18434"/>
                      <a:pt x="21600" y="18434"/>
                      <a:pt x="21600" y="17611"/>
                    </a:cubicBezTo>
                    <a:lnTo>
                      <a:pt x="21600" y="15157"/>
                    </a:lnTo>
                    <a:cubicBezTo>
                      <a:pt x="21109" y="15292"/>
                      <a:pt x="20774" y="15341"/>
                      <a:pt x="20550" y="15341"/>
                    </a:cubicBezTo>
                    <a:cubicBezTo>
                      <a:pt x="20126" y="15341"/>
                      <a:pt x="20126" y="15157"/>
                      <a:pt x="20126" y="15157"/>
                    </a:cubicBezTo>
                    <a:cubicBezTo>
                      <a:pt x="18629" y="12702"/>
                      <a:pt x="18629" y="10235"/>
                      <a:pt x="17870" y="7376"/>
                    </a:cubicBezTo>
                    <a:lnTo>
                      <a:pt x="17870" y="3277"/>
                    </a:lnTo>
                    <a:cubicBezTo>
                      <a:pt x="17870" y="4921"/>
                      <a:pt x="17133" y="6554"/>
                      <a:pt x="17133" y="7781"/>
                    </a:cubicBezTo>
                    <a:cubicBezTo>
                      <a:pt x="17133" y="7781"/>
                      <a:pt x="17133" y="8603"/>
                      <a:pt x="15636" y="8603"/>
                    </a:cubicBezTo>
                    <a:lnTo>
                      <a:pt x="15636" y="822"/>
                    </a:lnTo>
                    <a:cubicBezTo>
                      <a:pt x="15636" y="417"/>
                      <a:pt x="11169" y="417"/>
                      <a:pt x="1116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2" name="Google Shape;6766;p71"/>
              <p:cNvSpPr/>
              <p:nvPr/>
            </p:nvSpPr>
            <p:spPr>
              <a:xfrm flipH="1" rot="5400000">
                <a:off x="16380110" y="2391575"/>
                <a:ext cx="206265" cy="701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77" y="0"/>
                    </a:moveTo>
                    <a:lnTo>
                      <a:pt x="10077" y="1666"/>
                    </a:lnTo>
                    <a:lnTo>
                      <a:pt x="9365" y="1666"/>
                    </a:lnTo>
                    <a:lnTo>
                      <a:pt x="9365" y="275"/>
                    </a:lnTo>
                    <a:cubicBezTo>
                      <a:pt x="9365" y="558"/>
                      <a:pt x="4316" y="558"/>
                      <a:pt x="4316" y="833"/>
                    </a:cubicBezTo>
                    <a:lnTo>
                      <a:pt x="4316" y="1666"/>
                    </a:lnTo>
                    <a:cubicBezTo>
                      <a:pt x="3604" y="1941"/>
                      <a:pt x="2892" y="2224"/>
                      <a:pt x="2892" y="2782"/>
                    </a:cubicBezTo>
                    <a:lnTo>
                      <a:pt x="2892" y="1941"/>
                    </a:lnTo>
                    <a:cubicBezTo>
                      <a:pt x="2892" y="2782"/>
                      <a:pt x="2892" y="3057"/>
                      <a:pt x="2158" y="3615"/>
                    </a:cubicBezTo>
                    <a:lnTo>
                      <a:pt x="2158" y="4165"/>
                    </a:lnTo>
                    <a:cubicBezTo>
                      <a:pt x="734" y="8613"/>
                      <a:pt x="0" y="13062"/>
                      <a:pt x="0" y="17502"/>
                    </a:cubicBezTo>
                    <a:lnTo>
                      <a:pt x="1446" y="17502"/>
                    </a:lnTo>
                    <a:lnTo>
                      <a:pt x="1446" y="18893"/>
                    </a:lnTo>
                    <a:cubicBezTo>
                      <a:pt x="1446" y="19176"/>
                      <a:pt x="2697" y="19309"/>
                      <a:pt x="3970" y="19309"/>
                    </a:cubicBezTo>
                    <a:cubicBezTo>
                      <a:pt x="5222" y="19309"/>
                      <a:pt x="6474" y="19176"/>
                      <a:pt x="6474" y="18893"/>
                    </a:cubicBezTo>
                    <a:lnTo>
                      <a:pt x="7207" y="18893"/>
                    </a:lnTo>
                    <a:lnTo>
                      <a:pt x="7207" y="21392"/>
                    </a:lnTo>
                    <a:cubicBezTo>
                      <a:pt x="7207" y="21533"/>
                      <a:pt x="8631" y="21600"/>
                      <a:pt x="10077" y="21600"/>
                    </a:cubicBezTo>
                    <a:cubicBezTo>
                      <a:pt x="11523" y="21600"/>
                      <a:pt x="12969" y="21533"/>
                      <a:pt x="12969" y="21392"/>
                    </a:cubicBezTo>
                    <a:lnTo>
                      <a:pt x="12969" y="21117"/>
                    </a:lnTo>
                    <a:cubicBezTo>
                      <a:pt x="12969" y="21208"/>
                      <a:pt x="13530" y="21242"/>
                      <a:pt x="14263" y="21242"/>
                    </a:cubicBezTo>
                    <a:cubicBezTo>
                      <a:pt x="15752" y="21242"/>
                      <a:pt x="17996" y="21117"/>
                      <a:pt x="17996" y="21117"/>
                    </a:cubicBezTo>
                    <a:lnTo>
                      <a:pt x="17996" y="19726"/>
                    </a:lnTo>
                    <a:lnTo>
                      <a:pt x="21600" y="19726"/>
                    </a:lnTo>
                    <a:lnTo>
                      <a:pt x="21600" y="18060"/>
                    </a:lnTo>
                    <a:lnTo>
                      <a:pt x="17996" y="18618"/>
                    </a:lnTo>
                    <a:cubicBezTo>
                      <a:pt x="17284" y="14728"/>
                      <a:pt x="17284" y="11112"/>
                      <a:pt x="16551" y="7222"/>
                    </a:cubicBezTo>
                    <a:lnTo>
                      <a:pt x="16551" y="4723"/>
                    </a:lnTo>
                    <a:cubicBezTo>
                      <a:pt x="16551" y="4165"/>
                      <a:pt x="15839" y="3332"/>
                      <a:pt x="15839" y="2782"/>
                    </a:cubicBezTo>
                    <a:lnTo>
                      <a:pt x="15839" y="5556"/>
                    </a:lnTo>
                    <a:lnTo>
                      <a:pt x="14393" y="5831"/>
                    </a:lnTo>
                    <a:lnTo>
                      <a:pt x="14393" y="558"/>
                    </a:lnTo>
                    <a:cubicBezTo>
                      <a:pt x="14393" y="275"/>
                      <a:pt x="10077" y="275"/>
                      <a:pt x="100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3" name="Google Shape;6767;p71"/>
              <p:cNvSpPr/>
              <p:nvPr/>
            </p:nvSpPr>
            <p:spPr>
              <a:xfrm flipH="1" rot="5400000">
                <a:off x="17161230" y="2176498"/>
                <a:ext cx="213066" cy="74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56" y="0"/>
                    </a:moveTo>
                    <a:cubicBezTo>
                      <a:pt x="9756" y="790"/>
                      <a:pt x="9756" y="1058"/>
                      <a:pt x="10466" y="1580"/>
                    </a:cubicBezTo>
                    <a:lnTo>
                      <a:pt x="9756" y="1580"/>
                    </a:lnTo>
                    <a:cubicBezTo>
                      <a:pt x="9756" y="1319"/>
                      <a:pt x="9756" y="790"/>
                      <a:pt x="8356" y="269"/>
                    </a:cubicBezTo>
                    <a:cubicBezTo>
                      <a:pt x="8356" y="790"/>
                      <a:pt x="4178" y="1058"/>
                      <a:pt x="4178" y="1058"/>
                    </a:cubicBezTo>
                    <a:lnTo>
                      <a:pt x="4178" y="1580"/>
                    </a:lnTo>
                    <a:cubicBezTo>
                      <a:pt x="3489" y="2109"/>
                      <a:pt x="1400" y="2369"/>
                      <a:pt x="2799" y="2638"/>
                    </a:cubicBezTo>
                    <a:lnTo>
                      <a:pt x="2799" y="3957"/>
                    </a:lnTo>
                    <a:cubicBezTo>
                      <a:pt x="2799" y="3428"/>
                      <a:pt x="1400" y="2898"/>
                      <a:pt x="1400" y="2369"/>
                    </a:cubicBezTo>
                    <a:cubicBezTo>
                      <a:pt x="1400" y="2638"/>
                      <a:pt x="1400" y="3428"/>
                      <a:pt x="710" y="3957"/>
                    </a:cubicBezTo>
                    <a:lnTo>
                      <a:pt x="710" y="4217"/>
                    </a:lnTo>
                    <a:cubicBezTo>
                      <a:pt x="710" y="8956"/>
                      <a:pt x="710" y="13434"/>
                      <a:pt x="0" y="18180"/>
                    </a:cubicBezTo>
                    <a:lnTo>
                      <a:pt x="710" y="18180"/>
                    </a:lnTo>
                    <a:lnTo>
                      <a:pt x="710" y="19499"/>
                    </a:lnTo>
                    <a:lnTo>
                      <a:pt x="7667" y="19499"/>
                    </a:lnTo>
                    <a:lnTo>
                      <a:pt x="7667" y="21600"/>
                    </a:lnTo>
                    <a:lnTo>
                      <a:pt x="13244" y="21600"/>
                    </a:lnTo>
                    <a:lnTo>
                      <a:pt x="13244" y="21339"/>
                    </a:lnTo>
                    <a:lnTo>
                      <a:pt x="18111" y="21339"/>
                    </a:lnTo>
                    <a:lnTo>
                      <a:pt x="18111" y="20020"/>
                    </a:lnTo>
                    <a:cubicBezTo>
                      <a:pt x="20221" y="20020"/>
                      <a:pt x="20911" y="20020"/>
                      <a:pt x="20911" y="19760"/>
                    </a:cubicBezTo>
                    <a:lnTo>
                      <a:pt x="20911" y="18180"/>
                    </a:lnTo>
                    <a:lnTo>
                      <a:pt x="21600" y="18180"/>
                    </a:lnTo>
                    <a:cubicBezTo>
                      <a:pt x="21600" y="12644"/>
                      <a:pt x="20911" y="7376"/>
                      <a:pt x="15333" y="2369"/>
                    </a:cubicBezTo>
                    <a:lnTo>
                      <a:pt x="15333" y="4217"/>
                    </a:lnTo>
                    <a:cubicBezTo>
                      <a:pt x="15333" y="2898"/>
                      <a:pt x="14644" y="1580"/>
                      <a:pt x="13933" y="790"/>
                    </a:cubicBezTo>
                    <a:cubicBezTo>
                      <a:pt x="13933" y="269"/>
                      <a:pt x="9756" y="269"/>
                      <a:pt x="97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4" name="Google Shape;6768;p71"/>
              <p:cNvSpPr/>
              <p:nvPr/>
            </p:nvSpPr>
            <p:spPr>
              <a:xfrm flipH="1" rot="5400000">
                <a:off x="16592346" y="1621133"/>
                <a:ext cx="206265" cy="620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10811" y="1884"/>
                    </a:lnTo>
                    <a:lnTo>
                      <a:pt x="9365" y="1884"/>
                    </a:lnTo>
                    <a:lnTo>
                      <a:pt x="9365" y="320"/>
                    </a:lnTo>
                    <a:cubicBezTo>
                      <a:pt x="9365" y="942"/>
                      <a:pt x="5049" y="942"/>
                      <a:pt x="5049" y="1262"/>
                    </a:cubicBezTo>
                    <a:lnTo>
                      <a:pt x="5049" y="1884"/>
                    </a:lnTo>
                    <a:cubicBezTo>
                      <a:pt x="4316" y="2515"/>
                      <a:pt x="3604" y="2826"/>
                      <a:pt x="3604" y="3146"/>
                    </a:cubicBezTo>
                    <a:lnTo>
                      <a:pt x="3604" y="5972"/>
                    </a:lnTo>
                    <a:cubicBezTo>
                      <a:pt x="3604" y="4719"/>
                      <a:pt x="3604" y="4088"/>
                      <a:pt x="2158" y="2826"/>
                    </a:cubicBezTo>
                    <a:cubicBezTo>
                      <a:pt x="2158" y="3457"/>
                      <a:pt x="1446" y="4399"/>
                      <a:pt x="1446" y="5030"/>
                    </a:cubicBezTo>
                    <a:cubicBezTo>
                      <a:pt x="734" y="9119"/>
                      <a:pt x="0" y="12887"/>
                      <a:pt x="0" y="16965"/>
                    </a:cubicBezTo>
                    <a:lnTo>
                      <a:pt x="734" y="16965"/>
                    </a:lnTo>
                    <a:lnTo>
                      <a:pt x="734" y="18539"/>
                    </a:lnTo>
                    <a:cubicBezTo>
                      <a:pt x="734" y="18699"/>
                      <a:pt x="2158" y="18774"/>
                      <a:pt x="3604" y="18774"/>
                    </a:cubicBezTo>
                    <a:cubicBezTo>
                      <a:pt x="5049" y="18774"/>
                      <a:pt x="6495" y="18699"/>
                      <a:pt x="6495" y="18539"/>
                    </a:cubicBezTo>
                    <a:lnTo>
                      <a:pt x="7207" y="18539"/>
                    </a:lnTo>
                    <a:lnTo>
                      <a:pt x="7207" y="21365"/>
                    </a:lnTo>
                    <a:cubicBezTo>
                      <a:pt x="7207" y="21525"/>
                      <a:pt x="8459" y="21600"/>
                      <a:pt x="9732" y="21600"/>
                    </a:cubicBezTo>
                    <a:cubicBezTo>
                      <a:pt x="10983" y="21600"/>
                      <a:pt x="12235" y="21525"/>
                      <a:pt x="12235" y="21365"/>
                    </a:cubicBezTo>
                    <a:lnTo>
                      <a:pt x="12235" y="20423"/>
                    </a:lnTo>
                    <a:cubicBezTo>
                      <a:pt x="12235" y="20583"/>
                      <a:pt x="13681" y="20658"/>
                      <a:pt x="15126" y="20658"/>
                    </a:cubicBezTo>
                    <a:cubicBezTo>
                      <a:pt x="16572" y="20658"/>
                      <a:pt x="17996" y="20583"/>
                      <a:pt x="17996" y="20423"/>
                    </a:cubicBezTo>
                    <a:lnTo>
                      <a:pt x="17996" y="18859"/>
                    </a:lnTo>
                    <a:cubicBezTo>
                      <a:pt x="19442" y="18859"/>
                      <a:pt x="21600" y="18859"/>
                      <a:pt x="21600" y="18539"/>
                    </a:cubicBezTo>
                    <a:lnTo>
                      <a:pt x="21600" y="16655"/>
                    </a:lnTo>
                    <a:lnTo>
                      <a:pt x="19442" y="17286"/>
                    </a:lnTo>
                    <a:cubicBezTo>
                      <a:pt x="18730" y="14139"/>
                      <a:pt x="18730" y="11313"/>
                      <a:pt x="17996" y="8167"/>
                    </a:cubicBezTo>
                    <a:lnTo>
                      <a:pt x="17996" y="5661"/>
                    </a:lnTo>
                    <a:cubicBezTo>
                      <a:pt x="17996" y="4719"/>
                      <a:pt x="17284" y="4088"/>
                      <a:pt x="17284" y="3146"/>
                    </a:cubicBezTo>
                    <a:cubicBezTo>
                      <a:pt x="17284" y="4399"/>
                      <a:pt x="17284" y="5030"/>
                      <a:pt x="15839" y="6283"/>
                    </a:cubicBezTo>
                    <a:lnTo>
                      <a:pt x="15126" y="6603"/>
                    </a:lnTo>
                    <a:lnTo>
                      <a:pt x="15126" y="942"/>
                    </a:lnTo>
                    <a:cubicBezTo>
                      <a:pt x="15126" y="320"/>
                      <a:pt x="10811" y="320"/>
                      <a:pt x="10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5" name="Google Shape;6769;p71"/>
              <p:cNvSpPr/>
              <p:nvPr/>
            </p:nvSpPr>
            <p:spPr>
              <a:xfrm flipH="1" rot="5400000">
                <a:off x="17272142" y="1106454"/>
                <a:ext cx="216747" cy="677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13490" y="0"/>
                    </a:moveTo>
                    <a:lnTo>
                      <a:pt x="13490" y="2012"/>
                    </a:lnTo>
                    <a:lnTo>
                      <a:pt x="12155" y="2012"/>
                    </a:lnTo>
                    <a:lnTo>
                      <a:pt x="12155" y="578"/>
                    </a:lnTo>
                    <a:cubicBezTo>
                      <a:pt x="12155" y="863"/>
                      <a:pt x="8110" y="1148"/>
                      <a:pt x="8110" y="1148"/>
                    </a:cubicBezTo>
                    <a:lnTo>
                      <a:pt x="8110" y="2012"/>
                    </a:lnTo>
                    <a:cubicBezTo>
                      <a:pt x="7422" y="2305"/>
                      <a:pt x="6755" y="2590"/>
                      <a:pt x="6755" y="2883"/>
                    </a:cubicBezTo>
                    <a:lnTo>
                      <a:pt x="6755" y="4032"/>
                    </a:lnTo>
                    <a:cubicBezTo>
                      <a:pt x="6755" y="3747"/>
                      <a:pt x="5400" y="2883"/>
                      <a:pt x="5400" y="2590"/>
                    </a:cubicBezTo>
                    <a:cubicBezTo>
                      <a:pt x="5400" y="3453"/>
                      <a:pt x="4733" y="4032"/>
                      <a:pt x="4733" y="4317"/>
                    </a:cubicBezTo>
                    <a:cubicBezTo>
                      <a:pt x="4045" y="9212"/>
                      <a:pt x="2022" y="13537"/>
                      <a:pt x="0" y="17853"/>
                    </a:cubicBezTo>
                    <a:lnTo>
                      <a:pt x="1355" y="17853"/>
                    </a:lnTo>
                    <a:cubicBezTo>
                      <a:pt x="1355" y="18138"/>
                      <a:pt x="688" y="18717"/>
                      <a:pt x="688" y="19295"/>
                    </a:cubicBezTo>
                    <a:cubicBezTo>
                      <a:pt x="688" y="19295"/>
                      <a:pt x="4733" y="19580"/>
                      <a:pt x="5400" y="19580"/>
                    </a:cubicBezTo>
                    <a:lnTo>
                      <a:pt x="5400" y="19295"/>
                    </a:lnTo>
                    <a:lnTo>
                      <a:pt x="8110" y="19295"/>
                    </a:lnTo>
                    <a:cubicBezTo>
                      <a:pt x="7422" y="19873"/>
                      <a:pt x="7422" y="20737"/>
                      <a:pt x="6755" y="21306"/>
                    </a:cubicBezTo>
                    <a:cubicBezTo>
                      <a:pt x="6755" y="21306"/>
                      <a:pt x="10800" y="21600"/>
                      <a:pt x="11467" y="21600"/>
                    </a:cubicBezTo>
                    <a:lnTo>
                      <a:pt x="11467" y="21306"/>
                    </a:lnTo>
                    <a:cubicBezTo>
                      <a:pt x="11933" y="21306"/>
                      <a:pt x="13571" y="21436"/>
                      <a:pt x="14622" y="21436"/>
                    </a:cubicBezTo>
                    <a:cubicBezTo>
                      <a:pt x="15148" y="21436"/>
                      <a:pt x="15533" y="21410"/>
                      <a:pt x="15533" y="21306"/>
                    </a:cubicBezTo>
                    <a:cubicBezTo>
                      <a:pt x="16867" y="20737"/>
                      <a:pt x="16867" y="20158"/>
                      <a:pt x="16867" y="19580"/>
                    </a:cubicBezTo>
                    <a:lnTo>
                      <a:pt x="18222" y="19580"/>
                    </a:lnTo>
                    <a:cubicBezTo>
                      <a:pt x="20245" y="17853"/>
                      <a:pt x="20912" y="16412"/>
                      <a:pt x="20912" y="14400"/>
                    </a:cubicBezTo>
                    <a:cubicBezTo>
                      <a:pt x="21600" y="11232"/>
                      <a:pt x="21600" y="6915"/>
                      <a:pt x="18222" y="2590"/>
                    </a:cubicBezTo>
                    <a:lnTo>
                      <a:pt x="18222" y="5758"/>
                    </a:lnTo>
                    <a:cubicBezTo>
                      <a:pt x="18222" y="4032"/>
                      <a:pt x="18222" y="2590"/>
                      <a:pt x="17555" y="863"/>
                    </a:cubicBezTo>
                    <a:cubicBezTo>
                      <a:pt x="17555" y="578"/>
                      <a:pt x="13490" y="578"/>
                      <a:pt x="1349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6" name="Google Shape;6770;p71"/>
              <p:cNvSpPr/>
              <p:nvPr/>
            </p:nvSpPr>
            <p:spPr>
              <a:xfrm flipH="1" rot="5400000">
                <a:off x="17389654" y="507554"/>
                <a:ext cx="206199" cy="62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3" y="0"/>
                    </a:moveTo>
                    <a:lnTo>
                      <a:pt x="11523" y="1343"/>
                    </a:lnTo>
                    <a:lnTo>
                      <a:pt x="10811" y="1343"/>
                    </a:lnTo>
                    <a:lnTo>
                      <a:pt x="10811" y="222"/>
                    </a:lnTo>
                    <a:cubicBezTo>
                      <a:pt x="10811" y="443"/>
                      <a:pt x="6474" y="443"/>
                      <a:pt x="6474" y="893"/>
                    </a:cubicBezTo>
                    <a:lnTo>
                      <a:pt x="6474" y="1343"/>
                    </a:lnTo>
                    <a:cubicBezTo>
                      <a:pt x="5761" y="1564"/>
                      <a:pt x="4316" y="2014"/>
                      <a:pt x="4316" y="2236"/>
                    </a:cubicBezTo>
                    <a:lnTo>
                      <a:pt x="4316" y="3579"/>
                    </a:lnTo>
                    <a:cubicBezTo>
                      <a:pt x="4316" y="3136"/>
                      <a:pt x="3604" y="2464"/>
                      <a:pt x="3604" y="2014"/>
                    </a:cubicBezTo>
                    <a:cubicBezTo>
                      <a:pt x="3604" y="2464"/>
                      <a:pt x="3604" y="2686"/>
                      <a:pt x="2892" y="3357"/>
                    </a:cubicBezTo>
                    <a:lnTo>
                      <a:pt x="2892" y="3579"/>
                    </a:lnTo>
                    <a:cubicBezTo>
                      <a:pt x="734" y="8735"/>
                      <a:pt x="0" y="13435"/>
                      <a:pt x="0" y="18364"/>
                    </a:cubicBezTo>
                    <a:lnTo>
                      <a:pt x="734" y="18364"/>
                    </a:lnTo>
                    <a:lnTo>
                      <a:pt x="734" y="19485"/>
                    </a:lnTo>
                    <a:cubicBezTo>
                      <a:pt x="734" y="19485"/>
                      <a:pt x="3280" y="19680"/>
                      <a:pt x="4985" y="19680"/>
                    </a:cubicBezTo>
                    <a:cubicBezTo>
                      <a:pt x="5848" y="19680"/>
                      <a:pt x="6474" y="19633"/>
                      <a:pt x="6474" y="19485"/>
                    </a:cubicBezTo>
                    <a:lnTo>
                      <a:pt x="7919" y="19485"/>
                    </a:lnTo>
                    <a:lnTo>
                      <a:pt x="7919" y="21499"/>
                    </a:lnTo>
                    <a:cubicBezTo>
                      <a:pt x="7919" y="21499"/>
                      <a:pt x="10487" y="21600"/>
                      <a:pt x="12192" y="21600"/>
                    </a:cubicBezTo>
                    <a:cubicBezTo>
                      <a:pt x="13033" y="21600"/>
                      <a:pt x="13681" y="21573"/>
                      <a:pt x="13681" y="21499"/>
                    </a:cubicBezTo>
                    <a:lnTo>
                      <a:pt x="13681" y="21278"/>
                    </a:lnTo>
                    <a:cubicBezTo>
                      <a:pt x="13681" y="21278"/>
                      <a:pt x="15925" y="21378"/>
                      <a:pt x="17414" y="21378"/>
                    </a:cubicBezTo>
                    <a:cubicBezTo>
                      <a:pt x="18169" y="21378"/>
                      <a:pt x="18708" y="21352"/>
                      <a:pt x="18708" y="21278"/>
                    </a:cubicBezTo>
                    <a:lnTo>
                      <a:pt x="18708" y="20156"/>
                    </a:lnTo>
                    <a:lnTo>
                      <a:pt x="21600" y="20156"/>
                    </a:lnTo>
                    <a:lnTo>
                      <a:pt x="21600" y="18814"/>
                    </a:lnTo>
                    <a:cubicBezTo>
                      <a:pt x="20888" y="13885"/>
                      <a:pt x="20154" y="9407"/>
                      <a:pt x="17996" y="4700"/>
                    </a:cubicBezTo>
                    <a:lnTo>
                      <a:pt x="17996" y="3357"/>
                    </a:lnTo>
                    <a:cubicBezTo>
                      <a:pt x="17996" y="2686"/>
                      <a:pt x="17284" y="2236"/>
                      <a:pt x="17284" y="2014"/>
                    </a:cubicBezTo>
                    <a:lnTo>
                      <a:pt x="17284" y="4257"/>
                    </a:lnTo>
                    <a:lnTo>
                      <a:pt x="16551" y="4478"/>
                    </a:lnTo>
                    <a:lnTo>
                      <a:pt x="16551" y="443"/>
                    </a:lnTo>
                    <a:cubicBezTo>
                      <a:pt x="16551" y="222"/>
                      <a:pt x="11523" y="222"/>
                      <a:pt x="1152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7" name="Google Shape;6771;p71"/>
              <p:cNvSpPr/>
              <p:nvPr/>
            </p:nvSpPr>
            <p:spPr>
              <a:xfrm flipH="1" rot="5400000">
                <a:off x="16209934" y="666825"/>
                <a:ext cx="206059" cy="590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53" y="0"/>
                    </a:moveTo>
                    <a:lnTo>
                      <a:pt x="9353" y="1979"/>
                    </a:lnTo>
                    <a:lnTo>
                      <a:pt x="7927" y="1979"/>
                    </a:lnTo>
                    <a:lnTo>
                      <a:pt x="7927" y="327"/>
                    </a:lnTo>
                    <a:cubicBezTo>
                      <a:pt x="7927" y="663"/>
                      <a:pt x="3586" y="989"/>
                      <a:pt x="3586" y="989"/>
                    </a:cubicBezTo>
                    <a:lnTo>
                      <a:pt x="3586" y="1979"/>
                    </a:lnTo>
                    <a:cubicBezTo>
                      <a:pt x="2873" y="2305"/>
                      <a:pt x="2160" y="2642"/>
                      <a:pt x="2160" y="3295"/>
                    </a:cubicBezTo>
                    <a:lnTo>
                      <a:pt x="2160" y="6600"/>
                    </a:lnTo>
                    <a:cubicBezTo>
                      <a:pt x="2160" y="5284"/>
                      <a:pt x="713" y="3958"/>
                      <a:pt x="713" y="2968"/>
                    </a:cubicBezTo>
                    <a:cubicBezTo>
                      <a:pt x="713" y="3631"/>
                      <a:pt x="0" y="4621"/>
                      <a:pt x="0" y="5284"/>
                    </a:cubicBezTo>
                    <a:lnTo>
                      <a:pt x="0" y="16831"/>
                    </a:lnTo>
                    <a:lnTo>
                      <a:pt x="713" y="16831"/>
                    </a:lnTo>
                    <a:lnTo>
                      <a:pt x="713" y="18483"/>
                    </a:lnTo>
                    <a:cubicBezTo>
                      <a:pt x="713" y="18592"/>
                      <a:pt x="1123" y="18632"/>
                      <a:pt x="1685" y="18632"/>
                    </a:cubicBezTo>
                    <a:cubicBezTo>
                      <a:pt x="2786" y="18632"/>
                      <a:pt x="4558" y="18483"/>
                      <a:pt x="5033" y="18483"/>
                    </a:cubicBezTo>
                    <a:lnTo>
                      <a:pt x="6480" y="18483"/>
                    </a:lnTo>
                    <a:cubicBezTo>
                      <a:pt x="6480" y="19473"/>
                      <a:pt x="6480" y="20462"/>
                      <a:pt x="7193" y="21452"/>
                    </a:cubicBezTo>
                    <a:cubicBezTo>
                      <a:pt x="7193" y="21560"/>
                      <a:pt x="7841" y="21600"/>
                      <a:pt x="8683" y="21600"/>
                    </a:cubicBezTo>
                    <a:cubicBezTo>
                      <a:pt x="10411" y="21600"/>
                      <a:pt x="12960" y="21452"/>
                      <a:pt x="12960" y="21452"/>
                    </a:cubicBezTo>
                    <a:cubicBezTo>
                      <a:pt x="12960" y="21560"/>
                      <a:pt x="13522" y="21600"/>
                      <a:pt x="14278" y="21600"/>
                    </a:cubicBezTo>
                    <a:cubicBezTo>
                      <a:pt x="15768" y="21600"/>
                      <a:pt x="18014" y="21452"/>
                      <a:pt x="18014" y="21452"/>
                    </a:cubicBezTo>
                    <a:lnTo>
                      <a:pt x="18014" y="19799"/>
                    </a:lnTo>
                    <a:cubicBezTo>
                      <a:pt x="20174" y="19799"/>
                      <a:pt x="21600" y="19799"/>
                      <a:pt x="21600" y="19473"/>
                    </a:cubicBezTo>
                    <a:cubicBezTo>
                      <a:pt x="18727" y="18157"/>
                      <a:pt x="18727" y="17157"/>
                      <a:pt x="18014" y="16831"/>
                    </a:cubicBezTo>
                    <a:cubicBezTo>
                      <a:pt x="18727" y="16831"/>
                      <a:pt x="18727" y="16831"/>
                      <a:pt x="18727" y="16504"/>
                    </a:cubicBezTo>
                    <a:cubicBezTo>
                      <a:pt x="18014" y="12873"/>
                      <a:pt x="16567" y="8915"/>
                      <a:pt x="15120" y="5610"/>
                    </a:cubicBezTo>
                    <a:lnTo>
                      <a:pt x="15120" y="5284"/>
                    </a:lnTo>
                    <a:cubicBezTo>
                      <a:pt x="15120" y="4294"/>
                      <a:pt x="14407" y="3631"/>
                      <a:pt x="14407" y="2642"/>
                    </a:cubicBezTo>
                    <a:lnTo>
                      <a:pt x="14407" y="6600"/>
                    </a:lnTo>
                    <a:cubicBezTo>
                      <a:pt x="14407" y="4294"/>
                      <a:pt x="13673" y="2642"/>
                      <a:pt x="13673" y="663"/>
                    </a:cubicBezTo>
                    <a:cubicBezTo>
                      <a:pt x="13673" y="327"/>
                      <a:pt x="9353" y="327"/>
                      <a:pt x="93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8" name="Google Shape;6772;p71"/>
              <p:cNvSpPr/>
              <p:nvPr/>
            </p:nvSpPr>
            <p:spPr>
              <a:xfrm flipH="1" rot="5400000">
                <a:off x="16477933" y="-39407"/>
                <a:ext cx="220960" cy="780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7" h="21600" fill="norm" stroke="1" extrusionOk="0">
                    <a:moveTo>
                      <a:pt x="10245" y="0"/>
                    </a:moveTo>
                    <a:lnTo>
                      <a:pt x="10245" y="1498"/>
                    </a:lnTo>
                    <a:lnTo>
                      <a:pt x="9597" y="1498"/>
                    </a:lnTo>
                    <a:lnTo>
                      <a:pt x="9597" y="255"/>
                    </a:lnTo>
                    <a:cubicBezTo>
                      <a:pt x="9597" y="502"/>
                      <a:pt x="5163" y="502"/>
                      <a:pt x="5163" y="749"/>
                    </a:cubicBezTo>
                    <a:lnTo>
                      <a:pt x="5163" y="1498"/>
                    </a:lnTo>
                    <a:cubicBezTo>
                      <a:pt x="4535" y="1753"/>
                      <a:pt x="3888" y="2000"/>
                      <a:pt x="3888" y="2502"/>
                    </a:cubicBezTo>
                    <a:cubicBezTo>
                      <a:pt x="3888" y="3003"/>
                      <a:pt x="3888" y="3250"/>
                      <a:pt x="3260" y="3999"/>
                    </a:cubicBezTo>
                    <a:lnTo>
                      <a:pt x="3260" y="2000"/>
                    </a:lnTo>
                    <a:cubicBezTo>
                      <a:pt x="82" y="6995"/>
                      <a:pt x="-1193" y="12493"/>
                      <a:pt x="1357" y="17743"/>
                    </a:cubicBezTo>
                    <a:lnTo>
                      <a:pt x="1357" y="19241"/>
                    </a:lnTo>
                    <a:cubicBezTo>
                      <a:pt x="1357" y="19323"/>
                      <a:pt x="1928" y="19353"/>
                      <a:pt x="2670" y="19353"/>
                    </a:cubicBezTo>
                    <a:cubicBezTo>
                      <a:pt x="4174" y="19353"/>
                      <a:pt x="6438" y="19241"/>
                      <a:pt x="6438" y="19241"/>
                    </a:cubicBezTo>
                    <a:lnTo>
                      <a:pt x="7066" y="19241"/>
                    </a:lnTo>
                    <a:cubicBezTo>
                      <a:pt x="7066" y="19990"/>
                      <a:pt x="7066" y="20739"/>
                      <a:pt x="7694" y="21488"/>
                    </a:cubicBezTo>
                    <a:cubicBezTo>
                      <a:pt x="7694" y="21570"/>
                      <a:pt x="8265" y="21600"/>
                      <a:pt x="9027" y="21600"/>
                    </a:cubicBezTo>
                    <a:cubicBezTo>
                      <a:pt x="10530" y="21600"/>
                      <a:pt x="12776" y="21488"/>
                      <a:pt x="12776" y="21488"/>
                    </a:cubicBezTo>
                    <a:lnTo>
                      <a:pt x="12776" y="21240"/>
                    </a:lnTo>
                    <a:cubicBezTo>
                      <a:pt x="12776" y="21323"/>
                      <a:pt x="13270" y="21345"/>
                      <a:pt x="13937" y="21345"/>
                    </a:cubicBezTo>
                    <a:cubicBezTo>
                      <a:pt x="15250" y="21345"/>
                      <a:pt x="17229" y="21240"/>
                      <a:pt x="17229" y="21240"/>
                    </a:cubicBezTo>
                    <a:lnTo>
                      <a:pt x="17229" y="19990"/>
                    </a:lnTo>
                    <a:cubicBezTo>
                      <a:pt x="19132" y="19990"/>
                      <a:pt x="20407" y="19990"/>
                      <a:pt x="20407" y="19488"/>
                    </a:cubicBezTo>
                    <a:cubicBezTo>
                      <a:pt x="19132" y="18237"/>
                      <a:pt x="17857" y="17990"/>
                      <a:pt x="17857" y="17241"/>
                    </a:cubicBezTo>
                    <a:lnTo>
                      <a:pt x="19132" y="17241"/>
                    </a:lnTo>
                    <a:lnTo>
                      <a:pt x="16582" y="5250"/>
                    </a:lnTo>
                    <a:lnTo>
                      <a:pt x="16582" y="3752"/>
                    </a:lnTo>
                    <a:cubicBezTo>
                      <a:pt x="16582" y="3003"/>
                      <a:pt x="15954" y="2502"/>
                      <a:pt x="15954" y="2000"/>
                    </a:cubicBezTo>
                    <a:cubicBezTo>
                      <a:pt x="14679" y="3003"/>
                      <a:pt x="14679" y="3999"/>
                      <a:pt x="14051" y="5250"/>
                    </a:cubicBezTo>
                    <a:lnTo>
                      <a:pt x="14051" y="502"/>
                    </a:lnTo>
                    <a:cubicBezTo>
                      <a:pt x="14051" y="255"/>
                      <a:pt x="10245" y="255"/>
                      <a:pt x="1024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9" name="Google Shape;6773;p71"/>
              <p:cNvSpPr/>
              <p:nvPr/>
            </p:nvSpPr>
            <p:spPr>
              <a:xfrm flipH="1" rot="5400000">
                <a:off x="2985579" y="-842735"/>
                <a:ext cx="11434290" cy="15209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21295" y="388"/>
                    </a:moveTo>
                    <a:cubicBezTo>
                      <a:pt x="21292" y="410"/>
                      <a:pt x="21291" y="431"/>
                      <a:pt x="21292" y="451"/>
                    </a:cubicBezTo>
                    <a:lnTo>
                      <a:pt x="21295" y="388"/>
                    </a:lnTo>
                    <a:close/>
                    <a:moveTo>
                      <a:pt x="759" y="850"/>
                    </a:moveTo>
                    <a:cubicBezTo>
                      <a:pt x="772" y="875"/>
                      <a:pt x="785" y="875"/>
                      <a:pt x="811" y="875"/>
                    </a:cubicBezTo>
                    <a:lnTo>
                      <a:pt x="759" y="875"/>
                    </a:lnTo>
                    <a:lnTo>
                      <a:pt x="759" y="850"/>
                    </a:lnTo>
                    <a:close/>
                    <a:moveTo>
                      <a:pt x="2148" y="21279"/>
                    </a:moveTo>
                    <a:cubicBezTo>
                      <a:pt x="1901" y="21292"/>
                      <a:pt x="1681" y="21331"/>
                      <a:pt x="1447" y="21356"/>
                    </a:cubicBezTo>
                    <a:lnTo>
                      <a:pt x="1447" y="21318"/>
                    </a:lnTo>
                    <a:cubicBezTo>
                      <a:pt x="1681" y="21292"/>
                      <a:pt x="1901" y="21292"/>
                      <a:pt x="2148" y="21279"/>
                    </a:cubicBezTo>
                    <a:close/>
                    <a:moveTo>
                      <a:pt x="2893" y="0"/>
                    </a:moveTo>
                    <a:cubicBezTo>
                      <a:pt x="2201" y="0"/>
                      <a:pt x="1511" y="15"/>
                      <a:pt x="811" y="55"/>
                    </a:cubicBezTo>
                    <a:cubicBezTo>
                      <a:pt x="850" y="55"/>
                      <a:pt x="876" y="67"/>
                      <a:pt x="915" y="67"/>
                    </a:cubicBezTo>
                    <a:lnTo>
                      <a:pt x="759" y="67"/>
                    </a:lnTo>
                    <a:cubicBezTo>
                      <a:pt x="668" y="67"/>
                      <a:pt x="577" y="183"/>
                      <a:pt x="499" y="183"/>
                    </a:cubicBezTo>
                    <a:cubicBezTo>
                      <a:pt x="642" y="196"/>
                      <a:pt x="785" y="196"/>
                      <a:pt x="928" y="208"/>
                    </a:cubicBezTo>
                    <a:lnTo>
                      <a:pt x="538" y="208"/>
                    </a:lnTo>
                    <a:cubicBezTo>
                      <a:pt x="513" y="208"/>
                      <a:pt x="460" y="311"/>
                      <a:pt x="435" y="375"/>
                    </a:cubicBezTo>
                    <a:lnTo>
                      <a:pt x="331" y="375"/>
                    </a:lnTo>
                    <a:cubicBezTo>
                      <a:pt x="318" y="375"/>
                      <a:pt x="305" y="644"/>
                      <a:pt x="305" y="644"/>
                    </a:cubicBezTo>
                    <a:lnTo>
                      <a:pt x="331" y="644"/>
                    </a:lnTo>
                    <a:cubicBezTo>
                      <a:pt x="344" y="721"/>
                      <a:pt x="383" y="850"/>
                      <a:pt x="396" y="850"/>
                    </a:cubicBezTo>
                    <a:lnTo>
                      <a:pt x="474" y="850"/>
                    </a:lnTo>
                    <a:lnTo>
                      <a:pt x="474" y="888"/>
                    </a:lnTo>
                    <a:cubicBezTo>
                      <a:pt x="435" y="940"/>
                      <a:pt x="383" y="965"/>
                      <a:pt x="383" y="1017"/>
                    </a:cubicBezTo>
                    <a:cubicBezTo>
                      <a:pt x="383" y="1132"/>
                      <a:pt x="370" y="1221"/>
                      <a:pt x="370" y="1337"/>
                    </a:cubicBezTo>
                    <a:cubicBezTo>
                      <a:pt x="370" y="1324"/>
                      <a:pt x="344" y="1324"/>
                      <a:pt x="344" y="1299"/>
                    </a:cubicBezTo>
                    <a:cubicBezTo>
                      <a:pt x="344" y="1196"/>
                      <a:pt x="344" y="1080"/>
                      <a:pt x="331" y="965"/>
                    </a:cubicBezTo>
                    <a:cubicBezTo>
                      <a:pt x="331" y="1042"/>
                      <a:pt x="305" y="1145"/>
                      <a:pt x="305" y="1221"/>
                    </a:cubicBezTo>
                    <a:cubicBezTo>
                      <a:pt x="240" y="1914"/>
                      <a:pt x="149" y="2581"/>
                      <a:pt x="84" y="3274"/>
                    </a:cubicBezTo>
                    <a:cubicBezTo>
                      <a:pt x="71" y="4017"/>
                      <a:pt x="45" y="4749"/>
                      <a:pt x="19" y="5492"/>
                    </a:cubicBezTo>
                    <a:cubicBezTo>
                      <a:pt x="-7" y="7326"/>
                      <a:pt x="-7" y="9173"/>
                      <a:pt x="19" y="11020"/>
                    </a:cubicBezTo>
                    <a:cubicBezTo>
                      <a:pt x="84" y="14290"/>
                      <a:pt x="279" y="17547"/>
                      <a:pt x="538" y="20792"/>
                    </a:cubicBezTo>
                    <a:lnTo>
                      <a:pt x="513" y="20792"/>
                    </a:lnTo>
                    <a:cubicBezTo>
                      <a:pt x="499" y="20792"/>
                      <a:pt x="499" y="20946"/>
                      <a:pt x="474" y="21023"/>
                    </a:cubicBezTo>
                    <a:cubicBezTo>
                      <a:pt x="474" y="21049"/>
                      <a:pt x="474" y="21074"/>
                      <a:pt x="460" y="21074"/>
                    </a:cubicBezTo>
                    <a:lnTo>
                      <a:pt x="499" y="21074"/>
                    </a:lnTo>
                    <a:cubicBezTo>
                      <a:pt x="512" y="21148"/>
                      <a:pt x="536" y="21280"/>
                      <a:pt x="561" y="21280"/>
                    </a:cubicBezTo>
                    <a:cubicBezTo>
                      <a:pt x="562" y="21280"/>
                      <a:pt x="563" y="21280"/>
                      <a:pt x="564" y="21279"/>
                    </a:cubicBezTo>
                    <a:cubicBezTo>
                      <a:pt x="668" y="21279"/>
                      <a:pt x="772" y="21267"/>
                      <a:pt x="889" y="21267"/>
                    </a:cubicBezTo>
                    <a:cubicBezTo>
                      <a:pt x="889" y="21305"/>
                      <a:pt x="902" y="21369"/>
                      <a:pt x="902" y="21420"/>
                    </a:cubicBezTo>
                    <a:cubicBezTo>
                      <a:pt x="837" y="21420"/>
                      <a:pt x="785" y="21433"/>
                      <a:pt x="720" y="21433"/>
                    </a:cubicBezTo>
                    <a:cubicBezTo>
                      <a:pt x="785" y="21433"/>
                      <a:pt x="837" y="21472"/>
                      <a:pt x="902" y="21485"/>
                    </a:cubicBezTo>
                    <a:lnTo>
                      <a:pt x="902" y="21523"/>
                    </a:lnTo>
                    <a:cubicBezTo>
                      <a:pt x="908" y="21574"/>
                      <a:pt x="976" y="21600"/>
                      <a:pt x="1043" y="21600"/>
                    </a:cubicBezTo>
                    <a:cubicBezTo>
                      <a:pt x="1109" y="21600"/>
                      <a:pt x="1174" y="21574"/>
                      <a:pt x="1174" y="21523"/>
                    </a:cubicBezTo>
                    <a:lnTo>
                      <a:pt x="1226" y="21523"/>
                    </a:lnTo>
                    <a:cubicBezTo>
                      <a:pt x="1252" y="21536"/>
                      <a:pt x="1281" y="21542"/>
                      <a:pt x="1309" y="21542"/>
                    </a:cubicBezTo>
                    <a:cubicBezTo>
                      <a:pt x="1337" y="21542"/>
                      <a:pt x="1363" y="21536"/>
                      <a:pt x="1382" y="21523"/>
                    </a:cubicBezTo>
                    <a:cubicBezTo>
                      <a:pt x="2265" y="21523"/>
                      <a:pt x="3161" y="21497"/>
                      <a:pt x="4030" y="21459"/>
                    </a:cubicBezTo>
                    <a:lnTo>
                      <a:pt x="7249" y="21318"/>
                    </a:lnTo>
                    <a:cubicBezTo>
                      <a:pt x="9404" y="21228"/>
                      <a:pt x="11559" y="21190"/>
                      <a:pt x="13701" y="21151"/>
                    </a:cubicBezTo>
                    <a:cubicBezTo>
                      <a:pt x="14812" y="21142"/>
                      <a:pt x="15935" y="21116"/>
                      <a:pt x="17053" y="21116"/>
                    </a:cubicBezTo>
                    <a:cubicBezTo>
                      <a:pt x="17582" y="21116"/>
                      <a:pt x="18109" y="21122"/>
                      <a:pt x="18633" y="21138"/>
                    </a:cubicBezTo>
                    <a:cubicBezTo>
                      <a:pt x="18841" y="21151"/>
                      <a:pt x="19036" y="21151"/>
                      <a:pt x="19256" y="21164"/>
                    </a:cubicBezTo>
                    <a:cubicBezTo>
                      <a:pt x="19659" y="21202"/>
                      <a:pt x="20074" y="21267"/>
                      <a:pt x="20464" y="21382"/>
                    </a:cubicBezTo>
                    <a:cubicBezTo>
                      <a:pt x="20469" y="21383"/>
                      <a:pt x="20475" y="21384"/>
                      <a:pt x="20480" y="21384"/>
                    </a:cubicBezTo>
                    <a:cubicBezTo>
                      <a:pt x="20524" y="21384"/>
                      <a:pt x="20556" y="21338"/>
                      <a:pt x="20568" y="21292"/>
                    </a:cubicBezTo>
                    <a:cubicBezTo>
                      <a:pt x="20593" y="21292"/>
                      <a:pt x="20619" y="21318"/>
                      <a:pt x="20645" y="21318"/>
                    </a:cubicBezTo>
                    <a:cubicBezTo>
                      <a:pt x="20670" y="21322"/>
                      <a:pt x="20691" y="21325"/>
                      <a:pt x="20710" y="21325"/>
                    </a:cubicBezTo>
                    <a:cubicBezTo>
                      <a:pt x="20754" y="21325"/>
                      <a:pt x="20787" y="21311"/>
                      <a:pt x="20814" y="21267"/>
                    </a:cubicBezTo>
                    <a:lnTo>
                      <a:pt x="20814" y="21382"/>
                    </a:lnTo>
                    <a:cubicBezTo>
                      <a:pt x="20814" y="21420"/>
                      <a:pt x="20882" y="21440"/>
                      <a:pt x="20951" y="21440"/>
                    </a:cubicBezTo>
                    <a:cubicBezTo>
                      <a:pt x="21019" y="21440"/>
                      <a:pt x="21087" y="21420"/>
                      <a:pt x="21087" y="21382"/>
                    </a:cubicBezTo>
                    <a:lnTo>
                      <a:pt x="21087" y="21318"/>
                    </a:lnTo>
                    <a:cubicBezTo>
                      <a:pt x="21093" y="21358"/>
                      <a:pt x="21148" y="21378"/>
                      <a:pt x="21208" y="21378"/>
                    </a:cubicBezTo>
                    <a:cubicBezTo>
                      <a:pt x="21281" y="21378"/>
                      <a:pt x="21359" y="21349"/>
                      <a:pt x="21359" y="21292"/>
                    </a:cubicBezTo>
                    <a:lnTo>
                      <a:pt x="21359" y="21138"/>
                    </a:lnTo>
                    <a:cubicBezTo>
                      <a:pt x="21437" y="21138"/>
                      <a:pt x="21541" y="21112"/>
                      <a:pt x="21541" y="21061"/>
                    </a:cubicBezTo>
                    <a:lnTo>
                      <a:pt x="21541" y="20869"/>
                    </a:lnTo>
                    <a:cubicBezTo>
                      <a:pt x="21567" y="20843"/>
                      <a:pt x="21593" y="20831"/>
                      <a:pt x="21593" y="20805"/>
                    </a:cubicBezTo>
                    <a:cubicBezTo>
                      <a:pt x="21554" y="17380"/>
                      <a:pt x="21541" y="13982"/>
                      <a:pt x="21528" y="10571"/>
                    </a:cubicBezTo>
                    <a:cubicBezTo>
                      <a:pt x="21502" y="9083"/>
                      <a:pt x="21502" y="7608"/>
                      <a:pt x="21489" y="6121"/>
                    </a:cubicBezTo>
                    <a:cubicBezTo>
                      <a:pt x="21489" y="5377"/>
                      <a:pt x="21476" y="4620"/>
                      <a:pt x="21476" y="3889"/>
                    </a:cubicBezTo>
                    <a:cubicBezTo>
                      <a:pt x="21489" y="2902"/>
                      <a:pt x="21437" y="1940"/>
                      <a:pt x="21359" y="965"/>
                    </a:cubicBezTo>
                    <a:cubicBezTo>
                      <a:pt x="21359" y="875"/>
                      <a:pt x="21359" y="773"/>
                      <a:pt x="21346" y="683"/>
                    </a:cubicBezTo>
                    <a:cubicBezTo>
                      <a:pt x="21346" y="696"/>
                      <a:pt x="21346" y="696"/>
                      <a:pt x="21320" y="709"/>
                    </a:cubicBezTo>
                    <a:lnTo>
                      <a:pt x="21320" y="657"/>
                    </a:lnTo>
                    <a:cubicBezTo>
                      <a:pt x="21320" y="597"/>
                      <a:pt x="21296" y="528"/>
                      <a:pt x="21292" y="451"/>
                    </a:cubicBezTo>
                    <a:lnTo>
                      <a:pt x="21281" y="773"/>
                    </a:lnTo>
                    <a:lnTo>
                      <a:pt x="21216" y="837"/>
                    </a:lnTo>
                    <a:lnTo>
                      <a:pt x="21216" y="644"/>
                    </a:lnTo>
                    <a:cubicBezTo>
                      <a:pt x="21230" y="593"/>
                      <a:pt x="21230" y="555"/>
                      <a:pt x="21216" y="516"/>
                    </a:cubicBezTo>
                    <a:lnTo>
                      <a:pt x="21216" y="144"/>
                    </a:lnTo>
                    <a:cubicBezTo>
                      <a:pt x="21216" y="131"/>
                      <a:pt x="21087" y="119"/>
                      <a:pt x="20996" y="106"/>
                    </a:cubicBezTo>
                    <a:cubicBezTo>
                      <a:pt x="20983" y="67"/>
                      <a:pt x="20957" y="42"/>
                      <a:pt x="20918" y="42"/>
                    </a:cubicBezTo>
                    <a:cubicBezTo>
                      <a:pt x="17973" y="75"/>
                      <a:pt x="15037" y="108"/>
                      <a:pt x="12086" y="108"/>
                    </a:cubicBezTo>
                    <a:cubicBezTo>
                      <a:pt x="11629" y="108"/>
                      <a:pt x="11173" y="108"/>
                      <a:pt x="10715" y="106"/>
                    </a:cubicBezTo>
                    <a:cubicBezTo>
                      <a:pt x="9274" y="106"/>
                      <a:pt x="7807" y="80"/>
                      <a:pt x="6367" y="55"/>
                    </a:cubicBezTo>
                    <a:cubicBezTo>
                      <a:pt x="5653" y="42"/>
                      <a:pt x="4926" y="42"/>
                      <a:pt x="4212" y="16"/>
                    </a:cubicBezTo>
                    <a:cubicBezTo>
                      <a:pt x="3769" y="6"/>
                      <a:pt x="3331" y="0"/>
                      <a:pt x="2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099" name="تجميع"/>
          <p:cNvGrpSpPr/>
          <p:nvPr/>
        </p:nvGrpSpPr>
        <p:grpSpPr>
          <a:xfrm>
            <a:off x="376100" y="490127"/>
            <a:ext cx="2789307" cy="12735822"/>
            <a:chOff x="-25379" y="0"/>
            <a:chExt cx="2789306" cy="12735821"/>
          </a:xfrm>
        </p:grpSpPr>
        <p:grpSp>
          <p:nvGrpSpPr>
            <p:cNvPr id="1094" name="تجميع"/>
            <p:cNvGrpSpPr/>
            <p:nvPr/>
          </p:nvGrpSpPr>
          <p:grpSpPr>
            <a:xfrm>
              <a:off x="-25380" y="8455375"/>
              <a:ext cx="1088709" cy="3313621"/>
              <a:chOff x="0" y="0"/>
              <a:chExt cx="1088707" cy="3313620"/>
            </a:xfrm>
          </p:grpSpPr>
          <p:sp>
            <p:nvSpPr>
              <p:cNvPr id="1092" name="Google Shape;632;p19"/>
              <p:cNvSpPr txBox="1"/>
              <p:nvPr/>
            </p:nvSpPr>
            <p:spPr>
              <a:xfrm rot="5400000">
                <a:off x="-858705" y="1366207"/>
                <a:ext cx="2806118" cy="10887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1093" name="Google Shape;1105;p42"/>
              <p:cNvSpPr/>
              <p:nvPr/>
            </p:nvSpPr>
            <p:spPr>
              <a:xfrm>
                <a:off x="211150" y="0"/>
                <a:ext cx="666400" cy="583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097" name="تجميع"/>
            <p:cNvGrpSpPr/>
            <p:nvPr/>
          </p:nvGrpSpPr>
          <p:grpSpPr>
            <a:xfrm>
              <a:off x="444718" y="0"/>
              <a:ext cx="1421759" cy="1421758"/>
              <a:chOff x="0" y="0"/>
              <a:chExt cx="1421757" cy="1421757"/>
            </a:xfrm>
          </p:grpSpPr>
          <p:sp>
            <p:nvSpPr>
              <p:cNvPr id="1095" name="دائرة"/>
              <p:cNvSpPr/>
              <p:nvPr/>
            </p:nvSpPr>
            <p:spPr>
              <a:xfrm>
                <a:off x="0" y="0"/>
                <a:ext cx="1421758" cy="1421758"/>
              </a:xfrm>
              <a:prstGeom prst="ellipse">
                <a:avLst/>
              </a:prstGeom>
              <a:solidFill>
                <a:srgbClr val="FFFFFF"/>
              </a:solidFill>
              <a:ln w="63500" cap="flat">
                <a:solidFill>
                  <a:srgbClr val="B5E0DD"/>
                </a:solidFill>
                <a:prstDash val="solid"/>
                <a:round/>
              </a:ln>
              <a:effectLst>
                <a:outerShdw sx="100000" sy="100000" kx="0" ky="0" algn="b" rotWithShape="0" blurRad="165100" dist="635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96" name="IMG_9018.jpeg" descr="IMG_9018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0350" t="3346" r="14294" b="5314"/>
              <a:stretch>
                <a:fillRect/>
              </a:stretch>
            </p:blipFill>
            <p:spPr>
              <a:xfrm>
                <a:off x="235782" y="265686"/>
                <a:ext cx="950516" cy="890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" y="0"/>
                    </a:moveTo>
                    <a:lnTo>
                      <a:pt x="90" y="299"/>
                    </a:lnTo>
                    <a:lnTo>
                      <a:pt x="90" y="587"/>
                    </a:lnTo>
                    <a:lnTo>
                      <a:pt x="559" y="645"/>
                    </a:lnTo>
                    <a:cubicBezTo>
                      <a:pt x="1215" y="724"/>
                      <a:pt x="1452" y="856"/>
                      <a:pt x="1632" y="1233"/>
                    </a:cubicBezTo>
                    <a:lnTo>
                      <a:pt x="1768" y="1502"/>
                    </a:lnTo>
                    <a:lnTo>
                      <a:pt x="1768" y="6702"/>
                    </a:lnTo>
                    <a:cubicBezTo>
                      <a:pt x="1768" y="12354"/>
                      <a:pt x="1773" y="12138"/>
                      <a:pt x="1515" y="12451"/>
                    </a:cubicBezTo>
                    <a:cubicBezTo>
                      <a:pt x="1307" y="12704"/>
                      <a:pt x="1090" y="12801"/>
                      <a:pt x="514" y="12885"/>
                    </a:cubicBezTo>
                    <a:lnTo>
                      <a:pt x="0" y="12962"/>
                    </a:lnTo>
                    <a:lnTo>
                      <a:pt x="0" y="13231"/>
                    </a:lnTo>
                    <a:lnTo>
                      <a:pt x="0" y="13501"/>
                    </a:lnTo>
                    <a:lnTo>
                      <a:pt x="2661" y="13501"/>
                    </a:lnTo>
                    <a:lnTo>
                      <a:pt x="5321" y="13501"/>
                    </a:lnTo>
                    <a:lnTo>
                      <a:pt x="5321" y="13231"/>
                    </a:lnTo>
                    <a:lnTo>
                      <a:pt x="5321" y="12952"/>
                    </a:lnTo>
                    <a:lnTo>
                      <a:pt x="4879" y="12894"/>
                    </a:lnTo>
                    <a:cubicBezTo>
                      <a:pt x="4079" y="12791"/>
                      <a:pt x="3788" y="12598"/>
                      <a:pt x="3635" y="12066"/>
                    </a:cubicBezTo>
                    <a:cubicBezTo>
                      <a:pt x="3566" y="11827"/>
                      <a:pt x="3554" y="11579"/>
                      <a:pt x="3553" y="9707"/>
                    </a:cubicBezTo>
                    <a:lnTo>
                      <a:pt x="3553" y="7608"/>
                    </a:lnTo>
                    <a:lnTo>
                      <a:pt x="4104" y="7617"/>
                    </a:lnTo>
                    <a:cubicBezTo>
                      <a:pt x="5293" y="7638"/>
                      <a:pt x="5472" y="7780"/>
                      <a:pt x="6349" y="9341"/>
                    </a:cubicBezTo>
                    <a:cubicBezTo>
                      <a:pt x="7032" y="10557"/>
                      <a:pt x="7558" y="11449"/>
                      <a:pt x="7837" y="11854"/>
                    </a:cubicBezTo>
                    <a:cubicBezTo>
                      <a:pt x="8710" y="13121"/>
                      <a:pt x="9480" y="13544"/>
                      <a:pt x="11057" y="13636"/>
                    </a:cubicBezTo>
                    <a:cubicBezTo>
                      <a:pt x="11393" y="13655"/>
                      <a:pt x="12145" y="13670"/>
                      <a:pt x="12726" y="13674"/>
                    </a:cubicBezTo>
                    <a:lnTo>
                      <a:pt x="13781" y="13684"/>
                    </a:lnTo>
                    <a:lnTo>
                      <a:pt x="13808" y="13511"/>
                    </a:lnTo>
                    <a:cubicBezTo>
                      <a:pt x="13822" y="13415"/>
                      <a:pt x="13842" y="13296"/>
                      <a:pt x="13853" y="13241"/>
                    </a:cubicBezTo>
                    <a:cubicBezTo>
                      <a:pt x="13870" y="13149"/>
                      <a:pt x="13842" y="13137"/>
                      <a:pt x="13510" y="13087"/>
                    </a:cubicBezTo>
                    <a:cubicBezTo>
                      <a:pt x="12112" y="12875"/>
                      <a:pt x="11299" y="12677"/>
                      <a:pt x="10859" y="12442"/>
                    </a:cubicBezTo>
                    <a:cubicBezTo>
                      <a:pt x="10575" y="12290"/>
                      <a:pt x="10485" y="12203"/>
                      <a:pt x="10119" y="11748"/>
                    </a:cubicBezTo>
                    <a:cubicBezTo>
                      <a:pt x="9891" y="11465"/>
                      <a:pt x="9499" y="10927"/>
                      <a:pt x="9244" y="10545"/>
                    </a:cubicBezTo>
                    <a:cubicBezTo>
                      <a:pt x="8488" y="9408"/>
                      <a:pt x="7191" y="7208"/>
                      <a:pt x="7179" y="7039"/>
                    </a:cubicBezTo>
                    <a:cubicBezTo>
                      <a:pt x="7175" y="6989"/>
                      <a:pt x="7307" y="6890"/>
                      <a:pt x="7558" y="6751"/>
                    </a:cubicBezTo>
                    <a:cubicBezTo>
                      <a:pt x="8493" y="6229"/>
                      <a:pt x="9033" y="5669"/>
                      <a:pt x="9362" y="4873"/>
                    </a:cubicBezTo>
                    <a:cubicBezTo>
                      <a:pt x="9723" y="3997"/>
                      <a:pt x="9679" y="2639"/>
                      <a:pt x="9262" y="1801"/>
                    </a:cubicBezTo>
                    <a:cubicBezTo>
                      <a:pt x="8964" y="1201"/>
                      <a:pt x="8408" y="702"/>
                      <a:pt x="7711" y="404"/>
                    </a:cubicBezTo>
                    <a:cubicBezTo>
                      <a:pt x="6918" y="66"/>
                      <a:pt x="6096" y="3"/>
                      <a:pt x="2498" y="0"/>
                    </a:cubicBezTo>
                    <a:lnTo>
                      <a:pt x="90" y="0"/>
                    </a:lnTo>
                    <a:close/>
                    <a:moveTo>
                      <a:pt x="4798" y="722"/>
                    </a:moveTo>
                    <a:cubicBezTo>
                      <a:pt x="5776" y="722"/>
                      <a:pt x="6341" y="936"/>
                      <a:pt x="6899" y="1531"/>
                    </a:cubicBezTo>
                    <a:cubicBezTo>
                      <a:pt x="7480" y="2151"/>
                      <a:pt x="7660" y="2696"/>
                      <a:pt x="7657" y="3794"/>
                    </a:cubicBezTo>
                    <a:cubicBezTo>
                      <a:pt x="7654" y="4907"/>
                      <a:pt x="7472" y="5433"/>
                      <a:pt x="6872" y="6076"/>
                    </a:cubicBezTo>
                    <a:cubicBezTo>
                      <a:pt x="6449" y="6531"/>
                      <a:pt x="6069" y="6752"/>
                      <a:pt x="5492" y="6866"/>
                    </a:cubicBezTo>
                    <a:cubicBezTo>
                      <a:pt x="5008" y="6962"/>
                      <a:pt x="3700" y="7003"/>
                      <a:pt x="3598" y="6924"/>
                    </a:cubicBezTo>
                    <a:cubicBezTo>
                      <a:pt x="3533" y="6873"/>
                      <a:pt x="3532" y="6620"/>
                      <a:pt x="3544" y="4093"/>
                    </a:cubicBezTo>
                    <a:cubicBezTo>
                      <a:pt x="3556" y="1665"/>
                      <a:pt x="3564" y="1308"/>
                      <a:pt x="3626" y="1165"/>
                    </a:cubicBezTo>
                    <a:cubicBezTo>
                      <a:pt x="3780" y="809"/>
                      <a:pt x="4002" y="722"/>
                      <a:pt x="4798" y="722"/>
                    </a:cubicBezTo>
                    <a:close/>
                    <a:moveTo>
                      <a:pt x="18696" y="1627"/>
                    </a:moveTo>
                    <a:cubicBezTo>
                      <a:pt x="17114" y="1627"/>
                      <a:pt x="16880" y="1640"/>
                      <a:pt x="16820" y="1704"/>
                    </a:cubicBezTo>
                    <a:cubicBezTo>
                      <a:pt x="16761" y="1768"/>
                      <a:pt x="16757" y="1956"/>
                      <a:pt x="16757" y="3110"/>
                    </a:cubicBezTo>
                    <a:cubicBezTo>
                      <a:pt x="16757" y="4181"/>
                      <a:pt x="16762" y="4465"/>
                      <a:pt x="16811" y="4536"/>
                    </a:cubicBezTo>
                    <a:cubicBezTo>
                      <a:pt x="16865" y="4615"/>
                      <a:pt x="16861" y="4652"/>
                      <a:pt x="16730" y="4815"/>
                    </a:cubicBezTo>
                    <a:cubicBezTo>
                      <a:pt x="16555" y="5033"/>
                      <a:pt x="16234" y="5674"/>
                      <a:pt x="16234" y="5807"/>
                    </a:cubicBezTo>
                    <a:cubicBezTo>
                      <a:pt x="16234" y="5859"/>
                      <a:pt x="16259" y="5940"/>
                      <a:pt x="16297" y="5980"/>
                    </a:cubicBezTo>
                    <a:cubicBezTo>
                      <a:pt x="16358" y="6045"/>
                      <a:pt x="16636" y="6048"/>
                      <a:pt x="18660" y="6048"/>
                    </a:cubicBezTo>
                    <a:cubicBezTo>
                      <a:pt x="20155" y="6048"/>
                      <a:pt x="20977" y="6031"/>
                      <a:pt x="21032" y="5999"/>
                    </a:cubicBezTo>
                    <a:cubicBezTo>
                      <a:pt x="21082" y="5971"/>
                      <a:pt x="21113" y="5908"/>
                      <a:pt x="21113" y="5836"/>
                    </a:cubicBezTo>
                    <a:cubicBezTo>
                      <a:pt x="21113" y="5687"/>
                      <a:pt x="20797" y="5031"/>
                      <a:pt x="20608" y="4796"/>
                    </a:cubicBezTo>
                    <a:cubicBezTo>
                      <a:pt x="20472" y="4626"/>
                      <a:pt x="20471" y="4621"/>
                      <a:pt x="20554" y="4545"/>
                    </a:cubicBezTo>
                    <a:cubicBezTo>
                      <a:pt x="20634" y="4472"/>
                      <a:pt x="20635" y="4395"/>
                      <a:pt x="20635" y="3120"/>
                    </a:cubicBezTo>
                    <a:cubicBezTo>
                      <a:pt x="20635" y="1957"/>
                      <a:pt x="20631" y="1768"/>
                      <a:pt x="20572" y="1704"/>
                    </a:cubicBezTo>
                    <a:cubicBezTo>
                      <a:pt x="20512" y="1640"/>
                      <a:pt x="20278" y="1627"/>
                      <a:pt x="18696" y="1627"/>
                    </a:cubicBezTo>
                    <a:close/>
                    <a:moveTo>
                      <a:pt x="16910" y="1791"/>
                    </a:moveTo>
                    <a:lnTo>
                      <a:pt x="18696" y="1791"/>
                    </a:lnTo>
                    <a:lnTo>
                      <a:pt x="20482" y="1791"/>
                    </a:lnTo>
                    <a:lnTo>
                      <a:pt x="20491" y="3062"/>
                    </a:lnTo>
                    <a:cubicBezTo>
                      <a:pt x="20499" y="3964"/>
                      <a:pt x="20490" y="4356"/>
                      <a:pt x="20455" y="4401"/>
                    </a:cubicBezTo>
                    <a:cubicBezTo>
                      <a:pt x="20414" y="4453"/>
                      <a:pt x="20094" y="4468"/>
                      <a:pt x="18696" y="4468"/>
                    </a:cubicBezTo>
                    <a:cubicBezTo>
                      <a:pt x="17298" y="4468"/>
                      <a:pt x="16969" y="4453"/>
                      <a:pt x="16928" y="4401"/>
                    </a:cubicBezTo>
                    <a:cubicBezTo>
                      <a:pt x="16893" y="4356"/>
                      <a:pt x="16884" y="3964"/>
                      <a:pt x="16892" y="3062"/>
                    </a:cubicBezTo>
                    <a:lnTo>
                      <a:pt x="16910" y="1791"/>
                    </a:lnTo>
                    <a:close/>
                    <a:moveTo>
                      <a:pt x="14619" y="2956"/>
                    </a:moveTo>
                    <a:lnTo>
                      <a:pt x="14466" y="3110"/>
                    </a:lnTo>
                    <a:lnTo>
                      <a:pt x="14313" y="3274"/>
                    </a:lnTo>
                    <a:lnTo>
                      <a:pt x="14493" y="3505"/>
                    </a:lnTo>
                    <a:cubicBezTo>
                      <a:pt x="14593" y="3632"/>
                      <a:pt x="14679" y="3776"/>
                      <a:pt x="14683" y="3823"/>
                    </a:cubicBezTo>
                    <a:cubicBezTo>
                      <a:pt x="14686" y="3870"/>
                      <a:pt x="14591" y="4010"/>
                      <a:pt x="14475" y="4131"/>
                    </a:cubicBezTo>
                    <a:lnTo>
                      <a:pt x="14268" y="4353"/>
                    </a:lnTo>
                    <a:lnTo>
                      <a:pt x="14403" y="4507"/>
                    </a:lnTo>
                    <a:lnTo>
                      <a:pt x="14547" y="4661"/>
                    </a:lnTo>
                    <a:lnTo>
                      <a:pt x="14800" y="4391"/>
                    </a:lnTo>
                    <a:lnTo>
                      <a:pt x="15052" y="4122"/>
                    </a:lnTo>
                    <a:lnTo>
                      <a:pt x="15305" y="4391"/>
                    </a:lnTo>
                    <a:lnTo>
                      <a:pt x="15557" y="4661"/>
                    </a:lnTo>
                    <a:lnTo>
                      <a:pt x="15702" y="4488"/>
                    </a:lnTo>
                    <a:lnTo>
                      <a:pt x="15855" y="4324"/>
                    </a:lnTo>
                    <a:lnTo>
                      <a:pt x="15603" y="4064"/>
                    </a:lnTo>
                    <a:lnTo>
                      <a:pt x="15359" y="3794"/>
                    </a:lnTo>
                    <a:lnTo>
                      <a:pt x="15612" y="3525"/>
                    </a:lnTo>
                    <a:lnTo>
                      <a:pt x="15855" y="3255"/>
                    </a:lnTo>
                    <a:lnTo>
                      <a:pt x="15720" y="3110"/>
                    </a:lnTo>
                    <a:lnTo>
                      <a:pt x="15575" y="2956"/>
                    </a:lnTo>
                    <a:lnTo>
                      <a:pt x="15341" y="3197"/>
                    </a:lnTo>
                    <a:cubicBezTo>
                      <a:pt x="15214" y="3331"/>
                      <a:pt x="15098" y="3448"/>
                      <a:pt x="15079" y="3448"/>
                    </a:cubicBezTo>
                    <a:cubicBezTo>
                      <a:pt x="15061" y="3448"/>
                      <a:pt x="14952" y="3332"/>
                      <a:pt x="14836" y="3197"/>
                    </a:cubicBezTo>
                    <a:lnTo>
                      <a:pt x="14619" y="2956"/>
                    </a:lnTo>
                    <a:close/>
                    <a:moveTo>
                      <a:pt x="10868" y="3120"/>
                    </a:moveTo>
                    <a:lnTo>
                      <a:pt x="10859" y="3476"/>
                    </a:lnTo>
                    <a:lnTo>
                      <a:pt x="10841" y="3842"/>
                    </a:lnTo>
                    <a:lnTo>
                      <a:pt x="10507" y="3852"/>
                    </a:lnTo>
                    <a:lnTo>
                      <a:pt x="10164" y="3871"/>
                    </a:lnTo>
                    <a:lnTo>
                      <a:pt x="10164" y="4054"/>
                    </a:lnTo>
                    <a:lnTo>
                      <a:pt x="10164" y="4228"/>
                    </a:lnTo>
                    <a:lnTo>
                      <a:pt x="10507" y="4247"/>
                    </a:lnTo>
                    <a:lnTo>
                      <a:pt x="10841" y="4256"/>
                    </a:lnTo>
                    <a:lnTo>
                      <a:pt x="10859" y="4603"/>
                    </a:lnTo>
                    <a:cubicBezTo>
                      <a:pt x="10866" y="4794"/>
                      <a:pt x="10890" y="4964"/>
                      <a:pt x="10913" y="4979"/>
                    </a:cubicBezTo>
                    <a:cubicBezTo>
                      <a:pt x="10935" y="4994"/>
                      <a:pt x="11019" y="4999"/>
                      <a:pt x="11102" y="4988"/>
                    </a:cubicBezTo>
                    <a:lnTo>
                      <a:pt x="11255" y="4969"/>
                    </a:lnTo>
                    <a:lnTo>
                      <a:pt x="11264" y="4613"/>
                    </a:lnTo>
                    <a:lnTo>
                      <a:pt x="11273" y="4256"/>
                    </a:lnTo>
                    <a:lnTo>
                      <a:pt x="11616" y="4247"/>
                    </a:lnTo>
                    <a:lnTo>
                      <a:pt x="11959" y="4228"/>
                    </a:lnTo>
                    <a:lnTo>
                      <a:pt x="11959" y="4054"/>
                    </a:lnTo>
                    <a:lnTo>
                      <a:pt x="11959" y="3871"/>
                    </a:lnTo>
                    <a:lnTo>
                      <a:pt x="11616" y="3852"/>
                    </a:lnTo>
                    <a:lnTo>
                      <a:pt x="11273" y="3842"/>
                    </a:lnTo>
                    <a:lnTo>
                      <a:pt x="11264" y="3476"/>
                    </a:lnTo>
                    <a:lnTo>
                      <a:pt x="11255" y="3120"/>
                    </a:lnTo>
                    <a:lnTo>
                      <a:pt x="11057" y="3120"/>
                    </a:lnTo>
                    <a:lnTo>
                      <a:pt x="10868" y="3120"/>
                    </a:lnTo>
                    <a:close/>
                    <a:moveTo>
                      <a:pt x="13240" y="3409"/>
                    </a:moveTo>
                    <a:cubicBezTo>
                      <a:pt x="13211" y="3410"/>
                      <a:pt x="13180" y="3413"/>
                      <a:pt x="13149" y="3419"/>
                    </a:cubicBezTo>
                    <a:cubicBezTo>
                      <a:pt x="12985" y="3452"/>
                      <a:pt x="12825" y="3665"/>
                      <a:pt x="12825" y="3852"/>
                    </a:cubicBezTo>
                    <a:cubicBezTo>
                      <a:pt x="12825" y="3917"/>
                      <a:pt x="12769" y="3980"/>
                      <a:pt x="12671" y="4045"/>
                    </a:cubicBezTo>
                    <a:cubicBezTo>
                      <a:pt x="12387" y="4232"/>
                      <a:pt x="12369" y="4681"/>
                      <a:pt x="12635" y="4931"/>
                    </a:cubicBezTo>
                    <a:cubicBezTo>
                      <a:pt x="12794" y="5079"/>
                      <a:pt x="13021" y="5116"/>
                      <a:pt x="13240" y="5027"/>
                    </a:cubicBezTo>
                    <a:cubicBezTo>
                      <a:pt x="13372" y="4973"/>
                      <a:pt x="13483" y="4756"/>
                      <a:pt x="13483" y="4555"/>
                    </a:cubicBezTo>
                    <a:cubicBezTo>
                      <a:pt x="13483" y="4457"/>
                      <a:pt x="13523" y="4362"/>
                      <a:pt x="13609" y="4256"/>
                    </a:cubicBezTo>
                    <a:cubicBezTo>
                      <a:pt x="13913" y="3888"/>
                      <a:pt x="13673" y="3389"/>
                      <a:pt x="13240" y="3409"/>
                    </a:cubicBezTo>
                    <a:close/>
                    <a:moveTo>
                      <a:pt x="13294" y="3727"/>
                    </a:moveTo>
                    <a:cubicBezTo>
                      <a:pt x="13323" y="3730"/>
                      <a:pt x="13344" y="3750"/>
                      <a:pt x="13375" y="3775"/>
                    </a:cubicBezTo>
                    <a:cubicBezTo>
                      <a:pt x="13415" y="3808"/>
                      <a:pt x="13425" y="3828"/>
                      <a:pt x="13411" y="3862"/>
                    </a:cubicBezTo>
                    <a:cubicBezTo>
                      <a:pt x="13401" y="3886"/>
                      <a:pt x="13400" y="3911"/>
                      <a:pt x="13402" y="3919"/>
                    </a:cubicBezTo>
                    <a:cubicBezTo>
                      <a:pt x="13403" y="3927"/>
                      <a:pt x="13375" y="3960"/>
                      <a:pt x="13348" y="3987"/>
                    </a:cubicBezTo>
                    <a:cubicBezTo>
                      <a:pt x="13311" y="4024"/>
                      <a:pt x="13296" y="4033"/>
                      <a:pt x="13267" y="4016"/>
                    </a:cubicBezTo>
                    <a:cubicBezTo>
                      <a:pt x="13245" y="4003"/>
                      <a:pt x="13222" y="3968"/>
                      <a:pt x="13222" y="3948"/>
                    </a:cubicBezTo>
                    <a:cubicBezTo>
                      <a:pt x="13222" y="3927"/>
                      <a:pt x="13208" y="3925"/>
                      <a:pt x="13185" y="3929"/>
                    </a:cubicBezTo>
                    <a:cubicBezTo>
                      <a:pt x="13156" y="3934"/>
                      <a:pt x="13146" y="3911"/>
                      <a:pt x="13140" y="3852"/>
                    </a:cubicBezTo>
                    <a:cubicBezTo>
                      <a:pt x="13134" y="3787"/>
                      <a:pt x="13145" y="3776"/>
                      <a:pt x="13194" y="3756"/>
                    </a:cubicBezTo>
                    <a:cubicBezTo>
                      <a:pt x="13236" y="3739"/>
                      <a:pt x="13265" y="3723"/>
                      <a:pt x="13294" y="3727"/>
                    </a:cubicBezTo>
                    <a:close/>
                    <a:moveTo>
                      <a:pt x="12960" y="4266"/>
                    </a:moveTo>
                    <a:lnTo>
                      <a:pt x="13059" y="4314"/>
                    </a:lnTo>
                    <a:cubicBezTo>
                      <a:pt x="13138" y="4357"/>
                      <a:pt x="13172" y="4389"/>
                      <a:pt x="13194" y="4459"/>
                    </a:cubicBezTo>
                    <a:cubicBezTo>
                      <a:pt x="13213" y="4517"/>
                      <a:pt x="13217" y="4559"/>
                      <a:pt x="13204" y="4574"/>
                    </a:cubicBezTo>
                    <a:cubicBezTo>
                      <a:pt x="13192" y="4587"/>
                      <a:pt x="13176" y="4618"/>
                      <a:pt x="13176" y="4642"/>
                    </a:cubicBezTo>
                    <a:cubicBezTo>
                      <a:pt x="13176" y="4665"/>
                      <a:pt x="13164" y="4696"/>
                      <a:pt x="13140" y="4709"/>
                    </a:cubicBezTo>
                    <a:cubicBezTo>
                      <a:pt x="13076" y="4746"/>
                      <a:pt x="12930" y="4755"/>
                      <a:pt x="12861" y="4728"/>
                    </a:cubicBezTo>
                    <a:cubicBezTo>
                      <a:pt x="12707" y="4670"/>
                      <a:pt x="12718" y="4418"/>
                      <a:pt x="12879" y="4314"/>
                    </a:cubicBezTo>
                    <a:lnTo>
                      <a:pt x="12960" y="4266"/>
                    </a:lnTo>
                    <a:close/>
                    <a:moveTo>
                      <a:pt x="18669" y="4613"/>
                    </a:moveTo>
                    <a:cubicBezTo>
                      <a:pt x="20225" y="4613"/>
                      <a:pt x="20258" y="4618"/>
                      <a:pt x="20500" y="4911"/>
                    </a:cubicBezTo>
                    <a:cubicBezTo>
                      <a:pt x="20709" y="5166"/>
                      <a:pt x="20995" y="5788"/>
                      <a:pt x="20933" y="5855"/>
                    </a:cubicBezTo>
                    <a:cubicBezTo>
                      <a:pt x="20856" y="5937"/>
                      <a:pt x="16478" y="5937"/>
                      <a:pt x="16414" y="5855"/>
                    </a:cubicBezTo>
                    <a:cubicBezTo>
                      <a:pt x="16355" y="5778"/>
                      <a:pt x="16605" y="5208"/>
                      <a:pt x="16820" y="4940"/>
                    </a:cubicBezTo>
                    <a:cubicBezTo>
                      <a:pt x="17088" y="4606"/>
                      <a:pt x="17095" y="4613"/>
                      <a:pt x="18669" y="4613"/>
                    </a:cubicBezTo>
                    <a:close/>
                    <a:moveTo>
                      <a:pt x="10922" y="5162"/>
                    </a:moveTo>
                    <a:lnTo>
                      <a:pt x="10218" y="6375"/>
                    </a:lnTo>
                    <a:cubicBezTo>
                      <a:pt x="9831" y="7042"/>
                      <a:pt x="9515" y="7611"/>
                      <a:pt x="9515" y="7637"/>
                    </a:cubicBezTo>
                    <a:cubicBezTo>
                      <a:pt x="9515" y="7662"/>
                      <a:pt x="9537" y="7685"/>
                      <a:pt x="9569" y="7685"/>
                    </a:cubicBezTo>
                    <a:cubicBezTo>
                      <a:pt x="9639" y="7685"/>
                      <a:pt x="10452" y="8032"/>
                      <a:pt x="10922" y="8262"/>
                    </a:cubicBezTo>
                    <a:cubicBezTo>
                      <a:pt x="11431" y="8512"/>
                      <a:pt x="12108" y="8952"/>
                      <a:pt x="12455" y="9264"/>
                    </a:cubicBezTo>
                    <a:cubicBezTo>
                      <a:pt x="12623" y="9415"/>
                      <a:pt x="12772" y="9541"/>
                      <a:pt x="12780" y="9543"/>
                    </a:cubicBezTo>
                    <a:cubicBezTo>
                      <a:pt x="12787" y="9545"/>
                      <a:pt x="12744" y="9472"/>
                      <a:pt x="12689" y="9389"/>
                    </a:cubicBezTo>
                    <a:cubicBezTo>
                      <a:pt x="12515" y="9123"/>
                      <a:pt x="12074" y="8659"/>
                      <a:pt x="11770" y="8417"/>
                    </a:cubicBezTo>
                    <a:cubicBezTo>
                      <a:pt x="11571" y="8259"/>
                      <a:pt x="11488" y="8159"/>
                      <a:pt x="11517" y="8128"/>
                    </a:cubicBezTo>
                    <a:cubicBezTo>
                      <a:pt x="11614" y="8024"/>
                      <a:pt x="12534" y="8799"/>
                      <a:pt x="12834" y="9235"/>
                    </a:cubicBezTo>
                    <a:lnTo>
                      <a:pt x="12960" y="9418"/>
                    </a:lnTo>
                    <a:lnTo>
                      <a:pt x="12960" y="9081"/>
                    </a:lnTo>
                    <a:lnTo>
                      <a:pt x="12960" y="8744"/>
                    </a:lnTo>
                    <a:lnTo>
                      <a:pt x="12671" y="8426"/>
                    </a:lnTo>
                    <a:cubicBezTo>
                      <a:pt x="12335" y="8054"/>
                      <a:pt x="11905" y="7725"/>
                      <a:pt x="11400" y="7454"/>
                    </a:cubicBezTo>
                    <a:cubicBezTo>
                      <a:pt x="11063" y="7272"/>
                      <a:pt x="10686" y="7108"/>
                      <a:pt x="10669" y="7136"/>
                    </a:cubicBezTo>
                    <a:cubicBezTo>
                      <a:pt x="10665" y="7142"/>
                      <a:pt x="10614" y="7224"/>
                      <a:pt x="10561" y="7319"/>
                    </a:cubicBezTo>
                    <a:lnTo>
                      <a:pt x="10462" y="7492"/>
                    </a:lnTo>
                    <a:lnTo>
                      <a:pt x="10651" y="7588"/>
                    </a:lnTo>
                    <a:cubicBezTo>
                      <a:pt x="10779" y="7658"/>
                      <a:pt x="10819" y="7708"/>
                      <a:pt x="10786" y="7742"/>
                    </a:cubicBezTo>
                    <a:cubicBezTo>
                      <a:pt x="10754" y="7777"/>
                      <a:pt x="10658" y="7760"/>
                      <a:pt x="10480" y="7685"/>
                    </a:cubicBezTo>
                    <a:cubicBezTo>
                      <a:pt x="10340" y="7626"/>
                      <a:pt x="10218" y="7556"/>
                      <a:pt x="10200" y="7540"/>
                    </a:cubicBezTo>
                    <a:cubicBezTo>
                      <a:pt x="10160" y="7504"/>
                      <a:pt x="11098" y="5576"/>
                      <a:pt x="11183" y="5518"/>
                    </a:cubicBezTo>
                    <a:cubicBezTo>
                      <a:pt x="11275" y="5456"/>
                      <a:pt x="12059" y="5746"/>
                      <a:pt x="12419" y="5971"/>
                    </a:cubicBezTo>
                    <a:cubicBezTo>
                      <a:pt x="12684" y="6136"/>
                      <a:pt x="12705" y="6139"/>
                      <a:pt x="12608" y="6028"/>
                    </a:cubicBezTo>
                    <a:cubicBezTo>
                      <a:pt x="12332" y="5711"/>
                      <a:pt x="11608" y="5317"/>
                      <a:pt x="11057" y="5191"/>
                    </a:cubicBezTo>
                    <a:lnTo>
                      <a:pt x="10922" y="5162"/>
                    </a:lnTo>
                    <a:close/>
                    <a:moveTo>
                      <a:pt x="15332" y="5171"/>
                    </a:moveTo>
                    <a:cubicBezTo>
                      <a:pt x="15326" y="5163"/>
                      <a:pt x="15168" y="5203"/>
                      <a:pt x="14980" y="5258"/>
                    </a:cubicBezTo>
                    <a:cubicBezTo>
                      <a:pt x="14457" y="5411"/>
                      <a:pt x="14042" y="5648"/>
                      <a:pt x="13754" y="5951"/>
                    </a:cubicBezTo>
                    <a:cubicBezTo>
                      <a:pt x="13615" y="6097"/>
                      <a:pt x="13548" y="6171"/>
                      <a:pt x="13609" y="6115"/>
                    </a:cubicBezTo>
                    <a:cubicBezTo>
                      <a:pt x="13852" y="5894"/>
                      <a:pt x="14638" y="5547"/>
                      <a:pt x="14944" y="5528"/>
                    </a:cubicBezTo>
                    <a:lnTo>
                      <a:pt x="15097" y="5518"/>
                    </a:lnTo>
                    <a:lnTo>
                      <a:pt x="15575" y="6491"/>
                    </a:lnTo>
                    <a:cubicBezTo>
                      <a:pt x="15838" y="7028"/>
                      <a:pt x="16053" y="7483"/>
                      <a:pt x="16053" y="7502"/>
                    </a:cubicBezTo>
                    <a:cubicBezTo>
                      <a:pt x="16053" y="7562"/>
                      <a:pt x="15872" y="7646"/>
                      <a:pt x="15801" y="7617"/>
                    </a:cubicBezTo>
                    <a:cubicBezTo>
                      <a:pt x="15804" y="7619"/>
                      <a:pt x="15808" y="7624"/>
                      <a:pt x="15810" y="7627"/>
                    </a:cubicBezTo>
                    <a:cubicBezTo>
                      <a:pt x="15817" y="7639"/>
                      <a:pt x="15813" y="7648"/>
                      <a:pt x="15801" y="7656"/>
                    </a:cubicBezTo>
                    <a:cubicBezTo>
                      <a:pt x="15789" y="7663"/>
                      <a:pt x="15772" y="7668"/>
                      <a:pt x="15765" y="7656"/>
                    </a:cubicBezTo>
                    <a:cubicBezTo>
                      <a:pt x="15758" y="7643"/>
                      <a:pt x="15762" y="7625"/>
                      <a:pt x="15774" y="7617"/>
                    </a:cubicBezTo>
                    <a:cubicBezTo>
                      <a:pt x="15780" y="7613"/>
                      <a:pt x="15786" y="7606"/>
                      <a:pt x="15792" y="7608"/>
                    </a:cubicBezTo>
                    <a:cubicBezTo>
                      <a:pt x="15795" y="7608"/>
                      <a:pt x="15798" y="7615"/>
                      <a:pt x="15801" y="7617"/>
                    </a:cubicBezTo>
                    <a:cubicBezTo>
                      <a:pt x="15749" y="7596"/>
                      <a:pt x="15746" y="7570"/>
                      <a:pt x="15783" y="7531"/>
                    </a:cubicBezTo>
                    <a:cubicBezTo>
                      <a:pt x="15826" y="7484"/>
                      <a:pt x="15772" y="7324"/>
                      <a:pt x="15639" y="7126"/>
                    </a:cubicBezTo>
                    <a:cubicBezTo>
                      <a:pt x="15619" y="7097"/>
                      <a:pt x="14948" y="7401"/>
                      <a:pt x="14683" y="7559"/>
                    </a:cubicBezTo>
                    <a:cubicBezTo>
                      <a:pt x="14307" y="7784"/>
                      <a:pt x="13988" y="8055"/>
                      <a:pt x="13645" y="8417"/>
                    </a:cubicBezTo>
                    <a:lnTo>
                      <a:pt x="13348" y="8725"/>
                    </a:lnTo>
                    <a:lnTo>
                      <a:pt x="13348" y="9071"/>
                    </a:lnTo>
                    <a:lnTo>
                      <a:pt x="13348" y="9428"/>
                    </a:lnTo>
                    <a:lnTo>
                      <a:pt x="13438" y="9274"/>
                    </a:lnTo>
                    <a:cubicBezTo>
                      <a:pt x="13510" y="9147"/>
                      <a:pt x="13540" y="9122"/>
                      <a:pt x="13591" y="9168"/>
                    </a:cubicBezTo>
                    <a:cubicBezTo>
                      <a:pt x="13657" y="9226"/>
                      <a:pt x="13649" y="9254"/>
                      <a:pt x="13492" y="9495"/>
                    </a:cubicBezTo>
                    <a:cubicBezTo>
                      <a:pt x="13451" y="9559"/>
                      <a:pt x="13530" y="9508"/>
                      <a:pt x="13663" y="9380"/>
                    </a:cubicBezTo>
                    <a:cubicBezTo>
                      <a:pt x="14193" y="8870"/>
                      <a:pt x="15251" y="8240"/>
                      <a:pt x="16270" y="7829"/>
                    </a:cubicBezTo>
                    <a:cubicBezTo>
                      <a:pt x="16522" y="7727"/>
                      <a:pt x="16726" y="7621"/>
                      <a:pt x="16721" y="7598"/>
                    </a:cubicBezTo>
                    <a:cubicBezTo>
                      <a:pt x="16714" y="7566"/>
                      <a:pt x="15386" y="5246"/>
                      <a:pt x="15332" y="5171"/>
                    </a:cubicBezTo>
                    <a:close/>
                    <a:moveTo>
                      <a:pt x="9731" y="5210"/>
                    </a:moveTo>
                    <a:cubicBezTo>
                      <a:pt x="9719" y="5210"/>
                      <a:pt x="9708" y="5229"/>
                      <a:pt x="9686" y="5268"/>
                    </a:cubicBezTo>
                    <a:cubicBezTo>
                      <a:pt x="9661" y="5312"/>
                      <a:pt x="9593" y="5354"/>
                      <a:pt x="9542" y="5354"/>
                    </a:cubicBezTo>
                    <a:cubicBezTo>
                      <a:pt x="9453" y="5354"/>
                      <a:pt x="9456" y="5352"/>
                      <a:pt x="9533" y="5412"/>
                    </a:cubicBezTo>
                    <a:cubicBezTo>
                      <a:pt x="9584" y="5452"/>
                      <a:pt x="9605" y="5506"/>
                      <a:pt x="9587" y="5556"/>
                    </a:cubicBezTo>
                    <a:cubicBezTo>
                      <a:pt x="9565" y="5617"/>
                      <a:pt x="9574" y="5633"/>
                      <a:pt x="9632" y="5614"/>
                    </a:cubicBezTo>
                    <a:cubicBezTo>
                      <a:pt x="9674" y="5600"/>
                      <a:pt x="9740" y="5609"/>
                      <a:pt x="9776" y="5633"/>
                    </a:cubicBezTo>
                    <a:cubicBezTo>
                      <a:pt x="9862" y="5692"/>
                      <a:pt x="9862" y="5693"/>
                      <a:pt x="9849" y="5624"/>
                    </a:cubicBezTo>
                    <a:cubicBezTo>
                      <a:pt x="9842" y="5592"/>
                      <a:pt x="9864" y="5518"/>
                      <a:pt x="9894" y="5460"/>
                    </a:cubicBezTo>
                    <a:cubicBezTo>
                      <a:pt x="9939" y="5373"/>
                      <a:pt x="9939" y="5354"/>
                      <a:pt x="9885" y="5354"/>
                    </a:cubicBezTo>
                    <a:cubicBezTo>
                      <a:pt x="9849" y="5354"/>
                      <a:pt x="9802" y="5312"/>
                      <a:pt x="9776" y="5268"/>
                    </a:cubicBezTo>
                    <a:cubicBezTo>
                      <a:pt x="9755" y="5229"/>
                      <a:pt x="9743" y="5210"/>
                      <a:pt x="9731" y="5210"/>
                    </a:cubicBezTo>
                    <a:close/>
                    <a:moveTo>
                      <a:pt x="18714" y="5402"/>
                    </a:moveTo>
                    <a:cubicBezTo>
                      <a:pt x="18200" y="5402"/>
                      <a:pt x="18110" y="5411"/>
                      <a:pt x="18110" y="5470"/>
                    </a:cubicBezTo>
                    <a:cubicBezTo>
                      <a:pt x="18110" y="5529"/>
                      <a:pt x="18200" y="5537"/>
                      <a:pt x="18714" y="5537"/>
                    </a:cubicBezTo>
                    <a:cubicBezTo>
                      <a:pt x="19228" y="5537"/>
                      <a:pt x="19327" y="5529"/>
                      <a:pt x="19327" y="5470"/>
                    </a:cubicBezTo>
                    <a:cubicBezTo>
                      <a:pt x="19327" y="5411"/>
                      <a:pt x="19228" y="5402"/>
                      <a:pt x="18714" y="5402"/>
                    </a:cubicBezTo>
                    <a:close/>
                    <a:moveTo>
                      <a:pt x="14962" y="5730"/>
                    </a:moveTo>
                    <a:lnTo>
                      <a:pt x="14674" y="5845"/>
                    </a:lnTo>
                    <a:cubicBezTo>
                      <a:pt x="14326" y="5985"/>
                      <a:pt x="14012" y="6171"/>
                      <a:pt x="13654" y="6452"/>
                    </a:cubicBezTo>
                    <a:lnTo>
                      <a:pt x="13393" y="6654"/>
                    </a:lnTo>
                    <a:lnTo>
                      <a:pt x="13393" y="6991"/>
                    </a:lnTo>
                    <a:lnTo>
                      <a:pt x="13393" y="7319"/>
                    </a:lnTo>
                    <a:lnTo>
                      <a:pt x="13564" y="7155"/>
                    </a:lnTo>
                    <a:cubicBezTo>
                      <a:pt x="13918" y="6814"/>
                      <a:pt x="14621" y="6366"/>
                      <a:pt x="15025" y="6221"/>
                    </a:cubicBezTo>
                    <a:cubicBezTo>
                      <a:pt x="15109" y="6191"/>
                      <a:pt x="15103" y="6114"/>
                      <a:pt x="15007" y="5845"/>
                    </a:cubicBezTo>
                    <a:lnTo>
                      <a:pt x="14962" y="5730"/>
                    </a:lnTo>
                    <a:close/>
                    <a:moveTo>
                      <a:pt x="11364" y="5768"/>
                    </a:moveTo>
                    <a:cubicBezTo>
                      <a:pt x="11299" y="5768"/>
                      <a:pt x="11262" y="5827"/>
                      <a:pt x="11210" y="5980"/>
                    </a:cubicBezTo>
                    <a:lnTo>
                      <a:pt x="11138" y="6192"/>
                    </a:lnTo>
                    <a:lnTo>
                      <a:pt x="11292" y="6240"/>
                    </a:lnTo>
                    <a:cubicBezTo>
                      <a:pt x="11658" y="6367"/>
                      <a:pt x="12496" y="6923"/>
                      <a:pt x="12735" y="7194"/>
                    </a:cubicBezTo>
                    <a:cubicBezTo>
                      <a:pt x="12792" y="7258"/>
                      <a:pt x="12853" y="7309"/>
                      <a:pt x="12861" y="7309"/>
                    </a:cubicBezTo>
                    <a:cubicBezTo>
                      <a:pt x="12869" y="7309"/>
                      <a:pt x="12870" y="7166"/>
                      <a:pt x="12870" y="6991"/>
                    </a:cubicBezTo>
                    <a:lnTo>
                      <a:pt x="12870" y="6674"/>
                    </a:lnTo>
                    <a:lnTo>
                      <a:pt x="12599" y="6452"/>
                    </a:lnTo>
                    <a:cubicBezTo>
                      <a:pt x="12296" y="6209"/>
                      <a:pt x="11501" y="5768"/>
                      <a:pt x="11364" y="5768"/>
                    </a:cubicBezTo>
                    <a:close/>
                    <a:moveTo>
                      <a:pt x="21311" y="6240"/>
                    </a:moveTo>
                    <a:cubicBezTo>
                      <a:pt x="21218" y="6241"/>
                      <a:pt x="21117" y="6274"/>
                      <a:pt x="21032" y="6365"/>
                    </a:cubicBezTo>
                    <a:cubicBezTo>
                      <a:pt x="20964" y="6438"/>
                      <a:pt x="20879" y="6599"/>
                      <a:pt x="20851" y="6712"/>
                    </a:cubicBezTo>
                    <a:cubicBezTo>
                      <a:pt x="20458" y="8340"/>
                      <a:pt x="19618" y="9689"/>
                      <a:pt x="18507" y="10468"/>
                    </a:cubicBezTo>
                    <a:cubicBezTo>
                      <a:pt x="18117" y="10740"/>
                      <a:pt x="17904" y="10833"/>
                      <a:pt x="17731" y="10795"/>
                    </a:cubicBezTo>
                    <a:cubicBezTo>
                      <a:pt x="17663" y="10780"/>
                      <a:pt x="17651" y="10731"/>
                      <a:pt x="17659" y="10525"/>
                    </a:cubicBezTo>
                    <a:cubicBezTo>
                      <a:pt x="17668" y="10294"/>
                      <a:pt x="17687" y="10254"/>
                      <a:pt x="18110" y="9649"/>
                    </a:cubicBezTo>
                    <a:cubicBezTo>
                      <a:pt x="18716" y="8783"/>
                      <a:pt x="18849" y="8552"/>
                      <a:pt x="18849" y="8311"/>
                    </a:cubicBezTo>
                    <a:cubicBezTo>
                      <a:pt x="18849" y="8089"/>
                      <a:pt x="18789" y="8009"/>
                      <a:pt x="18579" y="7974"/>
                    </a:cubicBezTo>
                    <a:cubicBezTo>
                      <a:pt x="18370" y="7938"/>
                      <a:pt x="18259" y="8040"/>
                      <a:pt x="17442" y="8985"/>
                    </a:cubicBezTo>
                    <a:lnTo>
                      <a:pt x="16730" y="9803"/>
                    </a:lnTo>
                    <a:lnTo>
                      <a:pt x="16081" y="11296"/>
                    </a:lnTo>
                    <a:cubicBezTo>
                      <a:pt x="15724" y="12113"/>
                      <a:pt x="15426" y="12802"/>
                      <a:pt x="15413" y="12837"/>
                    </a:cubicBezTo>
                    <a:cubicBezTo>
                      <a:pt x="15388" y="12903"/>
                      <a:pt x="15516" y="12903"/>
                      <a:pt x="16234" y="12798"/>
                    </a:cubicBezTo>
                    <a:cubicBezTo>
                      <a:pt x="18917" y="12404"/>
                      <a:pt x="20808" y="10409"/>
                      <a:pt x="21465" y="7290"/>
                    </a:cubicBezTo>
                    <a:cubicBezTo>
                      <a:pt x="21539" y="6936"/>
                      <a:pt x="21600" y="6604"/>
                      <a:pt x="21600" y="6548"/>
                    </a:cubicBezTo>
                    <a:cubicBezTo>
                      <a:pt x="21600" y="6352"/>
                      <a:pt x="21466" y="6239"/>
                      <a:pt x="21311" y="6240"/>
                    </a:cubicBezTo>
                    <a:close/>
                    <a:moveTo>
                      <a:pt x="19526" y="6298"/>
                    </a:moveTo>
                    <a:cubicBezTo>
                      <a:pt x="19227" y="6324"/>
                      <a:pt x="19016" y="6481"/>
                      <a:pt x="18912" y="6770"/>
                    </a:cubicBezTo>
                    <a:cubicBezTo>
                      <a:pt x="18847" y="6952"/>
                      <a:pt x="18839" y="7015"/>
                      <a:pt x="18885" y="7184"/>
                    </a:cubicBezTo>
                    <a:cubicBezTo>
                      <a:pt x="18980" y="7527"/>
                      <a:pt x="19163" y="7652"/>
                      <a:pt x="19544" y="7646"/>
                    </a:cubicBezTo>
                    <a:cubicBezTo>
                      <a:pt x="19628" y="7645"/>
                      <a:pt x="19714" y="7653"/>
                      <a:pt x="19733" y="7665"/>
                    </a:cubicBezTo>
                    <a:cubicBezTo>
                      <a:pt x="19837" y="7731"/>
                      <a:pt x="19381" y="8035"/>
                      <a:pt x="19255" y="7983"/>
                    </a:cubicBezTo>
                    <a:cubicBezTo>
                      <a:pt x="19131" y="7932"/>
                      <a:pt x="19066" y="8017"/>
                      <a:pt x="19066" y="8224"/>
                    </a:cubicBezTo>
                    <a:cubicBezTo>
                      <a:pt x="19066" y="8458"/>
                      <a:pt x="19066" y="8459"/>
                      <a:pt x="19481" y="8378"/>
                    </a:cubicBezTo>
                    <a:cubicBezTo>
                      <a:pt x="19961" y="8284"/>
                      <a:pt x="20211" y="8043"/>
                      <a:pt x="20319" y="7579"/>
                    </a:cubicBezTo>
                    <a:cubicBezTo>
                      <a:pt x="20460" y="6976"/>
                      <a:pt x="20292" y="6463"/>
                      <a:pt x="19904" y="6327"/>
                    </a:cubicBezTo>
                    <a:cubicBezTo>
                      <a:pt x="19821" y="6298"/>
                      <a:pt x="19653" y="6287"/>
                      <a:pt x="19526" y="6298"/>
                    </a:cubicBezTo>
                    <a:close/>
                    <a:moveTo>
                      <a:pt x="15278" y="6375"/>
                    </a:moveTo>
                    <a:cubicBezTo>
                      <a:pt x="15255" y="6375"/>
                      <a:pt x="15098" y="6435"/>
                      <a:pt x="14926" y="6510"/>
                    </a:cubicBezTo>
                    <a:cubicBezTo>
                      <a:pt x="14523" y="6685"/>
                      <a:pt x="13937" y="7081"/>
                      <a:pt x="13609" y="7396"/>
                    </a:cubicBezTo>
                    <a:lnTo>
                      <a:pt x="13348" y="7646"/>
                    </a:lnTo>
                    <a:lnTo>
                      <a:pt x="13348" y="7974"/>
                    </a:lnTo>
                    <a:lnTo>
                      <a:pt x="13348" y="8301"/>
                    </a:lnTo>
                    <a:lnTo>
                      <a:pt x="13600" y="8051"/>
                    </a:lnTo>
                    <a:cubicBezTo>
                      <a:pt x="14071" y="7575"/>
                      <a:pt x="14676" y="7129"/>
                      <a:pt x="15197" y="6876"/>
                    </a:cubicBezTo>
                    <a:cubicBezTo>
                      <a:pt x="15335" y="6809"/>
                      <a:pt x="15440" y="6746"/>
                      <a:pt x="15440" y="6731"/>
                    </a:cubicBezTo>
                    <a:cubicBezTo>
                      <a:pt x="15440" y="6656"/>
                      <a:pt x="15314" y="6375"/>
                      <a:pt x="15278" y="6375"/>
                    </a:cubicBezTo>
                    <a:close/>
                    <a:moveTo>
                      <a:pt x="11075" y="6433"/>
                    </a:moveTo>
                    <a:cubicBezTo>
                      <a:pt x="10983" y="6423"/>
                      <a:pt x="10948" y="6473"/>
                      <a:pt x="10913" y="6577"/>
                    </a:cubicBezTo>
                    <a:cubicBezTo>
                      <a:pt x="10884" y="6662"/>
                      <a:pt x="10868" y="6745"/>
                      <a:pt x="10868" y="6760"/>
                    </a:cubicBezTo>
                    <a:cubicBezTo>
                      <a:pt x="10868" y="6776"/>
                      <a:pt x="10976" y="6848"/>
                      <a:pt x="11111" y="6914"/>
                    </a:cubicBezTo>
                    <a:cubicBezTo>
                      <a:pt x="11595" y="7151"/>
                      <a:pt x="12201" y="7589"/>
                      <a:pt x="12744" y="8099"/>
                    </a:cubicBezTo>
                    <a:lnTo>
                      <a:pt x="12933" y="8282"/>
                    </a:lnTo>
                    <a:lnTo>
                      <a:pt x="12951" y="7964"/>
                    </a:lnTo>
                    <a:cubicBezTo>
                      <a:pt x="12964" y="7655"/>
                      <a:pt x="12963" y="7655"/>
                      <a:pt x="12798" y="7502"/>
                    </a:cubicBezTo>
                    <a:cubicBezTo>
                      <a:pt x="12454" y="7183"/>
                      <a:pt x="12002" y="6873"/>
                      <a:pt x="11580" y="6654"/>
                    </a:cubicBezTo>
                    <a:cubicBezTo>
                      <a:pt x="11317" y="6518"/>
                      <a:pt x="11167" y="6443"/>
                      <a:pt x="11075" y="6433"/>
                    </a:cubicBezTo>
                    <a:close/>
                    <a:moveTo>
                      <a:pt x="17659" y="6596"/>
                    </a:moveTo>
                    <a:cubicBezTo>
                      <a:pt x="17645" y="6592"/>
                      <a:pt x="17617" y="6627"/>
                      <a:pt x="17578" y="6693"/>
                    </a:cubicBezTo>
                    <a:cubicBezTo>
                      <a:pt x="17509" y="6808"/>
                      <a:pt x="17460" y="6847"/>
                      <a:pt x="17361" y="6847"/>
                    </a:cubicBezTo>
                    <a:lnTo>
                      <a:pt x="17226" y="6847"/>
                    </a:lnTo>
                    <a:lnTo>
                      <a:pt x="17325" y="6982"/>
                    </a:lnTo>
                    <a:cubicBezTo>
                      <a:pt x="17392" y="7081"/>
                      <a:pt x="17408" y="7167"/>
                      <a:pt x="17388" y="7251"/>
                    </a:cubicBezTo>
                    <a:cubicBezTo>
                      <a:pt x="17368" y="7339"/>
                      <a:pt x="17374" y="7364"/>
                      <a:pt x="17415" y="7348"/>
                    </a:cubicBezTo>
                    <a:cubicBezTo>
                      <a:pt x="17598" y="7274"/>
                      <a:pt x="17663" y="7268"/>
                      <a:pt x="17740" y="7328"/>
                    </a:cubicBezTo>
                    <a:cubicBezTo>
                      <a:pt x="17818" y="7390"/>
                      <a:pt x="17826" y="7384"/>
                      <a:pt x="17839" y="7271"/>
                    </a:cubicBezTo>
                    <a:cubicBezTo>
                      <a:pt x="17847" y="7203"/>
                      <a:pt x="17891" y="7091"/>
                      <a:pt x="17938" y="7020"/>
                    </a:cubicBezTo>
                    <a:cubicBezTo>
                      <a:pt x="18018" y="6901"/>
                      <a:pt x="18018" y="6885"/>
                      <a:pt x="17947" y="6885"/>
                    </a:cubicBezTo>
                    <a:cubicBezTo>
                      <a:pt x="17850" y="6885"/>
                      <a:pt x="17669" y="6712"/>
                      <a:pt x="17668" y="6616"/>
                    </a:cubicBezTo>
                    <a:cubicBezTo>
                      <a:pt x="17668" y="6605"/>
                      <a:pt x="17663" y="6598"/>
                      <a:pt x="17659" y="6596"/>
                    </a:cubicBezTo>
                    <a:close/>
                    <a:moveTo>
                      <a:pt x="19598" y="6702"/>
                    </a:moveTo>
                    <a:cubicBezTo>
                      <a:pt x="19685" y="6697"/>
                      <a:pt x="19731" y="6725"/>
                      <a:pt x="19787" y="6828"/>
                    </a:cubicBezTo>
                    <a:cubicBezTo>
                      <a:pt x="19834" y="6913"/>
                      <a:pt x="19839" y="6986"/>
                      <a:pt x="19805" y="7155"/>
                    </a:cubicBezTo>
                    <a:cubicBezTo>
                      <a:pt x="19791" y="7226"/>
                      <a:pt x="19743" y="7255"/>
                      <a:pt x="19706" y="7222"/>
                    </a:cubicBezTo>
                    <a:cubicBezTo>
                      <a:pt x="19681" y="7200"/>
                      <a:pt x="19679" y="7197"/>
                      <a:pt x="19670" y="7222"/>
                    </a:cubicBezTo>
                    <a:cubicBezTo>
                      <a:pt x="19654" y="7268"/>
                      <a:pt x="19525" y="7268"/>
                      <a:pt x="19490" y="7222"/>
                    </a:cubicBezTo>
                    <a:cubicBezTo>
                      <a:pt x="19458" y="7182"/>
                      <a:pt x="19410" y="6994"/>
                      <a:pt x="19408" y="6914"/>
                    </a:cubicBezTo>
                    <a:cubicBezTo>
                      <a:pt x="19407" y="6840"/>
                      <a:pt x="19525" y="6707"/>
                      <a:pt x="19598" y="6702"/>
                    </a:cubicBezTo>
                    <a:close/>
                    <a:moveTo>
                      <a:pt x="8902" y="7444"/>
                    </a:moveTo>
                    <a:cubicBezTo>
                      <a:pt x="8878" y="7444"/>
                      <a:pt x="8811" y="7554"/>
                      <a:pt x="8748" y="7685"/>
                    </a:cubicBezTo>
                    <a:cubicBezTo>
                      <a:pt x="8627" y="7941"/>
                      <a:pt x="8595" y="7937"/>
                      <a:pt x="8514" y="7665"/>
                    </a:cubicBezTo>
                    <a:cubicBezTo>
                      <a:pt x="8411" y="7322"/>
                      <a:pt x="8027" y="7414"/>
                      <a:pt x="8027" y="7781"/>
                    </a:cubicBezTo>
                    <a:cubicBezTo>
                      <a:pt x="8027" y="7884"/>
                      <a:pt x="8047" y="8011"/>
                      <a:pt x="8072" y="8060"/>
                    </a:cubicBezTo>
                    <a:cubicBezTo>
                      <a:pt x="8121" y="8159"/>
                      <a:pt x="8291" y="8174"/>
                      <a:pt x="8424" y="8099"/>
                    </a:cubicBezTo>
                    <a:cubicBezTo>
                      <a:pt x="8558" y="8022"/>
                      <a:pt x="8561" y="8126"/>
                      <a:pt x="8442" y="8378"/>
                    </a:cubicBezTo>
                    <a:cubicBezTo>
                      <a:pt x="8381" y="8506"/>
                      <a:pt x="8333" y="8624"/>
                      <a:pt x="8333" y="8638"/>
                    </a:cubicBezTo>
                    <a:cubicBezTo>
                      <a:pt x="8333" y="8652"/>
                      <a:pt x="8355" y="8657"/>
                      <a:pt x="8378" y="8657"/>
                    </a:cubicBezTo>
                    <a:cubicBezTo>
                      <a:pt x="8402" y="8657"/>
                      <a:pt x="8471" y="8555"/>
                      <a:pt x="8532" y="8426"/>
                    </a:cubicBezTo>
                    <a:cubicBezTo>
                      <a:pt x="8655" y="8166"/>
                      <a:pt x="8706" y="8155"/>
                      <a:pt x="8748" y="8397"/>
                    </a:cubicBezTo>
                    <a:cubicBezTo>
                      <a:pt x="8819" y="8800"/>
                      <a:pt x="9253" y="8717"/>
                      <a:pt x="9253" y="8301"/>
                    </a:cubicBezTo>
                    <a:cubicBezTo>
                      <a:pt x="9253" y="8004"/>
                      <a:pt x="9080" y="7875"/>
                      <a:pt x="8856" y="8002"/>
                    </a:cubicBezTo>
                    <a:cubicBezTo>
                      <a:pt x="8789" y="8041"/>
                      <a:pt x="8752" y="8040"/>
                      <a:pt x="8748" y="7993"/>
                    </a:cubicBezTo>
                    <a:cubicBezTo>
                      <a:pt x="8734" y="8003"/>
                      <a:pt x="8719" y="7996"/>
                      <a:pt x="8712" y="7983"/>
                    </a:cubicBezTo>
                    <a:cubicBezTo>
                      <a:pt x="8705" y="7971"/>
                      <a:pt x="8710" y="7962"/>
                      <a:pt x="8721" y="7954"/>
                    </a:cubicBezTo>
                    <a:cubicBezTo>
                      <a:pt x="8733" y="7947"/>
                      <a:pt x="8750" y="7942"/>
                      <a:pt x="8757" y="7954"/>
                    </a:cubicBezTo>
                    <a:cubicBezTo>
                      <a:pt x="8763" y="7905"/>
                      <a:pt x="8779" y="7838"/>
                      <a:pt x="8829" y="7733"/>
                    </a:cubicBezTo>
                    <a:cubicBezTo>
                      <a:pt x="8953" y="7473"/>
                      <a:pt x="8963" y="7444"/>
                      <a:pt x="8902" y="7444"/>
                    </a:cubicBezTo>
                    <a:close/>
                    <a:moveTo>
                      <a:pt x="8261" y="7617"/>
                    </a:moveTo>
                    <a:cubicBezTo>
                      <a:pt x="8285" y="7617"/>
                      <a:pt x="8306" y="7629"/>
                      <a:pt x="8333" y="7665"/>
                    </a:cubicBezTo>
                    <a:cubicBezTo>
                      <a:pt x="8377" y="7724"/>
                      <a:pt x="8373" y="7917"/>
                      <a:pt x="8324" y="7964"/>
                    </a:cubicBezTo>
                    <a:cubicBezTo>
                      <a:pt x="8271" y="8016"/>
                      <a:pt x="8262" y="8019"/>
                      <a:pt x="8207" y="7945"/>
                    </a:cubicBezTo>
                    <a:cubicBezTo>
                      <a:pt x="8152" y="7870"/>
                      <a:pt x="8151" y="7772"/>
                      <a:pt x="8198" y="7675"/>
                    </a:cubicBezTo>
                    <a:cubicBezTo>
                      <a:pt x="8216" y="7638"/>
                      <a:pt x="8238" y="7618"/>
                      <a:pt x="8261" y="7617"/>
                    </a:cubicBezTo>
                    <a:close/>
                    <a:moveTo>
                      <a:pt x="8270" y="7752"/>
                    </a:moveTo>
                    <a:cubicBezTo>
                      <a:pt x="8263" y="7745"/>
                      <a:pt x="8252" y="7767"/>
                      <a:pt x="8243" y="7791"/>
                    </a:cubicBezTo>
                    <a:cubicBezTo>
                      <a:pt x="8231" y="7825"/>
                      <a:pt x="8230" y="7824"/>
                      <a:pt x="8252" y="7800"/>
                    </a:cubicBezTo>
                    <a:cubicBezTo>
                      <a:pt x="8267" y="7784"/>
                      <a:pt x="8277" y="7759"/>
                      <a:pt x="8270" y="7752"/>
                    </a:cubicBezTo>
                    <a:close/>
                    <a:moveTo>
                      <a:pt x="14971" y="7993"/>
                    </a:moveTo>
                    <a:cubicBezTo>
                      <a:pt x="14977" y="7989"/>
                      <a:pt x="14983" y="7991"/>
                      <a:pt x="14989" y="7993"/>
                    </a:cubicBezTo>
                    <a:cubicBezTo>
                      <a:pt x="14995" y="7994"/>
                      <a:pt x="15004" y="7996"/>
                      <a:pt x="15007" y="8002"/>
                    </a:cubicBezTo>
                    <a:cubicBezTo>
                      <a:pt x="15014" y="8015"/>
                      <a:pt x="15010" y="8033"/>
                      <a:pt x="14998" y="8041"/>
                    </a:cubicBezTo>
                    <a:cubicBezTo>
                      <a:pt x="14987" y="8049"/>
                      <a:pt x="14969" y="8044"/>
                      <a:pt x="14962" y="8031"/>
                    </a:cubicBezTo>
                    <a:cubicBezTo>
                      <a:pt x="14955" y="8019"/>
                      <a:pt x="14960" y="8001"/>
                      <a:pt x="14971" y="7993"/>
                    </a:cubicBezTo>
                    <a:close/>
                    <a:moveTo>
                      <a:pt x="14890" y="8012"/>
                    </a:moveTo>
                    <a:cubicBezTo>
                      <a:pt x="14900" y="8008"/>
                      <a:pt x="14915" y="8011"/>
                      <a:pt x="14926" y="8012"/>
                    </a:cubicBezTo>
                    <a:cubicBezTo>
                      <a:pt x="14937" y="8014"/>
                      <a:pt x="14947" y="8015"/>
                      <a:pt x="14953" y="8022"/>
                    </a:cubicBezTo>
                    <a:cubicBezTo>
                      <a:pt x="14967" y="8037"/>
                      <a:pt x="14965" y="8061"/>
                      <a:pt x="14944" y="8079"/>
                    </a:cubicBezTo>
                    <a:cubicBezTo>
                      <a:pt x="14920" y="8101"/>
                      <a:pt x="14903" y="8098"/>
                      <a:pt x="14881" y="8070"/>
                    </a:cubicBezTo>
                    <a:cubicBezTo>
                      <a:pt x="14858" y="8041"/>
                      <a:pt x="14859" y="8025"/>
                      <a:pt x="14890" y="8012"/>
                    </a:cubicBezTo>
                    <a:close/>
                    <a:moveTo>
                      <a:pt x="9010" y="8108"/>
                    </a:moveTo>
                    <a:cubicBezTo>
                      <a:pt x="9022" y="8105"/>
                      <a:pt x="9028" y="8109"/>
                      <a:pt x="9046" y="8128"/>
                    </a:cubicBezTo>
                    <a:cubicBezTo>
                      <a:pt x="9095" y="8179"/>
                      <a:pt x="9111" y="8359"/>
                      <a:pt x="9073" y="8436"/>
                    </a:cubicBezTo>
                    <a:cubicBezTo>
                      <a:pt x="9010" y="8562"/>
                      <a:pt x="8927" y="8495"/>
                      <a:pt x="8911" y="8311"/>
                    </a:cubicBezTo>
                    <a:cubicBezTo>
                      <a:pt x="8905" y="8244"/>
                      <a:pt x="8913" y="8208"/>
                      <a:pt x="8956" y="8157"/>
                    </a:cubicBezTo>
                    <a:cubicBezTo>
                      <a:pt x="8981" y="8125"/>
                      <a:pt x="8997" y="8112"/>
                      <a:pt x="9010" y="8108"/>
                    </a:cubicBezTo>
                    <a:close/>
                    <a:moveTo>
                      <a:pt x="9812" y="8253"/>
                    </a:moveTo>
                    <a:lnTo>
                      <a:pt x="9677" y="8503"/>
                    </a:lnTo>
                    <a:cubicBezTo>
                      <a:pt x="9603" y="8642"/>
                      <a:pt x="9550" y="8762"/>
                      <a:pt x="9560" y="8773"/>
                    </a:cubicBezTo>
                    <a:cubicBezTo>
                      <a:pt x="9570" y="8783"/>
                      <a:pt x="9772" y="8813"/>
                      <a:pt x="10011" y="8840"/>
                    </a:cubicBezTo>
                    <a:cubicBezTo>
                      <a:pt x="10786" y="8928"/>
                      <a:pt x="11620" y="9140"/>
                      <a:pt x="11950" y="9331"/>
                    </a:cubicBezTo>
                    <a:cubicBezTo>
                      <a:pt x="12240" y="9500"/>
                      <a:pt x="12037" y="9305"/>
                      <a:pt x="11652" y="9042"/>
                    </a:cubicBezTo>
                    <a:cubicBezTo>
                      <a:pt x="11081" y="8652"/>
                      <a:pt x="10516" y="8384"/>
                      <a:pt x="10038" y="8291"/>
                    </a:cubicBezTo>
                    <a:lnTo>
                      <a:pt x="9812" y="8253"/>
                    </a:lnTo>
                    <a:close/>
                    <a:moveTo>
                      <a:pt x="16486" y="8253"/>
                    </a:moveTo>
                    <a:lnTo>
                      <a:pt x="16288" y="8291"/>
                    </a:lnTo>
                    <a:cubicBezTo>
                      <a:pt x="15976" y="8353"/>
                      <a:pt x="15546" y="8514"/>
                      <a:pt x="15206" y="8696"/>
                    </a:cubicBezTo>
                    <a:cubicBezTo>
                      <a:pt x="14892" y="8863"/>
                      <a:pt x="14195" y="9340"/>
                      <a:pt x="14150" y="9418"/>
                    </a:cubicBezTo>
                    <a:cubicBezTo>
                      <a:pt x="14137" y="9442"/>
                      <a:pt x="14201" y="9412"/>
                      <a:pt x="14295" y="9360"/>
                    </a:cubicBezTo>
                    <a:cubicBezTo>
                      <a:pt x="14717" y="9130"/>
                      <a:pt x="15492" y="8936"/>
                      <a:pt x="16279" y="8850"/>
                    </a:cubicBezTo>
                    <a:cubicBezTo>
                      <a:pt x="16526" y="8823"/>
                      <a:pt x="16729" y="8792"/>
                      <a:pt x="16739" y="8782"/>
                    </a:cubicBezTo>
                    <a:cubicBezTo>
                      <a:pt x="16748" y="8772"/>
                      <a:pt x="16696" y="8643"/>
                      <a:pt x="16622" y="8503"/>
                    </a:cubicBezTo>
                    <a:lnTo>
                      <a:pt x="16486" y="8253"/>
                    </a:lnTo>
                    <a:close/>
                    <a:moveTo>
                      <a:pt x="10146" y="9129"/>
                    </a:moveTo>
                    <a:cubicBezTo>
                      <a:pt x="9962" y="9125"/>
                      <a:pt x="9941" y="9177"/>
                      <a:pt x="9876" y="9322"/>
                    </a:cubicBezTo>
                    <a:lnTo>
                      <a:pt x="9785" y="9524"/>
                    </a:lnTo>
                    <a:lnTo>
                      <a:pt x="10444" y="9505"/>
                    </a:lnTo>
                    <a:cubicBezTo>
                      <a:pt x="10807" y="9497"/>
                      <a:pt x="11247" y="9510"/>
                      <a:pt x="11427" y="9534"/>
                    </a:cubicBezTo>
                    <a:cubicBezTo>
                      <a:pt x="11892" y="9593"/>
                      <a:pt x="11934" y="9593"/>
                      <a:pt x="11887" y="9543"/>
                    </a:cubicBezTo>
                    <a:cubicBezTo>
                      <a:pt x="11796" y="9448"/>
                      <a:pt x="11134" y="9249"/>
                      <a:pt x="10696" y="9187"/>
                    </a:cubicBezTo>
                    <a:cubicBezTo>
                      <a:pt x="10429" y="9149"/>
                      <a:pt x="10256" y="9132"/>
                      <a:pt x="10146" y="9129"/>
                    </a:cubicBezTo>
                    <a:close/>
                    <a:moveTo>
                      <a:pt x="16351" y="9129"/>
                    </a:moveTo>
                    <a:lnTo>
                      <a:pt x="15999" y="9158"/>
                    </a:lnTo>
                    <a:cubicBezTo>
                      <a:pt x="15500" y="9190"/>
                      <a:pt x="14903" y="9322"/>
                      <a:pt x="14619" y="9466"/>
                    </a:cubicBezTo>
                    <a:cubicBezTo>
                      <a:pt x="14487" y="9533"/>
                      <a:pt x="14418" y="9579"/>
                      <a:pt x="14466" y="9562"/>
                    </a:cubicBezTo>
                    <a:cubicBezTo>
                      <a:pt x="14514" y="9546"/>
                      <a:pt x="14981" y="9521"/>
                      <a:pt x="15512" y="9505"/>
                    </a:cubicBezTo>
                    <a:lnTo>
                      <a:pt x="16486" y="9476"/>
                    </a:lnTo>
                    <a:lnTo>
                      <a:pt x="16414" y="9302"/>
                    </a:lnTo>
                    <a:lnTo>
                      <a:pt x="16351" y="9129"/>
                    </a:lnTo>
                    <a:close/>
                    <a:moveTo>
                      <a:pt x="18398" y="9630"/>
                    </a:moveTo>
                    <a:cubicBezTo>
                      <a:pt x="18378" y="9626"/>
                      <a:pt x="18368" y="9631"/>
                      <a:pt x="18353" y="9659"/>
                    </a:cubicBezTo>
                    <a:cubicBezTo>
                      <a:pt x="18334" y="9695"/>
                      <a:pt x="18289" y="9726"/>
                      <a:pt x="18254" y="9726"/>
                    </a:cubicBezTo>
                    <a:cubicBezTo>
                      <a:pt x="18176" y="9726"/>
                      <a:pt x="18181" y="9739"/>
                      <a:pt x="18254" y="9890"/>
                    </a:cubicBezTo>
                    <a:cubicBezTo>
                      <a:pt x="18286" y="9956"/>
                      <a:pt x="18321" y="9991"/>
                      <a:pt x="18335" y="9977"/>
                    </a:cubicBezTo>
                    <a:cubicBezTo>
                      <a:pt x="18349" y="9962"/>
                      <a:pt x="18400" y="9978"/>
                      <a:pt x="18443" y="10005"/>
                    </a:cubicBezTo>
                    <a:cubicBezTo>
                      <a:pt x="18547" y="10070"/>
                      <a:pt x="18545" y="10069"/>
                      <a:pt x="18516" y="9986"/>
                    </a:cubicBezTo>
                    <a:cubicBezTo>
                      <a:pt x="18502" y="9947"/>
                      <a:pt x="18513" y="9880"/>
                      <a:pt x="18543" y="9842"/>
                    </a:cubicBezTo>
                    <a:cubicBezTo>
                      <a:pt x="18586" y="9785"/>
                      <a:pt x="18573" y="9761"/>
                      <a:pt x="18489" y="9688"/>
                    </a:cubicBezTo>
                    <a:cubicBezTo>
                      <a:pt x="18446" y="9650"/>
                      <a:pt x="18418" y="9633"/>
                      <a:pt x="18398" y="9630"/>
                    </a:cubicBezTo>
                    <a:close/>
                    <a:moveTo>
                      <a:pt x="9578" y="9707"/>
                    </a:moveTo>
                    <a:lnTo>
                      <a:pt x="9858" y="10150"/>
                    </a:lnTo>
                    <a:cubicBezTo>
                      <a:pt x="10207" y="10697"/>
                      <a:pt x="10858" y="11402"/>
                      <a:pt x="11319" y="11729"/>
                    </a:cubicBezTo>
                    <a:cubicBezTo>
                      <a:pt x="12167" y="12333"/>
                      <a:pt x="13165" y="12717"/>
                      <a:pt x="14205" y="12846"/>
                    </a:cubicBezTo>
                    <a:cubicBezTo>
                      <a:pt x="14607" y="12896"/>
                      <a:pt x="15151" y="12900"/>
                      <a:pt x="15134" y="12856"/>
                    </a:cubicBezTo>
                    <a:cubicBezTo>
                      <a:pt x="15126" y="12836"/>
                      <a:pt x="14929" y="12453"/>
                      <a:pt x="14701" y="11999"/>
                    </a:cubicBezTo>
                    <a:cubicBezTo>
                      <a:pt x="14310" y="11220"/>
                      <a:pt x="14280" y="11175"/>
                      <a:pt x="14178" y="11200"/>
                    </a:cubicBezTo>
                    <a:cubicBezTo>
                      <a:pt x="14118" y="11214"/>
                      <a:pt x="13775" y="11233"/>
                      <a:pt x="13411" y="11248"/>
                    </a:cubicBezTo>
                    <a:cubicBezTo>
                      <a:pt x="12649" y="11279"/>
                      <a:pt x="12143" y="11211"/>
                      <a:pt x="11517" y="10978"/>
                    </a:cubicBezTo>
                    <a:cubicBezTo>
                      <a:pt x="10884" y="10743"/>
                      <a:pt x="10469" y="10479"/>
                      <a:pt x="9767" y="9871"/>
                    </a:cubicBezTo>
                    <a:lnTo>
                      <a:pt x="9578" y="9707"/>
                    </a:lnTo>
                    <a:close/>
                    <a:moveTo>
                      <a:pt x="12058" y="10169"/>
                    </a:moveTo>
                    <a:cubicBezTo>
                      <a:pt x="12045" y="10169"/>
                      <a:pt x="12030" y="10184"/>
                      <a:pt x="12004" y="10217"/>
                    </a:cubicBezTo>
                    <a:cubicBezTo>
                      <a:pt x="11973" y="10257"/>
                      <a:pt x="11916" y="10285"/>
                      <a:pt x="11878" y="10285"/>
                    </a:cubicBezTo>
                    <a:cubicBezTo>
                      <a:pt x="11824" y="10285"/>
                      <a:pt x="11819" y="10299"/>
                      <a:pt x="11860" y="10343"/>
                    </a:cubicBezTo>
                    <a:cubicBezTo>
                      <a:pt x="11889" y="10373"/>
                      <a:pt x="11914" y="10428"/>
                      <a:pt x="11914" y="10468"/>
                    </a:cubicBezTo>
                    <a:cubicBezTo>
                      <a:pt x="11914" y="10516"/>
                      <a:pt x="11953" y="10541"/>
                      <a:pt x="12040" y="10545"/>
                    </a:cubicBezTo>
                    <a:cubicBezTo>
                      <a:pt x="12135" y="10548"/>
                      <a:pt x="12175" y="10533"/>
                      <a:pt x="12175" y="10477"/>
                    </a:cubicBezTo>
                    <a:cubicBezTo>
                      <a:pt x="12175" y="10435"/>
                      <a:pt x="12192" y="10373"/>
                      <a:pt x="12220" y="10343"/>
                    </a:cubicBezTo>
                    <a:cubicBezTo>
                      <a:pt x="12261" y="10299"/>
                      <a:pt x="12258" y="10285"/>
                      <a:pt x="12202" y="10285"/>
                    </a:cubicBezTo>
                    <a:cubicBezTo>
                      <a:pt x="12163" y="10285"/>
                      <a:pt x="12115" y="10257"/>
                      <a:pt x="12094" y="10217"/>
                    </a:cubicBezTo>
                    <a:cubicBezTo>
                      <a:pt x="12077" y="10184"/>
                      <a:pt x="12071" y="10169"/>
                      <a:pt x="12058" y="10169"/>
                    </a:cubicBezTo>
                    <a:close/>
                    <a:moveTo>
                      <a:pt x="15161" y="11286"/>
                    </a:moveTo>
                    <a:cubicBezTo>
                      <a:pt x="14959" y="11290"/>
                      <a:pt x="14775" y="11313"/>
                      <a:pt x="14746" y="11344"/>
                    </a:cubicBezTo>
                    <a:cubicBezTo>
                      <a:pt x="14706" y="11386"/>
                      <a:pt x="14757" y="11543"/>
                      <a:pt x="14971" y="12028"/>
                    </a:cubicBezTo>
                    <a:lnTo>
                      <a:pt x="15251" y="12663"/>
                    </a:lnTo>
                    <a:lnTo>
                      <a:pt x="15494" y="12105"/>
                    </a:lnTo>
                    <a:cubicBezTo>
                      <a:pt x="15826" y="11360"/>
                      <a:pt x="15824" y="11369"/>
                      <a:pt x="15675" y="11325"/>
                    </a:cubicBezTo>
                    <a:cubicBezTo>
                      <a:pt x="15578" y="11296"/>
                      <a:pt x="15362" y="11282"/>
                      <a:pt x="15161" y="11286"/>
                    </a:cubicBezTo>
                    <a:close/>
                    <a:moveTo>
                      <a:pt x="21176" y="13934"/>
                    </a:moveTo>
                    <a:cubicBezTo>
                      <a:pt x="21079" y="13967"/>
                      <a:pt x="20950" y="14217"/>
                      <a:pt x="20933" y="14406"/>
                    </a:cubicBezTo>
                    <a:cubicBezTo>
                      <a:pt x="20923" y="14515"/>
                      <a:pt x="20872" y="14568"/>
                      <a:pt x="20698" y="14676"/>
                    </a:cubicBezTo>
                    <a:cubicBezTo>
                      <a:pt x="20391" y="14867"/>
                      <a:pt x="20292" y="14978"/>
                      <a:pt x="20175" y="15244"/>
                    </a:cubicBezTo>
                    <a:lnTo>
                      <a:pt x="20067" y="15475"/>
                    </a:lnTo>
                    <a:lnTo>
                      <a:pt x="20301" y="15514"/>
                    </a:lnTo>
                    <a:cubicBezTo>
                      <a:pt x="20557" y="15554"/>
                      <a:pt x="20656" y="15623"/>
                      <a:pt x="20527" y="15668"/>
                    </a:cubicBezTo>
                    <a:cubicBezTo>
                      <a:pt x="20110" y="15813"/>
                      <a:pt x="19953" y="15923"/>
                      <a:pt x="19868" y="16140"/>
                    </a:cubicBezTo>
                    <a:cubicBezTo>
                      <a:pt x="19805" y="16303"/>
                      <a:pt x="19388" y="16804"/>
                      <a:pt x="19318" y="16804"/>
                    </a:cubicBezTo>
                    <a:cubicBezTo>
                      <a:pt x="19298" y="16804"/>
                      <a:pt x="19248" y="16724"/>
                      <a:pt x="19210" y="16621"/>
                    </a:cubicBezTo>
                    <a:cubicBezTo>
                      <a:pt x="19151" y="16465"/>
                      <a:pt x="19126" y="16429"/>
                      <a:pt x="19021" y="16429"/>
                    </a:cubicBezTo>
                    <a:cubicBezTo>
                      <a:pt x="18882" y="16429"/>
                      <a:pt x="18801" y="16533"/>
                      <a:pt x="18714" y="16823"/>
                    </a:cubicBezTo>
                    <a:cubicBezTo>
                      <a:pt x="18650" y="17040"/>
                      <a:pt x="18714" y="17133"/>
                      <a:pt x="18930" y="17151"/>
                    </a:cubicBezTo>
                    <a:cubicBezTo>
                      <a:pt x="19005" y="17157"/>
                      <a:pt x="19077" y="17182"/>
                      <a:pt x="19093" y="17199"/>
                    </a:cubicBezTo>
                    <a:cubicBezTo>
                      <a:pt x="19138" y="17247"/>
                      <a:pt x="18931" y="17456"/>
                      <a:pt x="18651" y="17652"/>
                    </a:cubicBezTo>
                    <a:cubicBezTo>
                      <a:pt x="18362" y="17853"/>
                      <a:pt x="18408" y="17879"/>
                      <a:pt x="18777" y="17729"/>
                    </a:cubicBezTo>
                    <a:cubicBezTo>
                      <a:pt x="18977" y="17647"/>
                      <a:pt x="19042" y="17593"/>
                      <a:pt x="19111" y="17449"/>
                    </a:cubicBezTo>
                    <a:cubicBezTo>
                      <a:pt x="19157" y="17352"/>
                      <a:pt x="19201" y="17242"/>
                      <a:pt x="19201" y="17209"/>
                    </a:cubicBezTo>
                    <a:cubicBezTo>
                      <a:pt x="19201" y="17175"/>
                      <a:pt x="19311" y="17032"/>
                      <a:pt x="19454" y="16881"/>
                    </a:cubicBezTo>
                    <a:cubicBezTo>
                      <a:pt x="19697" y="16624"/>
                      <a:pt x="19727" y="16608"/>
                      <a:pt x="19832" y="16660"/>
                    </a:cubicBezTo>
                    <a:cubicBezTo>
                      <a:pt x="20000" y="16741"/>
                      <a:pt x="20099" y="16727"/>
                      <a:pt x="20175" y="16612"/>
                    </a:cubicBezTo>
                    <a:cubicBezTo>
                      <a:pt x="20269" y="16469"/>
                      <a:pt x="20259" y="16309"/>
                      <a:pt x="20157" y="16275"/>
                    </a:cubicBezTo>
                    <a:cubicBezTo>
                      <a:pt x="20111" y="16259"/>
                      <a:pt x="20051" y="16216"/>
                      <a:pt x="20022" y="16178"/>
                    </a:cubicBezTo>
                    <a:cubicBezTo>
                      <a:pt x="19936" y="16068"/>
                      <a:pt x="20069" y="15950"/>
                      <a:pt x="20482" y="15783"/>
                    </a:cubicBezTo>
                    <a:cubicBezTo>
                      <a:pt x="20834" y="15642"/>
                      <a:pt x="21032" y="15488"/>
                      <a:pt x="21032" y="15340"/>
                    </a:cubicBezTo>
                    <a:cubicBezTo>
                      <a:pt x="21032" y="15281"/>
                      <a:pt x="20684" y="15177"/>
                      <a:pt x="20482" y="15177"/>
                    </a:cubicBezTo>
                    <a:cubicBezTo>
                      <a:pt x="20424" y="15177"/>
                      <a:pt x="20370" y="15153"/>
                      <a:pt x="20355" y="15129"/>
                    </a:cubicBezTo>
                    <a:cubicBezTo>
                      <a:pt x="20312" y="15053"/>
                      <a:pt x="20675" y="14805"/>
                      <a:pt x="20978" y="14705"/>
                    </a:cubicBezTo>
                    <a:cubicBezTo>
                      <a:pt x="21135" y="14653"/>
                      <a:pt x="21301" y="14576"/>
                      <a:pt x="21347" y="14532"/>
                    </a:cubicBezTo>
                    <a:cubicBezTo>
                      <a:pt x="21455" y="14429"/>
                      <a:pt x="21560" y="14177"/>
                      <a:pt x="21528" y="14089"/>
                    </a:cubicBezTo>
                    <a:cubicBezTo>
                      <a:pt x="21503" y="14020"/>
                      <a:pt x="21372" y="13951"/>
                      <a:pt x="21266" y="13934"/>
                    </a:cubicBezTo>
                    <a:cubicBezTo>
                      <a:pt x="21231" y="13929"/>
                      <a:pt x="21201" y="13926"/>
                      <a:pt x="21176" y="13934"/>
                    </a:cubicBezTo>
                    <a:close/>
                    <a:moveTo>
                      <a:pt x="10949" y="14734"/>
                    </a:moveTo>
                    <a:lnTo>
                      <a:pt x="10877" y="14897"/>
                    </a:lnTo>
                    <a:cubicBezTo>
                      <a:pt x="10833" y="15000"/>
                      <a:pt x="10797" y="15277"/>
                      <a:pt x="10777" y="15649"/>
                    </a:cubicBezTo>
                    <a:cubicBezTo>
                      <a:pt x="10742" y="16316"/>
                      <a:pt x="10707" y="16425"/>
                      <a:pt x="10435" y="16573"/>
                    </a:cubicBezTo>
                    <a:cubicBezTo>
                      <a:pt x="10282" y="16656"/>
                      <a:pt x="10074" y="16877"/>
                      <a:pt x="10074" y="16968"/>
                    </a:cubicBezTo>
                    <a:cubicBezTo>
                      <a:pt x="10074" y="17071"/>
                      <a:pt x="9821" y="17335"/>
                      <a:pt x="9533" y="17526"/>
                    </a:cubicBezTo>
                    <a:cubicBezTo>
                      <a:pt x="9353" y="17646"/>
                      <a:pt x="9208" y="17755"/>
                      <a:pt x="9208" y="17767"/>
                    </a:cubicBezTo>
                    <a:cubicBezTo>
                      <a:pt x="9208" y="17789"/>
                      <a:pt x="9465" y="17758"/>
                      <a:pt x="9731" y="17700"/>
                    </a:cubicBezTo>
                    <a:cubicBezTo>
                      <a:pt x="9863" y="17671"/>
                      <a:pt x="9892" y="17635"/>
                      <a:pt x="9975" y="17411"/>
                    </a:cubicBezTo>
                    <a:cubicBezTo>
                      <a:pt x="10056" y="17192"/>
                      <a:pt x="10099" y="17137"/>
                      <a:pt x="10290" y="17026"/>
                    </a:cubicBezTo>
                    <a:cubicBezTo>
                      <a:pt x="10413" y="16954"/>
                      <a:pt x="10550" y="16836"/>
                      <a:pt x="10597" y="16766"/>
                    </a:cubicBezTo>
                    <a:cubicBezTo>
                      <a:pt x="10736" y="16557"/>
                      <a:pt x="10857" y="16110"/>
                      <a:pt x="10886" y="15687"/>
                    </a:cubicBezTo>
                    <a:cubicBezTo>
                      <a:pt x="10900" y="15469"/>
                      <a:pt x="10920" y="15167"/>
                      <a:pt x="10931" y="15013"/>
                    </a:cubicBezTo>
                    <a:lnTo>
                      <a:pt x="10949" y="14734"/>
                    </a:lnTo>
                    <a:close/>
                    <a:moveTo>
                      <a:pt x="7468" y="15138"/>
                    </a:moveTo>
                    <a:cubicBezTo>
                      <a:pt x="7437" y="15144"/>
                      <a:pt x="7400" y="15175"/>
                      <a:pt x="7350" y="15225"/>
                    </a:cubicBezTo>
                    <a:lnTo>
                      <a:pt x="7242" y="15331"/>
                    </a:lnTo>
                    <a:lnTo>
                      <a:pt x="7341" y="15437"/>
                    </a:lnTo>
                    <a:cubicBezTo>
                      <a:pt x="7426" y="15533"/>
                      <a:pt x="7441" y="15542"/>
                      <a:pt x="7522" y="15485"/>
                    </a:cubicBezTo>
                    <a:cubicBezTo>
                      <a:pt x="7631" y="15407"/>
                      <a:pt x="7642" y="15226"/>
                      <a:pt x="7540" y="15157"/>
                    </a:cubicBezTo>
                    <a:cubicBezTo>
                      <a:pt x="7525" y="15148"/>
                      <a:pt x="7508" y="15141"/>
                      <a:pt x="7495" y="15138"/>
                    </a:cubicBezTo>
                    <a:cubicBezTo>
                      <a:pt x="7485" y="15136"/>
                      <a:pt x="7478" y="15136"/>
                      <a:pt x="7468" y="15138"/>
                    </a:cubicBezTo>
                    <a:close/>
                    <a:moveTo>
                      <a:pt x="14214" y="15196"/>
                    </a:moveTo>
                    <a:cubicBezTo>
                      <a:pt x="14187" y="15200"/>
                      <a:pt x="14166" y="15222"/>
                      <a:pt x="14132" y="15254"/>
                    </a:cubicBezTo>
                    <a:cubicBezTo>
                      <a:pt x="14030" y="15353"/>
                      <a:pt x="14030" y="15404"/>
                      <a:pt x="14123" y="15514"/>
                    </a:cubicBezTo>
                    <a:cubicBezTo>
                      <a:pt x="14212" y="15618"/>
                      <a:pt x="14222" y="15610"/>
                      <a:pt x="14322" y="15514"/>
                    </a:cubicBezTo>
                    <a:cubicBezTo>
                      <a:pt x="14428" y="15411"/>
                      <a:pt x="14416" y="15289"/>
                      <a:pt x="14304" y="15225"/>
                    </a:cubicBezTo>
                    <a:cubicBezTo>
                      <a:pt x="14268" y="15204"/>
                      <a:pt x="14240" y="15192"/>
                      <a:pt x="14214" y="15196"/>
                    </a:cubicBezTo>
                    <a:close/>
                    <a:moveTo>
                      <a:pt x="11670" y="15504"/>
                    </a:moveTo>
                    <a:cubicBezTo>
                      <a:pt x="11662" y="15503"/>
                      <a:pt x="11641" y="15532"/>
                      <a:pt x="11616" y="15591"/>
                    </a:cubicBezTo>
                    <a:cubicBezTo>
                      <a:pt x="11573" y="15697"/>
                      <a:pt x="11541" y="16008"/>
                      <a:pt x="11517" y="16477"/>
                    </a:cubicBezTo>
                    <a:cubicBezTo>
                      <a:pt x="11496" y="16874"/>
                      <a:pt x="11465" y="17251"/>
                      <a:pt x="11454" y="17315"/>
                    </a:cubicBezTo>
                    <a:cubicBezTo>
                      <a:pt x="11438" y="17400"/>
                      <a:pt x="11450" y="17392"/>
                      <a:pt x="11499" y="17276"/>
                    </a:cubicBezTo>
                    <a:cubicBezTo>
                      <a:pt x="11569" y="17109"/>
                      <a:pt x="11625" y="16613"/>
                      <a:pt x="11661" y="15870"/>
                    </a:cubicBezTo>
                    <a:cubicBezTo>
                      <a:pt x="11674" y="15602"/>
                      <a:pt x="11685" y="15506"/>
                      <a:pt x="11670" y="15504"/>
                    </a:cubicBezTo>
                    <a:close/>
                    <a:moveTo>
                      <a:pt x="5610" y="15514"/>
                    </a:moveTo>
                    <a:cubicBezTo>
                      <a:pt x="5602" y="15505"/>
                      <a:pt x="5569" y="15609"/>
                      <a:pt x="5538" y="15745"/>
                    </a:cubicBezTo>
                    <a:cubicBezTo>
                      <a:pt x="5502" y="15896"/>
                      <a:pt x="5476" y="16280"/>
                      <a:pt x="5474" y="16746"/>
                    </a:cubicBezTo>
                    <a:cubicBezTo>
                      <a:pt x="5473" y="17446"/>
                      <a:pt x="5487" y="17514"/>
                      <a:pt x="5565" y="17575"/>
                    </a:cubicBezTo>
                    <a:cubicBezTo>
                      <a:pt x="5759" y="17727"/>
                      <a:pt x="5936" y="17643"/>
                      <a:pt x="6088" y="17324"/>
                    </a:cubicBezTo>
                    <a:cubicBezTo>
                      <a:pt x="6146" y="17201"/>
                      <a:pt x="6166" y="17186"/>
                      <a:pt x="6214" y="17228"/>
                    </a:cubicBezTo>
                    <a:cubicBezTo>
                      <a:pt x="6247" y="17257"/>
                      <a:pt x="6343" y="17275"/>
                      <a:pt x="6421" y="17266"/>
                    </a:cubicBezTo>
                    <a:cubicBezTo>
                      <a:pt x="6535" y="17255"/>
                      <a:pt x="6592" y="17204"/>
                      <a:pt x="6692" y="17045"/>
                    </a:cubicBezTo>
                    <a:cubicBezTo>
                      <a:pt x="6805" y="16865"/>
                      <a:pt x="6833" y="16847"/>
                      <a:pt x="6935" y="16881"/>
                    </a:cubicBezTo>
                    <a:cubicBezTo>
                      <a:pt x="7159" y="16955"/>
                      <a:pt x="7490" y="16927"/>
                      <a:pt x="7621" y="16823"/>
                    </a:cubicBezTo>
                    <a:cubicBezTo>
                      <a:pt x="7858" y="16636"/>
                      <a:pt x="7998" y="16359"/>
                      <a:pt x="8000" y="16092"/>
                    </a:cubicBezTo>
                    <a:cubicBezTo>
                      <a:pt x="8001" y="15850"/>
                      <a:pt x="8006" y="15846"/>
                      <a:pt x="7864" y="15832"/>
                    </a:cubicBezTo>
                    <a:cubicBezTo>
                      <a:pt x="7667" y="15811"/>
                      <a:pt x="7463" y="15964"/>
                      <a:pt x="7269" y="16265"/>
                    </a:cubicBezTo>
                    <a:cubicBezTo>
                      <a:pt x="7143" y="16460"/>
                      <a:pt x="7082" y="16510"/>
                      <a:pt x="7008" y="16496"/>
                    </a:cubicBezTo>
                    <a:cubicBezTo>
                      <a:pt x="6936" y="16482"/>
                      <a:pt x="6893" y="16516"/>
                      <a:pt x="6818" y="16640"/>
                    </a:cubicBezTo>
                    <a:cubicBezTo>
                      <a:pt x="6703" y="16833"/>
                      <a:pt x="6553" y="16911"/>
                      <a:pt x="6367" y="16872"/>
                    </a:cubicBezTo>
                    <a:cubicBezTo>
                      <a:pt x="6260" y="16849"/>
                      <a:pt x="6220" y="16867"/>
                      <a:pt x="6115" y="16987"/>
                    </a:cubicBezTo>
                    <a:cubicBezTo>
                      <a:pt x="5892" y="17242"/>
                      <a:pt x="5643" y="17157"/>
                      <a:pt x="5583" y="16804"/>
                    </a:cubicBezTo>
                    <a:cubicBezTo>
                      <a:pt x="5563" y="16690"/>
                      <a:pt x="5562" y="16356"/>
                      <a:pt x="5583" y="16063"/>
                    </a:cubicBezTo>
                    <a:cubicBezTo>
                      <a:pt x="5603" y="15769"/>
                      <a:pt x="5618" y="15522"/>
                      <a:pt x="5610" y="15514"/>
                    </a:cubicBezTo>
                    <a:close/>
                    <a:moveTo>
                      <a:pt x="8613" y="15514"/>
                    </a:moveTo>
                    <a:cubicBezTo>
                      <a:pt x="8566" y="15541"/>
                      <a:pt x="8496" y="16106"/>
                      <a:pt x="8478" y="16631"/>
                    </a:cubicBezTo>
                    <a:cubicBezTo>
                      <a:pt x="8454" y="17309"/>
                      <a:pt x="8468" y="17458"/>
                      <a:pt x="8577" y="17575"/>
                    </a:cubicBezTo>
                    <a:cubicBezTo>
                      <a:pt x="8657" y="17660"/>
                      <a:pt x="8786" y="17665"/>
                      <a:pt x="8911" y="17594"/>
                    </a:cubicBezTo>
                    <a:cubicBezTo>
                      <a:pt x="9012" y="17536"/>
                      <a:pt x="9162" y="17210"/>
                      <a:pt x="9163" y="17045"/>
                    </a:cubicBezTo>
                    <a:lnTo>
                      <a:pt x="9163" y="16929"/>
                    </a:lnTo>
                    <a:lnTo>
                      <a:pt x="9064" y="17026"/>
                    </a:lnTo>
                    <a:cubicBezTo>
                      <a:pt x="8878" y="17212"/>
                      <a:pt x="8668" y="17131"/>
                      <a:pt x="8595" y="16843"/>
                    </a:cubicBezTo>
                    <a:cubicBezTo>
                      <a:pt x="8561" y="16707"/>
                      <a:pt x="8563" y="16494"/>
                      <a:pt x="8595" y="16092"/>
                    </a:cubicBezTo>
                    <a:cubicBezTo>
                      <a:pt x="8620" y="15782"/>
                      <a:pt x="8631" y="15523"/>
                      <a:pt x="8622" y="15514"/>
                    </a:cubicBezTo>
                    <a:cubicBezTo>
                      <a:pt x="8619" y="15511"/>
                      <a:pt x="8616" y="15512"/>
                      <a:pt x="8613" y="15514"/>
                    </a:cubicBezTo>
                    <a:close/>
                    <a:moveTo>
                      <a:pt x="14358" y="15918"/>
                    </a:moveTo>
                    <a:cubicBezTo>
                      <a:pt x="14264" y="15918"/>
                      <a:pt x="14219" y="15959"/>
                      <a:pt x="14141" y="16130"/>
                    </a:cubicBezTo>
                    <a:cubicBezTo>
                      <a:pt x="14026" y="16383"/>
                      <a:pt x="14028" y="16452"/>
                      <a:pt x="14123" y="16554"/>
                    </a:cubicBezTo>
                    <a:cubicBezTo>
                      <a:pt x="14177" y="16611"/>
                      <a:pt x="14236" y="16623"/>
                      <a:pt x="14358" y="16602"/>
                    </a:cubicBezTo>
                    <a:cubicBezTo>
                      <a:pt x="14592" y="16562"/>
                      <a:pt x="14611" y="16640"/>
                      <a:pt x="14412" y="16843"/>
                    </a:cubicBezTo>
                    <a:cubicBezTo>
                      <a:pt x="14235" y="17022"/>
                      <a:pt x="13931" y="17159"/>
                      <a:pt x="13817" y="17112"/>
                    </a:cubicBezTo>
                    <a:cubicBezTo>
                      <a:pt x="13763" y="17090"/>
                      <a:pt x="13758" y="17063"/>
                      <a:pt x="13799" y="16949"/>
                    </a:cubicBezTo>
                    <a:cubicBezTo>
                      <a:pt x="13868" y="16753"/>
                      <a:pt x="13789" y="16669"/>
                      <a:pt x="13546" y="16669"/>
                    </a:cubicBezTo>
                    <a:cubicBezTo>
                      <a:pt x="13405" y="16669"/>
                      <a:pt x="13323" y="16695"/>
                      <a:pt x="13231" y="16785"/>
                    </a:cubicBezTo>
                    <a:cubicBezTo>
                      <a:pt x="13160" y="16854"/>
                      <a:pt x="13131" y="16917"/>
                      <a:pt x="13158" y="16929"/>
                    </a:cubicBezTo>
                    <a:cubicBezTo>
                      <a:pt x="13288" y="16988"/>
                      <a:pt x="13364" y="17080"/>
                      <a:pt x="13339" y="17151"/>
                    </a:cubicBezTo>
                    <a:cubicBezTo>
                      <a:pt x="13317" y="17210"/>
                      <a:pt x="13247" y="17228"/>
                      <a:pt x="13041" y="17228"/>
                    </a:cubicBezTo>
                    <a:cubicBezTo>
                      <a:pt x="12695" y="17228"/>
                      <a:pt x="12553" y="17314"/>
                      <a:pt x="12392" y="17613"/>
                    </a:cubicBezTo>
                    <a:cubicBezTo>
                      <a:pt x="12320" y="17747"/>
                      <a:pt x="12257" y="17873"/>
                      <a:pt x="12257" y="17892"/>
                    </a:cubicBezTo>
                    <a:cubicBezTo>
                      <a:pt x="12256" y="17952"/>
                      <a:pt x="12293" y="17931"/>
                      <a:pt x="12410" y="17806"/>
                    </a:cubicBezTo>
                    <a:cubicBezTo>
                      <a:pt x="12500" y="17709"/>
                      <a:pt x="12561" y="17682"/>
                      <a:pt x="12707" y="17690"/>
                    </a:cubicBezTo>
                    <a:cubicBezTo>
                      <a:pt x="13046" y="17709"/>
                      <a:pt x="13123" y="17688"/>
                      <a:pt x="13321" y="17526"/>
                    </a:cubicBezTo>
                    <a:cubicBezTo>
                      <a:pt x="13482" y="17395"/>
                      <a:pt x="13544" y="17371"/>
                      <a:pt x="13663" y="17392"/>
                    </a:cubicBezTo>
                    <a:cubicBezTo>
                      <a:pt x="14204" y="17485"/>
                      <a:pt x="14716" y="16907"/>
                      <a:pt x="14637" y="16294"/>
                    </a:cubicBezTo>
                    <a:cubicBezTo>
                      <a:pt x="14606" y="16046"/>
                      <a:pt x="14514" y="15918"/>
                      <a:pt x="14358" y="15918"/>
                    </a:cubicBezTo>
                    <a:close/>
                    <a:moveTo>
                      <a:pt x="3959" y="15995"/>
                    </a:moveTo>
                    <a:cubicBezTo>
                      <a:pt x="3935" y="15996"/>
                      <a:pt x="3906" y="16008"/>
                      <a:pt x="3869" y="16043"/>
                    </a:cubicBezTo>
                    <a:cubicBezTo>
                      <a:pt x="3808" y="16102"/>
                      <a:pt x="3771" y="16119"/>
                      <a:pt x="3716" y="16082"/>
                    </a:cubicBezTo>
                    <a:cubicBezTo>
                      <a:pt x="3552" y="15974"/>
                      <a:pt x="3388" y="16189"/>
                      <a:pt x="3517" y="16342"/>
                    </a:cubicBezTo>
                    <a:cubicBezTo>
                      <a:pt x="3608" y="16448"/>
                      <a:pt x="3627" y="16454"/>
                      <a:pt x="3734" y="16371"/>
                    </a:cubicBezTo>
                    <a:cubicBezTo>
                      <a:pt x="3795" y="16323"/>
                      <a:pt x="3830" y="16314"/>
                      <a:pt x="3887" y="16352"/>
                    </a:cubicBezTo>
                    <a:cubicBezTo>
                      <a:pt x="3946" y="16391"/>
                      <a:pt x="3989" y="16390"/>
                      <a:pt x="4058" y="16323"/>
                    </a:cubicBezTo>
                    <a:cubicBezTo>
                      <a:pt x="4174" y="16211"/>
                      <a:pt x="4169" y="16133"/>
                      <a:pt x="4049" y="16043"/>
                    </a:cubicBezTo>
                    <a:cubicBezTo>
                      <a:pt x="4006" y="16011"/>
                      <a:pt x="3983" y="15994"/>
                      <a:pt x="3959" y="15995"/>
                    </a:cubicBezTo>
                    <a:close/>
                    <a:moveTo>
                      <a:pt x="17830" y="16034"/>
                    </a:moveTo>
                    <a:cubicBezTo>
                      <a:pt x="17795" y="16036"/>
                      <a:pt x="17751" y="16049"/>
                      <a:pt x="17704" y="16063"/>
                    </a:cubicBezTo>
                    <a:cubicBezTo>
                      <a:pt x="17527" y="16115"/>
                      <a:pt x="17351" y="16306"/>
                      <a:pt x="17262" y="16535"/>
                    </a:cubicBezTo>
                    <a:cubicBezTo>
                      <a:pt x="17177" y="16750"/>
                      <a:pt x="17214" y="16886"/>
                      <a:pt x="17379" y="16977"/>
                    </a:cubicBezTo>
                    <a:lnTo>
                      <a:pt x="17514" y="17045"/>
                    </a:lnTo>
                    <a:lnTo>
                      <a:pt x="17406" y="17132"/>
                    </a:lnTo>
                    <a:cubicBezTo>
                      <a:pt x="17327" y="17196"/>
                      <a:pt x="17222" y="17217"/>
                      <a:pt x="17000" y="17218"/>
                    </a:cubicBezTo>
                    <a:cubicBezTo>
                      <a:pt x="16823" y="17219"/>
                      <a:pt x="16652" y="17253"/>
                      <a:pt x="16577" y="17295"/>
                    </a:cubicBezTo>
                    <a:cubicBezTo>
                      <a:pt x="16442" y="17370"/>
                      <a:pt x="16234" y="17713"/>
                      <a:pt x="16234" y="17854"/>
                    </a:cubicBezTo>
                    <a:cubicBezTo>
                      <a:pt x="16234" y="17925"/>
                      <a:pt x="16244" y="17918"/>
                      <a:pt x="16333" y="17815"/>
                    </a:cubicBezTo>
                    <a:cubicBezTo>
                      <a:pt x="16429" y="17705"/>
                      <a:pt x="16470" y="17694"/>
                      <a:pt x="16739" y="17700"/>
                    </a:cubicBezTo>
                    <a:cubicBezTo>
                      <a:pt x="16937" y="17704"/>
                      <a:pt x="17081" y="17682"/>
                      <a:pt x="17172" y="17632"/>
                    </a:cubicBezTo>
                    <a:cubicBezTo>
                      <a:pt x="17309" y="17556"/>
                      <a:pt x="18038" y="16741"/>
                      <a:pt x="18137" y="16554"/>
                    </a:cubicBezTo>
                    <a:cubicBezTo>
                      <a:pt x="18220" y="16396"/>
                      <a:pt x="18199" y="16363"/>
                      <a:pt x="18092" y="16467"/>
                    </a:cubicBezTo>
                    <a:cubicBezTo>
                      <a:pt x="17861" y="16691"/>
                      <a:pt x="17729" y="16709"/>
                      <a:pt x="17560" y="16554"/>
                    </a:cubicBezTo>
                    <a:cubicBezTo>
                      <a:pt x="17456" y="16459"/>
                      <a:pt x="17450" y="16435"/>
                      <a:pt x="17496" y="16342"/>
                    </a:cubicBezTo>
                    <a:cubicBezTo>
                      <a:pt x="17542" y="16251"/>
                      <a:pt x="17574" y="16242"/>
                      <a:pt x="17749" y="16255"/>
                    </a:cubicBezTo>
                    <a:cubicBezTo>
                      <a:pt x="17929" y="16269"/>
                      <a:pt x="17954" y="16256"/>
                      <a:pt x="17965" y="16169"/>
                    </a:cubicBezTo>
                    <a:cubicBezTo>
                      <a:pt x="17978" y="16074"/>
                      <a:pt x="17935" y="16027"/>
                      <a:pt x="17830" y="16034"/>
                    </a:cubicBezTo>
                    <a:close/>
                    <a:moveTo>
                      <a:pt x="7612" y="16178"/>
                    </a:moveTo>
                    <a:cubicBezTo>
                      <a:pt x="7643" y="16170"/>
                      <a:pt x="7678" y="16174"/>
                      <a:pt x="7711" y="16178"/>
                    </a:cubicBezTo>
                    <a:cubicBezTo>
                      <a:pt x="7811" y="16190"/>
                      <a:pt x="7901" y="16244"/>
                      <a:pt x="7882" y="16303"/>
                    </a:cubicBezTo>
                    <a:cubicBezTo>
                      <a:pt x="7873" y="16332"/>
                      <a:pt x="7817" y="16400"/>
                      <a:pt x="7756" y="16448"/>
                    </a:cubicBezTo>
                    <a:cubicBezTo>
                      <a:pt x="7622" y="16554"/>
                      <a:pt x="7313" y="16610"/>
                      <a:pt x="7269" y="16535"/>
                    </a:cubicBezTo>
                    <a:cubicBezTo>
                      <a:pt x="7230" y="16466"/>
                      <a:pt x="7466" y="16217"/>
                      <a:pt x="7612" y="16178"/>
                    </a:cubicBezTo>
                    <a:close/>
                    <a:moveTo>
                      <a:pt x="16667" y="16352"/>
                    </a:moveTo>
                    <a:cubicBezTo>
                      <a:pt x="16644" y="16352"/>
                      <a:pt x="16620" y="16368"/>
                      <a:pt x="16577" y="16409"/>
                    </a:cubicBezTo>
                    <a:cubicBezTo>
                      <a:pt x="16505" y="16479"/>
                      <a:pt x="16469" y="16490"/>
                      <a:pt x="16405" y="16448"/>
                    </a:cubicBezTo>
                    <a:cubicBezTo>
                      <a:pt x="16340" y="16404"/>
                      <a:pt x="16307" y="16413"/>
                      <a:pt x="16225" y="16506"/>
                    </a:cubicBezTo>
                    <a:cubicBezTo>
                      <a:pt x="16128" y="16615"/>
                      <a:pt x="16130" y="16617"/>
                      <a:pt x="16207" y="16708"/>
                    </a:cubicBezTo>
                    <a:cubicBezTo>
                      <a:pt x="16301" y="16819"/>
                      <a:pt x="16315" y="16821"/>
                      <a:pt x="16423" y="16737"/>
                    </a:cubicBezTo>
                    <a:cubicBezTo>
                      <a:pt x="16485" y="16689"/>
                      <a:pt x="16529" y="16689"/>
                      <a:pt x="16586" y="16727"/>
                    </a:cubicBezTo>
                    <a:cubicBezTo>
                      <a:pt x="16645" y="16767"/>
                      <a:pt x="16678" y="16756"/>
                      <a:pt x="16748" y="16689"/>
                    </a:cubicBezTo>
                    <a:cubicBezTo>
                      <a:pt x="16860" y="16580"/>
                      <a:pt x="16868" y="16516"/>
                      <a:pt x="16757" y="16409"/>
                    </a:cubicBezTo>
                    <a:cubicBezTo>
                      <a:pt x="16715" y="16369"/>
                      <a:pt x="16690" y="16351"/>
                      <a:pt x="16667" y="16352"/>
                    </a:cubicBezTo>
                    <a:close/>
                    <a:moveTo>
                      <a:pt x="12726" y="16361"/>
                    </a:moveTo>
                    <a:cubicBezTo>
                      <a:pt x="12701" y="16362"/>
                      <a:pt x="12681" y="16383"/>
                      <a:pt x="12644" y="16419"/>
                    </a:cubicBezTo>
                    <a:cubicBezTo>
                      <a:pt x="12575" y="16486"/>
                      <a:pt x="12544" y="16491"/>
                      <a:pt x="12464" y="16438"/>
                    </a:cubicBezTo>
                    <a:cubicBezTo>
                      <a:pt x="12380" y="16382"/>
                      <a:pt x="12364" y="16386"/>
                      <a:pt x="12275" y="16506"/>
                    </a:cubicBezTo>
                    <a:cubicBezTo>
                      <a:pt x="12183" y="16628"/>
                      <a:pt x="12182" y="16641"/>
                      <a:pt x="12248" y="16717"/>
                    </a:cubicBezTo>
                    <a:cubicBezTo>
                      <a:pt x="12332" y="16817"/>
                      <a:pt x="12390" y="16822"/>
                      <a:pt x="12500" y="16737"/>
                    </a:cubicBezTo>
                    <a:cubicBezTo>
                      <a:pt x="12562" y="16689"/>
                      <a:pt x="12606" y="16689"/>
                      <a:pt x="12662" y="16727"/>
                    </a:cubicBezTo>
                    <a:cubicBezTo>
                      <a:pt x="12722" y="16767"/>
                      <a:pt x="12755" y="16756"/>
                      <a:pt x="12825" y="16689"/>
                    </a:cubicBezTo>
                    <a:cubicBezTo>
                      <a:pt x="12940" y="16577"/>
                      <a:pt x="12935" y="16499"/>
                      <a:pt x="12816" y="16409"/>
                    </a:cubicBezTo>
                    <a:cubicBezTo>
                      <a:pt x="12772" y="16377"/>
                      <a:pt x="12750" y="16360"/>
                      <a:pt x="12726" y="16361"/>
                    </a:cubicBezTo>
                    <a:close/>
                    <a:moveTo>
                      <a:pt x="15729" y="16525"/>
                    </a:moveTo>
                    <a:cubicBezTo>
                      <a:pt x="15719" y="16525"/>
                      <a:pt x="15663" y="16639"/>
                      <a:pt x="15603" y="16775"/>
                    </a:cubicBezTo>
                    <a:cubicBezTo>
                      <a:pt x="15499" y="17008"/>
                      <a:pt x="15113" y="17451"/>
                      <a:pt x="14773" y="17729"/>
                    </a:cubicBezTo>
                    <a:cubicBezTo>
                      <a:pt x="14701" y="17787"/>
                      <a:pt x="14665" y="17826"/>
                      <a:pt x="14701" y="17815"/>
                    </a:cubicBezTo>
                    <a:cubicBezTo>
                      <a:pt x="15286" y="17634"/>
                      <a:pt x="15390" y="17558"/>
                      <a:pt x="15521" y="17228"/>
                    </a:cubicBezTo>
                    <a:cubicBezTo>
                      <a:pt x="15619" y="16982"/>
                      <a:pt x="15756" y="16525"/>
                      <a:pt x="15729" y="16525"/>
                    </a:cubicBezTo>
                    <a:close/>
                    <a:moveTo>
                      <a:pt x="5005" y="16583"/>
                    </a:moveTo>
                    <a:cubicBezTo>
                      <a:pt x="4984" y="16578"/>
                      <a:pt x="4926" y="16630"/>
                      <a:pt x="4834" y="16737"/>
                    </a:cubicBezTo>
                    <a:cubicBezTo>
                      <a:pt x="4686" y="16908"/>
                      <a:pt x="4594" y="16962"/>
                      <a:pt x="4302" y="17064"/>
                    </a:cubicBezTo>
                    <a:cubicBezTo>
                      <a:pt x="4005" y="17168"/>
                      <a:pt x="3863" y="17195"/>
                      <a:pt x="3436" y="17199"/>
                    </a:cubicBezTo>
                    <a:cubicBezTo>
                      <a:pt x="2983" y="17203"/>
                      <a:pt x="2915" y="17190"/>
                      <a:pt x="2805" y="17103"/>
                    </a:cubicBezTo>
                    <a:cubicBezTo>
                      <a:pt x="2737" y="17049"/>
                      <a:pt x="2673" y="16946"/>
                      <a:pt x="2661" y="16872"/>
                    </a:cubicBezTo>
                    <a:cubicBezTo>
                      <a:pt x="2626" y="16672"/>
                      <a:pt x="2570" y="16840"/>
                      <a:pt x="2570" y="17151"/>
                    </a:cubicBezTo>
                    <a:cubicBezTo>
                      <a:pt x="2570" y="17353"/>
                      <a:pt x="2595" y="17418"/>
                      <a:pt x="2688" y="17517"/>
                    </a:cubicBezTo>
                    <a:cubicBezTo>
                      <a:pt x="2749" y="17583"/>
                      <a:pt x="2843" y="17650"/>
                      <a:pt x="2895" y="17661"/>
                    </a:cubicBezTo>
                    <a:cubicBezTo>
                      <a:pt x="3119" y="17708"/>
                      <a:pt x="3707" y="17686"/>
                      <a:pt x="3959" y="17623"/>
                    </a:cubicBezTo>
                    <a:cubicBezTo>
                      <a:pt x="4281" y="17542"/>
                      <a:pt x="4610" y="17372"/>
                      <a:pt x="4744" y="17218"/>
                    </a:cubicBezTo>
                    <a:cubicBezTo>
                      <a:pt x="4853" y="17094"/>
                      <a:pt x="5013" y="16732"/>
                      <a:pt x="5014" y="16612"/>
                    </a:cubicBezTo>
                    <a:cubicBezTo>
                      <a:pt x="5015" y="16598"/>
                      <a:pt x="5013" y="16584"/>
                      <a:pt x="5005" y="16583"/>
                    </a:cubicBezTo>
                    <a:close/>
                    <a:moveTo>
                      <a:pt x="20590" y="16631"/>
                    </a:moveTo>
                    <a:cubicBezTo>
                      <a:pt x="20562" y="16638"/>
                      <a:pt x="20537" y="16659"/>
                      <a:pt x="20500" y="16708"/>
                    </a:cubicBezTo>
                    <a:cubicBezTo>
                      <a:pt x="20417" y="16817"/>
                      <a:pt x="20414" y="16822"/>
                      <a:pt x="20509" y="16929"/>
                    </a:cubicBezTo>
                    <a:cubicBezTo>
                      <a:pt x="20588" y="17019"/>
                      <a:pt x="20623" y="17025"/>
                      <a:pt x="20680" y="16977"/>
                    </a:cubicBezTo>
                    <a:cubicBezTo>
                      <a:pt x="20850" y="16836"/>
                      <a:pt x="20854" y="16726"/>
                      <a:pt x="20698" y="16650"/>
                    </a:cubicBezTo>
                    <a:cubicBezTo>
                      <a:pt x="20648" y="16626"/>
                      <a:pt x="20617" y="16623"/>
                      <a:pt x="20590" y="16631"/>
                    </a:cubicBezTo>
                    <a:close/>
                    <a:moveTo>
                      <a:pt x="6367" y="17892"/>
                    </a:moveTo>
                    <a:cubicBezTo>
                      <a:pt x="6342" y="17896"/>
                      <a:pt x="6318" y="17910"/>
                      <a:pt x="6286" y="17940"/>
                    </a:cubicBezTo>
                    <a:cubicBezTo>
                      <a:pt x="6220" y="18005"/>
                      <a:pt x="6189" y="18009"/>
                      <a:pt x="6115" y="17960"/>
                    </a:cubicBezTo>
                    <a:cubicBezTo>
                      <a:pt x="6039" y="17910"/>
                      <a:pt x="6010" y="17915"/>
                      <a:pt x="5934" y="17989"/>
                    </a:cubicBezTo>
                    <a:cubicBezTo>
                      <a:pt x="5819" y="18100"/>
                      <a:pt x="5824" y="18178"/>
                      <a:pt x="5943" y="18268"/>
                    </a:cubicBezTo>
                    <a:cubicBezTo>
                      <a:pt x="6031" y="18334"/>
                      <a:pt x="6049" y="18333"/>
                      <a:pt x="6133" y="18249"/>
                    </a:cubicBezTo>
                    <a:cubicBezTo>
                      <a:pt x="6214" y="18168"/>
                      <a:pt x="6229" y="18168"/>
                      <a:pt x="6286" y="18229"/>
                    </a:cubicBezTo>
                    <a:cubicBezTo>
                      <a:pt x="6343" y="18290"/>
                      <a:pt x="6363" y="18284"/>
                      <a:pt x="6448" y="18220"/>
                    </a:cubicBezTo>
                    <a:cubicBezTo>
                      <a:pt x="6570" y="18129"/>
                      <a:pt x="6576" y="17989"/>
                      <a:pt x="6457" y="17921"/>
                    </a:cubicBezTo>
                    <a:cubicBezTo>
                      <a:pt x="6421" y="17901"/>
                      <a:pt x="6393" y="17889"/>
                      <a:pt x="6367" y="17892"/>
                    </a:cubicBezTo>
                    <a:close/>
                    <a:moveTo>
                      <a:pt x="9082" y="18123"/>
                    </a:moveTo>
                    <a:cubicBezTo>
                      <a:pt x="9062" y="18121"/>
                      <a:pt x="9047" y="18128"/>
                      <a:pt x="9028" y="18133"/>
                    </a:cubicBezTo>
                    <a:cubicBezTo>
                      <a:pt x="9002" y="18140"/>
                      <a:pt x="8975" y="18151"/>
                      <a:pt x="8956" y="18172"/>
                    </a:cubicBezTo>
                    <a:cubicBezTo>
                      <a:pt x="8904" y="18227"/>
                      <a:pt x="8873" y="18232"/>
                      <a:pt x="8811" y="18191"/>
                    </a:cubicBezTo>
                    <a:cubicBezTo>
                      <a:pt x="8747" y="18148"/>
                      <a:pt x="8713" y="18158"/>
                      <a:pt x="8622" y="18249"/>
                    </a:cubicBezTo>
                    <a:lnTo>
                      <a:pt x="8505" y="18355"/>
                    </a:lnTo>
                    <a:lnTo>
                      <a:pt x="8604" y="18470"/>
                    </a:lnTo>
                    <a:cubicBezTo>
                      <a:pt x="8693" y="18571"/>
                      <a:pt x="8704" y="18567"/>
                      <a:pt x="8802" y="18499"/>
                    </a:cubicBezTo>
                    <a:cubicBezTo>
                      <a:pt x="8886" y="18440"/>
                      <a:pt x="8922" y="18443"/>
                      <a:pt x="8974" y="18489"/>
                    </a:cubicBezTo>
                    <a:cubicBezTo>
                      <a:pt x="9027" y="18537"/>
                      <a:pt x="9056" y="18526"/>
                      <a:pt x="9145" y="18432"/>
                    </a:cubicBezTo>
                    <a:cubicBezTo>
                      <a:pt x="9213" y="18359"/>
                      <a:pt x="9244" y="18287"/>
                      <a:pt x="9226" y="18239"/>
                    </a:cubicBezTo>
                    <a:cubicBezTo>
                      <a:pt x="9203" y="18176"/>
                      <a:pt x="9142" y="18131"/>
                      <a:pt x="9082" y="18123"/>
                    </a:cubicBezTo>
                    <a:close/>
                    <a:moveTo>
                      <a:pt x="5123" y="18807"/>
                    </a:moveTo>
                    <a:lnTo>
                      <a:pt x="5069" y="18932"/>
                    </a:lnTo>
                    <a:cubicBezTo>
                      <a:pt x="5030" y="19021"/>
                      <a:pt x="5014" y="19363"/>
                      <a:pt x="5014" y="20078"/>
                    </a:cubicBezTo>
                    <a:cubicBezTo>
                      <a:pt x="5014" y="21216"/>
                      <a:pt x="5040" y="21344"/>
                      <a:pt x="5285" y="21504"/>
                    </a:cubicBezTo>
                    <a:cubicBezTo>
                      <a:pt x="5428" y="21597"/>
                      <a:pt x="5485" y="21600"/>
                      <a:pt x="11896" y="21600"/>
                    </a:cubicBezTo>
                    <a:cubicBezTo>
                      <a:pt x="17675" y="21600"/>
                      <a:pt x="18371" y="21596"/>
                      <a:pt x="18371" y="21532"/>
                    </a:cubicBezTo>
                    <a:cubicBezTo>
                      <a:pt x="18371" y="21493"/>
                      <a:pt x="18395" y="21448"/>
                      <a:pt x="18425" y="21436"/>
                    </a:cubicBezTo>
                    <a:cubicBezTo>
                      <a:pt x="18468" y="21419"/>
                      <a:pt x="18470" y="21158"/>
                      <a:pt x="18452" y="20281"/>
                    </a:cubicBezTo>
                    <a:cubicBezTo>
                      <a:pt x="18440" y="19660"/>
                      <a:pt x="18419" y="19121"/>
                      <a:pt x="18398" y="19077"/>
                    </a:cubicBezTo>
                    <a:cubicBezTo>
                      <a:pt x="18378" y="19033"/>
                      <a:pt x="18296" y="18955"/>
                      <a:pt x="18218" y="18903"/>
                    </a:cubicBezTo>
                    <a:cubicBezTo>
                      <a:pt x="18077" y="18810"/>
                      <a:pt x="18018" y="18807"/>
                      <a:pt x="11598" y="18807"/>
                    </a:cubicBezTo>
                    <a:lnTo>
                      <a:pt x="5123" y="18807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98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8" t="658" r="6789" b="5003"/>
            <a:stretch>
              <a:fillRect/>
            </a:stretch>
          </p:blipFill>
          <p:spPr>
            <a:xfrm>
              <a:off x="1866469" y="11836321"/>
              <a:ext cx="897458" cy="899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358" fill="norm" stroke="1" extrusionOk="0">
                  <a:moveTo>
                    <a:pt x="11055" y="6"/>
                  </a:moveTo>
                  <a:cubicBezTo>
                    <a:pt x="10226" y="-18"/>
                    <a:pt x="9394" y="36"/>
                    <a:pt x="8641" y="185"/>
                  </a:cubicBezTo>
                  <a:cubicBezTo>
                    <a:pt x="5365" y="831"/>
                    <a:pt x="2601" y="2908"/>
                    <a:pt x="1097" y="5858"/>
                  </a:cubicBezTo>
                  <a:cubicBezTo>
                    <a:pt x="578" y="6876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7"/>
                    <a:pt x="39" y="12493"/>
                    <a:pt x="334" y="13538"/>
                  </a:cubicBezTo>
                  <a:cubicBezTo>
                    <a:pt x="1551" y="17853"/>
                    <a:pt x="5350" y="20955"/>
                    <a:pt x="9843" y="21322"/>
                  </a:cubicBezTo>
                  <a:cubicBezTo>
                    <a:pt x="13031" y="21582"/>
                    <a:pt x="16160" y="20447"/>
                    <a:pt x="18418" y="18222"/>
                  </a:cubicBezTo>
                  <a:cubicBezTo>
                    <a:pt x="20090" y="16573"/>
                    <a:pt x="21182" y="14408"/>
                    <a:pt x="21489" y="12087"/>
                  </a:cubicBezTo>
                  <a:cubicBezTo>
                    <a:pt x="21571" y="11468"/>
                    <a:pt x="21598" y="10025"/>
                    <a:pt x="21527" y="9420"/>
                  </a:cubicBezTo>
                  <a:cubicBezTo>
                    <a:pt x="21160" y="6310"/>
                    <a:pt x="19392" y="3498"/>
                    <a:pt x="16749" y="1768"/>
                  </a:cubicBezTo>
                  <a:cubicBezTo>
                    <a:pt x="15802" y="1147"/>
                    <a:pt x="14526" y="587"/>
                    <a:pt x="13449" y="317"/>
                  </a:cubicBezTo>
                  <a:cubicBezTo>
                    <a:pt x="12709" y="131"/>
                    <a:pt x="11883" y="29"/>
                    <a:pt x="11055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102" name="الرسم"/>
          <p:cNvGrpSpPr/>
          <p:nvPr/>
        </p:nvGrpSpPr>
        <p:grpSpPr>
          <a:xfrm>
            <a:off x="14308868" y="8383219"/>
            <a:ext cx="2667758" cy="16169"/>
            <a:chOff x="4374136" y="4219904"/>
            <a:chExt cx="2667756" cy="16168"/>
          </a:xfrm>
        </p:grpSpPr>
        <p:sp>
          <p:nvSpPr>
            <p:cNvPr id="1100" name="خط"/>
            <p:cNvSpPr/>
            <p:nvPr/>
          </p:nvSpPr>
          <p:spPr>
            <a:xfrm>
              <a:off x="7033808" y="4227988"/>
              <a:ext cx="8086" cy="8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38100" cap="rnd">
              <a:solidFill>
                <a:srgbClr val="00018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1101" name="خط"/>
            <p:cNvSpPr/>
            <p:nvPr/>
          </p:nvSpPr>
          <p:spPr>
            <a:xfrm>
              <a:off x="4374136" y="4219904"/>
              <a:ext cx="8086" cy="1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38100" cap="rnd">
              <a:solidFill>
                <a:srgbClr val="00018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  <p:pic>
        <p:nvPicPr>
          <p:cNvPr id="1103" name="IMG_9800.jpeg" descr="IMG_980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3982" y="1702271"/>
            <a:ext cx="14815131" cy="2032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4" name="IMG_9801.png" descr="IMG_9801.png"/>
          <p:cNvPicPr>
            <a:picLocks noChangeAspect="1"/>
          </p:cNvPicPr>
          <p:nvPr/>
        </p:nvPicPr>
        <p:blipFill>
          <a:blip r:embed="rId5">
            <a:extLst/>
          </a:blip>
          <a:srcRect l="12644" t="32367" r="19077" b="46928"/>
          <a:stretch>
            <a:fillRect/>
          </a:stretch>
        </p:blipFill>
        <p:spPr>
          <a:xfrm>
            <a:off x="4638199" y="5836610"/>
            <a:ext cx="14566755" cy="3312704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07" name="IMG_9801.png"/>
          <p:cNvGrpSpPr/>
          <p:nvPr/>
        </p:nvGrpSpPr>
        <p:grpSpPr>
          <a:xfrm>
            <a:off x="8121269" y="3880138"/>
            <a:ext cx="7600734" cy="1344339"/>
            <a:chOff x="0" y="0"/>
            <a:chExt cx="7600732" cy="1344337"/>
          </a:xfrm>
        </p:grpSpPr>
        <p:pic>
          <p:nvPicPr>
            <p:cNvPr id="1106" name="IMG_9801.png" descr="IMG_98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0597" t="27019" r="38631" b="69157"/>
            <a:stretch>
              <a:fillRect/>
            </a:stretch>
          </p:blipFill>
          <p:spPr>
            <a:xfrm>
              <a:off x="127000" y="88900"/>
              <a:ext cx="7346733" cy="10141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5" name="IMG_9801.png" descr="IMG_9801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7600734" cy="1344339"/>
            </a:xfrm>
            <a:prstGeom prst="rect">
              <a:avLst/>
            </a:prstGeom>
            <a:effectLst/>
          </p:spPr>
        </p:pic>
      </p:grpSp>
      <p:sp>
        <p:nvSpPr>
          <p:cNvPr id="1108" name="الرسم"/>
          <p:cNvSpPr/>
          <p:nvPr/>
        </p:nvSpPr>
        <p:spPr>
          <a:xfrm>
            <a:off x="15228331" y="4052498"/>
            <a:ext cx="41990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502" y="14400"/>
                  <a:pt x="7404" y="7200"/>
                  <a:pt x="0" y="0"/>
                </a:cubicBezTo>
              </a:path>
            </a:pathLst>
          </a:custGeom>
          <a:ln w="38100" cap="rnd">
            <a:solidFill>
              <a:srgbClr val="00018B"/>
            </a:solidFill>
          </a:ln>
        </p:spPr>
        <p:txBody>
          <a:bodyPr lIns="0" tIns="0" rIns="0" bIns="0"/>
          <a:lstStyle/>
          <a:p>
            <a:pPr algn="r" defTabSz="457200">
              <a:defRPr sz="1200"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١٠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١٠٤</a:t>
            </a:r>
          </a:p>
        </p:txBody>
      </p:sp>
      <p:grpSp>
        <p:nvGrpSpPr>
          <p:cNvPr id="1118" name="تجميع"/>
          <p:cNvGrpSpPr/>
          <p:nvPr/>
        </p:nvGrpSpPr>
        <p:grpSpPr>
          <a:xfrm>
            <a:off x="14170171" y="2648254"/>
            <a:ext cx="5351570" cy="967102"/>
            <a:chOff x="0" y="0"/>
            <a:chExt cx="5351568" cy="967100"/>
          </a:xfrm>
        </p:grpSpPr>
        <p:grpSp>
          <p:nvGrpSpPr>
            <p:cNvPr id="1115" name="Google Shape;4333;p67"/>
            <p:cNvGrpSpPr/>
            <p:nvPr/>
          </p:nvGrpSpPr>
          <p:grpSpPr>
            <a:xfrm>
              <a:off x="0" y="0"/>
              <a:ext cx="3978336" cy="967101"/>
              <a:chOff x="0" y="0"/>
              <a:chExt cx="3978335" cy="967100"/>
            </a:xfrm>
          </p:grpSpPr>
          <p:sp>
            <p:nvSpPr>
              <p:cNvPr id="1111" name="Google Shape;4334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2" name="Google Shape;4336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3" name="Google Shape;4337;p67"/>
              <p:cNvSpPr/>
              <p:nvPr/>
            </p:nvSpPr>
            <p:spPr>
              <a:xfrm>
                <a:off x="0" y="124601"/>
                <a:ext cx="3978336" cy="84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4" name="Google Shape;4338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16" name="مثال"/>
            <p:cNvSpPr txBox="1"/>
            <p:nvPr/>
          </p:nvSpPr>
          <p:spPr>
            <a:xfrm>
              <a:off x="1560996" y="68435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117" name="بيضاوي"/>
            <p:cNvSpPr/>
            <p:nvPr/>
          </p:nvSpPr>
          <p:spPr>
            <a:xfrm>
              <a:off x="4277170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19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6531" y="3691845"/>
            <a:ext cx="125535" cy="191964"/>
          </a:xfrm>
          <a:prstGeom prst="rect">
            <a:avLst/>
          </a:prstGeom>
        </p:spPr>
      </p:pic>
      <p:pic>
        <p:nvPicPr>
          <p:cNvPr id="1121" name="IMG_9802.jpeg" descr="IMG_9802.jpeg"/>
          <p:cNvPicPr>
            <a:picLocks noChangeAspect="1"/>
          </p:cNvPicPr>
          <p:nvPr/>
        </p:nvPicPr>
        <p:blipFill>
          <a:blip r:embed="rId4">
            <a:extLst/>
          </a:blip>
          <a:srcRect l="6463" t="0" r="0" b="91669"/>
          <a:stretch>
            <a:fillRect/>
          </a:stretch>
        </p:blipFill>
        <p:spPr>
          <a:xfrm>
            <a:off x="2448928" y="2728108"/>
            <a:ext cx="11559418" cy="1098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IMG_9802.jpeg" descr="IMG_9802.jpeg"/>
          <p:cNvPicPr>
            <a:picLocks noChangeAspect="1"/>
          </p:cNvPicPr>
          <p:nvPr/>
        </p:nvPicPr>
        <p:blipFill>
          <a:blip r:embed="rId4">
            <a:extLst/>
          </a:blip>
          <a:srcRect l="1123" t="7571" r="2497" b="79142"/>
          <a:stretch>
            <a:fillRect/>
          </a:stretch>
        </p:blipFill>
        <p:spPr>
          <a:xfrm>
            <a:off x="9807156" y="3899642"/>
            <a:ext cx="9461493" cy="13918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23" name="IMG_9802.jpeg" descr="IMG_9802.jpeg"/>
          <p:cNvPicPr>
            <a:picLocks noChangeAspect="1"/>
          </p:cNvPicPr>
          <p:nvPr/>
        </p:nvPicPr>
        <p:blipFill>
          <a:blip r:embed="rId4">
            <a:extLst/>
          </a:blip>
          <a:srcRect l="5320" t="23358" r="1802" b="41219"/>
          <a:stretch>
            <a:fillRect/>
          </a:stretch>
        </p:blipFill>
        <p:spPr>
          <a:xfrm>
            <a:off x="9807155" y="5488316"/>
            <a:ext cx="9458736" cy="38496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24" name="IMG_9802.jpeg" descr="IMG_9802.jpeg"/>
          <p:cNvPicPr>
            <a:picLocks noChangeAspect="1"/>
          </p:cNvPicPr>
          <p:nvPr/>
        </p:nvPicPr>
        <p:blipFill>
          <a:blip r:embed="rId4">
            <a:extLst/>
          </a:blip>
          <a:srcRect l="0" t="60956" r="1489" b="10179"/>
          <a:stretch>
            <a:fillRect/>
          </a:stretch>
        </p:blipFill>
        <p:spPr>
          <a:xfrm>
            <a:off x="9883581" y="9409178"/>
            <a:ext cx="9307996" cy="29103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25" name="IMG_9802.jpeg" descr="IMG_9802.jpeg"/>
          <p:cNvPicPr>
            <a:picLocks noChangeAspect="1"/>
          </p:cNvPicPr>
          <p:nvPr/>
        </p:nvPicPr>
        <p:blipFill>
          <a:blip r:embed="rId4">
            <a:extLst/>
          </a:blip>
          <a:srcRect l="24382" t="88401" r="0" b="3866"/>
          <a:stretch>
            <a:fillRect/>
          </a:stretch>
        </p:blipFill>
        <p:spPr>
          <a:xfrm>
            <a:off x="1548494" y="10426907"/>
            <a:ext cx="8018071" cy="8748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26" name="الرسم"/>
          <p:cNvSpPr/>
          <p:nvPr/>
        </p:nvSpPr>
        <p:spPr>
          <a:xfrm>
            <a:off x="13418149" y="5662905"/>
            <a:ext cx="13424" cy="24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77" y="7372"/>
                  <a:pt x="14439" y="14486"/>
                  <a:pt x="21600" y="21600"/>
                </a:cubicBezTo>
              </a:path>
            </a:pathLst>
          </a:custGeom>
          <a:ln w="38100" cap="rnd">
            <a:solidFill>
              <a:srgbClr val="00018B"/>
            </a:solidFill>
          </a:ln>
        </p:spPr>
        <p:txBody>
          <a:bodyPr lIns="0" tIns="0" rIns="0" bIns="0"/>
          <a:lstStyle/>
          <a:p>
            <a:pPr algn="r" defTabSz="457200">
              <a:defRPr sz="1200"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127" name="الرسم"/>
          <p:cNvSpPr/>
          <p:nvPr/>
        </p:nvSpPr>
        <p:spPr>
          <a:xfrm>
            <a:off x="16633431" y="7961108"/>
            <a:ext cx="112" cy="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140" y="7211"/>
                  <a:pt x="14339" y="14411"/>
                  <a:pt x="21600" y="21600"/>
                </a:cubicBezTo>
              </a:path>
            </a:pathLst>
          </a:custGeom>
          <a:ln w="38100" cap="rnd">
            <a:solidFill>
              <a:srgbClr val="00018B"/>
            </a:solidFill>
          </a:ln>
        </p:spPr>
        <p:txBody>
          <a:bodyPr lIns="0" tIns="0" rIns="0" bIns="0"/>
          <a:lstStyle/>
          <a:p>
            <a:pPr algn="r" defTabSz="457200">
              <a:defRPr sz="1200"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5" grpId="4"/>
      <p:bldP build="whole" bldLvl="1" animBg="1" rev="0" advAuto="0" spid="1124" grpId="3"/>
      <p:bldP build="whole" bldLvl="1" animBg="1" rev="0" advAuto="0" spid="1122" grpId="1"/>
      <p:bldP build="whole" bldLvl="1" animBg="1" rev="0" advAuto="0" spid="112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5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1"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113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2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3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3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137" name="١٠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١٠٤</a:t>
            </a:r>
          </a:p>
        </p:txBody>
      </p:sp>
      <p:grpSp>
        <p:nvGrpSpPr>
          <p:cNvPr id="1149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113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48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1139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0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41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47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1142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3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4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5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46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1150" name="المتوسط الحسابي = ١٠"/>
          <p:cNvSpPr txBox="1"/>
          <p:nvPr/>
        </p:nvSpPr>
        <p:spPr>
          <a:xfrm>
            <a:off x="8031527" y="5347140"/>
            <a:ext cx="11051302" cy="11755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6500">
                <a:solidFill>
                  <a:srgbClr val="96D35F"/>
                </a:solidFill>
              </a:defRPr>
            </a:pPr>
            <a:r>
              <a:t>المتوسط الحسابي = </a:t>
            </a:r>
            <a:r>
              <a:rPr>
                <a:solidFill>
                  <a:srgbClr val="E22400"/>
                </a:solidFill>
              </a:rPr>
              <a:t>١٠</a:t>
            </a:r>
          </a:p>
        </p:txBody>
      </p:sp>
      <p:grpSp>
        <p:nvGrpSpPr>
          <p:cNvPr id="1153" name="تجميع"/>
          <p:cNvGrpSpPr/>
          <p:nvPr/>
        </p:nvGrpSpPr>
        <p:grpSpPr>
          <a:xfrm>
            <a:off x="1870800" y="3828371"/>
            <a:ext cx="17212029" cy="1031205"/>
            <a:chOff x="0" y="0"/>
            <a:chExt cx="17212028" cy="1031203"/>
          </a:xfrm>
        </p:grpSpPr>
        <p:pic>
          <p:nvPicPr>
            <p:cNvPr id="1151" name="IMG_9803.png" descr="IMG_980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881" t="66055" r="24646" b="28774"/>
            <a:stretch>
              <a:fillRect/>
            </a:stretch>
          </p:blipFill>
          <p:spPr>
            <a:xfrm>
              <a:off x="5222730" y="139302"/>
              <a:ext cx="11989299" cy="795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2" name="IMG_9803.png" descr="IMG_980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7429" t="76557" r="28453" b="19322"/>
            <a:stretch>
              <a:fillRect/>
            </a:stretch>
          </p:blipFill>
          <p:spPr>
            <a:xfrm>
              <a:off x="0" y="0"/>
              <a:ext cx="4710641" cy="1031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4" name="التباين ع ٢ = ١٦+٠+٢٥+١+٤…"/>
          <p:cNvSpPr txBox="1"/>
          <p:nvPr/>
        </p:nvSpPr>
        <p:spPr>
          <a:xfrm>
            <a:off x="7622853" y="7010232"/>
            <a:ext cx="11051301" cy="23058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6500">
                <a:solidFill>
                  <a:srgbClr val="96D35F"/>
                </a:solidFill>
              </a:defRPr>
            </a:pPr>
            <a:r>
              <a:t>التباين ع ٢ =</a:t>
            </a:r>
            <a:r>
              <a:rPr>
                <a:solidFill>
                  <a:srgbClr val="008CB4"/>
                </a:solidFill>
              </a:rPr>
              <a:t> </a:t>
            </a:r>
            <a:r>
              <a:rPr u="sng">
                <a:solidFill>
                  <a:srgbClr val="008CB4"/>
                </a:solidFill>
              </a:rPr>
              <a:t>١٦+٠+٢٥+١+٤ </a:t>
            </a:r>
            <a:endParaRPr>
              <a:solidFill>
                <a:srgbClr val="008CB4"/>
              </a:solidFill>
            </a:endParaRPr>
          </a:p>
          <a:p>
            <a:pPr rtl="0">
              <a:defRPr sz="6500">
                <a:solidFill>
                  <a:srgbClr val="008CB4"/>
                </a:solidFill>
              </a:defRPr>
            </a:pPr>
            <a:r>
              <a:t>           ٥</a:t>
            </a:r>
          </a:p>
        </p:txBody>
      </p:sp>
      <p:sp>
        <p:nvSpPr>
          <p:cNvPr id="1155" name="=٩٫٥"/>
          <p:cNvSpPr txBox="1"/>
          <p:nvPr/>
        </p:nvSpPr>
        <p:spPr>
          <a:xfrm>
            <a:off x="3791074" y="7323475"/>
            <a:ext cx="4646878" cy="11755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6500">
                <a:solidFill>
                  <a:srgbClr val="96D35F"/>
                </a:solidFill>
              </a:defRPr>
            </a:pPr>
            <a:r>
              <a:t>=</a:t>
            </a:r>
            <a:r>
              <a:rPr>
                <a:solidFill>
                  <a:srgbClr val="E22400"/>
                </a:solidFill>
              </a:rPr>
              <a:t>٩٫٥</a:t>
            </a:r>
          </a:p>
        </p:txBody>
      </p:sp>
      <p:grpSp>
        <p:nvGrpSpPr>
          <p:cNvPr id="1163" name="تجميع"/>
          <p:cNvGrpSpPr/>
          <p:nvPr/>
        </p:nvGrpSpPr>
        <p:grpSpPr>
          <a:xfrm>
            <a:off x="4235919" y="8962828"/>
            <a:ext cx="15628622" cy="1524815"/>
            <a:chOff x="0" y="0"/>
            <a:chExt cx="15628621" cy="1524813"/>
          </a:xfrm>
        </p:grpSpPr>
        <p:grpSp>
          <p:nvGrpSpPr>
            <p:cNvPr id="1158" name="تجميع"/>
            <p:cNvGrpSpPr/>
            <p:nvPr/>
          </p:nvGrpSpPr>
          <p:grpSpPr>
            <a:xfrm>
              <a:off x="4042136" y="68369"/>
              <a:ext cx="2043904" cy="1456445"/>
              <a:chOff x="0" y="0"/>
              <a:chExt cx="2043903" cy="1456444"/>
            </a:xfrm>
          </p:grpSpPr>
          <p:pic>
            <p:nvPicPr>
              <p:cNvPr id="1156" name="IMG_9339.png" descr="IMG_9339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85577" t="33994" r="7414" b="59348"/>
              <a:stretch>
                <a:fillRect/>
              </a:stretch>
            </p:blipFill>
            <p:spPr>
              <a:xfrm>
                <a:off x="0" y="0"/>
                <a:ext cx="2043904" cy="14564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57" name="مستطيل"/>
              <p:cNvSpPr/>
              <p:nvPr/>
            </p:nvSpPr>
            <p:spPr>
              <a:xfrm>
                <a:off x="215079" y="396074"/>
                <a:ext cx="1196038" cy="95829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</p:grpSp>
        <p:grpSp>
          <p:nvGrpSpPr>
            <p:cNvPr id="1161" name="تجميع"/>
            <p:cNvGrpSpPr/>
            <p:nvPr/>
          </p:nvGrpSpPr>
          <p:grpSpPr>
            <a:xfrm>
              <a:off x="6337330" y="0"/>
              <a:ext cx="2043904" cy="1456445"/>
              <a:chOff x="0" y="0"/>
              <a:chExt cx="2043903" cy="1456444"/>
            </a:xfrm>
          </p:grpSpPr>
          <p:pic>
            <p:nvPicPr>
              <p:cNvPr id="1159" name="IMG_9339.png" descr="IMG_9339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85577" t="33994" r="7414" b="59348"/>
              <a:stretch>
                <a:fillRect/>
              </a:stretch>
            </p:blipFill>
            <p:spPr>
              <a:xfrm>
                <a:off x="0" y="0"/>
                <a:ext cx="2043904" cy="14564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60" name="مستطيل"/>
              <p:cNvSpPr/>
              <p:nvPr/>
            </p:nvSpPr>
            <p:spPr>
              <a:xfrm>
                <a:off x="215079" y="396074"/>
                <a:ext cx="1196038" cy="95829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</p:grpSp>
        <p:sp>
          <p:nvSpPr>
            <p:cNvPr id="1162" name="الانحراف المعياري   ع٢=  ٩٫٢ = ٣٫٠"/>
            <p:cNvSpPr txBox="1"/>
            <p:nvPr/>
          </p:nvSpPr>
          <p:spPr>
            <a:xfrm>
              <a:off x="0" y="162724"/>
              <a:ext cx="15628622" cy="1130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6500">
                  <a:solidFill>
                    <a:srgbClr val="96D35F"/>
                  </a:solidFill>
                </a:defRPr>
              </a:pPr>
              <a:r>
                <a:t>الانحراف المعياري   ع٢=  ٩٫٢ = </a:t>
              </a:r>
              <a:r>
                <a:rPr>
                  <a:solidFill>
                    <a:srgbClr val="E22400"/>
                  </a:solidFill>
                </a:rPr>
                <a:t>٣٫٠</a:t>
              </a:r>
              <a:r>
                <a:t> </a:t>
              </a:r>
            </a:p>
          </p:txBody>
        </p:sp>
      </p:grpSp>
      <p:pic>
        <p:nvPicPr>
          <p:cNvPr id="1164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52210" y="9746562"/>
            <a:ext cx="122791" cy="114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5" grpId="3"/>
      <p:bldP build="whole" bldLvl="1" animBg="1" rev="0" advAuto="0" spid="1163" grpId="4"/>
      <p:bldP build="whole" bldLvl="1" animBg="1" rev="0" advAuto="0" spid="1154" grpId="2"/>
      <p:bldP build="whole" bldLvl="1" animBg="1" rev="0" advAuto="0" spid="115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تجميع"/>
          <p:cNvGrpSpPr/>
          <p:nvPr/>
        </p:nvGrpSpPr>
        <p:grpSpPr>
          <a:xfrm>
            <a:off x="12852928" y="448186"/>
            <a:ext cx="7386133" cy="2151994"/>
            <a:chOff x="-393217" y="-321975"/>
            <a:chExt cx="7386132" cy="2151992"/>
          </a:xfrm>
        </p:grpSpPr>
        <p:grpSp>
          <p:nvGrpSpPr>
            <p:cNvPr id="1171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167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8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9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0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72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173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77" name="Google Shape;14360;p115"/>
          <p:cNvGrpSpPr/>
          <p:nvPr/>
        </p:nvGrpSpPr>
        <p:grpSpPr>
          <a:xfrm>
            <a:off x="21104155" y="721807"/>
            <a:ext cx="1269592" cy="2684329"/>
            <a:chOff x="0" y="0"/>
            <a:chExt cx="1269591" cy="2684328"/>
          </a:xfrm>
        </p:grpSpPr>
        <p:sp>
          <p:nvSpPr>
            <p:cNvPr id="1175" name="Google Shape;14361;p115"/>
            <p:cNvSpPr/>
            <p:nvPr/>
          </p:nvSpPr>
          <p:spPr>
            <a:xfrm>
              <a:off x="79738" y="105903"/>
              <a:ext cx="1189854" cy="257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6" name="Google Shape;14362;p115"/>
            <p:cNvSpPr/>
            <p:nvPr/>
          </p:nvSpPr>
          <p:spPr>
            <a:xfrm>
              <a:off x="0" y="0"/>
              <a:ext cx="1194214" cy="2579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١٠٧</a:t>
              </a:r>
            </a:p>
          </p:txBody>
        </p:sp>
      </p:grpSp>
      <p:pic>
        <p:nvPicPr>
          <p:cNvPr id="1178" name="IMG_9805.png" descr="IMG_9805.png"/>
          <p:cNvPicPr>
            <a:picLocks noChangeAspect="1"/>
          </p:cNvPicPr>
          <p:nvPr/>
        </p:nvPicPr>
        <p:blipFill>
          <a:blip r:embed="rId3">
            <a:extLst/>
          </a:blip>
          <a:srcRect l="10647" t="49295" r="1552" b="25732"/>
          <a:stretch>
            <a:fillRect/>
          </a:stretch>
        </p:blipFill>
        <p:spPr>
          <a:xfrm>
            <a:off x="2682890" y="3985045"/>
            <a:ext cx="19518560" cy="4163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1184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180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1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2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83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85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186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90" name="تجميع"/>
          <p:cNvGrpSpPr/>
          <p:nvPr/>
        </p:nvGrpSpPr>
        <p:grpSpPr>
          <a:xfrm>
            <a:off x="18174210" y="4074478"/>
            <a:ext cx="1221350" cy="1033144"/>
            <a:chOff x="0" y="-63499"/>
            <a:chExt cx="1221349" cy="1033142"/>
          </a:xfrm>
        </p:grpSpPr>
        <p:pic>
          <p:nvPicPr>
            <p:cNvPr id="1188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89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191" name="١٠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١٠٦</a:t>
            </a:r>
          </a:p>
        </p:txBody>
      </p:sp>
      <p:pic>
        <p:nvPicPr>
          <p:cNvPr id="1192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93" name="IMG_9806.png" descr="IMG_9806.png"/>
          <p:cNvPicPr>
            <a:picLocks noChangeAspect="1"/>
          </p:cNvPicPr>
          <p:nvPr/>
        </p:nvPicPr>
        <p:blipFill>
          <a:blip r:embed="rId5">
            <a:extLst/>
          </a:blip>
          <a:srcRect l="58562" t="25732" r="28985" b="68520"/>
          <a:stretch>
            <a:fillRect/>
          </a:stretch>
        </p:blipFill>
        <p:spPr>
          <a:xfrm>
            <a:off x="13074365" y="3529405"/>
            <a:ext cx="5099885" cy="176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تجميع" descr="تجميع"/>
          <p:cNvPicPr>
            <a:picLocks noChangeAspect="1"/>
          </p:cNvPicPr>
          <p:nvPr/>
        </p:nvPicPr>
        <p:blipFill>
          <a:blip r:embed="rId6">
            <a:extLst/>
          </a:blip>
          <a:srcRect l="16881" t="66055" r="24646" b="28774"/>
          <a:stretch>
            <a:fillRect/>
          </a:stretch>
        </p:blipFill>
        <p:spPr>
          <a:xfrm>
            <a:off x="2414701" y="2858818"/>
            <a:ext cx="10764130" cy="713869"/>
          </a:xfrm>
          <a:prstGeom prst="rect">
            <a:avLst/>
          </a:prstGeom>
          <a:ln w="12700">
            <a:miter lim="400000"/>
          </a:ln>
        </p:spPr>
      </p:pic>
      <p:sp>
        <p:nvSpPr>
          <p:cNvPr id="1195" name="Google Shape;5144;p62"/>
          <p:cNvSpPr/>
          <p:nvPr/>
        </p:nvSpPr>
        <p:spPr>
          <a:xfrm flipH="1">
            <a:off x="1312599" y="5133021"/>
            <a:ext cx="17861023" cy="6988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74A7F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IMG_9807.png" descr="IMG_9807.png"/>
          <p:cNvPicPr>
            <a:picLocks noChangeAspect="1"/>
          </p:cNvPicPr>
          <p:nvPr/>
        </p:nvPicPr>
        <p:blipFill>
          <a:blip r:embed="rId2">
            <a:extLst/>
          </a:blip>
          <a:srcRect l="9760" t="63492" r="54126" b="19323"/>
          <a:stretch>
            <a:fillRect/>
          </a:stretch>
        </p:blipFill>
        <p:spPr>
          <a:xfrm>
            <a:off x="12892732" y="3074511"/>
            <a:ext cx="6966251" cy="248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4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120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9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03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1215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1212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1205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6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7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8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9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0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1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1213" name="IMG_1793.jpeg" descr="IMG_179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21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21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217" name="١٠٧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pic>
        <p:nvPicPr>
          <p:cNvPr id="1218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11065" y="14737791"/>
            <a:ext cx="1555001" cy="925294"/>
          </a:xfrm>
          <a:prstGeom prst="rect">
            <a:avLst/>
          </a:prstGeom>
        </p:spPr>
      </p:pic>
      <p:pic>
        <p:nvPicPr>
          <p:cNvPr id="1220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31270" y="11603215"/>
            <a:ext cx="121400" cy="133752"/>
          </a:xfrm>
          <a:prstGeom prst="rect">
            <a:avLst/>
          </a:prstGeom>
        </p:spPr>
      </p:pic>
      <p:sp>
        <p:nvSpPr>
          <p:cNvPr id="1222" name="مستطيل"/>
          <p:cNvSpPr/>
          <p:nvPr/>
        </p:nvSpPr>
        <p:spPr>
          <a:xfrm>
            <a:off x="17060138" y="4894398"/>
            <a:ext cx="2485851" cy="603537"/>
          </a:xfrm>
          <a:prstGeom prst="rect">
            <a:avLst/>
          </a:prstGeom>
          <a:ln w="508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١٠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1232" name="تجميع"/>
          <p:cNvGrpSpPr/>
          <p:nvPr/>
        </p:nvGrpSpPr>
        <p:grpSpPr>
          <a:xfrm>
            <a:off x="12648009" y="2648254"/>
            <a:ext cx="6873732" cy="994147"/>
            <a:chOff x="-453903" y="0"/>
            <a:chExt cx="6873731" cy="994146"/>
          </a:xfrm>
        </p:grpSpPr>
        <p:grpSp>
          <p:nvGrpSpPr>
            <p:cNvPr id="1229" name="Google Shape;4333;p67"/>
            <p:cNvGrpSpPr/>
            <p:nvPr/>
          </p:nvGrpSpPr>
          <p:grpSpPr>
            <a:xfrm>
              <a:off x="-256960" y="0"/>
              <a:ext cx="5303555" cy="994147"/>
              <a:chOff x="0" y="0"/>
              <a:chExt cx="5303553" cy="994146"/>
            </a:xfrm>
          </p:grpSpPr>
          <p:sp>
            <p:nvSpPr>
              <p:cNvPr id="1225" name="Google Shape;4334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6" name="Google Shape;4336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7" name="Google Shape;4337;p67"/>
              <p:cNvSpPr/>
              <p:nvPr/>
            </p:nvSpPr>
            <p:spPr>
              <a:xfrm>
                <a:off x="0" y="124601"/>
                <a:ext cx="5303554" cy="869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0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8" name="Google Shape;4338;p67"/>
              <p:cNvSpPr/>
              <p:nvPr/>
            </p:nvSpPr>
            <p:spPr>
              <a:xfrm>
                <a:off x="4932918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30" name="مثال من واقع الحياة"/>
            <p:cNvSpPr txBox="1"/>
            <p:nvPr/>
          </p:nvSpPr>
          <p:spPr>
            <a:xfrm>
              <a:off x="-453904" y="822"/>
              <a:ext cx="5077813" cy="993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231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33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6531" y="3691845"/>
            <a:ext cx="125535" cy="191964"/>
          </a:xfrm>
          <a:prstGeom prst="rect">
            <a:avLst/>
          </a:prstGeom>
        </p:spPr>
      </p:pic>
      <p:pic>
        <p:nvPicPr>
          <p:cNvPr id="1235" name="IMG_9808.png" descr="IMG_9808.png"/>
          <p:cNvPicPr>
            <a:picLocks noChangeAspect="1"/>
          </p:cNvPicPr>
          <p:nvPr/>
        </p:nvPicPr>
        <p:blipFill>
          <a:blip r:embed="rId4">
            <a:extLst/>
          </a:blip>
          <a:srcRect l="4436" t="33224" r="32238" b="20605"/>
          <a:stretch>
            <a:fillRect/>
          </a:stretch>
        </p:blipFill>
        <p:spPr>
          <a:xfrm>
            <a:off x="3210340" y="3787826"/>
            <a:ext cx="15177797" cy="82995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8" name="IMG_9808.png"/>
          <p:cNvGrpSpPr/>
          <p:nvPr/>
        </p:nvGrpSpPr>
        <p:grpSpPr>
          <a:xfrm>
            <a:off x="6934401" y="2082799"/>
            <a:ext cx="5257599" cy="1348586"/>
            <a:chOff x="0" y="0"/>
            <a:chExt cx="5257598" cy="1348584"/>
          </a:xfrm>
        </p:grpSpPr>
        <p:pic>
          <p:nvPicPr>
            <p:cNvPr id="1237" name="IMG_9808.png" descr="IMG_980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9627" t="28098" r="57508" b="68410"/>
            <a:stretch>
              <a:fillRect/>
            </a:stretch>
          </p:blipFill>
          <p:spPr>
            <a:xfrm>
              <a:off x="127000" y="88900"/>
              <a:ext cx="5003599" cy="10183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6" name="IMG_9808.png" descr="IMG_980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257599" cy="13485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124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24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4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24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248" name="١٠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1260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1249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259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1250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1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252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258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1253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54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55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56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57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1261" name="IMG_9808.png" descr="IMG_9808.png"/>
          <p:cNvPicPr>
            <a:picLocks noChangeAspect="1"/>
          </p:cNvPicPr>
          <p:nvPr/>
        </p:nvPicPr>
        <p:blipFill>
          <a:blip r:embed="rId5">
            <a:extLst/>
          </a:blip>
          <a:srcRect l="17302" t="84097" r="35048" b="1971"/>
          <a:stretch>
            <a:fillRect/>
          </a:stretch>
        </p:blipFill>
        <p:spPr>
          <a:xfrm>
            <a:off x="3601757" y="3653156"/>
            <a:ext cx="13512041" cy="2962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١٠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١٠٦</a:t>
            </a:r>
          </a:p>
        </p:txBody>
      </p:sp>
      <p:grpSp>
        <p:nvGrpSpPr>
          <p:cNvPr id="1270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126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26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69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271" name="IMG_9809.png" descr="IMG_9809.png"/>
          <p:cNvPicPr>
            <a:picLocks noChangeAspect="1"/>
          </p:cNvPicPr>
          <p:nvPr/>
        </p:nvPicPr>
        <p:blipFill>
          <a:blip r:embed="rId2">
            <a:extLst/>
          </a:blip>
          <a:srcRect l="72020" t="35196" r="9538" b="59252"/>
          <a:stretch>
            <a:fillRect/>
          </a:stretch>
        </p:blipFill>
        <p:spPr>
          <a:xfrm>
            <a:off x="12061843" y="5070985"/>
            <a:ext cx="6326105" cy="1428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16881" t="66055" r="24646" b="28774"/>
          <a:stretch>
            <a:fillRect/>
          </a:stretch>
        </p:blipFill>
        <p:spPr>
          <a:xfrm>
            <a:off x="1299340" y="4053032"/>
            <a:ext cx="17600301" cy="1167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1275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274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1277" name="١٠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pic>
        <p:nvPicPr>
          <p:cNvPr id="127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6585308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83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1281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1279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280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82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284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8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86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287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89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90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91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292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293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294" name="مربع"/>
          <p:cNvSpPr txBox="1"/>
          <p:nvPr/>
        </p:nvSpPr>
        <p:spPr>
          <a:xfrm>
            <a:off x="15711253" y="6609548"/>
            <a:ext cx="4036177" cy="4036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95" name="تنظيم نتائج الدراسة…"/>
          <p:cNvSpPr txBox="1"/>
          <p:nvPr/>
        </p:nvSpPr>
        <p:spPr>
          <a:xfrm>
            <a:off x="16793407" y="6609548"/>
            <a:ext cx="2954023" cy="4036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تنظيم نتائج الدراسة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المسحية وتلخيصها.</a:t>
            </a:r>
          </a:p>
        </p:txBody>
      </p:sp>
      <p:sp>
        <p:nvSpPr>
          <p:cNvPr id="1296" name="🎯 استعمال احصائيات العينة لتحليل نتائج الدراسة المسحية…"/>
          <p:cNvSpPr txBox="1"/>
          <p:nvPr/>
        </p:nvSpPr>
        <p:spPr>
          <a:xfrm>
            <a:off x="12319864" y="6719198"/>
            <a:ext cx="3591389" cy="3670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احصائيات العينة لتحليل نتائج الدراسة المسحية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تحليل البيانات باستعمال احصائية العينة  </a:t>
            </a:r>
          </a:p>
        </p:txBody>
      </p:sp>
      <p:sp>
        <p:nvSpPr>
          <p:cNvPr id="1297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298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301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309" name="تجميع"/>
          <p:cNvGrpSpPr/>
          <p:nvPr/>
        </p:nvGrpSpPr>
        <p:grpSpPr>
          <a:xfrm>
            <a:off x="4645486" y="4137212"/>
            <a:ext cx="1124709" cy="1124709"/>
            <a:chOff x="0" y="0"/>
            <a:chExt cx="1124707" cy="1124707"/>
          </a:xfrm>
        </p:grpSpPr>
        <p:grpSp>
          <p:nvGrpSpPr>
            <p:cNvPr id="1304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302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303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08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305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6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7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310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11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sp>
        <p:nvSpPr>
          <p:cNvPr id="1312" name="🎯 استعمال احصائيات العينة لتحليل نتائج الدراسة المسحية…"/>
          <p:cNvSpPr txBox="1"/>
          <p:nvPr/>
        </p:nvSpPr>
        <p:spPr>
          <a:xfrm>
            <a:off x="6623313" y="6988450"/>
            <a:ext cx="4853670" cy="265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احصائيات العينة لتحليل نتائج الدراسة المسحية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تحليل البيانات باستعمال احصائية العينة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0" grpId="6"/>
      <p:bldP build="whole" bldLvl="1" animBg="1" rev="0" advAuto="0" spid="1310" grpId="11"/>
      <p:bldP build="whole" bldLvl="1" animBg="1" rev="0" advAuto="0" spid="1301" grpId="10"/>
      <p:bldP build="whole" bldLvl="1" animBg="1" rev="0" advAuto="0" spid="1291" grpId="3"/>
      <p:bldP build="whole" bldLvl="1" animBg="1" rev="0" advAuto="0" spid="1309" grpId="8"/>
      <p:bldP build="whole" bldLvl="1" animBg="1" rev="0" advAuto="0" spid="1298" grpId="9"/>
      <p:bldP build="whole" bldLvl="1" animBg="1" rev="0" advAuto="0" spid="1278" grpId="4"/>
      <p:bldP build="whole" bldLvl="1" animBg="1" rev="0" advAuto="0" spid="1299" grpId="7"/>
      <p:bldP build="whole" bldLvl="1" animBg="1" rev="0" advAuto="0" spid="1311" grpId="1"/>
      <p:bldP build="whole" bldLvl="1" animBg="1" rev="0" advAuto="0" spid="1283" grpId="2"/>
      <p:bldP build="whole" bldLvl="1" animBg="1" rev="0" advAuto="0" spid="1312" grpId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315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316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4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5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6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61" name="تجميع"/>
          <p:cNvGrpSpPr/>
          <p:nvPr/>
        </p:nvGrpSpPr>
        <p:grpSpPr>
          <a:xfrm>
            <a:off x="0" y="0"/>
            <a:ext cx="24384000" cy="2460807"/>
            <a:chOff x="0" y="0"/>
            <a:chExt cx="24384000" cy="2460806"/>
          </a:xfrm>
        </p:grpSpPr>
        <p:sp>
          <p:nvSpPr>
            <p:cNvPr id="257" name="مستطيل"/>
            <p:cNvSpPr/>
            <p:nvPr/>
          </p:nvSpPr>
          <p:spPr>
            <a:xfrm>
              <a:off x="0" y="1507"/>
              <a:ext cx="24384000" cy="2459300"/>
            </a:xfrm>
            <a:prstGeom prst="rect">
              <a:avLst/>
            </a:prstGeom>
            <a:solidFill>
              <a:srgbClr val="08111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260" name="تجميع"/>
            <p:cNvGrpSpPr/>
            <p:nvPr/>
          </p:nvGrpSpPr>
          <p:grpSpPr>
            <a:xfrm>
              <a:off x="6163614" y="0"/>
              <a:ext cx="10054651" cy="2301347"/>
              <a:chOff x="0" y="0"/>
              <a:chExt cx="10054650" cy="2301346"/>
            </a:xfrm>
          </p:grpSpPr>
          <p:pic>
            <p:nvPicPr>
              <p:cNvPr id="258" name="IMG_9771.jpeg" descr="IMG_9771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2003" t="1518" r="29016" b="71358"/>
              <a:stretch>
                <a:fillRect/>
              </a:stretch>
            </p:blipFill>
            <p:spPr>
              <a:xfrm>
                <a:off x="0" y="115322"/>
                <a:ext cx="3327683" cy="21668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9" name="IMG_9773.jpeg" descr="IMG_9773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139804" y="0"/>
                <a:ext cx="6914847" cy="23013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72" name="Google Shape;3271;p59"/>
          <p:cNvGrpSpPr/>
          <p:nvPr/>
        </p:nvGrpSpPr>
        <p:grpSpPr>
          <a:xfrm>
            <a:off x="1187885" y="3982285"/>
            <a:ext cx="21486142" cy="5486691"/>
            <a:chOff x="0" y="0"/>
            <a:chExt cx="21486141" cy="5486689"/>
          </a:xfrm>
        </p:grpSpPr>
        <p:sp>
          <p:nvSpPr>
            <p:cNvPr id="262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73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4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5" name="Google Shape;3285;p59"/>
          <p:cNvSpPr txBox="1"/>
          <p:nvPr>
            <p:ph type="title"/>
          </p:nvPr>
        </p:nvSpPr>
        <p:spPr>
          <a:xfrm>
            <a:off x="8562608" y="2670906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344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276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2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3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5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2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3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4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5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6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7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8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9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1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9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0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1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2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3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4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8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9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9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5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49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346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3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350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7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354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61" name="Google Shape;3367;p59"/>
          <p:cNvGrpSpPr/>
          <p:nvPr/>
        </p:nvGrpSpPr>
        <p:grpSpPr>
          <a:xfrm>
            <a:off x="22511411" y="12200238"/>
            <a:ext cx="1311264" cy="1515762"/>
            <a:chOff x="0" y="0"/>
            <a:chExt cx="1311262" cy="1515761"/>
          </a:xfrm>
        </p:grpSpPr>
        <p:sp>
          <p:nvSpPr>
            <p:cNvPr id="358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62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0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66" name="تجميع"/>
          <p:cNvGrpSpPr/>
          <p:nvPr/>
        </p:nvGrpSpPr>
        <p:grpSpPr>
          <a:xfrm>
            <a:off x="17249625" y="5711494"/>
            <a:ext cx="2681513" cy="2252572"/>
            <a:chOff x="0" y="0"/>
            <a:chExt cx="2681512" cy="2252571"/>
          </a:xfrm>
        </p:grpSpPr>
        <p:sp>
          <p:nvSpPr>
            <p:cNvPr id="363" name="شريط فيلم"/>
            <p:cNvSpPr/>
            <p:nvPr/>
          </p:nvSpPr>
          <p:spPr>
            <a:xfrm>
              <a:off x="0" y="0"/>
              <a:ext cx="2681513" cy="2252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مستطيل"/>
            <p:cNvSpPr/>
            <p:nvPr/>
          </p:nvSpPr>
          <p:spPr>
            <a:xfrm>
              <a:off x="171201" y="510494"/>
              <a:ext cx="2356809" cy="12231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تصميم دراسة مسحية"/>
            <p:cNvSpPr txBox="1"/>
            <p:nvPr/>
          </p:nvSpPr>
          <p:spPr>
            <a:xfrm>
              <a:off x="225445" y="254330"/>
              <a:ext cx="2230623" cy="1743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0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تصميم دراسة مسحية</a:t>
              </a:r>
            </a:p>
          </p:txBody>
        </p:sp>
      </p:grpSp>
      <p:grpSp>
        <p:nvGrpSpPr>
          <p:cNvPr id="369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36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68" name="IMG_9018.jpeg" descr="IMG_9018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70" name="IMG_1532.jpeg" descr="IMG_1532.jpeg"/>
          <p:cNvPicPr>
            <a:picLocks noChangeAspect="1"/>
          </p:cNvPicPr>
          <p:nvPr/>
        </p:nvPicPr>
        <p:blipFill>
          <a:blip r:embed="rId6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9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371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82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380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81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86" name="تجميع"/>
          <p:cNvGrpSpPr/>
          <p:nvPr/>
        </p:nvGrpSpPr>
        <p:grpSpPr>
          <a:xfrm>
            <a:off x="14683543" y="5726344"/>
            <a:ext cx="2566082" cy="2155606"/>
            <a:chOff x="0" y="0"/>
            <a:chExt cx="2566081" cy="2155604"/>
          </a:xfrm>
        </p:grpSpPr>
        <p:sp>
          <p:nvSpPr>
            <p:cNvPr id="383" name="شريط فيلم"/>
            <p:cNvSpPr/>
            <p:nvPr/>
          </p:nvSpPr>
          <p:spPr>
            <a:xfrm>
              <a:off x="0" y="0"/>
              <a:ext cx="2566082" cy="215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مستطيل"/>
            <p:cNvSpPr/>
            <p:nvPr/>
          </p:nvSpPr>
          <p:spPr>
            <a:xfrm>
              <a:off x="163831" y="488519"/>
              <a:ext cx="2255356" cy="11705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تحليل نتائج الدارسة المسحية"/>
            <p:cNvSpPr txBox="1"/>
            <p:nvPr/>
          </p:nvSpPr>
          <p:spPr>
            <a:xfrm>
              <a:off x="284585" y="243382"/>
              <a:ext cx="2134602" cy="1668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0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تحليل نتائج الدارسة المسحية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" grpId="3"/>
      <p:bldP build="whole" bldLvl="1" animBg="1" rev="0" advAuto="0" spid="345" grpId="2"/>
      <p:bldP build="whole" bldLvl="1" animBg="1" rev="0" advAuto="0" spid="275" grpId="1"/>
      <p:bldP build="whole" bldLvl="1" animBg="1" rev="0" advAuto="0" spid="386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تجميع"/>
          <p:cNvGrpSpPr/>
          <p:nvPr/>
        </p:nvGrpSpPr>
        <p:grpSpPr>
          <a:xfrm>
            <a:off x="6900461" y="3696493"/>
            <a:ext cx="15185302" cy="2860758"/>
            <a:chOff x="0" y="0"/>
            <a:chExt cx="15185301" cy="2860756"/>
          </a:xfrm>
        </p:grpSpPr>
        <p:sp>
          <p:nvSpPr>
            <p:cNvPr id="388" name="تجميع"/>
            <p:cNvSpPr txBox="1"/>
            <p:nvPr/>
          </p:nvSpPr>
          <p:spPr>
            <a:xfrm>
              <a:off x="0" y="0"/>
              <a:ext cx="15185302" cy="286075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EE719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defTabSz="914400">
                <a:defRPr b="1" sz="5500">
                  <a:solidFill>
                    <a:srgbClr val="47474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نوع العينة غير متحيزة</a:t>
              </a:r>
            </a:p>
          </p:txBody>
        </p:sp>
        <p:pic>
          <p:nvPicPr>
            <p:cNvPr id="389" name="IMG_9725.png" descr="IMG_972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260" t="59452" r="33879" b="35260"/>
            <a:stretch>
              <a:fillRect/>
            </a:stretch>
          </p:blipFill>
          <p:spPr>
            <a:xfrm>
              <a:off x="678049" y="57376"/>
              <a:ext cx="13174051" cy="1007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3" name="تجميع"/>
          <p:cNvGrpSpPr/>
          <p:nvPr/>
        </p:nvGrpSpPr>
        <p:grpSpPr>
          <a:xfrm>
            <a:off x="6906811" y="7034603"/>
            <a:ext cx="15172602" cy="1349514"/>
            <a:chOff x="0" y="0"/>
            <a:chExt cx="15172601" cy="1349513"/>
          </a:xfrm>
        </p:grpSpPr>
        <p:sp>
          <p:nvSpPr>
            <p:cNvPr id="391" name="Google Shape;828;p33"/>
            <p:cNvSpPr txBox="1"/>
            <p:nvPr/>
          </p:nvSpPr>
          <p:spPr>
            <a:xfrm>
              <a:off x="0" y="0"/>
              <a:ext cx="15172602" cy="1349514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52A2A5"/>
              </a:solidFill>
              <a:prstDash val="solid"/>
              <a:miter lim="400000"/>
            </a:ln>
            <a:effectLst/>
          </p:spPr>
          <p:txBody>
            <a:bodyPr wrap="square" lIns="91424" tIns="91424" rIns="91424" bIns="91424" numCol="1" anchor="ctr">
              <a:normAutofit fontScale="100000" lnSpcReduction="0"/>
            </a:bodyPr>
            <a:lstStyle/>
            <a:p>
              <a:pPr defTabSz="914400" rtl="0">
                <a:defRPr b="1" sz="5500">
                  <a:solidFill>
                    <a:srgbClr val="5C5C5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عندما توجد اعداد متكررة في البيانات فان افضل مقياس من مقاييس النزعة المركزية هو المنوال"/>
            <p:cNvSpPr txBox="1"/>
            <p:nvPr/>
          </p:nvSpPr>
          <p:spPr>
            <a:xfrm>
              <a:off x="210949" y="13165"/>
              <a:ext cx="13715567" cy="1260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 rtl="0">
                <a:defRPr/>
              </a:pPr>
              <a:r>
                <a:t>عندما توجد اعداد متكررة في البيانات فان افضل مقياس من مقاييس النزعة المركزية هو المنوال </a:t>
              </a:r>
            </a:p>
          </p:txBody>
        </p:sp>
      </p:grpSp>
      <p:sp>
        <p:nvSpPr>
          <p:cNvPr id="394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399" name="Google Shape;1599;p45"/>
          <p:cNvGrpSpPr/>
          <p:nvPr/>
        </p:nvGrpSpPr>
        <p:grpSpPr>
          <a:xfrm>
            <a:off x="4879225" y="9449718"/>
            <a:ext cx="1413014" cy="1413014"/>
            <a:chOff x="0" y="0"/>
            <a:chExt cx="1413013" cy="1413013"/>
          </a:xfrm>
        </p:grpSpPr>
        <p:grpSp>
          <p:nvGrpSpPr>
            <p:cNvPr id="397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395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396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8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08" name="تجميع"/>
          <p:cNvGrpSpPr/>
          <p:nvPr/>
        </p:nvGrpSpPr>
        <p:grpSpPr>
          <a:xfrm>
            <a:off x="8858337" y="1986477"/>
            <a:ext cx="7593605" cy="1156918"/>
            <a:chOff x="0" y="-9657"/>
            <a:chExt cx="7593603" cy="1156917"/>
          </a:xfrm>
        </p:grpSpPr>
        <p:sp>
          <p:nvSpPr>
            <p:cNvPr id="400" name="Google Shape;1742;p25"/>
            <p:cNvSpPr txBox="1"/>
            <p:nvPr/>
          </p:nvSpPr>
          <p:spPr>
            <a:xfrm>
              <a:off x="-1" y="0"/>
              <a:ext cx="6161831" cy="1147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07" name="تجميع"/>
            <p:cNvGrpSpPr/>
            <p:nvPr/>
          </p:nvGrpSpPr>
          <p:grpSpPr>
            <a:xfrm>
              <a:off x="6724526" y="-9658"/>
              <a:ext cx="869078" cy="1017827"/>
              <a:chOff x="0" y="0"/>
              <a:chExt cx="869076" cy="1017825"/>
            </a:xfrm>
          </p:grpSpPr>
          <p:sp>
            <p:nvSpPr>
              <p:cNvPr id="401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11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09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10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12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3" name="Google Shape;828;p33"/>
          <p:cNvSpPr txBox="1"/>
          <p:nvPr/>
        </p:nvSpPr>
        <p:spPr>
          <a:xfrm>
            <a:off x="6663198" y="8998396"/>
            <a:ext cx="15172602" cy="1953674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r"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المثلثات المجاورة غير متشابهة </a:t>
            </a:r>
          </a:p>
        </p:txBody>
      </p:sp>
      <p:sp>
        <p:nvSpPr>
          <p:cNvPr id="414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15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20" name="تجميع"/>
          <p:cNvGrpSpPr/>
          <p:nvPr/>
        </p:nvGrpSpPr>
        <p:grpSpPr>
          <a:xfrm>
            <a:off x="4879225" y="6781968"/>
            <a:ext cx="1582619" cy="1582620"/>
            <a:chOff x="0" y="0"/>
            <a:chExt cx="1582618" cy="1582618"/>
          </a:xfrm>
        </p:grpSpPr>
        <p:grpSp>
          <p:nvGrpSpPr>
            <p:cNvPr id="418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16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17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9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21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2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3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4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29" name="Google Shape;1599;p45"/>
          <p:cNvGrpSpPr/>
          <p:nvPr/>
        </p:nvGrpSpPr>
        <p:grpSpPr>
          <a:xfrm>
            <a:off x="5048830" y="4142345"/>
            <a:ext cx="1413014" cy="1413015"/>
            <a:chOff x="0" y="0"/>
            <a:chExt cx="1413013" cy="1413013"/>
          </a:xfrm>
        </p:grpSpPr>
        <p:grpSp>
          <p:nvGrpSpPr>
            <p:cNvPr id="427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25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26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8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30" name="IMG_9635.png" descr="IMG_9635.png"/>
          <p:cNvPicPr>
            <a:picLocks noChangeAspect="1"/>
          </p:cNvPicPr>
          <p:nvPr/>
        </p:nvPicPr>
        <p:blipFill>
          <a:blip r:embed="rId6">
            <a:extLst/>
          </a:blip>
          <a:srcRect l="11461" t="34112" r="11461" b="22971"/>
          <a:stretch>
            <a:fillRect/>
          </a:stretch>
        </p:blipFill>
        <p:spPr>
          <a:xfrm>
            <a:off x="7873898" y="9052481"/>
            <a:ext cx="4419716" cy="1845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9" grpId="2"/>
      <p:bldP build="whole" bldLvl="1" animBg="1" rev="0" advAuto="0" spid="412" grpId="3"/>
      <p:bldP build="whole" bldLvl="1" animBg="1" rev="0" advAuto="0" spid="393" grpId="5"/>
      <p:bldP build="whole" bldLvl="1" animBg="1" rev="0" advAuto="0" spid="390" grpId="1"/>
      <p:bldP build="whole" bldLvl="1" animBg="1" rev="0" advAuto="0" spid="414" grpId="9"/>
      <p:bldP build="whole" bldLvl="1" animBg="1" rev="0" advAuto="0" spid="394" grpId="4"/>
      <p:bldP build="whole" bldLvl="1" animBg="1" rev="0" advAuto="0" spid="420" grpId="6"/>
      <p:bldP build="whole" bldLvl="1" animBg="1" rev="0" advAuto="0" spid="415" grpId="8"/>
      <p:bldP build="whole" bldLvl="1" animBg="1" rev="0" advAuto="0" spid="399" grpId="11"/>
      <p:bldP build="whole" bldLvl="1" animBg="1" rev="0" advAuto="0" spid="413" grpId="7"/>
      <p:bldP build="whole" bldLvl="1" animBg="1" rev="0" advAuto="0" spid="430" grpId="1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3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4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3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6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444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437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45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446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447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١٠٢</a:t>
            </a:r>
          </a:p>
        </p:txBody>
      </p:sp>
      <p:pic>
        <p:nvPicPr>
          <p:cNvPr id="448" name="IMG_9790.png" descr="IMG_9790.png"/>
          <p:cNvPicPr>
            <a:picLocks noChangeAspect="1"/>
          </p:cNvPicPr>
          <p:nvPr/>
        </p:nvPicPr>
        <p:blipFill>
          <a:blip r:embed="rId3">
            <a:extLst/>
          </a:blip>
          <a:srcRect l="19408" t="43063" r="10691" b="52732"/>
          <a:stretch>
            <a:fillRect/>
          </a:stretch>
        </p:blipFill>
        <p:spPr>
          <a:xfrm>
            <a:off x="2623701" y="4792377"/>
            <a:ext cx="8846385" cy="399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G_9790.png" descr="IMG_9790.png"/>
          <p:cNvPicPr>
            <a:picLocks noChangeAspect="1"/>
          </p:cNvPicPr>
          <p:nvPr/>
        </p:nvPicPr>
        <p:blipFill>
          <a:blip r:embed="rId3">
            <a:extLst/>
          </a:blip>
          <a:srcRect l="58210" t="48094" r="15631" b="48180"/>
          <a:stretch>
            <a:fillRect/>
          </a:stretch>
        </p:blipFill>
        <p:spPr>
          <a:xfrm>
            <a:off x="2766283" y="6192421"/>
            <a:ext cx="8819271" cy="941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6"/>
      <p:bldP build="whole" bldLvl="1" animBg="1" rev="0" advAuto="0" spid="444" grpId="3"/>
      <p:bldP build="whole" bldLvl="1" animBg="1" rev="0" advAuto="0" spid="432" grpId="1"/>
      <p:bldP build="whole" bldLvl="1" animBg="1" rev="0" advAuto="0" spid="434" grpId="5"/>
      <p:bldP build="whole" bldLvl="1" animBg="1" rev="0" advAuto="0" spid="447" grpId="7"/>
      <p:bldP build="whole" bldLvl="1" animBg="1" rev="0" advAuto="0" spid="436" grpId="4"/>
      <p:bldP build="whole" bldLvl="1" animBg="1" rev="0" advAuto="0" spid="43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5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54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55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56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57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58" name="تنظيم نتائج الدراسة…"/>
          <p:cNvSpPr txBox="1"/>
          <p:nvPr/>
        </p:nvSpPr>
        <p:spPr>
          <a:xfrm>
            <a:off x="11335905" y="7240727"/>
            <a:ext cx="4041344" cy="430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تنظيم نتائج الدراسة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المسحية وتلخيصها.</a:t>
            </a:r>
          </a:p>
        </p:txBody>
      </p:sp>
      <p:sp>
        <p:nvSpPr>
          <p:cNvPr id="459" name="🎯 استعمال احصائيات العينة لتحليل نتائج الدراسة المسحية…"/>
          <p:cNvSpPr txBox="1"/>
          <p:nvPr/>
        </p:nvSpPr>
        <p:spPr>
          <a:xfrm>
            <a:off x="6479865" y="7168063"/>
            <a:ext cx="4477408" cy="31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استعمال احصائيات العينة لتحليل نتائج الدراسة المسحية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تحليل البيانات باستعمال احصائية العينة </a:t>
            </a:r>
          </a:p>
        </p:txBody>
      </p:sp>
      <p:sp>
        <p:nvSpPr>
          <p:cNvPr id="460" name="المفردات"/>
          <p:cNvSpPr txBox="1"/>
          <p:nvPr/>
        </p:nvSpPr>
        <p:spPr>
          <a:xfrm>
            <a:off x="21474110" y="7353614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461" name="الاحصاء الاستدلالي…"/>
          <p:cNvSpPr txBox="1"/>
          <p:nvPr/>
        </p:nvSpPr>
        <p:spPr>
          <a:xfrm>
            <a:off x="19955791" y="8377520"/>
            <a:ext cx="3379229" cy="3420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الاحصاء الاستدلالي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 الاحصائي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 الَمْعلََمة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 البيانات الوحيدة المتغير مقاييس التشتت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 الانحراف المتوسط الانحراف المعياري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التباين</a:t>
            </a:r>
          </a:p>
        </p:txBody>
      </p:sp>
      <p:sp>
        <p:nvSpPr>
          <p:cNvPr id="462" name="احصائيات"/>
          <p:cNvSpPr txBox="1"/>
          <p:nvPr/>
        </p:nvSpPr>
        <p:spPr>
          <a:xfrm>
            <a:off x="10487381" y="2804310"/>
            <a:ext cx="2668659" cy="7398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3857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احصائيات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9"/>
      <p:bldP build="whole" bldLvl="1" animBg="1" rev="0" advAuto="0" spid="452" grpId="5"/>
      <p:bldP build="whole" bldLvl="1" animBg="1" rev="0" advAuto="0" spid="453" grpId="6"/>
      <p:bldP build="whole" bldLvl="1" animBg="1" rev="0" advAuto="0" spid="459" grpId="10"/>
      <p:bldP build="whole" bldLvl="1" animBg="1" rev="0" advAuto="0" spid="455" grpId="4"/>
      <p:bldP build="whole" bldLvl="1" animBg="1" rev="0" advAuto="0" spid="457" grpId="8"/>
      <p:bldP build="whole" bldLvl="1" animBg="1" rev="0" advAuto="0" spid="454" grpId="2"/>
      <p:bldP build="whole" bldLvl="1" animBg="1" rev="0" advAuto="0" spid="462" grpId="1"/>
      <p:bldP build="whole" bldLvl="1" animBg="1" rev="0" advAuto="0" spid="456" grpId="7"/>
      <p:bldP build="whole" bldLvl="1" animBg="1" rev="0" advAuto="0" spid="451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465" name="١٠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١٠٢</a:t>
            </a:r>
          </a:p>
        </p:txBody>
      </p:sp>
      <p:pic>
        <p:nvPicPr>
          <p:cNvPr id="466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302216" y="8939586"/>
            <a:ext cx="1485929" cy="109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225697" y="10234682"/>
            <a:ext cx="1873399" cy="52667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68" name="متوسط تواريخ اصدار العينات متغير بينمامتوسط تواريخ اصدار القطع النقدية جميعها ثابت لايتغير"/>
          <p:cNvSpPr txBox="1"/>
          <p:nvPr/>
        </p:nvSpPr>
        <p:spPr>
          <a:xfrm>
            <a:off x="3212176" y="10457508"/>
            <a:ext cx="15937346" cy="23002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44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متوسط تواريخ اصدار العينات متغير بينمامتوسط تواريخ اصدار القطع النقدية جميعها ثابت لايتغير </a:t>
            </a:r>
          </a:p>
        </p:txBody>
      </p:sp>
      <p:sp>
        <p:nvSpPr>
          <p:cNvPr id="469" name="▪️هل يختلف متوسط تواريخ اصدار عينات قطع النقد المختلفة التي يختارها الطلاب ؟"/>
          <p:cNvSpPr txBox="1"/>
          <p:nvPr/>
        </p:nvSpPr>
        <p:spPr>
          <a:xfrm>
            <a:off x="3212176" y="7952861"/>
            <a:ext cx="15754753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▪️هل يختلف متوسط تواريخ اصدار عينات قطع النقد المختلفة التي يختارها الطلاب ؟</a:t>
            </a:r>
          </a:p>
        </p:txBody>
      </p:sp>
      <p:sp>
        <p:nvSpPr>
          <p:cNvPr id="470" name="نعم بما ان العينات عشوائية فسوف يكون في كل عينه مجموعة مختلفة من تواريخ اصدار قطع النقد"/>
          <p:cNvSpPr txBox="1"/>
          <p:nvPr/>
        </p:nvSpPr>
        <p:spPr>
          <a:xfrm>
            <a:off x="3931009" y="8728646"/>
            <a:ext cx="13540295" cy="14996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44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نعم بما ان العينات عشوائية فسوف يكون في كل عينه مجموعة مختلفة من تواريخ اصدار قطع النقد </a:t>
            </a:r>
          </a:p>
        </p:txBody>
      </p:sp>
      <p:sp>
        <p:nvSpPr>
          <p:cNvPr id="471" name="▪️كيف يختلف متوسط تواريخ اصدار عينة قطع النقد عن متوسط تواريخ اصدار قطع النقد جميعها ؟"/>
          <p:cNvSpPr txBox="1"/>
          <p:nvPr/>
        </p:nvSpPr>
        <p:spPr>
          <a:xfrm>
            <a:off x="1295574" y="10038408"/>
            <a:ext cx="18054394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4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▪️كيف يختلف متوسط تواريخ اصدار عينة قطع النقد عن متوسط تواريخ اصدار قطع النقد جميعها ؟</a:t>
            </a:r>
          </a:p>
        </p:txBody>
      </p:sp>
      <p:pic>
        <p:nvPicPr>
          <p:cNvPr id="472" name="IMG_9791.png" descr="IMG_9791.png"/>
          <p:cNvPicPr>
            <a:picLocks noChangeAspect="1"/>
          </p:cNvPicPr>
          <p:nvPr/>
        </p:nvPicPr>
        <p:blipFill>
          <a:blip r:embed="rId4">
            <a:extLst/>
          </a:blip>
          <a:srcRect l="34964" t="31441" r="26020" b="41334"/>
          <a:stretch>
            <a:fillRect/>
          </a:stretch>
        </p:blipFill>
        <p:spPr>
          <a:xfrm>
            <a:off x="10322770" y="3653157"/>
            <a:ext cx="8065453" cy="42210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5" name="IMG_9791.png"/>
          <p:cNvGrpSpPr/>
          <p:nvPr/>
        </p:nvGrpSpPr>
        <p:grpSpPr>
          <a:xfrm>
            <a:off x="3791073" y="3894098"/>
            <a:ext cx="3152128" cy="4015702"/>
            <a:chOff x="0" y="0"/>
            <a:chExt cx="3152126" cy="4015700"/>
          </a:xfrm>
        </p:grpSpPr>
        <p:pic>
          <p:nvPicPr>
            <p:cNvPr id="474" name="IMG_9791.png" descr="IMG_979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631" t="33858" r="68312" b="38917"/>
            <a:stretch>
              <a:fillRect/>
            </a:stretch>
          </p:blipFill>
          <p:spPr>
            <a:xfrm>
              <a:off x="127000" y="88900"/>
              <a:ext cx="2898127" cy="36855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3" name="IMG_9791.png" descr="IMG_979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152128" cy="4015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0" grpId="2"/>
      <p:bldP build="whole" bldLvl="1" animBg="1" rev="0" advAuto="0" spid="469" grpId="1"/>
      <p:bldP build="whole" bldLvl="1" animBg="1" rev="0" advAuto="0" spid="471" grpId="3"/>
      <p:bldP build="whole" bldLvl="1" animBg="1" rev="0" advAuto="0" spid="46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5372;p64"/>
          <p:cNvSpPr/>
          <p:nvPr/>
        </p:nvSpPr>
        <p:spPr>
          <a:xfrm>
            <a:off x="17574090" y="1706046"/>
            <a:ext cx="567828" cy="548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78" name="Google Shape;5376;p64"/>
          <p:cNvSpPr/>
          <p:nvPr/>
        </p:nvSpPr>
        <p:spPr>
          <a:xfrm>
            <a:off x="19616751" y="11836438"/>
            <a:ext cx="596872" cy="59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79" name="Google Shape;11503;p96"/>
          <p:cNvSpPr/>
          <p:nvPr/>
        </p:nvSpPr>
        <p:spPr>
          <a:xfrm>
            <a:off x="4676812" y="11384819"/>
            <a:ext cx="492290" cy="492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34" name="Google Shape;2717;p53"/>
          <p:cNvGrpSpPr/>
          <p:nvPr/>
        </p:nvGrpSpPr>
        <p:grpSpPr>
          <a:xfrm>
            <a:off x="3306879" y="11877108"/>
            <a:ext cx="969729" cy="1112404"/>
            <a:chOff x="0" y="0"/>
            <a:chExt cx="969728" cy="1112403"/>
          </a:xfrm>
        </p:grpSpPr>
        <p:sp>
          <p:nvSpPr>
            <p:cNvPr id="480" name="Google Shape;2718;p53"/>
            <p:cNvSpPr/>
            <p:nvPr/>
          </p:nvSpPr>
          <p:spPr>
            <a:xfrm flipH="1">
              <a:off x="916040" y="774191"/>
              <a:ext cx="32344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1600" fill="norm" stroke="1" extrusionOk="0">
                  <a:moveTo>
                    <a:pt x="18371" y="0"/>
                  </a:moveTo>
                  <a:lnTo>
                    <a:pt x="0" y="21276"/>
                  </a:lnTo>
                  <a:cubicBezTo>
                    <a:pt x="1197" y="21484"/>
                    <a:pt x="2422" y="21600"/>
                    <a:pt x="3646" y="21600"/>
                  </a:cubicBezTo>
                  <a:cubicBezTo>
                    <a:pt x="9046" y="21600"/>
                    <a:pt x="14419" y="19491"/>
                    <a:pt x="17647" y="15574"/>
                  </a:cubicBezTo>
                  <a:cubicBezTo>
                    <a:pt x="21600" y="11078"/>
                    <a:pt x="21600" y="4797"/>
                    <a:pt x="1837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1" name="Google Shape;2719;p53"/>
            <p:cNvSpPr/>
            <p:nvPr/>
          </p:nvSpPr>
          <p:spPr>
            <a:xfrm flipH="1">
              <a:off x="850651" y="682031"/>
              <a:ext cx="32525" cy="4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303"/>
                  </a:lnTo>
                  <a:cubicBezTo>
                    <a:pt x="1151" y="21508"/>
                    <a:pt x="2330" y="21600"/>
                    <a:pt x="3454" y="21600"/>
                  </a:cubicBezTo>
                  <a:cubicBezTo>
                    <a:pt x="8963" y="21600"/>
                    <a:pt x="14117" y="19358"/>
                    <a:pt x="17351" y="15674"/>
                  </a:cubicBezTo>
                  <a:cubicBezTo>
                    <a:pt x="21244" y="10960"/>
                    <a:pt x="21600" y="4736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2" name="Google Shape;2720;p53"/>
            <p:cNvSpPr/>
            <p:nvPr/>
          </p:nvSpPr>
          <p:spPr>
            <a:xfrm flipH="1">
              <a:off x="784922" y="589914"/>
              <a:ext cx="32524" cy="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257"/>
                  </a:lnTo>
                  <a:cubicBezTo>
                    <a:pt x="1234" y="21486"/>
                    <a:pt x="2494" y="21600"/>
                    <a:pt x="3701" y="21600"/>
                  </a:cubicBezTo>
                  <a:cubicBezTo>
                    <a:pt x="9128" y="21600"/>
                    <a:pt x="14172" y="19497"/>
                    <a:pt x="17351" y="15657"/>
                  </a:cubicBezTo>
                  <a:cubicBezTo>
                    <a:pt x="21244" y="10926"/>
                    <a:pt x="21600" y="5029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3" name="Google Shape;2721;p53"/>
            <p:cNvSpPr/>
            <p:nvPr/>
          </p:nvSpPr>
          <p:spPr>
            <a:xfrm flipH="1">
              <a:off x="719192" y="498318"/>
              <a:ext cx="32525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276"/>
                  </a:lnTo>
                  <a:cubicBezTo>
                    <a:pt x="1179" y="21484"/>
                    <a:pt x="2385" y="21600"/>
                    <a:pt x="3591" y="21600"/>
                  </a:cubicBezTo>
                  <a:cubicBezTo>
                    <a:pt x="8881" y="21600"/>
                    <a:pt x="14172" y="19491"/>
                    <a:pt x="17351" y="15574"/>
                  </a:cubicBezTo>
                  <a:cubicBezTo>
                    <a:pt x="21244" y="11078"/>
                    <a:pt x="21600" y="4797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4" name="Google Shape;2722;p53"/>
            <p:cNvSpPr/>
            <p:nvPr/>
          </p:nvSpPr>
          <p:spPr>
            <a:xfrm flipH="1">
              <a:off x="654028" y="406201"/>
              <a:ext cx="32525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252"/>
                  </a:lnTo>
                  <a:cubicBezTo>
                    <a:pt x="1261" y="21484"/>
                    <a:pt x="2522" y="21600"/>
                    <a:pt x="3755" y="21600"/>
                  </a:cubicBezTo>
                  <a:cubicBezTo>
                    <a:pt x="9155" y="21600"/>
                    <a:pt x="14199" y="19514"/>
                    <a:pt x="17351" y="15876"/>
                  </a:cubicBezTo>
                  <a:cubicBezTo>
                    <a:pt x="21244" y="11078"/>
                    <a:pt x="21600" y="4774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5" name="Google Shape;2723;p53"/>
            <p:cNvSpPr/>
            <p:nvPr/>
          </p:nvSpPr>
          <p:spPr>
            <a:xfrm flipH="1">
              <a:off x="588283" y="314041"/>
              <a:ext cx="32540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7" h="21600" fill="norm" stroke="1" extrusionOk="0">
                  <a:moveTo>
                    <a:pt x="18064" y="0"/>
                  </a:moveTo>
                  <a:lnTo>
                    <a:pt x="0" y="21276"/>
                  </a:lnTo>
                  <a:cubicBezTo>
                    <a:pt x="1261" y="21484"/>
                    <a:pt x="2522" y="21600"/>
                    <a:pt x="3755" y="21600"/>
                  </a:cubicBezTo>
                  <a:cubicBezTo>
                    <a:pt x="9155" y="21600"/>
                    <a:pt x="14199" y="19537"/>
                    <a:pt x="17351" y="15876"/>
                  </a:cubicBezTo>
                  <a:cubicBezTo>
                    <a:pt x="21271" y="11078"/>
                    <a:pt x="21600" y="4797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6" name="Google Shape;2724;p53"/>
            <p:cNvSpPr/>
            <p:nvPr/>
          </p:nvSpPr>
          <p:spPr>
            <a:xfrm flipH="1">
              <a:off x="522532" y="221924"/>
              <a:ext cx="32561" cy="4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fill="norm" stroke="1" extrusionOk="0">
                  <a:moveTo>
                    <a:pt x="18041" y="0"/>
                  </a:moveTo>
                  <a:lnTo>
                    <a:pt x="0" y="21280"/>
                  </a:lnTo>
                  <a:cubicBezTo>
                    <a:pt x="1177" y="21508"/>
                    <a:pt x="2382" y="21600"/>
                    <a:pt x="3586" y="21600"/>
                  </a:cubicBezTo>
                  <a:cubicBezTo>
                    <a:pt x="8870" y="21600"/>
                    <a:pt x="14181" y="19518"/>
                    <a:pt x="17357" y="15674"/>
                  </a:cubicBezTo>
                  <a:cubicBezTo>
                    <a:pt x="21244" y="10937"/>
                    <a:pt x="21600" y="5011"/>
                    <a:pt x="180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7" name="Google Shape;2725;p53"/>
            <p:cNvSpPr/>
            <p:nvPr/>
          </p:nvSpPr>
          <p:spPr>
            <a:xfrm flipH="1">
              <a:off x="457099" y="130328"/>
              <a:ext cx="32830" cy="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18068" y="0"/>
                  </a:moveTo>
                  <a:lnTo>
                    <a:pt x="0" y="21276"/>
                  </a:lnTo>
                  <a:cubicBezTo>
                    <a:pt x="1259" y="21484"/>
                    <a:pt x="2491" y="21600"/>
                    <a:pt x="3723" y="21600"/>
                  </a:cubicBezTo>
                  <a:cubicBezTo>
                    <a:pt x="9144" y="21600"/>
                    <a:pt x="14236" y="19491"/>
                    <a:pt x="17713" y="15574"/>
                  </a:cubicBezTo>
                  <a:cubicBezTo>
                    <a:pt x="21600" y="11078"/>
                    <a:pt x="21600" y="4797"/>
                    <a:pt x="1806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8" name="Google Shape;2726;p53"/>
            <p:cNvSpPr/>
            <p:nvPr/>
          </p:nvSpPr>
          <p:spPr>
            <a:xfrm flipH="1">
              <a:off x="391631" y="38168"/>
              <a:ext cx="32525" cy="4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8064" y="0"/>
                  </a:moveTo>
                  <a:lnTo>
                    <a:pt x="0" y="21303"/>
                  </a:lnTo>
                  <a:cubicBezTo>
                    <a:pt x="1151" y="21508"/>
                    <a:pt x="2303" y="21600"/>
                    <a:pt x="3454" y="21600"/>
                  </a:cubicBezTo>
                  <a:cubicBezTo>
                    <a:pt x="8963" y="21600"/>
                    <a:pt x="14117" y="19358"/>
                    <a:pt x="17351" y="15674"/>
                  </a:cubicBezTo>
                  <a:cubicBezTo>
                    <a:pt x="21244" y="10960"/>
                    <a:pt x="21600" y="4736"/>
                    <a:pt x="180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9" name="Google Shape;2727;p53"/>
            <p:cNvSpPr/>
            <p:nvPr/>
          </p:nvSpPr>
          <p:spPr>
            <a:xfrm flipH="1">
              <a:off x="884513" y="853006"/>
              <a:ext cx="53571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6" h="21600" fill="norm" stroke="1" extrusionOk="0">
                  <a:moveTo>
                    <a:pt x="9802" y="0"/>
                  </a:moveTo>
                  <a:cubicBezTo>
                    <a:pt x="4186" y="0"/>
                    <a:pt x="-927" y="5457"/>
                    <a:pt x="143" y="12552"/>
                  </a:cubicBezTo>
                  <a:cubicBezTo>
                    <a:pt x="1008" y="18270"/>
                    <a:pt x="5350" y="21600"/>
                    <a:pt x="9786" y="21600"/>
                  </a:cubicBezTo>
                  <a:cubicBezTo>
                    <a:pt x="12681" y="21600"/>
                    <a:pt x="15623" y="20170"/>
                    <a:pt x="17621" y="17067"/>
                  </a:cubicBezTo>
                  <a:cubicBezTo>
                    <a:pt x="20673" y="12099"/>
                    <a:pt x="19666" y="5561"/>
                    <a:pt x="15387" y="1970"/>
                  </a:cubicBezTo>
                  <a:cubicBezTo>
                    <a:pt x="13609" y="610"/>
                    <a:pt x="11674" y="0"/>
                    <a:pt x="980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0" name="Google Shape;2728;p53"/>
            <p:cNvSpPr/>
            <p:nvPr/>
          </p:nvSpPr>
          <p:spPr>
            <a:xfrm flipH="1">
              <a:off x="818518" y="760889"/>
              <a:ext cx="54107" cy="53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5" h="21600" fill="norm" stroke="1" extrusionOk="0">
                  <a:moveTo>
                    <a:pt x="8337" y="0"/>
                  </a:moveTo>
                  <a:cubicBezTo>
                    <a:pt x="7884" y="0"/>
                    <a:pt x="7404" y="52"/>
                    <a:pt x="6924" y="157"/>
                  </a:cubicBezTo>
                  <a:cubicBezTo>
                    <a:pt x="-316" y="1723"/>
                    <a:pt x="-2556" y="14098"/>
                    <a:pt x="3484" y="19494"/>
                  </a:cubicBezTo>
                  <a:cubicBezTo>
                    <a:pt x="4911" y="20921"/>
                    <a:pt x="6591" y="21600"/>
                    <a:pt x="8257" y="21600"/>
                  </a:cubicBezTo>
                  <a:cubicBezTo>
                    <a:pt x="10817" y="21600"/>
                    <a:pt x="13364" y="20016"/>
                    <a:pt x="15031" y="17022"/>
                  </a:cubicBezTo>
                  <a:cubicBezTo>
                    <a:pt x="19044" y="9886"/>
                    <a:pt x="14804" y="0"/>
                    <a:pt x="83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1" name="Google Shape;2729;p53"/>
            <p:cNvSpPr/>
            <p:nvPr/>
          </p:nvSpPr>
          <p:spPr>
            <a:xfrm flipH="1">
              <a:off x="753475" y="669033"/>
              <a:ext cx="53518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520" y="0"/>
                  </a:moveTo>
                  <a:cubicBezTo>
                    <a:pt x="6677" y="0"/>
                    <a:pt x="3803" y="1430"/>
                    <a:pt x="1898" y="4550"/>
                  </a:cubicBezTo>
                  <a:cubicBezTo>
                    <a:pt x="-1335" y="9501"/>
                    <a:pt x="-335" y="16039"/>
                    <a:pt x="4116" y="19647"/>
                  </a:cubicBezTo>
                  <a:cubicBezTo>
                    <a:pt x="5834" y="20990"/>
                    <a:pt x="7724" y="21600"/>
                    <a:pt x="9567" y="21600"/>
                  </a:cubicBezTo>
                  <a:cubicBezTo>
                    <a:pt x="15111" y="21600"/>
                    <a:pt x="20265" y="16143"/>
                    <a:pt x="19047" y="9048"/>
                  </a:cubicBezTo>
                  <a:cubicBezTo>
                    <a:pt x="18188" y="3330"/>
                    <a:pt x="13877" y="0"/>
                    <a:pt x="952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2" name="Google Shape;2730;p53"/>
            <p:cNvSpPr/>
            <p:nvPr/>
          </p:nvSpPr>
          <p:spPr>
            <a:xfrm flipH="1">
              <a:off x="687850" y="577133"/>
              <a:ext cx="53562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9627" y="0"/>
                  </a:moveTo>
                  <a:cubicBezTo>
                    <a:pt x="6717" y="0"/>
                    <a:pt x="3775" y="1412"/>
                    <a:pt x="1761" y="4446"/>
                  </a:cubicBezTo>
                  <a:cubicBezTo>
                    <a:pt x="-1291" y="9397"/>
                    <a:pt x="-268" y="16161"/>
                    <a:pt x="3995" y="19543"/>
                  </a:cubicBezTo>
                  <a:cubicBezTo>
                    <a:pt x="5788" y="20955"/>
                    <a:pt x="7739" y="21600"/>
                    <a:pt x="9627" y="21600"/>
                  </a:cubicBezTo>
                  <a:cubicBezTo>
                    <a:pt x="15228" y="21600"/>
                    <a:pt x="20309" y="16039"/>
                    <a:pt x="19239" y="8961"/>
                  </a:cubicBezTo>
                  <a:cubicBezTo>
                    <a:pt x="18390" y="3243"/>
                    <a:pt x="14048" y="0"/>
                    <a:pt x="962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3" name="Google Shape;2731;p53"/>
            <p:cNvSpPr/>
            <p:nvPr/>
          </p:nvSpPr>
          <p:spPr>
            <a:xfrm flipH="1">
              <a:off x="622121" y="485103"/>
              <a:ext cx="53561" cy="5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9737" y="0"/>
                  </a:moveTo>
                  <a:cubicBezTo>
                    <a:pt x="6795" y="0"/>
                    <a:pt x="3806" y="1468"/>
                    <a:pt x="1761" y="4631"/>
                  </a:cubicBezTo>
                  <a:cubicBezTo>
                    <a:pt x="-1291" y="9384"/>
                    <a:pt x="-268" y="16165"/>
                    <a:pt x="3995" y="19538"/>
                  </a:cubicBezTo>
                  <a:cubicBezTo>
                    <a:pt x="5788" y="20971"/>
                    <a:pt x="7739" y="21600"/>
                    <a:pt x="9627" y="21600"/>
                  </a:cubicBezTo>
                  <a:cubicBezTo>
                    <a:pt x="15228" y="21600"/>
                    <a:pt x="20309" y="16025"/>
                    <a:pt x="19239" y="8930"/>
                  </a:cubicBezTo>
                  <a:cubicBezTo>
                    <a:pt x="18390" y="3250"/>
                    <a:pt x="14111" y="0"/>
                    <a:pt x="9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4" name="Google Shape;2732;p53"/>
            <p:cNvSpPr/>
            <p:nvPr/>
          </p:nvSpPr>
          <p:spPr>
            <a:xfrm flipH="1">
              <a:off x="556818" y="393160"/>
              <a:ext cx="53539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5" h="21600" fill="norm" stroke="1" extrusionOk="0">
                  <a:moveTo>
                    <a:pt x="9516" y="0"/>
                  </a:moveTo>
                  <a:cubicBezTo>
                    <a:pt x="6673" y="0"/>
                    <a:pt x="3815" y="1430"/>
                    <a:pt x="1894" y="4550"/>
                  </a:cubicBezTo>
                  <a:cubicBezTo>
                    <a:pt x="-1339" y="9275"/>
                    <a:pt x="-324" y="16039"/>
                    <a:pt x="4112" y="19647"/>
                  </a:cubicBezTo>
                  <a:cubicBezTo>
                    <a:pt x="5830" y="20990"/>
                    <a:pt x="7720" y="21600"/>
                    <a:pt x="9578" y="21600"/>
                  </a:cubicBezTo>
                  <a:cubicBezTo>
                    <a:pt x="15123" y="21600"/>
                    <a:pt x="20261" y="16161"/>
                    <a:pt x="19058" y="9048"/>
                  </a:cubicBezTo>
                  <a:cubicBezTo>
                    <a:pt x="18199" y="3330"/>
                    <a:pt x="13873" y="0"/>
                    <a:pt x="951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5" name="Google Shape;2733;p53"/>
            <p:cNvSpPr/>
            <p:nvPr/>
          </p:nvSpPr>
          <p:spPr>
            <a:xfrm flipH="1">
              <a:off x="491195" y="301260"/>
              <a:ext cx="53593" cy="5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4" h="21600" fill="norm" stroke="1" extrusionOk="0">
                  <a:moveTo>
                    <a:pt x="9643" y="0"/>
                  </a:moveTo>
                  <a:cubicBezTo>
                    <a:pt x="6732" y="0"/>
                    <a:pt x="3775" y="1418"/>
                    <a:pt x="1761" y="4464"/>
                  </a:cubicBezTo>
                  <a:cubicBezTo>
                    <a:pt x="-1291" y="9452"/>
                    <a:pt x="-268" y="16016"/>
                    <a:pt x="3995" y="19622"/>
                  </a:cubicBezTo>
                  <a:cubicBezTo>
                    <a:pt x="5773" y="20987"/>
                    <a:pt x="7708" y="21600"/>
                    <a:pt x="9580" y="21600"/>
                  </a:cubicBezTo>
                  <a:cubicBezTo>
                    <a:pt x="15212" y="21600"/>
                    <a:pt x="20309" y="16121"/>
                    <a:pt x="19255" y="8997"/>
                  </a:cubicBezTo>
                  <a:cubicBezTo>
                    <a:pt x="18390" y="3273"/>
                    <a:pt x="14063" y="0"/>
                    <a:pt x="9643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6" name="Google Shape;2734;p53"/>
            <p:cNvSpPr/>
            <p:nvPr/>
          </p:nvSpPr>
          <p:spPr>
            <a:xfrm flipH="1">
              <a:off x="425464" y="209143"/>
              <a:ext cx="53595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5" h="21600" fill="norm" stroke="1" extrusionOk="0">
                  <a:moveTo>
                    <a:pt x="9643" y="0"/>
                  </a:moveTo>
                  <a:cubicBezTo>
                    <a:pt x="6732" y="0"/>
                    <a:pt x="3790" y="1395"/>
                    <a:pt x="1761" y="4446"/>
                  </a:cubicBezTo>
                  <a:cubicBezTo>
                    <a:pt x="-1291" y="9397"/>
                    <a:pt x="-268" y="16161"/>
                    <a:pt x="3995" y="19543"/>
                  </a:cubicBezTo>
                  <a:cubicBezTo>
                    <a:pt x="5804" y="20955"/>
                    <a:pt x="7739" y="21600"/>
                    <a:pt x="9627" y="21600"/>
                  </a:cubicBezTo>
                  <a:cubicBezTo>
                    <a:pt x="15243" y="21600"/>
                    <a:pt x="20309" y="16021"/>
                    <a:pt x="19255" y="8943"/>
                  </a:cubicBezTo>
                  <a:cubicBezTo>
                    <a:pt x="18390" y="3243"/>
                    <a:pt x="14063" y="0"/>
                    <a:pt x="9643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7" name="Google Shape;2735;p53"/>
            <p:cNvSpPr/>
            <p:nvPr/>
          </p:nvSpPr>
          <p:spPr>
            <a:xfrm flipH="1">
              <a:off x="359724" y="117287"/>
              <a:ext cx="53988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9611" y="0"/>
                  </a:moveTo>
                  <a:cubicBezTo>
                    <a:pt x="6713" y="0"/>
                    <a:pt x="3814" y="1420"/>
                    <a:pt x="1881" y="4576"/>
                  </a:cubicBezTo>
                  <a:cubicBezTo>
                    <a:pt x="-1329" y="9345"/>
                    <a:pt x="-332" y="16130"/>
                    <a:pt x="4110" y="19531"/>
                  </a:cubicBezTo>
                  <a:cubicBezTo>
                    <a:pt x="5887" y="20969"/>
                    <a:pt x="7819" y="21600"/>
                    <a:pt x="9689" y="21600"/>
                  </a:cubicBezTo>
                  <a:cubicBezTo>
                    <a:pt x="15237" y="21600"/>
                    <a:pt x="20271" y="16007"/>
                    <a:pt x="19211" y="8889"/>
                  </a:cubicBezTo>
                  <a:cubicBezTo>
                    <a:pt x="18354" y="3296"/>
                    <a:pt x="14006" y="0"/>
                    <a:pt x="96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8" name="Google Shape;2736;p53"/>
            <p:cNvSpPr/>
            <p:nvPr/>
          </p:nvSpPr>
          <p:spPr>
            <a:xfrm flipH="1">
              <a:off x="294562" y="25170"/>
              <a:ext cx="53538" cy="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600" fill="norm" stroke="1" extrusionOk="0">
                  <a:moveTo>
                    <a:pt x="9588" y="0"/>
                  </a:moveTo>
                  <a:cubicBezTo>
                    <a:pt x="6693" y="0"/>
                    <a:pt x="3751" y="1430"/>
                    <a:pt x="1753" y="4550"/>
                  </a:cubicBezTo>
                  <a:cubicBezTo>
                    <a:pt x="-1299" y="9501"/>
                    <a:pt x="-292" y="16039"/>
                    <a:pt x="4191" y="19647"/>
                  </a:cubicBezTo>
                  <a:cubicBezTo>
                    <a:pt x="5922" y="20990"/>
                    <a:pt x="7810" y="21600"/>
                    <a:pt x="9650" y="21600"/>
                  </a:cubicBezTo>
                  <a:cubicBezTo>
                    <a:pt x="15188" y="21600"/>
                    <a:pt x="20301" y="16143"/>
                    <a:pt x="19231" y="9048"/>
                  </a:cubicBezTo>
                  <a:cubicBezTo>
                    <a:pt x="18366" y="3330"/>
                    <a:pt x="14024" y="0"/>
                    <a:pt x="958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9" name="Google Shape;2737;p53"/>
            <p:cNvSpPr/>
            <p:nvPr/>
          </p:nvSpPr>
          <p:spPr>
            <a:xfrm flipH="1">
              <a:off x="852853" y="944992"/>
              <a:ext cx="28671" cy="34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6" h="21600" fill="norm" stroke="1" extrusionOk="0">
                  <a:moveTo>
                    <a:pt x="0" y="0"/>
                  </a:moveTo>
                  <a:cubicBezTo>
                    <a:pt x="7078" y="6716"/>
                    <a:pt x="13762" y="13815"/>
                    <a:pt x="19261" y="21600"/>
                  </a:cubicBezTo>
                  <a:cubicBezTo>
                    <a:pt x="21600" y="14528"/>
                    <a:pt x="18471" y="7428"/>
                    <a:pt x="12182" y="3180"/>
                  </a:cubicBezTo>
                  <a:cubicBezTo>
                    <a:pt x="8658" y="1069"/>
                    <a:pt x="4344" y="0"/>
                    <a:pt x="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0" name="Google Shape;2738;p53"/>
            <p:cNvSpPr/>
            <p:nvPr/>
          </p:nvSpPr>
          <p:spPr>
            <a:xfrm flipH="1">
              <a:off x="787052" y="853006"/>
              <a:ext cx="53864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4" h="21600" fill="norm" stroke="1" extrusionOk="0">
                  <a:moveTo>
                    <a:pt x="8359" y="0"/>
                  </a:moveTo>
                  <a:cubicBezTo>
                    <a:pt x="7888" y="0"/>
                    <a:pt x="7404" y="53"/>
                    <a:pt x="6907" y="158"/>
                  </a:cubicBezTo>
                  <a:cubicBezTo>
                    <a:pt x="-392" y="1752"/>
                    <a:pt x="-2475" y="13980"/>
                    <a:pt x="3426" y="19638"/>
                  </a:cubicBezTo>
                  <a:cubicBezTo>
                    <a:pt x="4918" y="20952"/>
                    <a:pt x="6625" y="21600"/>
                    <a:pt x="8305" y="21600"/>
                  </a:cubicBezTo>
                  <a:cubicBezTo>
                    <a:pt x="10926" y="21600"/>
                    <a:pt x="13480" y="20041"/>
                    <a:pt x="15066" y="17150"/>
                  </a:cubicBezTo>
                  <a:cubicBezTo>
                    <a:pt x="19125" y="9758"/>
                    <a:pt x="14864" y="0"/>
                    <a:pt x="835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1" name="Google Shape;2739;p53"/>
            <p:cNvSpPr/>
            <p:nvPr/>
          </p:nvSpPr>
          <p:spPr>
            <a:xfrm flipH="1">
              <a:off x="721838" y="760889"/>
              <a:ext cx="53640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5" h="21600" fill="norm" stroke="1" extrusionOk="0">
                  <a:moveTo>
                    <a:pt x="8341" y="0"/>
                  </a:moveTo>
                  <a:cubicBezTo>
                    <a:pt x="5760" y="0"/>
                    <a:pt x="3206" y="1559"/>
                    <a:pt x="1607" y="4450"/>
                  </a:cubicBezTo>
                  <a:cubicBezTo>
                    <a:pt x="-2439" y="11842"/>
                    <a:pt x="1674" y="21600"/>
                    <a:pt x="8153" y="21600"/>
                  </a:cubicBezTo>
                  <a:cubicBezTo>
                    <a:pt x="8623" y="21600"/>
                    <a:pt x="9107" y="21547"/>
                    <a:pt x="9604" y="21442"/>
                  </a:cubicBezTo>
                  <a:cubicBezTo>
                    <a:pt x="16903" y="19848"/>
                    <a:pt x="19161" y="7620"/>
                    <a:pt x="13072" y="1962"/>
                  </a:cubicBezTo>
                  <a:cubicBezTo>
                    <a:pt x="11647" y="631"/>
                    <a:pt x="9994" y="0"/>
                    <a:pt x="83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2" name="Google Shape;2740;p53"/>
            <p:cNvSpPr/>
            <p:nvPr/>
          </p:nvSpPr>
          <p:spPr>
            <a:xfrm flipH="1">
              <a:off x="656108" y="669337"/>
              <a:ext cx="53860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2" h="21600" fill="norm" stroke="1" extrusionOk="0">
                  <a:moveTo>
                    <a:pt x="8445" y="0"/>
                  </a:moveTo>
                  <a:cubicBezTo>
                    <a:pt x="5839" y="0"/>
                    <a:pt x="3206" y="1613"/>
                    <a:pt x="1514" y="4681"/>
                  </a:cubicBezTo>
                  <a:cubicBezTo>
                    <a:pt x="-2382" y="11852"/>
                    <a:pt x="1742" y="21600"/>
                    <a:pt x="8217" y="21600"/>
                  </a:cubicBezTo>
                  <a:cubicBezTo>
                    <a:pt x="8687" y="21600"/>
                    <a:pt x="9170" y="21547"/>
                    <a:pt x="9667" y="21442"/>
                  </a:cubicBezTo>
                  <a:cubicBezTo>
                    <a:pt x="16961" y="19847"/>
                    <a:pt x="19218" y="7627"/>
                    <a:pt x="13133" y="1946"/>
                  </a:cubicBezTo>
                  <a:cubicBezTo>
                    <a:pt x="11736" y="649"/>
                    <a:pt x="10084" y="0"/>
                    <a:pt x="84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3" name="Google Shape;2741;p53"/>
            <p:cNvSpPr/>
            <p:nvPr/>
          </p:nvSpPr>
          <p:spPr>
            <a:xfrm flipH="1">
              <a:off x="590808" y="577307"/>
              <a:ext cx="53758" cy="53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1" h="21600" fill="norm" stroke="1" extrusionOk="0">
                  <a:moveTo>
                    <a:pt x="8296" y="0"/>
                  </a:moveTo>
                  <a:cubicBezTo>
                    <a:pt x="5755" y="0"/>
                    <a:pt x="3282" y="1547"/>
                    <a:pt x="1615" y="4411"/>
                  </a:cubicBezTo>
                  <a:cubicBezTo>
                    <a:pt x="-2444" y="11828"/>
                    <a:pt x="1669" y="21600"/>
                    <a:pt x="8161" y="21600"/>
                  </a:cubicBezTo>
                  <a:cubicBezTo>
                    <a:pt x="8632" y="21600"/>
                    <a:pt x="9102" y="21565"/>
                    <a:pt x="9599" y="21442"/>
                  </a:cubicBezTo>
                  <a:cubicBezTo>
                    <a:pt x="16898" y="20089"/>
                    <a:pt x="19156" y="7593"/>
                    <a:pt x="13255" y="2144"/>
                  </a:cubicBezTo>
                  <a:cubicBezTo>
                    <a:pt x="11723" y="685"/>
                    <a:pt x="10003" y="0"/>
                    <a:pt x="829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4" name="Google Shape;2742;p53"/>
            <p:cNvSpPr/>
            <p:nvPr/>
          </p:nvSpPr>
          <p:spPr>
            <a:xfrm flipH="1">
              <a:off x="525205" y="485059"/>
              <a:ext cx="53613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7" h="21600" fill="norm" stroke="1" extrusionOk="0">
                  <a:moveTo>
                    <a:pt x="8389" y="0"/>
                  </a:moveTo>
                  <a:cubicBezTo>
                    <a:pt x="5793" y="0"/>
                    <a:pt x="3211" y="1613"/>
                    <a:pt x="1610" y="4664"/>
                  </a:cubicBezTo>
                  <a:cubicBezTo>
                    <a:pt x="-2438" y="11852"/>
                    <a:pt x="1664" y="21600"/>
                    <a:pt x="8160" y="21600"/>
                  </a:cubicBezTo>
                  <a:cubicBezTo>
                    <a:pt x="8631" y="21600"/>
                    <a:pt x="9115" y="21547"/>
                    <a:pt x="9599" y="21442"/>
                  </a:cubicBezTo>
                  <a:cubicBezTo>
                    <a:pt x="16902" y="19847"/>
                    <a:pt x="19162" y="7609"/>
                    <a:pt x="13083" y="1946"/>
                  </a:cubicBezTo>
                  <a:cubicBezTo>
                    <a:pt x="11671" y="649"/>
                    <a:pt x="10030" y="0"/>
                    <a:pt x="838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5" name="Google Shape;2743;p53"/>
            <p:cNvSpPr/>
            <p:nvPr/>
          </p:nvSpPr>
          <p:spPr>
            <a:xfrm flipH="1">
              <a:off x="459475" y="393073"/>
              <a:ext cx="53623" cy="53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79" h="21600" fill="norm" stroke="1" extrusionOk="0">
                  <a:moveTo>
                    <a:pt x="8266" y="0"/>
                  </a:moveTo>
                  <a:cubicBezTo>
                    <a:pt x="5712" y="0"/>
                    <a:pt x="3185" y="1584"/>
                    <a:pt x="1612" y="4578"/>
                  </a:cubicBezTo>
                  <a:cubicBezTo>
                    <a:pt x="-2447" y="11714"/>
                    <a:pt x="1679" y="21600"/>
                    <a:pt x="8185" y="21600"/>
                  </a:cubicBezTo>
                  <a:cubicBezTo>
                    <a:pt x="8642" y="21600"/>
                    <a:pt x="9112" y="21548"/>
                    <a:pt x="9596" y="21443"/>
                  </a:cubicBezTo>
                  <a:cubicBezTo>
                    <a:pt x="16895" y="19877"/>
                    <a:pt x="19153" y="7502"/>
                    <a:pt x="13078" y="2106"/>
                  </a:cubicBezTo>
                  <a:cubicBezTo>
                    <a:pt x="11626" y="679"/>
                    <a:pt x="9946" y="0"/>
                    <a:pt x="82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6" name="Google Shape;2744;p53"/>
            <p:cNvSpPr/>
            <p:nvPr/>
          </p:nvSpPr>
          <p:spPr>
            <a:xfrm flipH="1">
              <a:off x="393991" y="301303"/>
              <a:ext cx="53602" cy="53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0" h="21600" fill="norm" stroke="1" extrusionOk="0">
                  <a:moveTo>
                    <a:pt x="8405" y="0"/>
                  </a:moveTo>
                  <a:cubicBezTo>
                    <a:pt x="5798" y="0"/>
                    <a:pt x="3232" y="1573"/>
                    <a:pt x="1522" y="4490"/>
                  </a:cubicBezTo>
                  <a:cubicBezTo>
                    <a:pt x="-2361" y="11878"/>
                    <a:pt x="1671" y="21600"/>
                    <a:pt x="8120" y="21600"/>
                  </a:cubicBezTo>
                  <a:cubicBezTo>
                    <a:pt x="8663" y="21600"/>
                    <a:pt x="9206" y="21547"/>
                    <a:pt x="9763" y="21406"/>
                  </a:cubicBezTo>
                  <a:cubicBezTo>
                    <a:pt x="17135" y="19797"/>
                    <a:pt x="19239" y="7459"/>
                    <a:pt x="13279" y="1980"/>
                  </a:cubicBezTo>
                  <a:cubicBezTo>
                    <a:pt x="11772" y="654"/>
                    <a:pt x="10075" y="0"/>
                    <a:pt x="840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7" name="Google Shape;2745;p53"/>
            <p:cNvSpPr/>
            <p:nvPr/>
          </p:nvSpPr>
          <p:spPr>
            <a:xfrm flipH="1">
              <a:off x="328579" y="209186"/>
              <a:ext cx="53615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8" h="21600" fill="norm" stroke="1" extrusionOk="0">
                  <a:moveTo>
                    <a:pt x="8349" y="0"/>
                  </a:moveTo>
                  <a:cubicBezTo>
                    <a:pt x="5766" y="0"/>
                    <a:pt x="3197" y="1543"/>
                    <a:pt x="1610" y="4453"/>
                  </a:cubicBezTo>
                  <a:cubicBezTo>
                    <a:pt x="-2438" y="11852"/>
                    <a:pt x="1664" y="21600"/>
                    <a:pt x="8160" y="21600"/>
                  </a:cubicBezTo>
                  <a:cubicBezTo>
                    <a:pt x="8631" y="21600"/>
                    <a:pt x="9115" y="21547"/>
                    <a:pt x="9613" y="21442"/>
                  </a:cubicBezTo>
                  <a:cubicBezTo>
                    <a:pt x="16902" y="19864"/>
                    <a:pt x="19162" y="7627"/>
                    <a:pt x="13083" y="1964"/>
                  </a:cubicBezTo>
                  <a:cubicBezTo>
                    <a:pt x="11657" y="631"/>
                    <a:pt x="10003" y="0"/>
                    <a:pt x="83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8" name="Google Shape;2746;p53"/>
            <p:cNvSpPr/>
            <p:nvPr/>
          </p:nvSpPr>
          <p:spPr>
            <a:xfrm flipH="1">
              <a:off x="262818" y="117069"/>
              <a:ext cx="53647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87" h="21600" fill="norm" stroke="1" extrusionOk="0">
                  <a:moveTo>
                    <a:pt x="8398" y="0"/>
                  </a:moveTo>
                  <a:cubicBezTo>
                    <a:pt x="5790" y="0"/>
                    <a:pt x="3209" y="1613"/>
                    <a:pt x="1610" y="4664"/>
                  </a:cubicBezTo>
                  <a:cubicBezTo>
                    <a:pt x="-2436" y="11852"/>
                    <a:pt x="1664" y="21600"/>
                    <a:pt x="8156" y="21600"/>
                  </a:cubicBezTo>
                  <a:cubicBezTo>
                    <a:pt x="8626" y="21600"/>
                    <a:pt x="9110" y="21547"/>
                    <a:pt x="9607" y="21442"/>
                  </a:cubicBezTo>
                  <a:cubicBezTo>
                    <a:pt x="16906" y="19847"/>
                    <a:pt x="19164" y="7609"/>
                    <a:pt x="13075" y="1946"/>
                  </a:cubicBezTo>
                  <a:cubicBezTo>
                    <a:pt x="11664" y="631"/>
                    <a:pt x="10024" y="0"/>
                    <a:pt x="839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9" name="Google Shape;2747;p53"/>
            <p:cNvSpPr/>
            <p:nvPr/>
          </p:nvSpPr>
          <p:spPr>
            <a:xfrm flipH="1">
              <a:off x="197446" y="29213"/>
              <a:ext cx="53450" cy="4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2" h="21600" fill="norm" stroke="1" extrusionOk="0">
                  <a:moveTo>
                    <a:pt x="4650" y="0"/>
                  </a:moveTo>
                  <a:cubicBezTo>
                    <a:pt x="3474" y="719"/>
                    <a:pt x="2481" y="1702"/>
                    <a:pt x="1687" y="3178"/>
                  </a:cubicBezTo>
                  <a:cubicBezTo>
                    <a:pt x="-2056" y="9779"/>
                    <a:pt x="709" y="19311"/>
                    <a:pt x="7216" y="21260"/>
                  </a:cubicBezTo>
                  <a:cubicBezTo>
                    <a:pt x="7980" y="21487"/>
                    <a:pt x="8744" y="21600"/>
                    <a:pt x="9477" y="21600"/>
                  </a:cubicBezTo>
                  <a:cubicBezTo>
                    <a:pt x="15022" y="21600"/>
                    <a:pt x="19544" y="15434"/>
                    <a:pt x="18673" y="8303"/>
                  </a:cubicBezTo>
                  <a:cubicBezTo>
                    <a:pt x="16504" y="7320"/>
                    <a:pt x="14534" y="6109"/>
                    <a:pt x="12548" y="4634"/>
                  </a:cubicBezTo>
                  <a:cubicBezTo>
                    <a:pt x="9981" y="2686"/>
                    <a:pt x="7216" y="1211"/>
                    <a:pt x="465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0" name="Google Shape;2748;p53"/>
            <p:cNvSpPr/>
            <p:nvPr/>
          </p:nvSpPr>
          <p:spPr>
            <a:xfrm flipH="1">
              <a:off x="755587" y="944601"/>
              <a:ext cx="53733" cy="54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13" h="21600" fill="norm" stroke="1" extrusionOk="0">
                  <a:moveTo>
                    <a:pt x="8294" y="0"/>
                  </a:moveTo>
                  <a:cubicBezTo>
                    <a:pt x="7823" y="0"/>
                    <a:pt x="7353" y="52"/>
                    <a:pt x="6869" y="156"/>
                  </a:cubicBezTo>
                  <a:cubicBezTo>
                    <a:pt x="-430" y="1945"/>
                    <a:pt x="-2513" y="14064"/>
                    <a:pt x="3562" y="19673"/>
                  </a:cubicBezTo>
                  <a:cubicBezTo>
                    <a:pt x="4974" y="20975"/>
                    <a:pt x="6614" y="21600"/>
                    <a:pt x="8253" y="21600"/>
                  </a:cubicBezTo>
                  <a:cubicBezTo>
                    <a:pt x="10848" y="21600"/>
                    <a:pt x="13428" y="20020"/>
                    <a:pt x="15028" y="16981"/>
                  </a:cubicBezTo>
                  <a:cubicBezTo>
                    <a:pt x="19087" y="9862"/>
                    <a:pt x="14813" y="0"/>
                    <a:pt x="829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1" name="Google Shape;2749;p53"/>
            <p:cNvSpPr/>
            <p:nvPr/>
          </p:nvSpPr>
          <p:spPr>
            <a:xfrm flipH="1">
              <a:off x="689868" y="853006"/>
              <a:ext cx="53845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8" h="21600" fill="norm" stroke="1" extrusionOk="0">
                  <a:moveTo>
                    <a:pt x="8364" y="0"/>
                  </a:moveTo>
                  <a:cubicBezTo>
                    <a:pt x="7880" y="0"/>
                    <a:pt x="7396" y="53"/>
                    <a:pt x="6912" y="158"/>
                  </a:cubicBezTo>
                  <a:cubicBezTo>
                    <a:pt x="-391" y="1752"/>
                    <a:pt x="-2476" y="13980"/>
                    <a:pt x="3428" y="19638"/>
                  </a:cubicBezTo>
                  <a:cubicBezTo>
                    <a:pt x="4921" y="20952"/>
                    <a:pt x="6629" y="21600"/>
                    <a:pt x="8311" y="21600"/>
                  </a:cubicBezTo>
                  <a:cubicBezTo>
                    <a:pt x="10933" y="21600"/>
                    <a:pt x="13489" y="20041"/>
                    <a:pt x="15076" y="17150"/>
                  </a:cubicBezTo>
                  <a:cubicBezTo>
                    <a:pt x="19124" y="9758"/>
                    <a:pt x="14874" y="0"/>
                    <a:pt x="83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2" name="Google Shape;2750;p53"/>
            <p:cNvSpPr/>
            <p:nvPr/>
          </p:nvSpPr>
          <p:spPr>
            <a:xfrm flipH="1">
              <a:off x="624378" y="760889"/>
              <a:ext cx="53850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0" h="21600" fill="norm" stroke="1" extrusionOk="0">
                  <a:moveTo>
                    <a:pt x="8421" y="0"/>
                  </a:moveTo>
                  <a:cubicBezTo>
                    <a:pt x="7950" y="0"/>
                    <a:pt x="7480" y="53"/>
                    <a:pt x="6983" y="158"/>
                  </a:cubicBezTo>
                  <a:cubicBezTo>
                    <a:pt x="-316" y="1736"/>
                    <a:pt x="-2574" y="13973"/>
                    <a:pt x="3501" y="19636"/>
                  </a:cubicBezTo>
                  <a:cubicBezTo>
                    <a:pt x="4926" y="20969"/>
                    <a:pt x="6593" y="21600"/>
                    <a:pt x="8260" y="21600"/>
                  </a:cubicBezTo>
                  <a:cubicBezTo>
                    <a:pt x="10854" y="21600"/>
                    <a:pt x="13448" y="20040"/>
                    <a:pt x="15141" y="17147"/>
                  </a:cubicBezTo>
                  <a:cubicBezTo>
                    <a:pt x="19026" y="9748"/>
                    <a:pt x="14913" y="0"/>
                    <a:pt x="842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3" name="Google Shape;2751;p53"/>
            <p:cNvSpPr/>
            <p:nvPr/>
          </p:nvSpPr>
          <p:spPr>
            <a:xfrm flipH="1">
              <a:off x="558947" y="668728"/>
              <a:ext cx="53552" cy="5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8" h="21600" fill="norm" stroke="1" extrusionOk="0">
                  <a:moveTo>
                    <a:pt x="8394" y="0"/>
                  </a:moveTo>
                  <a:cubicBezTo>
                    <a:pt x="7937" y="0"/>
                    <a:pt x="7467" y="52"/>
                    <a:pt x="6983" y="157"/>
                  </a:cubicBezTo>
                  <a:cubicBezTo>
                    <a:pt x="-316" y="1739"/>
                    <a:pt x="-2574" y="14087"/>
                    <a:pt x="3501" y="19496"/>
                  </a:cubicBezTo>
                  <a:cubicBezTo>
                    <a:pt x="4953" y="20904"/>
                    <a:pt x="6647" y="21600"/>
                    <a:pt x="8313" y="21600"/>
                  </a:cubicBezTo>
                  <a:cubicBezTo>
                    <a:pt x="10867" y="21600"/>
                    <a:pt x="13394" y="20000"/>
                    <a:pt x="14967" y="17009"/>
                  </a:cubicBezTo>
                  <a:cubicBezTo>
                    <a:pt x="19026" y="9687"/>
                    <a:pt x="14765" y="0"/>
                    <a:pt x="839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Google Shape;2752;p53"/>
            <p:cNvSpPr/>
            <p:nvPr/>
          </p:nvSpPr>
          <p:spPr>
            <a:xfrm flipH="1">
              <a:off x="493221" y="577046"/>
              <a:ext cx="53859" cy="5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84" h="21600" fill="norm" stroke="1" extrusionOk="0">
                  <a:moveTo>
                    <a:pt x="8520" y="0"/>
                  </a:moveTo>
                  <a:cubicBezTo>
                    <a:pt x="8008" y="0"/>
                    <a:pt x="7470" y="70"/>
                    <a:pt x="6918" y="210"/>
                  </a:cubicBezTo>
                  <a:cubicBezTo>
                    <a:pt x="-395" y="1785"/>
                    <a:pt x="-2482" y="14003"/>
                    <a:pt x="3443" y="19657"/>
                  </a:cubicBezTo>
                  <a:cubicBezTo>
                    <a:pt x="4911" y="20970"/>
                    <a:pt x="6608" y="21600"/>
                    <a:pt x="8264" y="21600"/>
                  </a:cubicBezTo>
                  <a:cubicBezTo>
                    <a:pt x="10917" y="21600"/>
                    <a:pt x="13503" y="19990"/>
                    <a:pt x="15105" y="16944"/>
                  </a:cubicBezTo>
                  <a:cubicBezTo>
                    <a:pt x="19118" y="9820"/>
                    <a:pt x="14957" y="0"/>
                    <a:pt x="852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Google Shape;2753;p53"/>
            <p:cNvSpPr/>
            <p:nvPr/>
          </p:nvSpPr>
          <p:spPr>
            <a:xfrm flipH="1">
              <a:off x="427711" y="485016"/>
              <a:ext cx="53884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0" h="21600" fill="norm" stroke="1" extrusionOk="0">
                  <a:moveTo>
                    <a:pt x="8426" y="0"/>
                  </a:moveTo>
                  <a:cubicBezTo>
                    <a:pt x="7956" y="0"/>
                    <a:pt x="7473" y="53"/>
                    <a:pt x="6976" y="158"/>
                  </a:cubicBezTo>
                  <a:cubicBezTo>
                    <a:pt x="-318" y="1736"/>
                    <a:pt x="-2575" y="13973"/>
                    <a:pt x="3510" y="19636"/>
                  </a:cubicBezTo>
                  <a:cubicBezTo>
                    <a:pt x="4934" y="20969"/>
                    <a:pt x="6586" y="21600"/>
                    <a:pt x="8252" y="21600"/>
                  </a:cubicBezTo>
                  <a:cubicBezTo>
                    <a:pt x="10844" y="21600"/>
                    <a:pt x="13450" y="20057"/>
                    <a:pt x="15143" y="17147"/>
                  </a:cubicBezTo>
                  <a:cubicBezTo>
                    <a:pt x="19025" y="9766"/>
                    <a:pt x="14915" y="0"/>
                    <a:pt x="84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6" name="Google Shape;2754;p53"/>
            <p:cNvSpPr/>
            <p:nvPr/>
          </p:nvSpPr>
          <p:spPr>
            <a:xfrm flipH="1">
              <a:off x="362315" y="392855"/>
              <a:ext cx="53717" cy="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19" h="21600" fill="norm" stroke="1" extrusionOk="0">
                  <a:moveTo>
                    <a:pt x="8314" y="0"/>
                  </a:moveTo>
                  <a:cubicBezTo>
                    <a:pt x="7843" y="0"/>
                    <a:pt x="7359" y="53"/>
                    <a:pt x="6861" y="158"/>
                  </a:cubicBezTo>
                  <a:cubicBezTo>
                    <a:pt x="-428" y="1752"/>
                    <a:pt x="-2513" y="14207"/>
                    <a:pt x="3566" y="19638"/>
                  </a:cubicBezTo>
                  <a:cubicBezTo>
                    <a:pt x="4992" y="20969"/>
                    <a:pt x="6646" y="21600"/>
                    <a:pt x="8300" y="21600"/>
                  </a:cubicBezTo>
                  <a:cubicBezTo>
                    <a:pt x="10883" y="21600"/>
                    <a:pt x="13452" y="20041"/>
                    <a:pt x="15039" y="17150"/>
                  </a:cubicBezTo>
                  <a:cubicBezTo>
                    <a:pt x="19087" y="9758"/>
                    <a:pt x="14823" y="0"/>
                    <a:pt x="831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7" name="Google Shape;2755;p53"/>
            <p:cNvSpPr/>
            <p:nvPr/>
          </p:nvSpPr>
          <p:spPr>
            <a:xfrm flipH="1">
              <a:off x="296578" y="301303"/>
              <a:ext cx="53844" cy="5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8" h="21600" fill="norm" stroke="1" extrusionOk="0">
                  <a:moveTo>
                    <a:pt x="8351" y="0"/>
                  </a:moveTo>
                  <a:cubicBezTo>
                    <a:pt x="7880" y="0"/>
                    <a:pt x="7396" y="53"/>
                    <a:pt x="6912" y="158"/>
                  </a:cubicBezTo>
                  <a:cubicBezTo>
                    <a:pt x="-391" y="1736"/>
                    <a:pt x="-2476" y="13973"/>
                    <a:pt x="3428" y="19636"/>
                  </a:cubicBezTo>
                  <a:cubicBezTo>
                    <a:pt x="4921" y="20969"/>
                    <a:pt x="6629" y="21600"/>
                    <a:pt x="8297" y="21600"/>
                  </a:cubicBezTo>
                  <a:cubicBezTo>
                    <a:pt x="10920" y="21600"/>
                    <a:pt x="13489" y="20057"/>
                    <a:pt x="15076" y="17147"/>
                  </a:cubicBezTo>
                  <a:cubicBezTo>
                    <a:pt x="19124" y="9748"/>
                    <a:pt x="14874" y="0"/>
                    <a:pt x="83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8" name="Google Shape;2756;p53"/>
            <p:cNvSpPr/>
            <p:nvPr/>
          </p:nvSpPr>
          <p:spPr>
            <a:xfrm flipH="1">
              <a:off x="231181" y="208795"/>
              <a:ext cx="53721" cy="5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0" h="21600" fill="norm" stroke="1" extrusionOk="0">
                  <a:moveTo>
                    <a:pt x="8241" y="0"/>
                  </a:moveTo>
                  <a:cubicBezTo>
                    <a:pt x="5685" y="0"/>
                    <a:pt x="3157" y="1584"/>
                    <a:pt x="1583" y="4578"/>
                  </a:cubicBezTo>
                  <a:cubicBezTo>
                    <a:pt x="-2465" y="11923"/>
                    <a:pt x="1785" y="21600"/>
                    <a:pt x="8308" y="21600"/>
                  </a:cubicBezTo>
                  <a:cubicBezTo>
                    <a:pt x="8779" y="21600"/>
                    <a:pt x="9263" y="21548"/>
                    <a:pt x="9747" y="21443"/>
                  </a:cubicBezTo>
                  <a:cubicBezTo>
                    <a:pt x="17050" y="19877"/>
                    <a:pt x="19135" y="7728"/>
                    <a:pt x="13056" y="2106"/>
                  </a:cubicBezTo>
                  <a:cubicBezTo>
                    <a:pt x="11617" y="679"/>
                    <a:pt x="9922" y="0"/>
                    <a:pt x="82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9" name="Google Shape;2757;p53"/>
            <p:cNvSpPr/>
            <p:nvPr/>
          </p:nvSpPr>
          <p:spPr>
            <a:xfrm flipH="1">
              <a:off x="165335" y="116982"/>
              <a:ext cx="53992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5" h="21600" fill="norm" stroke="1" extrusionOk="0">
                  <a:moveTo>
                    <a:pt x="9604" y="0"/>
                  </a:moveTo>
                  <a:cubicBezTo>
                    <a:pt x="6721" y="0"/>
                    <a:pt x="3807" y="1412"/>
                    <a:pt x="1890" y="4446"/>
                  </a:cubicBezTo>
                  <a:cubicBezTo>
                    <a:pt x="-1336" y="9414"/>
                    <a:pt x="-323" y="16161"/>
                    <a:pt x="4103" y="19543"/>
                  </a:cubicBezTo>
                  <a:cubicBezTo>
                    <a:pt x="5833" y="20972"/>
                    <a:pt x="7734" y="21600"/>
                    <a:pt x="9604" y="21600"/>
                  </a:cubicBezTo>
                  <a:cubicBezTo>
                    <a:pt x="15121" y="21600"/>
                    <a:pt x="20264" y="16039"/>
                    <a:pt x="19220" y="8961"/>
                  </a:cubicBezTo>
                  <a:cubicBezTo>
                    <a:pt x="18363" y="3243"/>
                    <a:pt x="13999" y="0"/>
                    <a:pt x="96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0" name="Google Shape;2758;p53"/>
            <p:cNvSpPr/>
            <p:nvPr/>
          </p:nvSpPr>
          <p:spPr>
            <a:xfrm flipH="1">
              <a:off x="101115" y="58426"/>
              <a:ext cx="51689" cy="2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08" y="6653"/>
                    <a:pt x="2107" y="12698"/>
                    <a:pt x="4215" y="16352"/>
                  </a:cubicBezTo>
                  <a:cubicBezTo>
                    <a:pt x="6231" y="19866"/>
                    <a:pt x="8538" y="21600"/>
                    <a:pt x="10809" y="21600"/>
                  </a:cubicBezTo>
                  <a:cubicBezTo>
                    <a:pt x="14352" y="21600"/>
                    <a:pt x="17803" y="17430"/>
                    <a:pt x="19947" y="9699"/>
                  </a:cubicBezTo>
                  <a:cubicBezTo>
                    <a:pt x="20655" y="7262"/>
                    <a:pt x="21128" y="4217"/>
                    <a:pt x="21600" y="1218"/>
                  </a:cubicBezTo>
                  <a:cubicBezTo>
                    <a:pt x="18584" y="1687"/>
                    <a:pt x="15605" y="2015"/>
                    <a:pt x="12644" y="2015"/>
                  </a:cubicBezTo>
                  <a:cubicBezTo>
                    <a:pt x="8447" y="2015"/>
                    <a:pt x="4269" y="1406"/>
                    <a:pt x="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1" name="Google Shape;2759;p53"/>
            <p:cNvSpPr/>
            <p:nvPr/>
          </p:nvSpPr>
          <p:spPr>
            <a:xfrm flipH="1">
              <a:off x="723148" y="1035849"/>
              <a:ext cx="53870" cy="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3" h="21600" fill="norm" stroke="1" extrusionOk="0">
                  <a:moveTo>
                    <a:pt x="8784" y="0"/>
                  </a:moveTo>
                  <a:cubicBezTo>
                    <a:pt x="6150" y="0"/>
                    <a:pt x="3487" y="1443"/>
                    <a:pt x="1530" y="4949"/>
                  </a:cubicBezTo>
                  <a:cubicBezTo>
                    <a:pt x="765" y="5842"/>
                    <a:pt x="383" y="7166"/>
                    <a:pt x="0" y="8283"/>
                  </a:cubicBezTo>
                  <a:cubicBezTo>
                    <a:pt x="3620" y="12939"/>
                    <a:pt x="6283" y="17390"/>
                    <a:pt x="9329" y="21600"/>
                  </a:cubicBezTo>
                  <a:cubicBezTo>
                    <a:pt x="12168" y="21377"/>
                    <a:pt x="14640" y="19830"/>
                    <a:pt x="16171" y="17167"/>
                  </a:cubicBezTo>
                  <a:cubicBezTo>
                    <a:pt x="21600" y="8918"/>
                    <a:pt x="15317" y="0"/>
                    <a:pt x="878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2" name="Google Shape;2760;p53"/>
            <p:cNvSpPr/>
            <p:nvPr/>
          </p:nvSpPr>
          <p:spPr>
            <a:xfrm flipH="1">
              <a:off x="658645" y="944818"/>
              <a:ext cx="53598" cy="53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6" h="21600" fill="norm" stroke="1" extrusionOk="0">
                  <a:moveTo>
                    <a:pt x="9675" y="0"/>
                  </a:moveTo>
                  <a:cubicBezTo>
                    <a:pt x="4105" y="0"/>
                    <a:pt x="-913" y="5444"/>
                    <a:pt x="141" y="12515"/>
                  </a:cubicBezTo>
                  <a:cubicBezTo>
                    <a:pt x="1006" y="18257"/>
                    <a:pt x="5364" y="21600"/>
                    <a:pt x="9785" y="21600"/>
                  </a:cubicBezTo>
                  <a:cubicBezTo>
                    <a:pt x="12695" y="21600"/>
                    <a:pt x="15621" y="20165"/>
                    <a:pt x="17635" y="17031"/>
                  </a:cubicBezTo>
                  <a:cubicBezTo>
                    <a:pt x="20687" y="12288"/>
                    <a:pt x="19664" y="5496"/>
                    <a:pt x="15401" y="2100"/>
                  </a:cubicBezTo>
                  <a:cubicBezTo>
                    <a:pt x="13576" y="648"/>
                    <a:pt x="11594" y="0"/>
                    <a:pt x="967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3" name="Google Shape;2761;p53"/>
            <p:cNvSpPr/>
            <p:nvPr/>
          </p:nvSpPr>
          <p:spPr>
            <a:xfrm flipH="1">
              <a:off x="592915" y="852788"/>
              <a:ext cx="53562" cy="5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9756" y="0"/>
                  </a:moveTo>
                  <a:cubicBezTo>
                    <a:pt x="4155" y="0"/>
                    <a:pt x="-926" y="5575"/>
                    <a:pt x="144" y="12670"/>
                  </a:cubicBezTo>
                  <a:cubicBezTo>
                    <a:pt x="993" y="18350"/>
                    <a:pt x="5257" y="21600"/>
                    <a:pt x="9646" y="21600"/>
                  </a:cubicBezTo>
                  <a:cubicBezTo>
                    <a:pt x="12588" y="21600"/>
                    <a:pt x="15577" y="20132"/>
                    <a:pt x="17622" y="16969"/>
                  </a:cubicBezTo>
                  <a:cubicBezTo>
                    <a:pt x="20674" y="12216"/>
                    <a:pt x="19651" y="5435"/>
                    <a:pt x="15388" y="2062"/>
                  </a:cubicBezTo>
                  <a:cubicBezTo>
                    <a:pt x="13595" y="629"/>
                    <a:pt x="11644" y="0"/>
                    <a:pt x="975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4" name="Google Shape;2762;p53"/>
            <p:cNvSpPr/>
            <p:nvPr/>
          </p:nvSpPr>
          <p:spPr>
            <a:xfrm flipH="1">
              <a:off x="527347" y="760628"/>
              <a:ext cx="53965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6" h="21600" fill="norm" stroke="1" extrusionOk="0">
                  <a:moveTo>
                    <a:pt x="9664" y="0"/>
                  </a:moveTo>
                  <a:cubicBezTo>
                    <a:pt x="4116" y="0"/>
                    <a:pt x="-918" y="5579"/>
                    <a:pt x="142" y="12639"/>
                  </a:cubicBezTo>
                  <a:cubicBezTo>
                    <a:pt x="983" y="18357"/>
                    <a:pt x="5285" y="21600"/>
                    <a:pt x="9664" y="21600"/>
                  </a:cubicBezTo>
                  <a:cubicBezTo>
                    <a:pt x="12547" y="21600"/>
                    <a:pt x="15461" y="20188"/>
                    <a:pt x="17456" y="17154"/>
                  </a:cubicBezTo>
                  <a:cubicBezTo>
                    <a:pt x="20682" y="12203"/>
                    <a:pt x="19669" y="5439"/>
                    <a:pt x="15243" y="2057"/>
                  </a:cubicBezTo>
                  <a:cubicBezTo>
                    <a:pt x="13466" y="645"/>
                    <a:pt x="11534" y="0"/>
                    <a:pt x="96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5" name="Google Shape;2763;p53"/>
            <p:cNvSpPr/>
            <p:nvPr/>
          </p:nvSpPr>
          <p:spPr>
            <a:xfrm flipH="1">
              <a:off x="462009" y="668511"/>
              <a:ext cx="53574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7" h="21600" fill="norm" stroke="1" extrusionOk="0">
                  <a:moveTo>
                    <a:pt x="9756" y="0"/>
                  </a:moveTo>
                  <a:cubicBezTo>
                    <a:pt x="4155" y="0"/>
                    <a:pt x="-926" y="5561"/>
                    <a:pt x="144" y="12639"/>
                  </a:cubicBezTo>
                  <a:cubicBezTo>
                    <a:pt x="993" y="18340"/>
                    <a:pt x="5335" y="21600"/>
                    <a:pt x="9756" y="21600"/>
                  </a:cubicBezTo>
                  <a:cubicBezTo>
                    <a:pt x="12666" y="21600"/>
                    <a:pt x="15608" y="20188"/>
                    <a:pt x="17622" y="17137"/>
                  </a:cubicBezTo>
                  <a:cubicBezTo>
                    <a:pt x="20674" y="12186"/>
                    <a:pt x="19667" y="5422"/>
                    <a:pt x="15388" y="2057"/>
                  </a:cubicBezTo>
                  <a:cubicBezTo>
                    <a:pt x="13595" y="628"/>
                    <a:pt x="11644" y="0"/>
                    <a:pt x="975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6" name="Google Shape;2764;p53"/>
            <p:cNvSpPr/>
            <p:nvPr/>
          </p:nvSpPr>
          <p:spPr>
            <a:xfrm flipH="1">
              <a:off x="396280" y="576829"/>
              <a:ext cx="53567" cy="5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9" h="21600" fill="norm" stroke="1" extrusionOk="0">
                  <a:moveTo>
                    <a:pt x="9667" y="0"/>
                  </a:moveTo>
                  <a:cubicBezTo>
                    <a:pt x="4093" y="0"/>
                    <a:pt x="-913" y="5444"/>
                    <a:pt x="142" y="12498"/>
                  </a:cubicBezTo>
                  <a:cubicBezTo>
                    <a:pt x="1008" y="18257"/>
                    <a:pt x="5353" y="21600"/>
                    <a:pt x="9793" y="21600"/>
                  </a:cubicBezTo>
                  <a:cubicBezTo>
                    <a:pt x="12689" y="21600"/>
                    <a:pt x="15633" y="20165"/>
                    <a:pt x="17633" y="17031"/>
                  </a:cubicBezTo>
                  <a:cubicBezTo>
                    <a:pt x="20687" y="12270"/>
                    <a:pt x="19679" y="5496"/>
                    <a:pt x="15397" y="2100"/>
                  </a:cubicBezTo>
                  <a:cubicBezTo>
                    <a:pt x="13571" y="648"/>
                    <a:pt x="11587" y="0"/>
                    <a:pt x="966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7" name="Google Shape;2765;p53"/>
            <p:cNvSpPr/>
            <p:nvPr/>
          </p:nvSpPr>
          <p:spPr>
            <a:xfrm flipH="1">
              <a:off x="331106" y="484798"/>
              <a:ext cx="53583" cy="5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1" h="21600" fill="norm" stroke="1" extrusionOk="0">
                  <a:moveTo>
                    <a:pt x="9756" y="0"/>
                  </a:moveTo>
                  <a:cubicBezTo>
                    <a:pt x="4155" y="0"/>
                    <a:pt x="-926" y="5566"/>
                    <a:pt x="144" y="12649"/>
                  </a:cubicBezTo>
                  <a:cubicBezTo>
                    <a:pt x="1009" y="18355"/>
                    <a:pt x="5335" y="21600"/>
                    <a:pt x="9756" y="21600"/>
                  </a:cubicBezTo>
                  <a:cubicBezTo>
                    <a:pt x="12666" y="21600"/>
                    <a:pt x="15608" y="20204"/>
                    <a:pt x="17638" y="17151"/>
                  </a:cubicBezTo>
                  <a:cubicBezTo>
                    <a:pt x="20674" y="12196"/>
                    <a:pt x="19667" y="5426"/>
                    <a:pt x="15388" y="2041"/>
                  </a:cubicBezTo>
                  <a:cubicBezTo>
                    <a:pt x="13595" y="628"/>
                    <a:pt x="11644" y="0"/>
                    <a:pt x="975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8" name="Google Shape;2766;p53"/>
            <p:cNvSpPr/>
            <p:nvPr/>
          </p:nvSpPr>
          <p:spPr>
            <a:xfrm flipH="1">
              <a:off x="265355" y="392638"/>
              <a:ext cx="53594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5" h="21600" fill="norm" stroke="1" extrusionOk="0">
                  <a:moveTo>
                    <a:pt x="9768" y="0"/>
                  </a:moveTo>
                  <a:cubicBezTo>
                    <a:pt x="4152" y="0"/>
                    <a:pt x="-914" y="5561"/>
                    <a:pt x="140" y="12639"/>
                  </a:cubicBezTo>
                  <a:cubicBezTo>
                    <a:pt x="1005" y="18357"/>
                    <a:pt x="5410" y="21600"/>
                    <a:pt x="9847" y="21600"/>
                  </a:cubicBezTo>
                  <a:cubicBezTo>
                    <a:pt x="12757" y="21600"/>
                    <a:pt x="15699" y="20188"/>
                    <a:pt x="17634" y="17154"/>
                  </a:cubicBezTo>
                  <a:cubicBezTo>
                    <a:pt x="20686" y="12186"/>
                    <a:pt x="19663" y="5666"/>
                    <a:pt x="15400" y="2057"/>
                  </a:cubicBezTo>
                  <a:cubicBezTo>
                    <a:pt x="13607" y="628"/>
                    <a:pt x="11656" y="0"/>
                    <a:pt x="976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9" name="Google Shape;2767;p53"/>
            <p:cNvSpPr/>
            <p:nvPr/>
          </p:nvSpPr>
          <p:spPr>
            <a:xfrm flipH="1">
              <a:off x="199584" y="300782"/>
              <a:ext cx="53845" cy="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8" h="21600" fill="norm" stroke="1" extrusionOk="0">
                  <a:moveTo>
                    <a:pt x="8402" y="0"/>
                  </a:moveTo>
                  <a:cubicBezTo>
                    <a:pt x="5766" y="0"/>
                    <a:pt x="3184" y="1613"/>
                    <a:pt x="1583" y="4664"/>
                  </a:cubicBezTo>
                  <a:cubicBezTo>
                    <a:pt x="-2465" y="11852"/>
                    <a:pt x="1785" y="21600"/>
                    <a:pt x="8295" y="21600"/>
                  </a:cubicBezTo>
                  <a:cubicBezTo>
                    <a:pt x="8765" y="21600"/>
                    <a:pt x="9250" y="21547"/>
                    <a:pt x="9747" y="21442"/>
                  </a:cubicBezTo>
                  <a:cubicBezTo>
                    <a:pt x="17050" y="19847"/>
                    <a:pt x="19135" y="7609"/>
                    <a:pt x="13231" y="1946"/>
                  </a:cubicBezTo>
                  <a:cubicBezTo>
                    <a:pt x="11751" y="631"/>
                    <a:pt x="10070" y="0"/>
                    <a:pt x="840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0" name="Google Shape;2768;p53"/>
            <p:cNvSpPr/>
            <p:nvPr/>
          </p:nvSpPr>
          <p:spPr>
            <a:xfrm flipH="1">
              <a:off x="133977" y="208795"/>
              <a:ext cx="53723" cy="5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1" h="21600" fill="norm" stroke="1" extrusionOk="0">
                  <a:moveTo>
                    <a:pt x="8241" y="0"/>
                  </a:moveTo>
                  <a:cubicBezTo>
                    <a:pt x="5685" y="0"/>
                    <a:pt x="3157" y="1584"/>
                    <a:pt x="1583" y="4578"/>
                  </a:cubicBezTo>
                  <a:cubicBezTo>
                    <a:pt x="-2465" y="11923"/>
                    <a:pt x="1785" y="21600"/>
                    <a:pt x="8295" y="21600"/>
                  </a:cubicBezTo>
                  <a:cubicBezTo>
                    <a:pt x="8779" y="21600"/>
                    <a:pt x="9263" y="21548"/>
                    <a:pt x="9747" y="21443"/>
                  </a:cubicBezTo>
                  <a:cubicBezTo>
                    <a:pt x="17050" y="19877"/>
                    <a:pt x="19135" y="7502"/>
                    <a:pt x="13056" y="2106"/>
                  </a:cubicBezTo>
                  <a:cubicBezTo>
                    <a:pt x="11603" y="679"/>
                    <a:pt x="9922" y="0"/>
                    <a:pt x="824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1" name="Google Shape;2769;p53"/>
            <p:cNvSpPr/>
            <p:nvPr/>
          </p:nvSpPr>
          <p:spPr>
            <a:xfrm flipH="1">
              <a:off x="68586" y="116765"/>
              <a:ext cx="53538" cy="5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4" h="21600" fill="norm" stroke="1" extrusionOk="0">
                  <a:moveTo>
                    <a:pt x="9516" y="0"/>
                  </a:moveTo>
                  <a:cubicBezTo>
                    <a:pt x="6673" y="0"/>
                    <a:pt x="3815" y="1412"/>
                    <a:pt x="1894" y="4533"/>
                  </a:cubicBezTo>
                  <a:cubicBezTo>
                    <a:pt x="-1339" y="9501"/>
                    <a:pt x="-324" y="16248"/>
                    <a:pt x="4112" y="19630"/>
                  </a:cubicBezTo>
                  <a:cubicBezTo>
                    <a:pt x="5830" y="20990"/>
                    <a:pt x="7720" y="21600"/>
                    <a:pt x="9563" y="21600"/>
                  </a:cubicBezTo>
                  <a:cubicBezTo>
                    <a:pt x="15107" y="21600"/>
                    <a:pt x="20261" y="16143"/>
                    <a:pt x="19058" y="9048"/>
                  </a:cubicBezTo>
                  <a:cubicBezTo>
                    <a:pt x="18199" y="3330"/>
                    <a:pt x="13873" y="0"/>
                    <a:pt x="951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2" name="Google Shape;2770;p53"/>
            <p:cNvSpPr/>
            <p:nvPr/>
          </p:nvSpPr>
          <p:spPr>
            <a:xfrm flipH="1">
              <a:off x="22474" y="62442"/>
              <a:ext cx="30345" cy="18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07" y="5418"/>
                    <a:pt x="3218" y="9991"/>
                    <a:pt x="5199" y="13650"/>
                  </a:cubicBezTo>
                  <a:cubicBezTo>
                    <a:pt x="8572" y="18715"/>
                    <a:pt x="12533" y="21600"/>
                    <a:pt x="16525" y="21600"/>
                  </a:cubicBezTo>
                  <a:cubicBezTo>
                    <a:pt x="18227" y="21600"/>
                    <a:pt x="19929" y="21107"/>
                    <a:pt x="21600" y="19982"/>
                  </a:cubicBezTo>
                  <a:cubicBezTo>
                    <a:pt x="14421" y="11820"/>
                    <a:pt x="7210" y="5418"/>
                    <a:pt x="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3" name="Google Shape;2771;p53"/>
            <p:cNvSpPr/>
            <p:nvPr/>
          </p:nvSpPr>
          <p:spPr>
            <a:xfrm flipH="1">
              <a:off x="-1" y="0"/>
              <a:ext cx="969730" cy="111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36" y="489"/>
                  </a:moveTo>
                  <a:cubicBezTo>
                    <a:pt x="14710" y="489"/>
                    <a:pt x="14977" y="650"/>
                    <a:pt x="15030" y="927"/>
                  </a:cubicBezTo>
                  <a:cubicBezTo>
                    <a:pt x="15096" y="1270"/>
                    <a:pt x="14781" y="1535"/>
                    <a:pt x="14436" y="1535"/>
                  </a:cubicBezTo>
                  <a:cubicBezTo>
                    <a:pt x="14320" y="1535"/>
                    <a:pt x="14201" y="1505"/>
                    <a:pt x="14092" y="1440"/>
                  </a:cubicBezTo>
                  <a:cubicBezTo>
                    <a:pt x="13828" y="1265"/>
                    <a:pt x="13766" y="938"/>
                    <a:pt x="13954" y="709"/>
                  </a:cubicBezTo>
                  <a:cubicBezTo>
                    <a:pt x="14077" y="558"/>
                    <a:pt x="14258" y="489"/>
                    <a:pt x="14436" y="489"/>
                  </a:cubicBezTo>
                  <a:close/>
                  <a:moveTo>
                    <a:pt x="19470" y="2267"/>
                  </a:moveTo>
                  <a:cubicBezTo>
                    <a:pt x="19740" y="2267"/>
                    <a:pt x="20008" y="2429"/>
                    <a:pt x="20061" y="2705"/>
                  </a:cubicBezTo>
                  <a:cubicBezTo>
                    <a:pt x="20136" y="3049"/>
                    <a:pt x="19816" y="3313"/>
                    <a:pt x="19473" y="3313"/>
                  </a:cubicBezTo>
                  <a:cubicBezTo>
                    <a:pt x="19358" y="3313"/>
                    <a:pt x="19241" y="3284"/>
                    <a:pt x="19135" y="3218"/>
                  </a:cubicBezTo>
                  <a:cubicBezTo>
                    <a:pt x="18860" y="3043"/>
                    <a:pt x="18797" y="2727"/>
                    <a:pt x="18985" y="2487"/>
                  </a:cubicBezTo>
                  <a:lnTo>
                    <a:pt x="18997" y="2487"/>
                  </a:lnTo>
                  <a:cubicBezTo>
                    <a:pt x="19116" y="2336"/>
                    <a:pt x="19293" y="2267"/>
                    <a:pt x="19470" y="2267"/>
                  </a:cubicBezTo>
                  <a:close/>
                  <a:moveTo>
                    <a:pt x="15151" y="2272"/>
                  </a:moveTo>
                  <a:cubicBezTo>
                    <a:pt x="15271" y="2272"/>
                    <a:pt x="15390" y="2304"/>
                    <a:pt x="15493" y="2367"/>
                  </a:cubicBezTo>
                  <a:cubicBezTo>
                    <a:pt x="15919" y="2640"/>
                    <a:pt x="15769" y="3229"/>
                    <a:pt x="15243" y="3306"/>
                  </a:cubicBezTo>
                  <a:cubicBezTo>
                    <a:pt x="15207" y="3311"/>
                    <a:pt x="15172" y="3313"/>
                    <a:pt x="15138" y="3313"/>
                  </a:cubicBezTo>
                  <a:cubicBezTo>
                    <a:pt x="14671" y="3313"/>
                    <a:pt x="14375" y="2843"/>
                    <a:pt x="14654" y="2487"/>
                  </a:cubicBezTo>
                  <a:cubicBezTo>
                    <a:pt x="14776" y="2347"/>
                    <a:pt x="14964" y="2272"/>
                    <a:pt x="15151" y="2272"/>
                  </a:cubicBezTo>
                  <a:close/>
                  <a:moveTo>
                    <a:pt x="12975" y="2277"/>
                  </a:moveTo>
                  <a:cubicBezTo>
                    <a:pt x="13246" y="2277"/>
                    <a:pt x="13513" y="2436"/>
                    <a:pt x="13566" y="2705"/>
                  </a:cubicBezTo>
                  <a:cubicBezTo>
                    <a:pt x="13632" y="3048"/>
                    <a:pt x="13319" y="3317"/>
                    <a:pt x="12979" y="3317"/>
                  </a:cubicBezTo>
                  <a:cubicBezTo>
                    <a:pt x="12865" y="3317"/>
                    <a:pt x="12747" y="3287"/>
                    <a:pt x="12640" y="3218"/>
                  </a:cubicBezTo>
                  <a:cubicBezTo>
                    <a:pt x="12364" y="3054"/>
                    <a:pt x="12302" y="2727"/>
                    <a:pt x="12502" y="2498"/>
                  </a:cubicBezTo>
                  <a:lnTo>
                    <a:pt x="12489" y="2498"/>
                  </a:lnTo>
                  <a:cubicBezTo>
                    <a:pt x="12614" y="2346"/>
                    <a:pt x="12796" y="2277"/>
                    <a:pt x="12975" y="2277"/>
                  </a:cubicBezTo>
                  <a:close/>
                  <a:moveTo>
                    <a:pt x="17305" y="2272"/>
                  </a:moveTo>
                  <a:cubicBezTo>
                    <a:pt x="17577" y="2272"/>
                    <a:pt x="17843" y="2429"/>
                    <a:pt x="17896" y="2705"/>
                  </a:cubicBezTo>
                  <a:cubicBezTo>
                    <a:pt x="17961" y="3048"/>
                    <a:pt x="17649" y="3317"/>
                    <a:pt x="17304" y="3317"/>
                  </a:cubicBezTo>
                  <a:cubicBezTo>
                    <a:pt x="17187" y="3317"/>
                    <a:pt x="17067" y="3287"/>
                    <a:pt x="16957" y="3218"/>
                  </a:cubicBezTo>
                  <a:cubicBezTo>
                    <a:pt x="16695" y="3043"/>
                    <a:pt x="16632" y="2727"/>
                    <a:pt x="16832" y="2487"/>
                  </a:cubicBezTo>
                  <a:lnTo>
                    <a:pt x="16819" y="2487"/>
                  </a:lnTo>
                  <a:cubicBezTo>
                    <a:pt x="16943" y="2340"/>
                    <a:pt x="17125" y="2272"/>
                    <a:pt x="17305" y="2272"/>
                  </a:cubicBezTo>
                  <a:close/>
                  <a:moveTo>
                    <a:pt x="13688" y="4062"/>
                  </a:moveTo>
                  <a:cubicBezTo>
                    <a:pt x="13807" y="4062"/>
                    <a:pt x="13926" y="4092"/>
                    <a:pt x="14029" y="4156"/>
                  </a:cubicBezTo>
                  <a:cubicBezTo>
                    <a:pt x="14466" y="4429"/>
                    <a:pt x="14304" y="5018"/>
                    <a:pt x="13779" y="5094"/>
                  </a:cubicBezTo>
                  <a:cubicBezTo>
                    <a:pt x="13743" y="5099"/>
                    <a:pt x="13708" y="5102"/>
                    <a:pt x="13674" y="5102"/>
                  </a:cubicBezTo>
                  <a:cubicBezTo>
                    <a:pt x="13207" y="5102"/>
                    <a:pt x="12911" y="4632"/>
                    <a:pt x="13203" y="4276"/>
                  </a:cubicBezTo>
                  <a:cubicBezTo>
                    <a:pt x="13317" y="4136"/>
                    <a:pt x="13502" y="4062"/>
                    <a:pt x="13688" y="4062"/>
                  </a:cubicBezTo>
                  <a:close/>
                  <a:moveTo>
                    <a:pt x="15850" y="4054"/>
                  </a:moveTo>
                  <a:cubicBezTo>
                    <a:pt x="15973" y="4054"/>
                    <a:pt x="16097" y="4087"/>
                    <a:pt x="16207" y="4156"/>
                  </a:cubicBezTo>
                  <a:lnTo>
                    <a:pt x="16194" y="4156"/>
                  </a:lnTo>
                  <a:cubicBezTo>
                    <a:pt x="16632" y="4429"/>
                    <a:pt x="16469" y="5018"/>
                    <a:pt x="15944" y="5094"/>
                  </a:cubicBezTo>
                  <a:cubicBezTo>
                    <a:pt x="15908" y="5099"/>
                    <a:pt x="15873" y="5102"/>
                    <a:pt x="15840" y="5102"/>
                  </a:cubicBezTo>
                  <a:cubicBezTo>
                    <a:pt x="15372" y="5102"/>
                    <a:pt x="15077" y="4632"/>
                    <a:pt x="15368" y="4276"/>
                  </a:cubicBezTo>
                  <a:cubicBezTo>
                    <a:pt x="15481" y="4131"/>
                    <a:pt x="15663" y="4054"/>
                    <a:pt x="15850" y="4054"/>
                  </a:cubicBezTo>
                  <a:close/>
                  <a:moveTo>
                    <a:pt x="18011" y="4054"/>
                  </a:moveTo>
                  <a:cubicBezTo>
                    <a:pt x="18133" y="4054"/>
                    <a:pt x="18255" y="4087"/>
                    <a:pt x="18359" y="4156"/>
                  </a:cubicBezTo>
                  <a:cubicBezTo>
                    <a:pt x="18797" y="4418"/>
                    <a:pt x="18634" y="5018"/>
                    <a:pt x="18108" y="5094"/>
                  </a:cubicBezTo>
                  <a:cubicBezTo>
                    <a:pt x="18073" y="5099"/>
                    <a:pt x="18039" y="5102"/>
                    <a:pt x="18005" y="5102"/>
                  </a:cubicBezTo>
                  <a:cubicBezTo>
                    <a:pt x="17537" y="5102"/>
                    <a:pt x="17241" y="4632"/>
                    <a:pt x="17521" y="4276"/>
                  </a:cubicBezTo>
                  <a:cubicBezTo>
                    <a:pt x="17642" y="4131"/>
                    <a:pt x="17827" y="4054"/>
                    <a:pt x="18011" y="4054"/>
                  </a:cubicBezTo>
                  <a:close/>
                  <a:moveTo>
                    <a:pt x="11517" y="4061"/>
                  </a:moveTo>
                  <a:cubicBezTo>
                    <a:pt x="11790" y="4061"/>
                    <a:pt x="12061" y="4218"/>
                    <a:pt x="12114" y="4494"/>
                  </a:cubicBezTo>
                  <a:cubicBezTo>
                    <a:pt x="12179" y="4837"/>
                    <a:pt x="11860" y="5107"/>
                    <a:pt x="11517" y="5107"/>
                  </a:cubicBezTo>
                  <a:cubicBezTo>
                    <a:pt x="11402" y="5107"/>
                    <a:pt x="11283" y="5076"/>
                    <a:pt x="11175" y="5007"/>
                  </a:cubicBezTo>
                  <a:cubicBezTo>
                    <a:pt x="10900" y="4844"/>
                    <a:pt x="10838" y="4516"/>
                    <a:pt x="11038" y="4276"/>
                  </a:cubicBezTo>
                  <a:cubicBezTo>
                    <a:pt x="11157" y="4129"/>
                    <a:pt x="11338" y="4061"/>
                    <a:pt x="11517" y="4061"/>
                  </a:cubicBezTo>
                  <a:close/>
                  <a:moveTo>
                    <a:pt x="16560" y="5840"/>
                  </a:moveTo>
                  <a:cubicBezTo>
                    <a:pt x="16680" y="5840"/>
                    <a:pt x="16801" y="5871"/>
                    <a:pt x="16908" y="5934"/>
                  </a:cubicBezTo>
                  <a:lnTo>
                    <a:pt x="16895" y="5934"/>
                  </a:lnTo>
                  <a:cubicBezTo>
                    <a:pt x="17333" y="6207"/>
                    <a:pt x="17183" y="6796"/>
                    <a:pt x="16657" y="6873"/>
                  </a:cubicBezTo>
                  <a:cubicBezTo>
                    <a:pt x="16621" y="6878"/>
                    <a:pt x="16586" y="6880"/>
                    <a:pt x="16552" y="6880"/>
                  </a:cubicBezTo>
                  <a:cubicBezTo>
                    <a:pt x="16084" y="6880"/>
                    <a:pt x="15778" y="6411"/>
                    <a:pt x="16069" y="6065"/>
                  </a:cubicBezTo>
                  <a:cubicBezTo>
                    <a:pt x="16184" y="5918"/>
                    <a:pt x="16370" y="5840"/>
                    <a:pt x="16560" y="5840"/>
                  </a:cubicBezTo>
                  <a:close/>
                  <a:moveTo>
                    <a:pt x="14396" y="5851"/>
                  </a:moveTo>
                  <a:cubicBezTo>
                    <a:pt x="14865" y="5851"/>
                    <a:pt x="15171" y="6320"/>
                    <a:pt x="14880" y="6676"/>
                  </a:cubicBezTo>
                  <a:cubicBezTo>
                    <a:pt x="14768" y="6814"/>
                    <a:pt x="14588" y="6888"/>
                    <a:pt x="14402" y="6888"/>
                  </a:cubicBezTo>
                  <a:cubicBezTo>
                    <a:pt x="14278" y="6888"/>
                    <a:pt x="14152" y="6855"/>
                    <a:pt x="14041" y="6785"/>
                  </a:cubicBezTo>
                  <a:lnTo>
                    <a:pt x="14041" y="6796"/>
                  </a:lnTo>
                  <a:cubicBezTo>
                    <a:pt x="13616" y="6523"/>
                    <a:pt x="13766" y="5934"/>
                    <a:pt x="14292" y="5858"/>
                  </a:cubicBezTo>
                  <a:cubicBezTo>
                    <a:pt x="14327" y="5853"/>
                    <a:pt x="14362" y="5851"/>
                    <a:pt x="14396" y="5851"/>
                  </a:cubicBezTo>
                  <a:close/>
                  <a:moveTo>
                    <a:pt x="10059" y="5850"/>
                  </a:moveTo>
                  <a:cubicBezTo>
                    <a:pt x="10331" y="5850"/>
                    <a:pt x="10597" y="6008"/>
                    <a:pt x="10650" y="6284"/>
                  </a:cubicBezTo>
                  <a:cubicBezTo>
                    <a:pt x="10715" y="6627"/>
                    <a:pt x="10402" y="6891"/>
                    <a:pt x="10055" y="6891"/>
                  </a:cubicBezTo>
                  <a:cubicBezTo>
                    <a:pt x="9940" y="6891"/>
                    <a:pt x="9821" y="6862"/>
                    <a:pt x="9711" y="6796"/>
                  </a:cubicBezTo>
                  <a:cubicBezTo>
                    <a:pt x="9449" y="6622"/>
                    <a:pt x="9386" y="6295"/>
                    <a:pt x="9574" y="6065"/>
                  </a:cubicBezTo>
                  <a:cubicBezTo>
                    <a:pt x="9698" y="5918"/>
                    <a:pt x="9880" y="5850"/>
                    <a:pt x="10059" y="5850"/>
                  </a:cubicBezTo>
                  <a:close/>
                  <a:moveTo>
                    <a:pt x="12227" y="5851"/>
                  </a:moveTo>
                  <a:cubicBezTo>
                    <a:pt x="12347" y="5851"/>
                    <a:pt x="12470" y="5882"/>
                    <a:pt x="12577" y="5945"/>
                  </a:cubicBezTo>
                  <a:cubicBezTo>
                    <a:pt x="13002" y="6207"/>
                    <a:pt x="12852" y="6807"/>
                    <a:pt x="12327" y="6884"/>
                  </a:cubicBezTo>
                  <a:cubicBezTo>
                    <a:pt x="12292" y="6889"/>
                    <a:pt x="12257" y="6891"/>
                    <a:pt x="12223" y="6891"/>
                  </a:cubicBezTo>
                  <a:cubicBezTo>
                    <a:pt x="11753" y="6891"/>
                    <a:pt x="11447" y="6421"/>
                    <a:pt x="11739" y="6065"/>
                  </a:cubicBezTo>
                  <a:cubicBezTo>
                    <a:pt x="11853" y="5926"/>
                    <a:pt x="12038" y="5851"/>
                    <a:pt x="12227" y="5851"/>
                  </a:cubicBezTo>
                  <a:close/>
                  <a:moveTo>
                    <a:pt x="15090" y="7633"/>
                  </a:moveTo>
                  <a:cubicBezTo>
                    <a:pt x="15208" y="7633"/>
                    <a:pt x="15331" y="7665"/>
                    <a:pt x="15444" y="7735"/>
                  </a:cubicBezTo>
                  <a:cubicBezTo>
                    <a:pt x="15706" y="7898"/>
                    <a:pt x="15769" y="8214"/>
                    <a:pt x="15581" y="8455"/>
                  </a:cubicBezTo>
                  <a:cubicBezTo>
                    <a:pt x="15462" y="8606"/>
                    <a:pt x="15283" y="8675"/>
                    <a:pt x="15104" y="8675"/>
                  </a:cubicBezTo>
                  <a:cubicBezTo>
                    <a:pt x="14830" y="8675"/>
                    <a:pt x="14558" y="8513"/>
                    <a:pt x="14504" y="8236"/>
                  </a:cubicBezTo>
                  <a:cubicBezTo>
                    <a:pt x="14439" y="7896"/>
                    <a:pt x="14748" y="7633"/>
                    <a:pt x="15090" y="7633"/>
                  </a:cubicBezTo>
                  <a:close/>
                  <a:moveTo>
                    <a:pt x="8593" y="7634"/>
                  </a:moveTo>
                  <a:cubicBezTo>
                    <a:pt x="8865" y="7634"/>
                    <a:pt x="9133" y="7795"/>
                    <a:pt x="9186" y="8072"/>
                  </a:cubicBezTo>
                  <a:cubicBezTo>
                    <a:pt x="9251" y="8413"/>
                    <a:pt x="8942" y="8676"/>
                    <a:pt x="8600" y="8676"/>
                  </a:cubicBezTo>
                  <a:cubicBezTo>
                    <a:pt x="8481" y="8676"/>
                    <a:pt x="8359" y="8645"/>
                    <a:pt x="8247" y="8574"/>
                  </a:cubicBezTo>
                  <a:cubicBezTo>
                    <a:pt x="7985" y="8411"/>
                    <a:pt x="7922" y="8083"/>
                    <a:pt x="8122" y="7854"/>
                  </a:cubicBezTo>
                  <a:lnTo>
                    <a:pt x="8110" y="7854"/>
                  </a:lnTo>
                  <a:cubicBezTo>
                    <a:pt x="8234" y="7703"/>
                    <a:pt x="8414" y="7634"/>
                    <a:pt x="8593" y="7634"/>
                  </a:cubicBezTo>
                  <a:close/>
                  <a:moveTo>
                    <a:pt x="12930" y="7629"/>
                  </a:moveTo>
                  <a:cubicBezTo>
                    <a:pt x="13400" y="7629"/>
                    <a:pt x="13708" y="8109"/>
                    <a:pt x="13416" y="8455"/>
                  </a:cubicBezTo>
                  <a:cubicBezTo>
                    <a:pt x="13301" y="8602"/>
                    <a:pt x="13115" y="8679"/>
                    <a:pt x="12927" y="8679"/>
                  </a:cubicBezTo>
                  <a:cubicBezTo>
                    <a:pt x="12810" y="8679"/>
                    <a:pt x="12692" y="8649"/>
                    <a:pt x="12590" y="8585"/>
                  </a:cubicBezTo>
                  <a:cubicBezTo>
                    <a:pt x="12152" y="8313"/>
                    <a:pt x="12302" y="7724"/>
                    <a:pt x="12827" y="7636"/>
                  </a:cubicBezTo>
                  <a:cubicBezTo>
                    <a:pt x="12862" y="7631"/>
                    <a:pt x="12897" y="7629"/>
                    <a:pt x="12930" y="7629"/>
                  </a:cubicBezTo>
                  <a:close/>
                  <a:moveTo>
                    <a:pt x="10766" y="7632"/>
                  </a:moveTo>
                  <a:cubicBezTo>
                    <a:pt x="10888" y="7632"/>
                    <a:pt x="11009" y="7665"/>
                    <a:pt x="11113" y="7735"/>
                  </a:cubicBezTo>
                  <a:cubicBezTo>
                    <a:pt x="11538" y="7996"/>
                    <a:pt x="11388" y="8596"/>
                    <a:pt x="10862" y="8672"/>
                  </a:cubicBezTo>
                  <a:cubicBezTo>
                    <a:pt x="10828" y="8677"/>
                    <a:pt x="10794" y="8680"/>
                    <a:pt x="10760" y="8680"/>
                  </a:cubicBezTo>
                  <a:cubicBezTo>
                    <a:pt x="10290" y="8680"/>
                    <a:pt x="9982" y="8201"/>
                    <a:pt x="10275" y="7854"/>
                  </a:cubicBezTo>
                  <a:cubicBezTo>
                    <a:pt x="10396" y="7709"/>
                    <a:pt x="10581" y="7632"/>
                    <a:pt x="10766" y="7632"/>
                  </a:cubicBezTo>
                  <a:close/>
                  <a:moveTo>
                    <a:pt x="11468" y="9418"/>
                  </a:moveTo>
                  <a:cubicBezTo>
                    <a:pt x="11936" y="9418"/>
                    <a:pt x="12243" y="9888"/>
                    <a:pt x="11952" y="10243"/>
                  </a:cubicBezTo>
                  <a:cubicBezTo>
                    <a:pt x="11838" y="10383"/>
                    <a:pt x="11653" y="10458"/>
                    <a:pt x="11467" y="10458"/>
                  </a:cubicBezTo>
                  <a:cubicBezTo>
                    <a:pt x="11348" y="10458"/>
                    <a:pt x="11228" y="10427"/>
                    <a:pt x="11126" y="10363"/>
                  </a:cubicBezTo>
                  <a:lnTo>
                    <a:pt x="11113" y="10363"/>
                  </a:lnTo>
                  <a:cubicBezTo>
                    <a:pt x="10687" y="10091"/>
                    <a:pt x="10838" y="9501"/>
                    <a:pt x="11363" y="9425"/>
                  </a:cubicBezTo>
                  <a:cubicBezTo>
                    <a:pt x="11399" y="9420"/>
                    <a:pt x="11434" y="9418"/>
                    <a:pt x="11468" y="9418"/>
                  </a:cubicBezTo>
                  <a:close/>
                  <a:moveTo>
                    <a:pt x="13642" y="9418"/>
                  </a:moveTo>
                  <a:cubicBezTo>
                    <a:pt x="13756" y="9418"/>
                    <a:pt x="13873" y="9447"/>
                    <a:pt x="13978" y="9512"/>
                  </a:cubicBezTo>
                  <a:cubicBezTo>
                    <a:pt x="14254" y="9687"/>
                    <a:pt x="14316" y="10004"/>
                    <a:pt x="14130" y="10243"/>
                  </a:cubicBezTo>
                  <a:lnTo>
                    <a:pt x="14117" y="10243"/>
                  </a:lnTo>
                  <a:cubicBezTo>
                    <a:pt x="13997" y="10391"/>
                    <a:pt x="13819" y="10459"/>
                    <a:pt x="13641" y="10459"/>
                  </a:cubicBezTo>
                  <a:cubicBezTo>
                    <a:pt x="13372" y="10459"/>
                    <a:pt x="13106" y="10302"/>
                    <a:pt x="13053" y="10026"/>
                  </a:cubicBezTo>
                  <a:cubicBezTo>
                    <a:pt x="12987" y="9682"/>
                    <a:pt x="13302" y="9418"/>
                    <a:pt x="13642" y="9418"/>
                  </a:cubicBezTo>
                  <a:close/>
                  <a:moveTo>
                    <a:pt x="9307" y="9418"/>
                  </a:moveTo>
                  <a:cubicBezTo>
                    <a:pt x="9426" y="9418"/>
                    <a:pt x="9547" y="9449"/>
                    <a:pt x="9649" y="9512"/>
                  </a:cubicBezTo>
                  <a:cubicBezTo>
                    <a:pt x="10087" y="9785"/>
                    <a:pt x="9937" y="10374"/>
                    <a:pt x="9398" y="10462"/>
                  </a:cubicBezTo>
                  <a:cubicBezTo>
                    <a:pt x="9364" y="10467"/>
                    <a:pt x="9330" y="10470"/>
                    <a:pt x="9297" y="10470"/>
                  </a:cubicBezTo>
                  <a:cubicBezTo>
                    <a:pt x="8828" y="10470"/>
                    <a:pt x="8531" y="9989"/>
                    <a:pt x="8823" y="9633"/>
                  </a:cubicBezTo>
                  <a:cubicBezTo>
                    <a:pt x="8937" y="9493"/>
                    <a:pt x="9121" y="9418"/>
                    <a:pt x="9307" y="9418"/>
                  </a:cubicBezTo>
                  <a:close/>
                  <a:moveTo>
                    <a:pt x="7135" y="9424"/>
                  </a:moveTo>
                  <a:cubicBezTo>
                    <a:pt x="7409" y="9424"/>
                    <a:pt x="7682" y="9585"/>
                    <a:pt x="7734" y="9862"/>
                  </a:cubicBezTo>
                  <a:cubicBezTo>
                    <a:pt x="7800" y="10205"/>
                    <a:pt x="7485" y="10470"/>
                    <a:pt x="7139" y="10470"/>
                  </a:cubicBezTo>
                  <a:cubicBezTo>
                    <a:pt x="7024" y="10470"/>
                    <a:pt x="6905" y="10440"/>
                    <a:pt x="6796" y="10374"/>
                  </a:cubicBezTo>
                  <a:cubicBezTo>
                    <a:pt x="6521" y="10200"/>
                    <a:pt x="6458" y="9873"/>
                    <a:pt x="6658" y="9643"/>
                  </a:cubicBezTo>
                  <a:cubicBezTo>
                    <a:pt x="6777" y="9493"/>
                    <a:pt x="6956" y="9424"/>
                    <a:pt x="7135" y="9424"/>
                  </a:cubicBezTo>
                  <a:close/>
                  <a:moveTo>
                    <a:pt x="10012" y="11196"/>
                  </a:moveTo>
                  <a:cubicBezTo>
                    <a:pt x="10471" y="11196"/>
                    <a:pt x="10779" y="11676"/>
                    <a:pt x="10488" y="12022"/>
                  </a:cubicBezTo>
                  <a:cubicBezTo>
                    <a:pt x="10371" y="12164"/>
                    <a:pt x="10188" y="12239"/>
                    <a:pt x="9999" y="12239"/>
                  </a:cubicBezTo>
                  <a:cubicBezTo>
                    <a:pt x="9883" y="12239"/>
                    <a:pt x="9766" y="12211"/>
                    <a:pt x="9662" y="12153"/>
                  </a:cubicBezTo>
                  <a:cubicBezTo>
                    <a:pt x="9223" y="11880"/>
                    <a:pt x="9386" y="11291"/>
                    <a:pt x="9912" y="11204"/>
                  </a:cubicBezTo>
                  <a:cubicBezTo>
                    <a:pt x="9945" y="11199"/>
                    <a:pt x="9979" y="11196"/>
                    <a:pt x="10012" y="11196"/>
                  </a:cubicBezTo>
                  <a:close/>
                  <a:moveTo>
                    <a:pt x="12168" y="11201"/>
                  </a:moveTo>
                  <a:cubicBezTo>
                    <a:pt x="12285" y="11201"/>
                    <a:pt x="12406" y="11232"/>
                    <a:pt x="12514" y="11302"/>
                  </a:cubicBezTo>
                  <a:cubicBezTo>
                    <a:pt x="12790" y="11466"/>
                    <a:pt x="12852" y="11792"/>
                    <a:pt x="12664" y="12022"/>
                  </a:cubicBezTo>
                  <a:lnTo>
                    <a:pt x="12652" y="12022"/>
                  </a:lnTo>
                  <a:cubicBezTo>
                    <a:pt x="12529" y="12173"/>
                    <a:pt x="12348" y="12242"/>
                    <a:pt x="12170" y="12242"/>
                  </a:cubicBezTo>
                  <a:cubicBezTo>
                    <a:pt x="11897" y="12242"/>
                    <a:pt x="11629" y="12081"/>
                    <a:pt x="11576" y="11803"/>
                  </a:cubicBezTo>
                  <a:cubicBezTo>
                    <a:pt x="11511" y="11463"/>
                    <a:pt x="11826" y="11201"/>
                    <a:pt x="12168" y="11201"/>
                  </a:cubicBezTo>
                  <a:close/>
                  <a:moveTo>
                    <a:pt x="7841" y="11211"/>
                  </a:moveTo>
                  <a:cubicBezTo>
                    <a:pt x="7963" y="11211"/>
                    <a:pt x="8088" y="11244"/>
                    <a:pt x="8198" y="11313"/>
                  </a:cubicBezTo>
                  <a:cubicBezTo>
                    <a:pt x="8623" y="11574"/>
                    <a:pt x="8473" y="12164"/>
                    <a:pt x="7947" y="12240"/>
                  </a:cubicBezTo>
                  <a:cubicBezTo>
                    <a:pt x="7911" y="12246"/>
                    <a:pt x="7876" y="12247"/>
                    <a:pt x="7842" y="12247"/>
                  </a:cubicBezTo>
                  <a:cubicBezTo>
                    <a:pt x="7374" y="12247"/>
                    <a:pt x="7067" y="11779"/>
                    <a:pt x="7359" y="11433"/>
                  </a:cubicBezTo>
                  <a:cubicBezTo>
                    <a:pt x="7472" y="11287"/>
                    <a:pt x="7654" y="11211"/>
                    <a:pt x="7841" y="11211"/>
                  </a:cubicBezTo>
                  <a:close/>
                  <a:moveTo>
                    <a:pt x="5676" y="11212"/>
                  </a:moveTo>
                  <a:cubicBezTo>
                    <a:pt x="5949" y="11212"/>
                    <a:pt x="6217" y="11374"/>
                    <a:pt x="6270" y="11650"/>
                  </a:cubicBezTo>
                  <a:cubicBezTo>
                    <a:pt x="6336" y="11991"/>
                    <a:pt x="6027" y="12254"/>
                    <a:pt x="5684" y="12254"/>
                  </a:cubicBezTo>
                  <a:cubicBezTo>
                    <a:pt x="5566" y="12254"/>
                    <a:pt x="5444" y="12223"/>
                    <a:pt x="5331" y="12153"/>
                  </a:cubicBezTo>
                  <a:cubicBezTo>
                    <a:pt x="5056" y="11989"/>
                    <a:pt x="4994" y="11661"/>
                    <a:pt x="5194" y="11422"/>
                  </a:cubicBezTo>
                  <a:lnTo>
                    <a:pt x="5194" y="11433"/>
                  </a:lnTo>
                  <a:cubicBezTo>
                    <a:pt x="5318" y="11282"/>
                    <a:pt x="5498" y="11212"/>
                    <a:pt x="5676" y="11212"/>
                  </a:cubicBezTo>
                  <a:close/>
                  <a:moveTo>
                    <a:pt x="8552" y="12985"/>
                  </a:moveTo>
                  <a:cubicBezTo>
                    <a:pt x="9019" y="12985"/>
                    <a:pt x="9316" y="13455"/>
                    <a:pt x="9035" y="13811"/>
                  </a:cubicBezTo>
                  <a:cubicBezTo>
                    <a:pt x="8921" y="13951"/>
                    <a:pt x="8737" y="14026"/>
                    <a:pt x="8551" y="14026"/>
                  </a:cubicBezTo>
                  <a:cubicBezTo>
                    <a:pt x="8432" y="14026"/>
                    <a:pt x="8312" y="13995"/>
                    <a:pt x="8209" y="13931"/>
                  </a:cubicBezTo>
                  <a:lnTo>
                    <a:pt x="8198" y="13931"/>
                  </a:lnTo>
                  <a:cubicBezTo>
                    <a:pt x="7772" y="13659"/>
                    <a:pt x="7922" y="13069"/>
                    <a:pt x="8448" y="12993"/>
                  </a:cubicBezTo>
                  <a:cubicBezTo>
                    <a:pt x="8483" y="12988"/>
                    <a:pt x="8518" y="12985"/>
                    <a:pt x="8552" y="12985"/>
                  </a:cubicBezTo>
                  <a:close/>
                  <a:moveTo>
                    <a:pt x="10711" y="12981"/>
                  </a:moveTo>
                  <a:cubicBezTo>
                    <a:pt x="10826" y="12981"/>
                    <a:pt x="10943" y="13011"/>
                    <a:pt x="11050" y="13080"/>
                  </a:cubicBezTo>
                  <a:cubicBezTo>
                    <a:pt x="11326" y="13243"/>
                    <a:pt x="11388" y="13571"/>
                    <a:pt x="11200" y="13811"/>
                  </a:cubicBezTo>
                  <a:cubicBezTo>
                    <a:pt x="11076" y="13958"/>
                    <a:pt x="10895" y="14027"/>
                    <a:pt x="10716" y="14027"/>
                  </a:cubicBezTo>
                  <a:cubicBezTo>
                    <a:pt x="10444" y="14027"/>
                    <a:pt x="10177" y="13869"/>
                    <a:pt x="10125" y="13593"/>
                  </a:cubicBezTo>
                  <a:cubicBezTo>
                    <a:pt x="10059" y="13250"/>
                    <a:pt x="10372" y="12981"/>
                    <a:pt x="10711" y="12981"/>
                  </a:cubicBezTo>
                  <a:close/>
                  <a:moveTo>
                    <a:pt x="6385" y="12992"/>
                  </a:moveTo>
                  <a:cubicBezTo>
                    <a:pt x="6505" y="12992"/>
                    <a:pt x="6626" y="13023"/>
                    <a:pt x="6733" y="13090"/>
                  </a:cubicBezTo>
                  <a:cubicBezTo>
                    <a:pt x="7159" y="13364"/>
                    <a:pt x="7009" y="13952"/>
                    <a:pt x="6483" y="14029"/>
                  </a:cubicBezTo>
                  <a:cubicBezTo>
                    <a:pt x="6447" y="14034"/>
                    <a:pt x="6412" y="14037"/>
                    <a:pt x="6378" y="14037"/>
                  </a:cubicBezTo>
                  <a:cubicBezTo>
                    <a:pt x="5912" y="14037"/>
                    <a:pt x="5614" y="13567"/>
                    <a:pt x="5895" y="13211"/>
                  </a:cubicBezTo>
                  <a:cubicBezTo>
                    <a:pt x="6009" y="13070"/>
                    <a:pt x="6195" y="12992"/>
                    <a:pt x="6385" y="12992"/>
                  </a:cubicBezTo>
                  <a:close/>
                  <a:moveTo>
                    <a:pt x="4223" y="12998"/>
                  </a:moveTo>
                  <a:cubicBezTo>
                    <a:pt x="4490" y="12998"/>
                    <a:pt x="4753" y="13155"/>
                    <a:pt x="4806" y="13429"/>
                  </a:cubicBezTo>
                  <a:cubicBezTo>
                    <a:pt x="4880" y="13772"/>
                    <a:pt x="4564" y="14041"/>
                    <a:pt x="4221" y="14041"/>
                  </a:cubicBezTo>
                  <a:cubicBezTo>
                    <a:pt x="4106" y="14041"/>
                    <a:pt x="3987" y="14011"/>
                    <a:pt x="3880" y="13942"/>
                  </a:cubicBezTo>
                  <a:cubicBezTo>
                    <a:pt x="3604" y="13778"/>
                    <a:pt x="3542" y="13451"/>
                    <a:pt x="3743" y="13222"/>
                  </a:cubicBezTo>
                  <a:cubicBezTo>
                    <a:pt x="3863" y="13069"/>
                    <a:pt x="4044" y="12998"/>
                    <a:pt x="4223" y="12998"/>
                  </a:cubicBezTo>
                  <a:close/>
                  <a:moveTo>
                    <a:pt x="7088" y="14775"/>
                  </a:moveTo>
                  <a:cubicBezTo>
                    <a:pt x="7557" y="14775"/>
                    <a:pt x="7864" y="15244"/>
                    <a:pt x="7571" y="15600"/>
                  </a:cubicBezTo>
                  <a:cubicBezTo>
                    <a:pt x="7457" y="15739"/>
                    <a:pt x="7273" y="15814"/>
                    <a:pt x="7087" y="15814"/>
                  </a:cubicBezTo>
                  <a:cubicBezTo>
                    <a:pt x="6968" y="15814"/>
                    <a:pt x="6848" y="15784"/>
                    <a:pt x="6745" y="15720"/>
                  </a:cubicBezTo>
                  <a:lnTo>
                    <a:pt x="6733" y="15720"/>
                  </a:lnTo>
                  <a:cubicBezTo>
                    <a:pt x="6308" y="15447"/>
                    <a:pt x="6458" y="14858"/>
                    <a:pt x="6983" y="14782"/>
                  </a:cubicBezTo>
                  <a:cubicBezTo>
                    <a:pt x="7019" y="14777"/>
                    <a:pt x="7054" y="14775"/>
                    <a:pt x="7088" y="14775"/>
                  </a:cubicBezTo>
                  <a:close/>
                  <a:moveTo>
                    <a:pt x="9252" y="14769"/>
                  </a:moveTo>
                  <a:cubicBezTo>
                    <a:pt x="9368" y="14769"/>
                    <a:pt x="9488" y="14801"/>
                    <a:pt x="9599" y="14869"/>
                  </a:cubicBezTo>
                  <a:cubicBezTo>
                    <a:pt x="9874" y="15033"/>
                    <a:pt x="9937" y="15360"/>
                    <a:pt x="9749" y="15600"/>
                  </a:cubicBezTo>
                  <a:lnTo>
                    <a:pt x="9736" y="15600"/>
                  </a:lnTo>
                  <a:cubicBezTo>
                    <a:pt x="9612" y="15747"/>
                    <a:pt x="9431" y="15815"/>
                    <a:pt x="9252" y="15815"/>
                  </a:cubicBezTo>
                  <a:cubicBezTo>
                    <a:pt x="8980" y="15815"/>
                    <a:pt x="8713" y="15658"/>
                    <a:pt x="8661" y="15381"/>
                  </a:cubicBezTo>
                  <a:cubicBezTo>
                    <a:pt x="8595" y="15040"/>
                    <a:pt x="8907" y="14769"/>
                    <a:pt x="9252" y="14769"/>
                  </a:cubicBezTo>
                  <a:close/>
                  <a:moveTo>
                    <a:pt x="2770" y="14785"/>
                  </a:moveTo>
                  <a:cubicBezTo>
                    <a:pt x="3237" y="14785"/>
                    <a:pt x="3534" y="15255"/>
                    <a:pt x="3254" y="15611"/>
                  </a:cubicBezTo>
                  <a:cubicBezTo>
                    <a:pt x="3133" y="15749"/>
                    <a:pt x="2950" y="15823"/>
                    <a:pt x="2766" y="15823"/>
                  </a:cubicBezTo>
                  <a:cubicBezTo>
                    <a:pt x="2643" y="15823"/>
                    <a:pt x="2520" y="15790"/>
                    <a:pt x="2416" y="15720"/>
                  </a:cubicBezTo>
                  <a:lnTo>
                    <a:pt x="2416" y="15731"/>
                  </a:lnTo>
                  <a:cubicBezTo>
                    <a:pt x="1977" y="15458"/>
                    <a:pt x="2140" y="14869"/>
                    <a:pt x="2666" y="14793"/>
                  </a:cubicBezTo>
                  <a:cubicBezTo>
                    <a:pt x="2702" y="14787"/>
                    <a:pt x="2736" y="14785"/>
                    <a:pt x="2770" y="14785"/>
                  </a:cubicBezTo>
                  <a:close/>
                  <a:moveTo>
                    <a:pt x="4923" y="14778"/>
                  </a:moveTo>
                  <a:cubicBezTo>
                    <a:pt x="5043" y="14778"/>
                    <a:pt x="5165" y="14811"/>
                    <a:pt x="5269" y="14880"/>
                  </a:cubicBezTo>
                  <a:cubicBezTo>
                    <a:pt x="5707" y="15153"/>
                    <a:pt x="5545" y="15742"/>
                    <a:pt x="5019" y="15818"/>
                  </a:cubicBezTo>
                  <a:cubicBezTo>
                    <a:pt x="4983" y="15824"/>
                    <a:pt x="4948" y="15826"/>
                    <a:pt x="4914" y="15826"/>
                  </a:cubicBezTo>
                  <a:cubicBezTo>
                    <a:pt x="4447" y="15826"/>
                    <a:pt x="4151" y="15356"/>
                    <a:pt x="4443" y="15000"/>
                  </a:cubicBezTo>
                  <a:cubicBezTo>
                    <a:pt x="4556" y="14855"/>
                    <a:pt x="4738" y="14778"/>
                    <a:pt x="4923" y="14778"/>
                  </a:cubicBezTo>
                  <a:close/>
                  <a:moveTo>
                    <a:pt x="7782" y="16557"/>
                  </a:moveTo>
                  <a:cubicBezTo>
                    <a:pt x="7900" y="16557"/>
                    <a:pt x="8022" y="16589"/>
                    <a:pt x="8135" y="16659"/>
                  </a:cubicBezTo>
                  <a:cubicBezTo>
                    <a:pt x="8410" y="16821"/>
                    <a:pt x="8473" y="17149"/>
                    <a:pt x="8285" y="17379"/>
                  </a:cubicBezTo>
                  <a:lnTo>
                    <a:pt x="8272" y="17379"/>
                  </a:lnTo>
                  <a:cubicBezTo>
                    <a:pt x="8153" y="17530"/>
                    <a:pt x="7974" y="17598"/>
                    <a:pt x="7795" y="17598"/>
                  </a:cubicBezTo>
                  <a:cubicBezTo>
                    <a:pt x="7522" y="17598"/>
                    <a:pt x="7249" y="17437"/>
                    <a:pt x="7196" y="17160"/>
                  </a:cubicBezTo>
                  <a:cubicBezTo>
                    <a:pt x="7131" y="16820"/>
                    <a:pt x="7439" y="16557"/>
                    <a:pt x="7782" y="16557"/>
                  </a:cubicBezTo>
                  <a:close/>
                  <a:moveTo>
                    <a:pt x="3471" y="16563"/>
                  </a:moveTo>
                  <a:cubicBezTo>
                    <a:pt x="3940" y="16563"/>
                    <a:pt x="4247" y="17033"/>
                    <a:pt x="3955" y="17390"/>
                  </a:cubicBezTo>
                  <a:cubicBezTo>
                    <a:pt x="3833" y="17529"/>
                    <a:pt x="3651" y="17604"/>
                    <a:pt x="3464" y="17604"/>
                  </a:cubicBezTo>
                  <a:cubicBezTo>
                    <a:pt x="3345" y="17604"/>
                    <a:pt x="3223" y="17573"/>
                    <a:pt x="3116" y="17509"/>
                  </a:cubicBezTo>
                  <a:cubicBezTo>
                    <a:pt x="2691" y="17248"/>
                    <a:pt x="2841" y="16648"/>
                    <a:pt x="3367" y="16571"/>
                  </a:cubicBezTo>
                  <a:cubicBezTo>
                    <a:pt x="3403" y="16566"/>
                    <a:pt x="3437" y="16563"/>
                    <a:pt x="3471" y="16563"/>
                  </a:cubicBezTo>
                  <a:close/>
                  <a:moveTo>
                    <a:pt x="5636" y="16563"/>
                  </a:moveTo>
                  <a:cubicBezTo>
                    <a:pt x="6103" y="16563"/>
                    <a:pt x="6399" y="17033"/>
                    <a:pt x="6107" y="17390"/>
                  </a:cubicBezTo>
                  <a:cubicBezTo>
                    <a:pt x="5993" y="17529"/>
                    <a:pt x="5814" y="17604"/>
                    <a:pt x="5628" y="17604"/>
                  </a:cubicBezTo>
                  <a:cubicBezTo>
                    <a:pt x="5510" y="17604"/>
                    <a:pt x="5389" y="17573"/>
                    <a:pt x="5281" y="17509"/>
                  </a:cubicBezTo>
                  <a:cubicBezTo>
                    <a:pt x="4843" y="17237"/>
                    <a:pt x="5006" y="16648"/>
                    <a:pt x="5532" y="16571"/>
                  </a:cubicBezTo>
                  <a:cubicBezTo>
                    <a:pt x="5567" y="16566"/>
                    <a:pt x="5602" y="16563"/>
                    <a:pt x="5636" y="16563"/>
                  </a:cubicBezTo>
                  <a:close/>
                  <a:moveTo>
                    <a:pt x="1301" y="16563"/>
                  </a:moveTo>
                  <a:cubicBezTo>
                    <a:pt x="1416" y="16563"/>
                    <a:pt x="1534" y="16593"/>
                    <a:pt x="1639" y="16659"/>
                  </a:cubicBezTo>
                  <a:cubicBezTo>
                    <a:pt x="1915" y="16821"/>
                    <a:pt x="1977" y="17149"/>
                    <a:pt x="1789" y="17390"/>
                  </a:cubicBezTo>
                  <a:cubicBezTo>
                    <a:pt x="1665" y="17536"/>
                    <a:pt x="1484" y="17605"/>
                    <a:pt x="1304" y="17605"/>
                  </a:cubicBezTo>
                  <a:cubicBezTo>
                    <a:pt x="1031" y="17605"/>
                    <a:pt x="761" y="17447"/>
                    <a:pt x="701" y="17171"/>
                  </a:cubicBezTo>
                  <a:cubicBezTo>
                    <a:pt x="635" y="16827"/>
                    <a:pt x="957" y="16563"/>
                    <a:pt x="1301" y="16563"/>
                  </a:cubicBezTo>
                  <a:close/>
                  <a:moveTo>
                    <a:pt x="6325" y="18346"/>
                  </a:moveTo>
                  <a:cubicBezTo>
                    <a:pt x="6441" y="18346"/>
                    <a:pt x="6561" y="18377"/>
                    <a:pt x="6671" y="18447"/>
                  </a:cubicBezTo>
                  <a:cubicBezTo>
                    <a:pt x="6946" y="18611"/>
                    <a:pt x="7009" y="18939"/>
                    <a:pt x="6821" y="19167"/>
                  </a:cubicBezTo>
                  <a:cubicBezTo>
                    <a:pt x="6697" y="19318"/>
                    <a:pt x="6517" y="19388"/>
                    <a:pt x="6338" y="19388"/>
                  </a:cubicBezTo>
                  <a:cubicBezTo>
                    <a:pt x="6065" y="19388"/>
                    <a:pt x="5797" y="19226"/>
                    <a:pt x="5744" y="18949"/>
                  </a:cubicBezTo>
                  <a:cubicBezTo>
                    <a:pt x="5679" y="18608"/>
                    <a:pt x="5988" y="18346"/>
                    <a:pt x="6325" y="18346"/>
                  </a:cubicBezTo>
                  <a:close/>
                  <a:moveTo>
                    <a:pt x="4171" y="18353"/>
                  </a:moveTo>
                  <a:cubicBezTo>
                    <a:pt x="4641" y="18353"/>
                    <a:pt x="4947" y="18822"/>
                    <a:pt x="4656" y="19178"/>
                  </a:cubicBezTo>
                  <a:cubicBezTo>
                    <a:pt x="4541" y="19318"/>
                    <a:pt x="4357" y="19393"/>
                    <a:pt x="4170" y="19393"/>
                  </a:cubicBezTo>
                  <a:cubicBezTo>
                    <a:pt x="4052" y="19393"/>
                    <a:pt x="3932" y="19362"/>
                    <a:pt x="3830" y="19298"/>
                  </a:cubicBezTo>
                  <a:cubicBezTo>
                    <a:pt x="3392" y="19025"/>
                    <a:pt x="3542" y="18436"/>
                    <a:pt x="4068" y="18360"/>
                  </a:cubicBezTo>
                  <a:cubicBezTo>
                    <a:pt x="4103" y="18355"/>
                    <a:pt x="4138" y="18353"/>
                    <a:pt x="4171" y="18353"/>
                  </a:cubicBezTo>
                  <a:close/>
                  <a:moveTo>
                    <a:pt x="13403" y="0"/>
                  </a:moveTo>
                  <a:lnTo>
                    <a:pt x="12803" y="741"/>
                  </a:lnTo>
                  <a:cubicBezTo>
                    <a:pt x="13052" y="1097"/>
                    <a:pt x="12749" y="1531"/>
                    <a:pt x="12299" y="1531"/>
                  </a:cubicBezTo>
                  <a:cubicBezTo>
                    <a:pt x="12252" y="1531"/>
                    <a:pt x="12203" y="1527"/>
                    <a:pt x="12152" y="1516"/>
                  </a:cubicBezTo>
                  <a:lnTo>
                    <a:pt x="11338" y="2520"/>
                  </a:lnTo>
                  <a:cubicBezTo>
                    <a:pt x="11590" y="2878"/>
                    <a:pt x="11278" y="3318"/>
                    <a:pt x="10832" y="3318"/>
                  </a:cubicBezTo>
                  <a:cubicBezTo>
                    <a:pt x="10790" y="3318"/>
                    <a:pt x="10745" y="3314"/>
                    <a:pt x="10700" y="3306"/>
                  </a:cubicBezTo>
                  <a:lnTo>
                    <a:pt x="9874" y="4309"/>
                  </a:lnTo>
                  <a:cubicBezTo>
                    <a:pt x="10126" y="4667"/>
                    <a:pt x="9814" y="5107"/>
                    <a:pt x="9368" y="5107"/>
                  </a:cubicBezTo>
                  <a:cubicBezTo>
                    <a:pt x="9325" y="5107"/>
                    <a:pt x="9281" y="5103"/>
                    <a:pt x="9236" y="5094"/>
                  </a:cubicBezTo>
                  <a:lnTo>
                    <a:pt x="8410" y="6098"/>
                  </a:lnTo>
                  <a:cubicBezTo>
                    <a:pt x="8672" y="6457"/>
                    <a:pt x="8362" y="6896"/>
                    <a:pt x="7907" y="6896"/>
                  </a:cubicBezTo>
                  <a:cubicBezTo>
                    <a:pt x="7863" y="6896"/>
                    <a:pt x="7818" y="6892"/>
                    <a:pt x="7772" y="6884"/>
                  </a:cubicBezTo>
                  <a:lnTo>
                    <a:pt x="6958" y="7887"/>
                  </a:lnTo>
                  <a:cubicBezTo>
                    <a:pt x="7209" y="8244"/>
                    <a:pt x="6899" y="8675"/>
                    <a:pt x="6455" y="8675"/>
                  </a:cubicBezTo>
                  <a:cubicBezTo>
                    <a:pt x="6411" y="8675"/>
                    <a:pt x="6366" y="8671"/>
                    <a:pt x="6320" y="8661"/>
                  </a:cubicBezTo>
                  <a:lnTo>
                    <a:pt x="5494" y="9665"/>
                  </a:lnTo>
                  <a:cubicBezTo>
                    <a:pt x="5745" y="10024"/>
                    <a:pt x="5434" y="10464"/>
                    <a:pt x="4988" y="10464"/>
                  </a:cubicBezTo>
                  <a:cubicBezTo>
                    <a:pt x="4945" y="10464"/>
                    <a:pt x="4901" y="10459"/>
                    <a:pt x="4856" y="10451"/>
                  </a:cubicBezTo>
                  <a:lnTo>
                    <a:pt x="4030" y="11455"/>
                  </a:lnTo>
                  <a:cubicBezTo>
                    <a:pt x="4281" y="11813"/>
                    <a:pt x="3981" y="12252"/>
                    <a:pt x="3527" y="12252"/>
                  </a:cubicBezTo>
                  <a:cubicBezTo>
                    <a:pt x="3483" y="12252"/>
                    <a:pt x="3437" y="12249"/>
                    <a:pt x="3392" y="12240"/>
                  </a:cubicBezTo>
                  <a:lnTo>
                    <a:pt x="2579" y="13243"/>
                  </a:lnTo>
                  <a:cubicBezTo>
                    <a:pt x="2829" y="13602"/>
                    <a:pt x="2519" y="14042"/>
                    <a:pt x="2072" y="14042"/>
                  </a:cubicBezTo>
                  <a:cubicBezTo>
                    <a:pt x="2030" y="14042"/>
                    <a:pt x="1985" y="14038"/>
                    <a:pt x="1940" y="14029"/>
                  </a:cubicBezTo>
                  <a:lnTo>
                    <a:pt x="1115" y="15033"/>
                  </a:lnTo>
                  <a:cubicBezTo>
                    <a:pt x="1364" y="15391"/>
                    <a:pt x="1055" y="15820"/>
                    <a:pt x="611" y="15820"/>
                  </a:cubicBezTo>
                  <a:cubicBezTo>
                    <a:pt x="566" y="15820"/>
                    <a:pt x="522" y="15816"/>
                    <a:pt x="475" y="15808"/>
                  </a:cubicBezTo>
                  <a:lnTo>
                    <a:pt x="0" y="16396"/>
                  </a:lnTo>
                  <a:cubicBezTo>
                    <a:pt x="0" y="16396"/>
                    <a:pt x="175" y="16996"/>
                    <a:pt x="1189" y="17738"/>
                  </a:cubicBezTo>
                  <a:cubicBezTo>
                    <a:pt x="1464" y="17924"/>
                    <a:pt x="1727" y="18131"/>
                    <a:pt x="1977" y="18349"/>
                  </a:cubicBezTo>
                  <a:cubicBezTo>
                    <a:pt x="1995" y="18348"/>
                    <a:pt x="2012" y="18347"/>
                    <a:pt x="2030" y="18347"/>
                  </a:cubicBezTo>
                  <a:cubicBezTo>
                    <a:pt x="2150" y="18347"/>
                    <a:pt x="2267" y="18381"/>
                    <a:pt x="2366" y="18447"/>
                  </a:cubicBezTo>
                  <a:cubicBezTo>
                    <a:pt x="2566" y="18567"/>
                    <a:pt x="2653" y="18797"/>
                    <a:pt x="2591" y="19014"/>
                  </a:cubicBezTo>
                  <a:cubicBezTo>
                    <a:pt x="2754" y="19233"/>
                    <a:pt x="2953" y="19440"/>
                    <a:pt x="3204" y="19604"/>
                  </a:cubicBezTo>
                  <a:cubicBezTo>
                    <a:pt x="3604" y="19876"/>
                    <a:pt x="3967" y="20182"/>
                    <a:pt x="4305" y="20520"/>
                  </a:cubicBezTo>
                  <a:cubicBezTo>
                    <a:pt x="4318" y="20466"/>
                    <a:pt x="4355" y="20401"/>
                    <a:pt x="4393" y="20357"/>
                  </a:cubicBezTo>
                  <a:cubicBezTo>
                    <a:pt x="4511" y="20206"/>
                    <a:pt x="4695" y="20132"/>
                    <a:pt x="4880" y="20132"/>
                  </a:cubicBezTo>
                  <a:cubicBezTo>
                    <a:pt x="5084" y="20132"/>
                    <a:pt x="5288" y="20222"/>
                    <a:pt x="5406" y="20401"/>
                  </a:cubicBezTo>
                  <a:cubicBezTo>
                    <a:pt x="5619" y="20738"/>
                    <a:pt x="5357" y="21153"/>
                    <a:pt x="4906" y="21175"/>
                  </a:cubicBezTo>
                  <a:cubicBezTo>
                    <a:pt x="5056" y="21316"/>
                    <a:pt x="5207" y="21458"/>
                    <a:pt x="5369" y="21600"/>
                  </a:cubicBezTo>
                  <a:lnTo>
                    <a:pt x="21600" y="1745"/>
                  </a:lnTo>
                  <a:cubicBezTo>
                    <a:pt x="21600" y="1745"/>
                    <a:pt x="21400" y="1636"/>
                    <a:pt x="21099" y="1505"/>
                  </a:cubicBezTo>
                  <a:cubicBezTo>
                    <a:pt x="21047" y="1519"/>
                    <a:pt x="20994" y="1524"/>
                    <a:pt x="20941" y="1524"/>
                  </a:cubicBezTo>
                  <a:cubicBezTo>
                    <a:pt x="20816" y="1524"/>
                    <a:pt x="20692" y="1490"/>
                    <a:pt x="20586" y="1429"/>
                  </a:cubicBezTo>
                  <a:cubicBezTo>
                    <a:pt x="20524" y="1385"/>
                    <a:pt x="20461" y="1330"/>
                    <a:pt x="20424" y="1265"/>
                  </a:cubicBezTo>
                  <a:cubicBezTo>
                    <a:pt x="20164" y="1183"/>
                    <a:pt x="19904" y="1140"/>
                    <a:pt x="19636" y="1140"/>
                  </a:cubicBezTo>
                  <a:cubicBezTo>
                    <a:pt x="19582" y="1140"/>
                    <a:pt x="19528" y="1141"/>
                    <a:pt x="19473" y="1145"/>
                  </a:cubicBezTo>
                  <a:lnTo>
                    <a:pt x="19348" y="1156"/>
                  </a:lnTo>
                  <a:cubicBezTo>
                    <a:pt x="19323" y="1210"/>
                    <a:pt x="19297" y="1265"/>
                    <a:pt x="19260" y="1309"/>
                  </a:cubicBezTo>
                  <a:cubicBezTo>
                    <a:pt x="19141" y="1459"/>
                    <a:pt x="18958" y="1529"/>
                    <a:pt x="18777" y="1529"/>
                  </a:cubicBezTo>
                  <a:cubicBezTo>
                    <a:pt x="18522" y="1529"/>
                    <a:pt x="18269" y="1389"/>
                    <a:pt x="18196" y="1134"/>
                  </a:cubicBezTo>
                  <a:cubicBezTo>
                    <a:pt x="17858" y="1102"/>
                    <a:pt x="17521" y="1036"/>
                    <a:pt x="17195" y="938"/>
                  </a:cubicBezTo>
                  <a:cubicBezTo>
                    <a:pt x="17255" y="1264"/>
                    <a:pt x="16949" y="1532"/>
                    <a:pt x="16605" y="1532"/>
                  </a:cubicBezTo>
                  <a:cubicBezTo>
                    <a:pt x="16523" y="1532"/>
                    <a:pt x="16439" y="1517"/>
                    <a:pt x="16357" y="1483"/>
                  </a:cubicBezTo>
                  <a:cubicBezTo>
                    <a:pt x="15919" y="1298"/>
                    <a:pt x="15894" y="774"/>
                    <a:pt x="16306" y="567"/>
                  </a:cubicBezTo>
                  <a:cubicBezTo>
                    <a:pt x="15769" y="382"/>
                    <a:pt x="15218" y="262"/>
                    <a:pt x="14654" y="207"/>
                  </a:cubicBezTo>
                  <a:cubicBezTo>
                    <a:pt x="14229" y="153"/>
                    <a:pt x="13816" y="87"/>
                    <a:pt x="1340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35" name="IMG_9792.jpeg" descr="IMG_9792.jpeg"/>
          <p:cNvPicPr>
            <a:picLocks noChangeAspect="1"/>
          </p:cNvPicPr>
          <p:nvPr/>
        </p:nvPicPr>
        <p:blipFill>
          <a:blip r:embed="rId2">
            <a:extLst/>
          </a:blip>
          <a:srcRect l="1626" t="2563" r="1626" b="0"/>
          <a:stretch>
            <a:fillRect/>
          </a:stretch>
        </p:blipFill>
        <p:spPr>
          <a:xfrm>
            <a:off x="3659839" y="3981418"/>
            <a:ext cx="17064380" cy="4590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8" grpId="1"/>
      <p:bldP build="whole" bldLvl="1" animBg="1" rev="0" advAuto="0" spid="479" grpId="3"/>
      <p:bldP build="whole" bldLvl="1" animBg="1" rev="0" advAuto="0" spid="47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١٠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١٠٢</a:t>
            </a:r>
          </a:p>
        </p:txBody>
      </p:sp>
      <p:grpSp>
        <p:nvGrpSpPr>
          <p:cNvPr id="545" name="تجميع"/>
          <p:cNvGrpSpPr/>
          <p:nvPr/>
        </p:nvGrpSpPr>
        <p:grpSpPr>
          <a:xfrm>
            <a:off x="12888970" y="2509366"/>
            <a:ext cx="7058937" cy="1403646"/>
            <a:chOff x="-316908" y="-388000"/>
            <a:chExt cx="7058936" cy="1403644"/>
          </a:xfrm>
        </p:grpSpPr>
        <p:grpSp>
          <p:nvGrpSpPr>
            <p:cNvPr id="542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538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43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44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46" name="IMG_9793.png" descr="IMG_9793.png"/>
          <p:cNvPicPr>
            <a:picLocks noChangeAspect="1"/>
          </p:cNvPicPr>
          <p:nvPr/>
        </p:nvPicPr>
        <p:blipFill>
          <a:blip r:embed="rId3">
            <a:extLst/>
          </a:blip>
          <a:srcRect l="14640" t="24253" r="21517" b="60830"/>
          <a:stretch>
            <a:fillRect/>
          </a:stretch>
        </p:blipFill>
        <p:spPr>
          <a:xfrm>
            <a:off x="1908836" y="4029056"/>
            <a:ext cx="16655027" cy="2918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G_9793.png" descr="IMG_9793.png"/>
          <p:cNvPicPr>
            <a:picLocks noChangeAspect="1"/>
          </p:cNvPicPr>
          <p:nvPr/>
        </p:nvPicPr>
        <p:blipFill>
          <a:blip r:embed="rId3">
            <a:extLst/>
          </a:blip>
          <a:srcRect l="20394" t="39319" r="23798" b="56959"/>
          <a:stretch>
            <a:fillRect/>
          </a:stretch>
        </p:blipFill>
        <p:spPr>
          <a:xfrm>
            <a:off x="1908835" y="6857999"/>
            <a:ext cx="17088865" cy="854407"/>
          </a:xfrm>
          <a:prstGeom prst="rect">
            <a:avLst/>
          </a:prstGeom>
          <a:ln w="38100">
            <a:solidFill>
              <a:srgbClr val="FF625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8" name="IMG_9793.png" descr="IMG_9793.png"/>
          <p:cNvPicPr>
            <a:picLocks noChangeAspect="1"/>
          </p:cNvPicPr>
          <p:nvPr/>
        </p:nvPicPr>
        <p:blipFill>
          <a:blip r:embed="rId3">
            <a:extLst/>
          </a:blip>
          <a:srcRect l="20747" t="43559" r="23444" b="52720"/>
          <a:stretch>
            <a:fillRect/>
          </a:stretch>
        </p:blipFill>
        <p:spPr>
          <a:xfrm>
            <a:off x="1927886" y="8110870"/>
            <a:ext cx="17088865" cy="854407"/>
          </a:xfrm>
          <a:prstGeom prst="rect">
            <a:avLst/>
          </a:prstGeom>
          <a:ln w="381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9" name="IMG_9793.png" descr="IMG_9793.png"/>
          <p:cNvPicPr>
            <a:picLocks noChangeAspect="1"/>
          </p:cNvPicPr>
          <p:nvPr/>
        </p:nvPicPr>
        <p:blipFill>
          <a:blip r:embed="rId3">
            <a:extLst/>
          </a:blip>
          <a:srcRect l="20129" t="47210" r="24063" b="49069"/>
          <a:stretch>
            <a:fillRect/>
          </a:stretch>
        </p:blipFill>
        <p:spPr>
          <a:xfrm>
            <a:off x="1927886" y="9295452"/>
            <a:ext cx="17088865" cy="854406"/>
          </a:xfrm>
          <a:prstGeom prst="rect">
            <a:avLst/>
          </a:prstGeom>
          <a:ln w="38100">
            <a:solidFill>
              <a:srgbClr val="00A1D8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0" name="IMG_9793.png" descr="IMG_9793.png"/>
          <p:cNvPicPr>
            <a:picLocks noChangeAspect="1"/>
          </p:cNvPicPr>
          <p:nvPr/>
        </p:nvPicPr>
        <p:blipFill>
          <a:blip r:embed="rId3">
            <a:extLst/>
          </a:blip>
          <a:srcRect l="19687" t="50860" r="24504" b="45418"/>
          <a:stretch>
            <a:fillRect/>
          </a:stretch>
        </p:blipFill>
        <p:spPr>
          <a:xfrm>
            <a:off x="1927886" y="10629799"/>
            <a:ext cx="17088865" cy="854406"/>
          </a:xfrm>
          <a:prstGeom prst="rect">
            <a:avLst/>
          </a:prstGeom>
          <a:ln w="38100">
            <a:solidFill>
              <a:srgbClr val="EE719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9" grpId="3"/>
      <p:bldP build="whole" bldLvl="1" animBg="1" rev="0" advAuto="0" spid="547" grpId="1"/>
      <p:bldP build="whole" bldLvl="1" animBg="1" rev="0" advAuto="0" spid="550" grpId="4"/>
      <p:bldP build="whole" bldLvl="1" animBg="1" rev="0" advAuto="0" spid="548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