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0" r:id="rId3"/>
    <p:sldId id="257" r:id="rId4"/>
    <p:sldId id="258" r:id="rId5"/>
    <p:sldId id="261" r:id="rId6"/>
    <p:sldId id="259" r:id="rId7"/>
    <p:sldId id="262" r:id="rId8"/>
  </p:sldIdLst>
  <p:sldSz cx="18288000" cy="9144000"/>
  <p:notesSz cx="6858000" cy="9144000"/>
  <p:defaultTextStyle>
    <a:defPPr>
      <a:defRPr lang="en-US"/>
    </a:defPPr>
    <a:lvl1pPr algn="l" defTabSz="1566863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782638" indent="-325438" algn="l" defTabSz="1566863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1566863" indent="-652463" algn="l" defTabSz="1566863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2351088" indent="-979488" algn="l" defTabSz="1566863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3133725" indent="-1304925" algn="l" defTabSz="1566863" rtl="0" fontAlgn="base">
      <a:spcBef>
        <a:spcPct val="0"/>
      </a:spcBef>
      <a:spcAft>
        <a:spcPct val="0"/>
      </a:spcAft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sz="3100"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16" y="-60"/>
      </p:cViewPr>
      <p:guideLst>
        <p:guide orient="horz" pos="2880"/>
        <p:guide pos="57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0" y="1496484"/>
            <a:ext cx="13716000" cy="3183467"/>
          </a:xfrm>
        </p:spPr>
        <p:txBody>
          <a:bodyPr anchor="b"/>
          <a:lstStyle>
            <a:lvl1pPr algn="ctr">
              <a:defRPr sz="8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0" y="4802717"/>
            <a:ext cx="13716000" cy="2207683"/>
          </a:xfrm>
        </p:spPr>
        <p:txBody>
          <a:bodyPr/>
          <a:lstStyle>
            <a:lvl1pPr marL="0" indent="0" algn="ctr">
              <a:buNone/>
              <a:defRPr sz="3500"/>
            </a:lvl1pPr>
            <a:lvl2pPr marL="658368" indent="0" algn="ctr">
              <a:buNone/>
              <a:defRPr sz="2900"/>
            </a:lvl2pPr>
            <a:lvl3pPr marL="1316736" indent="0" algn="ctr">
              <a:buNone/>
              <a:defRPr sz="2600"/>
            </a:lvl3pPr>
            <a:lvl4pPr marL="1975104" indent="0" algn="ctr">
              <a:buNone/>
              <a:defRPr sz="2300"/>
            </a:lvl4pPr>
            <a:lvl5pPr marL="2633472" indent="0" algn="ctr">
              <a:buNone/>
              <a:defRPr sz="2300"/>
            </a:lvl5pPr>
            <a:lvl6pPr marL="3291840" indent="0" algn="ctr">
              <a:buNone/>
              <a:defRPr sz="2300"/>
            </a:lvl6pPr>
            <a:lvl7pPr marL="3950208" indent="0" algn="ctr">
              <a:buNone/>
              <a:defRPr sz="2300"/>
            </a:lvl7pPr>
            <a:lvl8pPr marL="4608576" indent="0" algn="ctr">
              <a:buNone/>
              <a:defRPr sz="2300"/>
            </a:lvl8pPr>
            <a:lvl9pPr marL="5266944" indent="0" algn="ctr">
              <a:buNone/>
              <a:defRPr sz="23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49A454-015E-4686-813E-9633A9D9049E}" type="datetimeFigureOut">
              <a:rPr lang="en-US" smtClean="0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101" y="98104"/>
            <a:ext cx="2930807" cy="486833"/>
          </a:xfrm>
        </p:spPr>
        <p:txBody>
          <a:bodyPr/>
          <a:lstStyle>
            <a:lvl1pPr>
              <a:defRPr sz="23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D60891-A200-453B-9982-2D171EF937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3600" y="564444"/>
            <a:ext cx="9779001" cy="751840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3">
            <a:alphaModFix amt="3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7" t="-1408" r="-5634" b="1408"/>
          <a:stretch/>
        </p:blipFill>
        <p:spPr>
          <a:xfrm>
            <a:off x="15247917" y="98103"/>
            <a:ext cx="3040083" cy="2721463"/>
          </a:xfrm>
          <a:prstGeom prst="ellipse">
            <a:avLst/>
          </a:prstGeom>
          <a:effectLst>
            <a:glow rad="165100">
              <a:schemeClr val="bg2">
                <a:alpha val="51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29145029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2E62766-3EBC-8D4C-A356-F51E215DAB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09600"/>
            <a:ext cx="5898356" cy="2133600"/>
          </a:xfrm>
        </p:spPr>
        <p:txBody>
          <a:bodyPr anchor="b"/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70921AE9-583A-0445-89E8-5B34C3F90D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774782" y="1316567"/>
            <a:ext cx="9258300" cy="6498167"/>
          </a:xfrm>
        </p:spPr>
        <p:txBody>
          <a:bodyPr/>
          <a:lstStyle>
            <a:lvl1pPr>
              <a:defRPr sz="4600"/>
            </a:lvl1pPr>
            <a:lvl2pPr>
              <a:defRPr sz="4000"/>
            </a:lvl2pPr>
            <a:lvl3pPr>
              <a:defRPr sz="35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4A7E0526-F8A0-C44A-BCA6-E00D97FF48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2743200"/>
            <a:ext cx="5898356" cy="5082117"/>
          </a:xfrm>
        </p:spPr>
        <p:txBody>
          <a:bodyPr/>
          <a:lstStyle>
            <a:lvl1pPr marL="0" indent="0">
              <a:buNone/>
              <a:defRPr sz="2300"/>
            </a:lvl1pPr>
            <a:lvl2pPr marL="658368" indent="0">
              <a:buNone/>
              <a:defRPr sz="2000"/>
            </a:lvl2pPr>
            <a:lvl3pPr marL="1316736" indent="0">
              <a:buNone/>
              <a:defRPr sz="1700"/>
            </a:lvl3pPr>
            <a:lvl4pPr marL="1975104" indent="0">
              <a:buNone/>
              <a:defRPr sz="1400"/>
            </a:lvl4pPr>
            <a:lvl5pPr marL="2633472" indent="0">
              <a:buNone/>
              <a:defRPr sz="1400"/>
            </a:lvl5pPr>
            <a:lvl6pPr marL="3291840" indent="0">
              <a:buNone/>
              <a:defRPr sz="1400"/>
            </a:lvl6pPr>
            <a:lvl7pPr marL="3950208" indent="0">
              <a:buNone/>
              <a:defRPr sz="1400"/>
            </a:lvl7pPr>
            <a:lvl8pPr marL="4608576" indent="0">
              <a:buNone/>
              <a:defRPr sz="1400"/>
            </a:lvl8pPr>
            <a:lvl9pPr marL="5266944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BC5615A4-4998-8548-97C1-CB86FBFBAB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1CEE050F-FBD2-413A-9AEA-FD691DD3C084}" type="datetimeFigureOut">
              <a:rPr lang="en-US" smtClean="0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8C0897CD-6AFF-3D43-83C5-A560BCBD1F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62F7CCED-A99F-094F-AEE8-E62CE8351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C245BF9-B3F8-40E5-9989-D4DCE0537CD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8570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F9A6CE9-D68A-5547-8CC0-B719C9DE8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3" y="609600"/>
            <a:ext cx="5898356" cy="2133600"/>
          </a:xfrm>
        </p:spPr>
        <p:txBody>
          <a:bodyPr anchor="b"/>
          <a:lstStyle>
            <a:lvl1pPr>
              <a:defRPr sz="4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C964E1C8-DD87-4D4E-95FB-FB89D4EB8C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7774782" y="1316567"/>
            <a:ext cx="9258300" cy="6498167"/>
          </a:xfrm>
        </p:spPr>
        <p:txBody>
          <a:bodyPr/>
          <a:lstStyle>
            <a:lvl1pPr marL="0" indent="0">
              <a:buNone/>
              <a:defRPr sz="4600"/>
            </a:lvl1pPr>
            <a:lvl2pPr marL="658368" indent="0">
              <a:buNone/>
              <a:defRPr sz="4000"/>
            </a:lvl2pPr>
            <a:lvl3pPr marL="1316736" indent="0">
              <a:buNone/>
              <a:defRPr sz="3500"/>
            </a:lvl3pPr>
            <a:lvl4pPr marL="1975104" indent="0">
              <a:buNone/>
              <a:defRPr sz="2900"/>
            </a:lvl4pPr>
            <a:lvl5pPr marL="2633472" indent="0">
              <a:buNone/>
              <a:defRPr sz="2900"/>
            </a:lvl5pPr>
            <a:lvl6pPr marL="3291840" indent="0">
              <a:buNone/>
              <a:defRPr sz="2900"/>
            </a:lvl6pPr>
            <a:lvl7pPr marL="3950208" indent="0">
              <a:buNone/>
              <a:defRPr sz="2900"/>
            </a:lvl7pPr>
            <a:lvl8pPr marL="4608576" indent="0">
              <a:buNone/>
              <a:defRPr sz="2900"/>
            </a:lvl8pPr>
            <a:lvl9pPr marL="5266944" indent="0">
              <a:buNone/>
              <a:defRPr sz="29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6372EA56-DD6B-D84D-8CB6-1C273F815E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59683" y="2743200"/>
            <a:ext cx="5898356" cy="5082117"/>
          </a:xfrm>
        </p:spPr>
        <p:txBody>
          <a:bodyPr/>
          <a:lstStyle>
            <a:lvl1pPr marL="0" indent="0">
              <a:buNone/>
              <a:defRPr sz="2300"/>
            </a:lvl1pPr>
            <a:lvl2pPr marL="658368" indent="0">
              <a:buNone/>
              <a:defRPr sz="2000"/>
            </a:lvl2pPr>
            <a:lvl3pPr marL="1316736" indent="0">
              <a:buNone/>
              <a:defRPr sz="1700"/>
            </a:lvl3pPr>
            <a:lvl4pPr marL="1975104" indent="0">
              <a:buNone/>
              <a:defRPr sz="1400"/>
            </a:lvl4pPr>
            <a:lvl5pPr marL="2633472" indent="0">
              <a:buNone/>
              <a:defRPr sz="1400"/>
            </a:lvl5pPr>
            <a:lvl6pPr marL="3291840" indent="0">
              <a:buNone/>
              <a:defRPr sz="1400"/>
            </a:lvl6pPr>
            <a:lvl7pPr marL="3950208" indent="0">
              <a:buNone/>
              <a:defRPr sz="1400"/>
            </a:lvl7pPr>
            <a:lvl8pPr marL="4608576" indent="0">
              <a:buNone/>
              <a:defRPr sz="1400"/>
            </a:lvl8pPr>
            <a:lvl9pPr marL="5266944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5817457-DF46-C643-913F-DC5B56D097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087CA6B-AAD1-4DB1-B05F-0E3B2E7F8A56}" type="datetimeFigureOut">
              <a:rPr lang="en-US" smtClean="0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7225A7DC-7CD4-DB43-B366-2A85E00CDE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26355CC8-97B0-A847-8FEA-B9305BADA2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CED9EA-948A-4BBE-AB1D-9BFB3A36151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2482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90B01158-AED3-BB41-8345-BDBEB76E21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843B90F2-D6CB-EB43-A2BE-C740AB83453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990985C7-9159-984E-A753-7714A513F8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EC85FC1-715E-402D-9B71-1CE54A8EDD3A}" type="datetimeFigureOut">
              <a:rPr lang="en-US" smtClean="0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ABBEC14-7679-8C43-9C9C-EEC078FC1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12FB036-F901-284C-9225-DD7167CBC7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F16E8B2-CED9-4434-B185-3B3E7AD041C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0447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5E903031-CAB1-B54C-9E4B-3D77259F423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13087350" y="486834"/>
            <a:ext cx="3943350" cy="77491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AB619E37-AF23-0C47-BFAC-0DE4CF0F257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257300" y="486834"/>
            <a:ext cx="11601450" cy="77491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6745C8DF-19E0-B643-B1C8-2487928759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5D35AF1-53EC-4FAC-9691-7BD3D30D9464}" type="datetimeFigureOut">
              <a:rPr lang="en-US" smtClean="0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E2F4A94-A44E-7B4C-958E-61C40B3640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EBA7656-48D1-784D-9A9E-E52096A6D0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06B50EF-7950-4D78-86F5-1BFE7207099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7955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algn="r" rtl="1">
              <a:lnSpc>
                <a:spcPct val="200000"/>
              </a:lnSpc>
              <a:defRPr/>
            </a:lvl1pPr>
            <a:lvl2pPr algn="r" rtl="1">
              <a:lnSpc>
                <a:spcPct val="200000"/>
              </a:lnSpc>
              <a:defRPr/>
            </a:lvl2pPr>
            <a:lvl3pPr algn="r" rtl="1">
              <a:lnSpc>
                <a:spcPct val="200000"/>
              </a:lnSpc>
              <a:defRPr/>
            </a:lvl3pPr>
            <a:lvl4pPr algn="r" rtl="1">
              <a:lnSpc>
                <a:spcPct val="200000"/>
              </a:lnSpc>
              <a:defRPr/>
            </a:lvl4pPr>
            <a:lvl5pPr algn="r" rtl="1">
              <a:lnSpc>
                <a:spcPct val="200000"/>
              </a:lnSpc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449A454-015E-4686-813E-9633A9D9049E}" type="datetimeFigureOut">
              <a:rPr lang="en-US" smtClean="0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300">
                <a:solidFill>
                  <a:schemeClr val="accent6"/>
                </a:solidFill>
              </a:defRPr>
            </a:lvl1pPr>
          </a:lstStyle>
          <a:p>
            <a:pPr>
              <a:defRPr/>
            </a:pPr>
            <a:fld id="{DCD60891-A200-453B-9982-2D171EF937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alphaModFix amt="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4350" y="486833"/>
            <a:ext cx="9779001" cy="7518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02427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C86802F-715D-5F43-AF98-5B6295B406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86000" y="1496484"/>
            <a:ext cx="13716000" cy="3183467"/>
          </a:xfrm>
        </p:spPr>
        <p:txBody>
          <a:bodyPr anchor="b"/>
          <a:lstStyle>
            <a:lvl1pPr algn="ctr">
              <a:defRPr sz="8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388AAC5-E93C-F14E-B12A-2874F30B5D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286000" y="4802717"/>
            <a:ext cx="13716000" cy="2207683"/>
          </a:xfrm>
        </p:spPr>
        <p:txBody>
          <a:bodyPr/>
          <a:lstStyle>
            <a:lvl1pPr marL="0" indent="0" algn="ctr">
              <a:buNone/>
              <a:defRPr sz="3500"/>
            </a:lvl1pPr>
            <a:lvl2pPr marL="658368" indent="0" algn="ctr">
              <a:buNone/>
              <a:defRPr sz="2900"/>
            </a:lvl2pPr>
            <a:lvl3pPr marL="1316736" indent="0" algn="ctr">
              <a:buNone/>
              <a:defRPr sz="2600"/>
            </a:lvl3pPr>
            <a:lvl4pPr marL="1975104" indent="0" algn="ctr">
              <a:buNone/>
              <a:defRPr sz="2300"/>
            </a:lvl4pPr>
            <a:lvl5pPr marL="2633472" indent="0" algn="ctr">
              <a:buNone/>
              <a:defRPr sz="2300"/>
            </a:lvl5pPr>
            <a:lvl6pPr marL="3291840" indent="0" algn="ctr">
              <a:buNone/>
              <a:defRPr sz="2300"/>
            </a:lvl6pPr>
            <a:lvl7pPr marL="3950208" indent="0" algn="ctr">
              <a:buNone/>
              <a:defRPr sz="2300"/>
            </a:lvl7pPr>
            <a:lvl8pPr marL="4608576" indent="0" algn="ctr">
              <a:buNone/>
              <a:defRPr sz="2300"/>
            </a:lvl8pPr>
            <a:lvl9pPr marL="5266944" indent="0" algn="ctr">
              <a:buNone/>
              <a:defRPr sz="23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F35FBB5-FD12-3B41-A151-F1FBB1BF0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CCD4744-8B52-409A-9EF2-BAE33269146E}" type="datetimeFigureOut">
              <a:rPr lang="en-US" smtClean="0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85EE3381-50FC-6942-BAC0-18EC66018C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A41E5CE-6EDC-E944-8757-B3105FA1F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F5976E-12B5-449A-BAC1-AA5BB34507C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449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0C99974-CAD8-B542-B340-49C8879E4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4884868-BFBE-3B4A-B02E-CBCE630683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3A7C2F4-6716-7240-BBFC-347421E59D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242F4A2-5BA3-4B38-B001-B5DEA8DC011F}" type="datetimeFigureOut">
              <a:rPr lang="en-US" smtClean="0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28FF0072-B977-B946-8AB3-A60BBDF5A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0F830B3-8C5D-1949-B683-5664B07BA5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F918E50-9BF9-4ED3-A311-3214FBD7C1DF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599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E19017-A956-F241-8B61-E569800100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7775" y="2279652"/>
            <a:ext cx="15773400" cy="3803649"/>
          </a:xfrm>
        </p:spPr>
        <p:txBody>
          <a:bodyPr anchor="b"/>
          <a:lstStyle>
            <a:lvl1pPr>
              <a:defRPr sz="8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96924D3-3225-EA46-92F4-49364030E4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47775" y="6119285"/>
            <a:ext cx="15773400" cy="2000249"/>
          </a:xfrm>
        </p:spPr>
        <p:txBody>
          <a:bodyPr/>
          <a:lstStyle>
            <a:lvl1pPr marL="0" indent="0">
              <a:buNone/>
              <a:defRPr sz="3500">
                <a:solidFill>
                  <a:schemeClr val="tx1">
                    <a:tint val="75000"/>
                  </a:schemeClr>
                </a:solidFill>
              </a:defRPr>
            </a:lvl1pPr>
            <a:lvl2pPr marL="658368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316736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3pPr>
            <a:lvl4pPr marL="197510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4pPr>
            <a:lvl5pPr marL="263347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5pPr>
            <a:lvl6pPr marL="329184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6pPr>
            <a:lvl7pPr marL="3950208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7pPr>
            <a:lvl8pPr marL="460857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8pPr>
            <a:lvl9pPr marL="5266944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ECDB8F5D-71C7-7944-9B64-50895FC195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14FACC-005D-40A8-9323-424C6C598F67}" type="datetimeFigureOut">
              <a:rPr lang="en-US" smtClean="0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0F86D9CD-2F38-C44D-8751-CA08069961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3A45F0C9-CCDF-5945-BAE1-83DF487C94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2653D63-BF70-41E4-BA69-57ADE9FD78CB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691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0AEAE35-0ACF-4E4B-ABB5-9464230F5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D056C81-C4D8-9C42-8016-CE16F2A345C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57300" y="2434167"/>
            <a:ext cx="777240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C66064AA-CD97-4E4D-AFA2-1E585675D7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9258300" y="2434167"/>
            <a:ext cx="7772400" cy="5801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BCDF3CB-BC5A-214C-968F-F5D713CE9E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6D39112-B27B-45B9-99C8-087E7C208231}" type="datetimeFigureOut">
              <a:rPr lang="en-US" smtClean="0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9507420-015B-224C-B31B-5B6BE52025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4ACC29D-2F26-4E49-81A3-8B93A4A631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50FC5D6-7A29-4711-8E70-3296C24E01D9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573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E194195-6DF1-6146-BB65-C6069E408A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9682" y="486834"/>
            <a:ext cx="15773400" cy="176741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D9B3638-57A0-5841-BF43-15DBAF36058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9683" y="2241551"/>
            <a:ext cx="7736681" cy="1098549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8368" indent="0">
              <a:buNone/>
              <a:defRPr sz="2900" b="1"/>
            </a:lvl2pPr>
            <a:lvl3pPr marL="1316736" indent="0">
              <a:buNone/>
              <a:defRPr sz="2600" b="1"/>
            </a:lvl3pPr>
            <a:lvl4pPr marL="1975104" indent="0">
              <a:buNone/>
              <a:defRPr sz="2300" b="1"/>
            </a:lvl4pPr>
            <a:lvl5pPr marL="2633472" indent="0">
              <a:buNone/>
              <a:defRPr sz="2300" b="1"/>
            </a:lvl5pPr>
            <a:lvl6pPr marL="3291840" indent="0">
              <a:buNone/>
              <a:defRPr sz="2300" b="1"/>
            </a:lvl6pPr>
            <a:lvl7pPr marL="3950208" indent="0">
              <a:buNone/>
              <a:defRPr sz="2300" b="1"/>
            </a:lvl7pPr>
            <a:lvl8pPr marL="4608576" indent="0">
              <a:buNone/>
              <a:defRPr sz="2300" b="1"/>
            </a:lvl8pPr>
            <a:lvl9pPr marL="5266944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90A3DE88-4BA8-8844-A1D0-CEA5B69C592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59683" y="3340100"/>
            <a:ext cx="7736681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8236B1C7-381D-0547-8724-9484038829E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9258300" y="2241551"/>
            <a:ext cx="7774782" cy="1098549"/>
          </a:xfrm>
        </p:spPr>
        <p:txBody>
          <a:bodyPr anchor="b"/>
          <a:lstStyle>
            <a:lvl1pPr marL="0" indent="0">
              <a:buNone/>
              <a:defRPr sz="3500" b="1"/>
            </a:lvl1pPr>
            <a:lvl2pPr marL="658368" indent="0">
              <a:buNone/>
              <a:defRPr sz="2900" b="1"/>
            </a:lvl2pPr>
            <a:lvl3pPr marL="1316736" indent="0">
              <a:buNone/>
              <a:defRPr sz="2600" b="1"/>
            </a:lvl3pPr>
            <a:lvl4pPr marL="1975104" indent="0">
              <a:buNone/>
              <a:defRPr sz="2300" b="1"/>
            </a:lvl4pPr>
            <a:lvl5pPr marL="2633472" indent="0">
              <a:buNone/>
              <a:defRPr sz="2300" b="1"/>
            </a:lvl5pPr>
            <a:lvl6pPr marL="3291840" indent="0">
              <a:buNone/>
              <a:defRPr sz="2300" b="1"/>
            </a:lvl6pPr>
            <a:lvl7pPr marL="3950208" indent="0">
              <a:buNone/>
              <a:defRPr sz="2300" b="1"/>
            </a:lvl7pPr>
            <a:lvl8pPr marL="4608576" indent="0">
              <a:buNone/>
              <a:defRPr sz="2300" b="1"/>
            </a:lvl8pPr>
            <a:lvl9pPr marL="5266944" indent="0">
              <a:buNone/>
              <a:defRPr sz="23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FC59366D-D970-C24C-816D-42383DB7F9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9258300" y="3340100"/>
            <a:ext cx="7774782" cy="491278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E95FAE78-9BD4-C942-A448-6F0FECD0EA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0C2661C-B9F2-4F55-958F-4D607F9036FC}" type="datetimeFigureOut">
              <a:rPr lang="en-US" smtClean="0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475BC6E7-9A69-7149-A897-EE03FB6DF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27D8C6E0-2945-A249-915B-2FD232B0D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1FC3E38-21F4-4ECF-A89F-E9A1BC369AD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6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9E2BE0A-6D12-FB43-8E88-D25DABB78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EB8154A1-AA1F-D04F-8619-F08FBA0918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9037FF44-3023-47B5-B0E5-779244ACF745}" type="datetimeFigureOut">
              <a:rPr lang="en-US" smtClean="0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AE939DD4-BFBE-E54A-97F4-ADBC02B8B7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96D57AFA-A3CA-774B-B8B0-9E669BB97F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09AE4A-8524-438C-A5D3-8BBD0E20230D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27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F9660191-B304-0D4B-A51E-3448CD89D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A87282-7154-4C76-B0CD-7031014CEFC9}" type="datetimeFigureOut">
              <a:rPr lang="en-US" smtClean="0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35D8D72F-6552-6846-B316-2426BA99CE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12F6D338-7835-4E44-830D-74FD857E9A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B4A395E-CEE3-4D6B-9B7E-6284987039A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990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0D917D78-664E-3F48-B8BB-D9572F24CF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57300" y="486834"/>
            <a:ext cx="15773400" cy="1767417"/>
          </a:xfrm>
          <a:prstGeom prst="rect">
            <a:avLst/>
          </a:prstGeom>
        </p:spPr>
        <p:txBody>
          <a:bodyPr vert="horz" lIns="131674" tIns="65837" rIns="131674" bIns="65837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042C908D-93CA-4C40-A36C-7D1D8B2C8AA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57300" y="2434167"/>
            <a:ext cx="15773400" cy="5801784"/>
          </a:xfrm>
          <a:prstGeom prst="rect">
            <a:avLst/>
          </a:prstGeom>
        </p:spPr>
        <p:txBody>
          <a:bodyPr vert="horz" lIns="131674" tIns="65837" rIns="131674" bIns="65837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AA3A21BB-DE06-564A-B9F0-C8BBB15247E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257300" y="8475134"/>
            <a:ext cx="4114800" cy="486833"/>
          </a:xfrm>
          <a:prstGeom prst="rect">
            <a:avLst/>
          </a:prstGeom>
        </p:spPr>
        <p:txBody>
          <a:bodyPr vert="horz" lIns="131674" tIns="65837" rIns="131674" bIns="65837" rtlCol="0" anchor="ctr"/>
          <a:lstStyle>
            <a:lvl1pPr algn="l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449A454-015E-4686-813E-9633A9D9049E}" type="datetimeFigureOut">
              <a:rPr lang="en-US" smtClean="0"/>
              <a:pPr>
                <a:defRPr/>
              </a:pPr>
              <a:t>1/15/2019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3CB1027-854A-8F4A-BEE1-D4966CA160E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6057900" y="8475134"/>
            <a:ext cx="6172200" cy="486833"/>
          </a:xfrm>
          <a:prstGeom prst="rect">
            <a:avLst/>
          </a:prstGeom>
        </p:spPr>
        <p:txBody>
          <a:bodyPr vert="horz" lIns="131674" tIns="65837" rIns="131674" bIns="65837" rtlCol="0" anchor="ctr"/>
          <a:lstStyle>
            <a:lvl1pPr algn="ct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79EE4818-9ACE-9D48-BB2D-BB7F80CDD1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2915900" y="8475134"/>
            <a:ext cx="4114800" cy="486833"/>
          </a:xfrm>
          <a:prstGeom prst="rect">
            <a:avLst/>
          </a:prstGeom>
        </p:spPr>
        <p:txBody>
          <a:bodyPr vert="horz" lIns="131674" tIns="65837" rIns="131674" bIns="65837" rtlCol="0" anchor="ctr"/>
          <a:lstStyle>
            <a:lvl1pPr algn="r">
              <a:defRPr sz="17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CD60891-A200-453B-9982-2D171EF937D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41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l" defTabSz="1316736" rtl="1" eaLnBrk="1" latinLnBrk="0" hangingPunct="1">
        <a:lnSpc>
          <a:spcPct val="90000"/>
        </a:lnSpc>
        <a:spcBef>
          <a:spcPct val="0"/>
        </a:spcBef>
        <a:buNone/>
        <a:defRPr sz="6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9184" indent="-329184" algn="r" defTabSz="1316736" rtl="1" eaLnBrk="1" latinLnBrk="0" hangingPunct="1">
        <a:lnSpc>
          <a:spcPct val="90000"/>
        </a:lnSpc>
        <a:spcBef>
          <a:spcPts val="1440"/>
        </a:spcBef>
        <a:buFont typeface="Arial" panose="020B0604020202020204" pitchFamily="34" charset="0"/>
        <a:buChar char="•"/>
        <a:defRPr sz="4000" kern="1200">
          <a:solidFill>
            <a:schemeClr val="tx1"/>
          </a:solidFill>
          <a:latin typeface="+mn-lt"/>
          <a:ea typeface="+mn-ea"/>
          <a:cs typeface="+mn-cs"/>
        </a:defRPr>
      </a:lvl1pPr>
      <a:lvl2pPr marL="987552" indent="-329184" algn="r" defTabSz="1316736" rtl="1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2pPr>
      <a:lvl3pPr marL="1645920" indent="-329184" algn="r" defTabSz="1316736" rtl="1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304288" indent="-329184" algn="r" defTabSz="1316736" rtl="1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962656" indent="-329184" algn="r" defTabSz="1316736" rtl="1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621024" indent="-329184" algn="r" defTabSz="1316736" rtl="1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4279392" indent="-329184" algn="r" defTabSz="1316736" rtl="1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937760" indent="-329184" algn="r" defTabSz="1316736" rtl="1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596128" indent="-329184" algn="r" defTabSz="1316736" rtl="1" eaLnBrk="1" latinLnBrk="0" hangingPunct="1">
        <a:lnSpc>
          <a:spcPct val="90000"/>
        </a:lnSpc>
        <a:spcBef>
          <a:spcPts val="72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316736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975104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33472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91840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950208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608576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5266944" algn="r" defTabSz="1316736" rtl="1" eaLnBrk="1" latinLnBrk="0" hangingPunct="1"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257300" y="457200"/>
            <a:ext cx="15773400" cy="7778751"/>
          </a:xfrm>
        </p:spPr>
        <p:txBody>
          <a:bodyPr rtlCol="0">
            <a:noAutofit/>
          </a:bodyPr>
          <a:lstStyle/>
          <a:p>
            <a:pPr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200" b="1" dirty="0" smtClean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مبادئ القيادة الإدارية</a:t>
            </a:r>
            <a:endParaRPr lang="en-US" sz="3200" b="1" dirty="0" smtClean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latin typeface="Times New Roman"/>
                <a:ea typeface="Times New Roman"/>
                <a:cs typeface="+mj-cs"/>
              </a:rPr>
              <a:t>لكي تؤدي القيادة الإدارية المهام المطلوبة منها بكفاءة عالية لا بد أن تتمثل عدداً من المبادئ التي لا غنى عنها ومنها ما يلي :</a:t>
            </a:r>
            <a:endParaRPr lang="en-US" sz="2800" dirty="0" smtClean="0">
              <a:latin typeface="Times New Roman"/>
              <a:ea typeface="Times New Roman"/>
              <a:cs typeface="+mj-cs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+mj-cs"/>
              </a:rPr>
              <a:t>(1) الإيمان بالهدف :</a:t>
            </a:r>
            <a:endParaRPr lang="en-US" sz="2800" b="1" dirty="0" smtClean="0">
              <a:solidFill>
                <a:srgbClr val="FF0000"/>
              </a:solidFill>
              <a:latin typeface="Times New Roman"/>
              <a:ea typeface="Times New Roman"/>
              <a:cs typeface="+mj-cs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latin typeface="Times New Roman"/>
                <a:ea typeface="Times New Roman"/>
                <a:cs typeface="+mj-cs"/>
              </a:rPr>
              <a:t>لا بد أن يؤمن القائد بالهدف الذي يسعى التنظيم الإداري لتحقيقه</a:t>
            </a:r>
            <a:endParaRPr lang="en-US" sz="2800" dirty="0" smtClean="0">
              <a:latin typeface="Times New Roman"/>
              <a:ea typeface="Times New Roman"/>
              <a:cs typeface="+mj-cs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latin typeface="Times New Roman"/>
                <a:ea typeface="Times New Roman"/>
                <a:cs typeface="+mj-cs"/>
              </a:rPr>
              <a:t> وينقل ذلك الإيمان للعاملين معه </a:t>
            </a:r>
            <a:endParaRPr lang="en-US" sz="2800" dirty="0" smtClean="0">
              <a:latin typeface="Times New Roman"/>
              <a:ea typeface="Times New Roman"/>
              <a:cs typeface="+mj-cs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latin typeface="Times New Roman"/>
                <a:ea typeface="Times New Roman"/>
                <a:cs typeface="+mj-cs"/>
              </a:rPr>
              <a:t>بحيث يصبح الجميع على مستوى عالٍ من الإيمان بالهدف </a:t>
            </a:r>
            <a:endParaRPr lang="en-US" sz="2800" dirty="0" smtClean="0">
              <a:latin typeface="Times New Roman"/>
              <a:ea typeface="Times New Roman"/>
              <a:cs typeface="+mj-cs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latin typeface="Times New Roman"/>
                <a:ea typeface="Times New Roman"/>
                <a:cs typeface="+mj-cs"/>
              </a:rPr>
              <a:t>ويقود ذلك إلي الموائمة بين أهداف المنظمة وأهداف الأفراد</a:t>
            </a:r>
            <a:endParaRPr lang="en-US" sz="2800" dirty="0" smtClean="0">
              <a:latin typeface="Times New Roman"/>
              <a:ea typeface="Times New Roman"/>
              <a:cs typeface="+mj-cs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latin typeface="Times New Roman"/>
                <a:ea typeface="Times New Roman"/>
                <a:cs typeface="+mj-cs"/>
              </a:rPr>
              <a:t> ومن ثم تصميم الجميع على أداء العمل بالشكل الذي يحقق الأهداف.</a:t>
            </a:r>
            <a:endParaRPr lang="en-US" sz="2800" dirty="0" smtClean="0">
              <a:solidFill>
                <a:srgbClr val="FFFF00"/>
              </a:solidFill>
              <a:latin typeface="Times New Roman"/>
              <a:ea typeface="Times New Roman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381000" y="381000"/>
            <a:ext cx="17602200" cy="8763000"/>
          </a:xfrm>
        </p:spPr>
        <p:txBody>
          <a:bodyPr>
            <a:normAutofit fontScale="25000" lnSpcReduction="20000"/>
          </a:bodyPr>
          <a:lstStyle/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b="1" dirty="0">
                <a:solidFill>
                  <a:srgbClr val="FF0000"/>
                </a:solidFill>
                <a:latin typeface="Times New Roman"/>
                <a:ea typeface="Times New Roman"/>
                <a:cs typeface="Simplified Arabic"/>
              </a:rPr>
              <a:t>2) الإنطلاق إلي الأمام </a:t>
            </a:r>
            <a:r>
              <a:rPr lang="ar-SA" sz="11200" b="1" dirty="0" smtClean="0">
                <a:solidFill>
                  <a:srgbClr val="FF0000"/>
                </a:solidFill>
                <a:latin typeface="Times New Roman"/>
                <a:ea typeface="Times New Roman"/>
                <a:cs typeface="Simplified Arabic"/>
              </a:rPr>
              <a:t>:</a:t>
            </a:r>
            <a:endParaRPr lang="en-US" sz="11200" b="1" dirty="0" smtClean="0">
              <a:solidFill>
                <a:srgbClr val="FF0000"/>
              </a:solidFill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11200" dirty="0">
              <a:latin typeface="Times New Roman"/>
              <a:ea typeface="Times New Roman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dirty="0">
                <a:latin typeface="Times New Roman"/>
                <a:ea typeface="Times New Roman"/>
                <a:cs typeface="Simplified Arabic"/>
              </a:rPr>
              <a:t>لا بد أن يتمتع القائد بنظرة بعيدة المدى </a:t>
            </a:r>
            <a:endParaRPr lang="en-US" sz="11200" dirty="0" smtClean="0"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11200" dirty="0"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dirty="0">
                <a:latin typeface="Times New Roman"/>
                <a:ea typeface="Times New Roman"/>
                <a:cs typeface="Simplified Arabic"/>
              </a:rPr>
              <a:t>وقدرة على إستشراق المستقبل </a:t>
            </a:r>
            <a:endParaRPr lang="en-US" sz="11200" dirty="0" smtClean="0"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11200" dirty="0"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dirty="0">
                <a:latin typeface="Times New Roman"/>
                <a:ea typeface="Times New Roman"/>
                <a:cs typeface="Simplified Arabic"/>
              </a:rPr>
              <a:t>ووضع </a:t>
            </a:r>
            <a:r>
              <a:rPr lang="ar-SA" sz="11200" dirty="0" smtClean="0">
                <a:latin typeface="Times New Roman"/>
                <a:ea typeface="Times New Roman"/>
                <a:cs typeface="Simplified Arabic"/>
              </a:rPr>
              <a:t>الخطط</a:t>
            </a:r>
            <a:endParaRPr lang="en-US" sz="11200" dirty="0" smtClean="0"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11200" dirty="0" smtClean="0"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dirty="0" smtClean="0">
                <a:latin typeface="Times New Roman"/>
                <a:ea typeface="Times New Roman"/>
                <a:cs typeface="Simplified Arabic"/>
              </a:rPr>
              <a:t> </a:t>
            </a:r>
            <a:r>
              <a:rPr lang="ar-SA" sz="11200" dirty="0">
                <a:latin typeface="Times New Roman"/>
                <a:ea typeface="Times New Roman"/>
                <a:cs typeface="Simplified Arabic"/>
              </a:rPr>
              <a:t>وبذل الجهد </a:t>
            </a:r>
            <a:endParaRPr lang="en-US" sz="11200" dirty="0" smtClean="0"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sz="11200" dirty="0" smtClean="0"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11200" dirty="0" smtClean="0">
                <a:latin typeface="Times New Roman"/>
                <a:ea typeface="Times New Roman"/>
                <a:cs typeface="Simplified Arabic"/>
              </a:rPr>
              <a:t>والإبتكار </a:t>
            </a:r>
            <a:r>
              <a:rPr lang="ar-SA" sz="11200" dirty="0">
                <a:latin typeface="Times New Roman"/>
                <a:ea typeface="Times New Roman"/>
                <a:cs typeface="Simplified Arabic"/>
              </a:rPr>
              <a:t>والإبداع</a:t>
            </a:r>
            <a:r>
              <a:rPr lang="ar-SA" sz="8600" b="1" dirty="0">
                <a:latin typeface="Times New Roman"/>
                <a:ea typeface="Times New Roman"/>
                <a:cs typeface="Simplified Arabic"/>
              </a:rPr>
              <a:t>.</a:t>
            </a:r>
            <a:endParaRPr lang="en-US" sz="8600" b="1" dirty="0">
              <a:latin typeface="Times New Roman"/>
              <a:ea typeface="Times New Roman"/>
            </a:endParaRPr>
          </a:p>
          <a:p>
            <a:pPr>
              <a:buFont typeface="Arial" charset="0"/>
              <a:buNone/>
              <a:defRPr/>
            </a:pPr>
            <a:endParaRPr 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09600" y="533400"/>
            <a:ext cx="16421100" cy="7702551"/>
          </a:xfrm>
        </p:spPr>
        <p:txBody>
          <a:bodyPr rtlCol="0">
            <a:noAutofit/>
          </a:bodyPr>
          <a:lstStyle/>
          <a:p>
            <a:pPr marL="0" indent="0" algn="just" defTabSz="1567464" rtl="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ar-SA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Simplified Arabic"/>
              </a:rPr>
              <a:t>(3) حب العمل مع الآخرين </a:t>
            </a:r>
            <a:r>
              <a:rPr lang="ar-SA" sz="2800" dirty="0" smtClean="0">
                <a:solidFill>
                  <a:srgbClr val="FF0000"/>
                </a:solidFill>
                <a:latin typeface="Times New Roman"/>
                <a:ea typeface="Times New Roman"/>
                <a:cs typeface="Simplified Arabic"/>
              </a:rPr>
              <a:t>:</a:t>
            </a:r>
            <a:endParaRPr lang="en-US" sz="2800" dirty="0" smtClean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latin typeface="Times New Roman"/>
                <a:ea typeface="Times New Roman"/>
                <a:cs typeface="Simplified Arabic"/>
              </a:rPr>
              <a:t>لا بد أن يكون لدى القائد قدرة على العمل مع الآخرين وأن يزرع وينمي تلك الرغبة لدى العاملين ،</a:t>
            </a: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latin typeface="Times New Roman"/>
                <a:ea typeface="Times New Roman"/>
                <a:cs typeface="Simplified Arabic"/>
              </a:rPr>
              <a:t> لأن الجماعة لا يمكن أن تستمر وتحقق أهداف التنظيم ما لم يكون هنالك توافق وتعاون وإستعداد للعمل بروح الفريق.</a:t>
            </a:r>
            <a:endParaRPr lang="en-US" sz="2800" dirty="0" smtClean="0">
              <a:latin typeface="Times New Roman"/>
              <a:ea typeface="Times New Roman"/>
            </a:endParaRPr>
          </a:p>
          <a:p>
            <a:pPr marL="0" indent="0" algn="just" defTabSz="1567464" rtl="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ar-SA" sz="2800" dirty="0" smtClean="0">
                <a:latin typeface="Times New Roman"/>
                <a:ea typeface="Times New Roman"/>
                <a:cs typeface="Simplified Arabic"/>
              </a:rPr>
              <a:t> </a:t>
            </a:r>
            <a:endParaRPr lang="en-US" sz="2800" dirty="0" smtClean="0">
              <a:latin typeface="Times New Roman"/>
              <a:ea typeface="Times New Roman"/>
            </a:endParaRPr>
          </a:p>
          <a:p>
            <a:pPr marL="0" indent="0" algn="just" defTabSz="1567464" rtl="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ar-SA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Simplified Arabic"/>
              </a:rPr>
              <a:t>(4) التقدير السليم للموقف </a:t>
            </a:r>
            <a:r>
              <a:rPr lang="ar-SA" sz="2800" dirty="0" smtClean="0">
                <a:solidFill>
                  <a:srgbClr val="FFFF00"/>
                </a:solidFill>
                <a:latin typeface="Times New Roman"/>
                <a:ea typeface="Times New Roman"/>
                <a:cs typeface="Simplified Arabic"/>
              </a:rPr>
              <a:t>:</a:t>
            </a:r>
            <a:endParaRPr lang="en-US" sz="2800" dirty="0" smtClean="0">
              <a:solidFill>
                <a:srgbClr val="FFFF00"/>
              </a:solidFill>
              <a:latin typeface="Times New Roman"/>
              <a:ea typeface="Times New Roman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latin typeface="Times New Roman"/>
                <a:ea typeface="Times New Roman"/>
                <a:cs typeface="Simplified Arabic"/>
              </a:rPr>
              <a:t>أن يكون لدى القائد قدرة على المناقشة والتحليل والإقناع</a:t>
            </a: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latin typeface="Times New Roman"/>
                <a:ea typeface="Times New Roman"/>
                <a:cs typeface="Simplified Arabic"/>
              </a:rPr>
              <a:t> والإتصال والتقدير السليم للموقف والتعامل مع مختلف المواقف</a:t>
            </a: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latin typeface="Times New Roman"/>
                <a:ea typeface="Times New Roman"/>
                <a:cs typeface="Simplified Arabic"/>
              </a:rPr>
              <a:t> وتحقيق أعلى المكاسب دون أن يخطئ في معرفة أثر كل متغير على الموقف التنظيمي. </a:t>
            </a:r>
            <a:endParaRPr lang="en-US" sz="2800" dirty="0" smtClean="0">
              <a:latin typeface="Times New Roman"/>
              <a:ea typeface="Times New Roman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2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09600" y="381000"/>
            <a:ext cx="16421100" cy="7854951"/>
          </a:xfrm>
        </p:spPr>
        <p:txBody>
          <a:bodyPr rtlCol="0">
            <a:noAutofit/>
          </a:bodyPr>
          <a:lstStyle/>
          <a:p>
            <a:pPr marL="329184" lvl="0" indent="-329184" algn="just" defTabSz="1567464">
              <a:lnSpc>
                <a:spcPct val="200000"/>
              </a:lnSpc>
              <a:spcBef>
                <a:spcPts val="0"/>
              </a:spcBef>
              <a:buFont typeface="Arial" panose="020B0604020202020204" pitchFamily="34" charset="0"/>
              <a:buChar char="•"/>
              <a:defRPr/>
            </a:pPr>
            <a:r>
              <a:rPr lang="ar-SA" sz="2800" b="1" dirty="0">
                <a:solidFill>
                  <a:srgbClr val="FF0000"/>
                </a:solidFill>
                <a:latin typeface="Times New Roman"/>
                <a:ea typeface="Times New Roman"/>
                <a:cs typeface="Simplified Arabic"/>
              </a:rPr>
              <a:t>(5) تحمل المسئولية </a:t>
            </a:r>
            <a:r>
              <a:rPr lang="ar-SA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Simplified Arabic"/>
              </a:rPr>
              <a:t>:</a:t>
            </a:r>
            <a:endParaRPr lang="ar-SA" sz="2800" b="1" dirty="0" smtClean="0"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latin typeface="Times New Roman"/>
                <a:ea typeface="Times New Roman"/>
                <a:cs typeface="Simplified Arabic"/>
              </a:rPr>
              <a:t>ويتضمن ذلك الإرتقاء بالتفكير إلي مستوى عالٍ من تقدير المسئولية وإستشعار متطلبات العمل والمنظمة حاضراً ومستقبلاً.</a:t>
            </a: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latin typeface="Times New Roman"/>
                <a:ea typeface="Times New Roman"/>
                <a:cs typeface="Simplified Arabic"/>
              </a:rPr>
              <a:t> وقد وضع القائد الإداري لكي يكون قادراً على تحمل المسئولية لا أن يتجنبها ويتفاداها.</a:t>
            </a:r>
            <a:endParaRPr lang="en-US" sz="2800" dirty="0" smtClean="0">
              <a:latin typeface="Times New Roman"/>
              <a:ea typeface="Times New Roman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b="1" dirty="0" smtClean="0">
                <a:solidFill>
                  <a:srgbClr val="FF0000"/>
                </a:solidFill>
                <a:latin typeface="Times New Roman"/>
                <a:ea typeface="Times New Roman"/>
                <a:cs typeface="Simplified Arabic"/>
              </a:rPr>
              <a:t>(6) التصرف على المستوى القيادي </a:t>
            </a:r>
            <a:r>
              <a:rPr lang="ar-SA" sz="2800" dirty="0" smtClean="0">
                <a:solidFill>
                  <a:srgbClr val="FFFF00"/>
                </a:solidFill>
                <a:latin typeface="Times New Roman"/>
                <a:ea typeface="Times New Roman"/>
                <a:cs typeface="Simplified Arabic"/>
              </a:rPr>
              <a:t>:</a:t>
            </a:r>
            <a:endParaRPr lang="en-US" sz="2800" dirty="0" smtClean="0">
              <a:solidFill>
                <a:srgbClr val="FFFF00"/>
              </a:solidFill>
              <a:latin typeface="Times New Roman"/>
              <a:ea typeface="Times New Roman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latin typeface="Times New Roman"/>
                <a:ea typeface="Times New Roman"/>
                <a:cs typeface="Simplified Arabic"/>
              </a:rPr>
              <a:t>وهذا يتطلب الإرتباط بمسئوليات على مستواه وعدم إضاعة الوقت في أعمال من هم دونه والإنشغال بتوافه الأمور</a:t>
            </a: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latin typeface="Times New Roman"/>
                <a:ea typeface="Times New Roman"/>
                <a:cs typeface="Simplified Arabic"/>
              </a:rPr>
              <a:t> لأن ذلك يخل بمبدأ القيادة ،</a:t>
            </a: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2800" dirty="0" smtClean="0">
                <a:latin typeface="Times New Roman"/>
                <a:ea typeface="Times New Roman"/>
                <a:cs typeface="Simplified Arabic"/>
              </a:rPr>
              <a:t> ويحد من قدرات المرؤوسين </a:t>
            </a:r>
            <a:r>
              <a:rPr lang="ar-SA" sz="2800" dirty="0" smtClean="0">
                <a:latin typeface="Times New Roman"/>
                <a:ea typeface="Times New Roman"/>
                <a:cs typeface="Simplified Arabic"/>
              </a:rPr>
              <a:t>،</a:t>
            </a:r>
            <a:endParaRPr lang="ar-SA" sz="2800" dirty="0" smtClean="0">
              <a:latin typeface="Times New Roman"/>
              <a:ea typeface="Times New Roman"/>
              <a:cs typeface="Simplified Arabic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1143000" y="457200"/>
            <a:ext cx="15887700" cy="7778751"/>
          </a:xfrm>
        </p:spPr>
        <p:txBody>
          <a:bodyPr>
            <a:normAutofit fontScale="47500" lnSpcReduction="20000"/>
          </a:bodyPr>
          <a:lstStyle/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solidFill>
                  <a:prstClr val="white">
                    <a:tint val="75000"/>
                  </a:prstClr>
                </a:solidFill>
                <a:latin typeface="Times New Roman"/>
                <a:ea typeface="Times New Roman"/>
                <a:cs typeface="Simplified Arabic"/>
              </a:rPr>
              <a:t>ويؤدي </a:t>
            </a:r>
            <a:r>
              <a:rPr lang="ar-SA" sz="6000" b="1" dirty="0">
                <a:solidFill>
                  <a:prstClr val="white">
                    <a:tint val="75000"/>
                  </a:prstClr>
                </a:solidFill>
                <a:latin typeface="Times New Roman"/>
                <a:ea typeface="Times New Roman"/>
                <a:cs typeface="Simplified Arabic"/>
              </a:rPr>
              <a:t>إلي نفورهم من العمل والإعتماد على الرئيس </a:t>
            </a:r>
            <a:endParaRPr lang="ar-SA" sz="6000" b="1" dirty="0" smtClean="0">
              <a:solidFill>
                <a:prstClr val="white">
                  <a:tint val="75000"/>
                </a:prstClr>
              </a:solidFill>
              <a:latin typeface="Times New Roman"/>
              <a:ea typeface="Times New Roman"/>
              <a:cs typeface="Simplified Arabic"/>
            </a:endParaRPr>
          </a:p>
          <a:p>
            <a:pPr marL="0" lvl="0" indent="0" algn="just" defTabSz="1567464">
              <a:lnSpc>
                <a:spcPct val="100000"/>
              </a:lnSpc>
              <a:spcBef>
                <a:spcPts val="0"/>
              </a:spcBef>
              <a:buNone/>
              <a:defRPr/>
            </a:pPr>
            <a:r>
              <a:rPr lang="ar-SA" sz="7100" dirty="0">
                <a:latin typeface="Times New Roman"/>
                <a:ea typeface="Times New Roman"/>
                <a:cs typeface="Simplified Arabic"/>
              </a:rPr>
              <a:t>ويؤدي إلي نفورهم من العمل والإعتماد على الرئيس </a:t>
            </a: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ar-SA" sz="7100" dirty="0"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7000" dirty="0">
                <a:latin typeface="Times New Roman"/>
                <a:ea typeface="Times New Roman"/>
                <a:cs typeface="Simplified Arabic"/>
              </a:rPr>
              <a:t>ويركز السلطة ويعقِّد الأعمال ويأخر إنجازها</a:t>
            </a:r>
            <a:r>
              <a:rPr lang="ar-SA" sz="7000" dirty="0" smtClean="0">
                <a:latin typeface="Times New Roman"/>
                <a:ea typeface="Times New Roman"/>
                <a:cs typeface="Simplified Arabic"/>
              </a:rPr>
              <a:t>.</a:t>
            </a: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ar-SA" sz="7000" dirty="0"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7000" dirty="0">
                <a:latin typeface="Times New Roman"/>
                <a:ea typeface="Times New Roman"/>
                <a:cs typeface="Simplified Arabic"/>
              </a:rPr>
              <a:t> بل العكس من ذلك يجب على القائد أن يدرب معاونيه وأن يحرص على تنميتهم </a:t>
            </a:r>
            <a:endParaRPr lang="ar-SA" sz="7000" dirty="0" smtClean="0"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ar-SA" sz="7000" dirty="0"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7000" dirty="0">
                <a:latin typeface="Times New Roman"/>
                <a:ea typeface="Times New Roman"/>
                <a:cs typeface="Simplified Arabic"/>
              </a:rPr>
              <a:t>وإشراكهم في كل المستجدات كل على حسب مستواه وإمكانياته</a:t>
            </a:r>
            <a:r>
              <a:rPr lang="ar-SA" sz="7000" dirty="0" smtClean="0">
                <a:latin typeface="Times New Roman"/>
                <a:ea typeface="Times New Roman"/>
                <a:cs typeface="Simplified Arabic"/>
              </a:rPr>
              <a:t>.</a:t>
            </a:r>
            <a:endParaRPr lang="en-US" sz="7000" dirty="0">
              <a:latin typeface="Times New Roman"/>
              <a:ea typeface="Times New Roman"/>
            </a:endParaRPr>
          </a:p>
          <a:p>
            <a:pPr>
              <a:buFont typeface="Arial" charset="0"/>
              <a:buNone/>
              <a:defRPr/>
            </a:pPr>
            <a:endParaRPr lang="en-US" sz="6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609600" y="304800"/>
            <a:ext cx="16421100" cy="7931151"/>
          </a:xfrm>
        </p:spPr>
        <p:txBody>
          <a:bodyPr rtlCol="0">
            <a:noAutofit/>
          </a:bodyPr>
          <a:lstStyle/>
          <a:p>
            <a:pPr lvl="0" algn="just" defTabSz="1567464">
              <a:spcBef>
                <a:spcPts val="0"/>
              </a:spcBef>
              <a:buNone/>
              <a:defRPr/>
            </a:pPr>
            <a:r>
              <a:rPr lang="ar-SA" sz="3300" b="1" dirty="0">
                <a:solidFill>
                  <a:srgbClr val="FF0000"/>
                </a:solidFill>
                <a:latin typeface="Times New Roman"/>
                <a:ea typeface="Times New Roman"/>
                <a:cs typeface="Simplified Arabic"/>
              </a:rPr>
              <a:t>(7) حسن التصرف </a:t>
            </a:r>
            <a:r>
              <a:rPr lang="ar-SA" sz="3300" b="1" dirty="0" smtClean="0">
                <a:solidFill>
                  <a:srgbClr val="FF0000"/>
                </a:solidFill>
                <a:latin typeface="Times New Roman"/>
                <a:ea typeface="Times New Roman"/>
                <a:cs typeface="Simplified Arabic"/>
              </a:rPr>
              <a:t>:</a:t>
            </a:r>
            <a:endParaRPr lang="ar-SA" sz="6000" b="1" dirty="0" smtClean="0">
              <a:solidFill>
                <a:srgbClr val="FF0000"/>
              </a:solidFill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300" dirty="0">
                <a:solidFill>
                  <a:prstClr val="black"/>
                </a:solidFill>
                <a:latin typeface="Times New Roman"/>
                <a:ea typeface="Times New Roman"/>
                <a:cs typeface="Simplified Arabic"/>
              </a:rPr>
              <a:t>ففي الظروف الإستثنائية عندما تنحرف المنظمة عن تحقيق أهدافها وتنجرف نحو الفشل أو تتعرض لهزات وكوارث </a:t>
            </a:r>
            <a:r>
              <a:rPr lang="ar-SA" sz="3300" dirty="0" smtClean="0">
                <a:solidFill>
                  <a:prstClr val="black"/>
                </a:solidFill>
                <a:latin typeface="Times New Roman"/>
                <a:ea typeface="Times New Roman"/>
                <a:cs typeface="Simplified Arabic"/>
              </a:rPr>
              <a:t>،</a:t>
            </a:r>
            <a:endParaRPr lang="ar-SA" sz="3300" dirty="0">
              <a:solidFill>
                <a:prstClr val="black"/>
              </a:solidFill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300" dirty="0">
                <a:solidFill>
                  <a:prstClr val="black"/>
                </a:solidFill>
                <a:latin typeface="Times New Roman"/>
                <a:ea typeface="Times New Roman"/>
                <a:cs typeface="Simplified Arabic"/>
              </a:rPr>
              <a:t> على القائد أن يتصرف بإيجابية</a:t>
            </a: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300" dirty="0">
                <a:solidFill>
                  <a:prstClr val="black"/>
                </a:solidFill>
                <a:latin typeface="Times New Roman"/>
                <a:ea typeface="Times New Roman"/>
                <a:cs typeface="Simplified Arabic"/>
              </a:rPr>
              <a:t> من حيث دراسة المشاكل</a:t>
            </a: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300" dirty="0">
                <a:solidFill>
                  <a:prstClr val="black"/>
                </a:solidFill>
                <a:latin typeface="Times New Roman"/>
                <a:ea typeface="Times New Roman"/>
                <a:cs typeface="Simplified Arabic"/>
              </a:rPr>
              <a:t> وإعادة البناء</a:t>
            </a: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300" dirty="0">
                <a:solidFill>
                  <a:prstClr val="black"/>
                </a:solidFill>
                <a:latin typeface="Times New Roman"/>
                <a:ea typeface="Times New Roman"/>
                <a:cs typeface="Simplified Arabic"/>
              </a:rPr>
              <a:t> وإحداث التغييرات المطلوبة</a:t>
            </a: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ar-SA" sz="3300" dirty="0">
                <a:solidFill>
                  <a:prstClr val="black"/>
                </a:solidFill>
                <a:latin typeface="Times New Roman"/>
                <a:ea typeface="Times New Roman"/>
                <a:cs typeface="Simplified Arabic"/>
              </a:rPr>
              <a:t> وبناء قوة المنظمة الروحية والمعنوية.</a:t>
            </a:r>
            <a:endParaRPr lang="en-US" sz="3300" dirty="0">
              <a:solidFill>
                <a:prstClr val="black"/>
              </a:solidFill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48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idx="1"/>
          </p:nvPr>
        </p:nvSpPr>
        <p:spPr>
          <a:xfrm>
            <a:off x="990600" y="685800"/>
            <a:ext cx="16040100" cy="7550151"/>
          </a:xfrm>
        </p:spPr>
        <p:txBody>
          <a:bodyPr>
            <a:normAutofit fontScale="62500" lnSpcReduction="20000"/>
          </a:bodyPr>
          <a:lstStyle/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4800" b="1" dirty="0">
                <a:solidFill>
                  <a:srgbClr val="FF0000"/>
                </a:solidFill>
                <a:latin typeface="Times New Roman"/>
                <a:ea typeface="Times New Roman"/>
                <a:cs typeface="Simplified Arabic"/>
              </a:rPr>
              <a:t>8</a:t>
            </a:r>
            <a:r>
              <a:rPr lang="ar-SA" sz="5400" b="1" dirty="0">
                <a:solidFill>
                  <a:srgbClr val="FF0000"/>
                </a:solidFill>
                <a:latin typeface="Times New Roman"/>
                <a:ea typeface="Times New Roman"/>
                <a:cs typeface="Simplified Arabic"/>
              </a:rPr>
              <a:t>) القيادة نحو الإصلاح :</a:t>
            </a:r>
            <a:endParaRPr lang="en-US" sz="5400" b="1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5400" dirty="0">
                <a:latin typeface="Times New Roman"/>
                <a:ea typeface="Times New Roman"/>
                <a:cs typeface="Simplified Arabic"/>
              </a:rPr>
              <a:t>يجب أن يوجه </a:t>
            </a:r>
            <a:r>
              <a:rPr lang="ar-SA" sz="5400">
                <a:latin typeface="Times New Roman"/>
                <a:ea typeface="Times New Roman"/>
                <a:cs typeface="Simplified Arabic"/>
              </a:rPr>
              <a:t>القائد </a:t>
            </a:r>
            <a:r>
              <a:rPr lang="ar-SA" sz="5400" smtClean="0">
                <a:latin typeface="Times New Roman"/>
                <a:ea typeface="Times New Roman"/>
                <a:cs typeface="Simplified Arabic"/>
              </a:rPr>
              <a:t>جهوده </a:t>
            </a:r>
            <a:r>
              <a:rPr lang="ar-SA" sz="5400" dirty="0">
                <a:latin typeface="Times New Roman"/>
                <a:ea typeface="Times New Roman"/>
                <a:cs typeface="Simplified Arabic"/>
              </a:rPr>
              <a:t>نحو التطوير سواء للعمل أو العاملين أو أساليب الأداء ، </a:t>
            </a: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5400" dirty="0">
                <a:latin typeface="Times New Roman"/>
                <a:ea typeface="Times New Roman"/>
                <a:cs typeface="Simplified Arabic"/>
              </a:rPr>
              <a:t>ويقود ذلك إلي إعادة النظر في مسيرة المنظمة من وقت إلي آخر </a:t>
            </a:r>
            <a:endParaRPr lang="ar-SA" sz="5400" dirty="0" smtClean="0"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5400" dirty="0" smtClean="0">
                <a:latin typeface="Times New Roman"/>
                <a:ea typeface="Times New Roman"/>
                <a:cs typeface="Simplified Arabic"/>
              </a:rPr>
              <a:t>للتأكد </a:t>
            </a:r>
            <a:r>
              <a:rPr lang="ar-SA" sz="5400" dirty="0">
                <a:latin typeface="Times New Roman"/>
                <a:ea typeface="Times New Roman"/>
                <a:cs typeface="Simplified Arabic"/>
              </a:rPr>
              <a:t>من صلاحية الهيكل التنظيمي </a:t>
            </a:r>
            <a:endParaRPr lang="ar-SA" sz="5400" dirty="0" smtClean="0"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5400" dirty="0" smtClean="0">
                <a:latin typeface="Times New Roman"/>
                <a:ea typeface="Times New Roman"/>
                <a:cs typeface="Simplified Arabic"/>
              </a:rPr>
              <a:t>ومن </a:t>
            </a:r>
            <a:r>
              <a:rPr lang="ar-SA" sz="5400" dirty="0">
                <a:latin typeface="Times New Roman"/>
                <a:ea typeface="Times New Roman"/>
                <a:cs typeface="Simplified Arabic"/>
              </a:rPr>
              <a:t>أن الإدارة ليست في حاجة إلي إعادة تنظيم أو تحسينات</a:t>
            </a:r>
            <a:r>
              <a:rPr lang="ar-SA" sz="5400" dirty="0" smtClean="0">
                <a:latin typeface="Times New Roman"/>
                <a:ea typeface="Times New Roman"/>
                <a:cs typeface="Simplified Arabic"/>
              </a:rPr>
              <a:t>.</a:t>
            </a:r>
            <a:endParaRPr lang="ar-SA" sz="5400" dirty="0"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5400" dirty="0">
                <a:latin typeface="Times New Roman"/>
                <a:ea typeface="Times New Roman"/>
                <a:cs typeface="Simplified Arabic"/>
              </a:rPr>
              <a:t> وكل ذلك يقود إلي إعطاء الدوافع الداخلية قدرة مضاعفة إلي تحقيق ما يصبو إليه </a:t>
            </a:r>
            <a:r>
              <a:rPr lang="ar-SA" sz="5400" dirty="0" smtClean="0">
                <a:latin typeface="Times New Roman"/>
                <a:ea typeface="Times New Roman"/>
                <a:cs typeface="Simplified Arabic"/>
              </a:rPr>
              <a:t>التنظيم</a:t>
            </a:r>
            <a:endParaRPr lang="ar-SA" sz="5400" dirty="0">
              <a:latin typeface="Times New Roman"/>
              <a:ea typeface="Times New Roman"/>
              <a:cs typeface="Simplified Arabic"/>
            </a:endParaRPr>
          </a:p>
          <a:p>
            <a:pPr algn="just" defTabSz="1567464" rtl="1" fontAlgn="auto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ar-SA" sz="5400" dirty="0">
                <a:latin typeface="Times New Roman"/>
                <a:ea typeface="Times New Roman"/>
                <a:cs typeface="Simplified Arabic"/>
              </a:rPr>
              <a:t> ، ذلك أن الإصلاح الداخلي يكون أكثر واقعية وأكثر تعبيراً عن إحتياجات المنظمة وملائماً لمطالب العمل.</a:t>
            </a:r>
            <a:endParaRPr lang="en-US" sz="5400" dirty="0">
              <a:latin typeface="Times New Roman"/>
              <a:ea typeface="Times New Roman"/>
            </a:endParaRPr>
          </a:p>
          <a:p>
            <a:pPr defTabSz="1567464" fontAlgn="auto">
              <a:spcAft>
                <a:spcPts val="0"/>
              </a:spcAft>
              <a:buFont typeface="Arial" charset="0"/>
              <a:buNone/>
              <a:defRPr/>
            </a:pPr>
            <a:endParaRPr lang="en-US" sz="4800" b="1" dirty="0">
              <a:solidFill>
                <a:prstClr val="white">
                  <a:tint val="75000"/>
                </a:prstClr>
              </a:solidFill>
            </a:endParaRPr>
          </a:p>
          <a:p>
            <a:pPr>
              <a:buFont typeface="Arial" charset="0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قالب العروض الخاص بكلية ادارة الاعمال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resentation5" id="{396283F2-7431-7F43-AEC3-90C093297277}" vid="{D3D2870D-E4AE-984D-AD06-E0784AA39B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قالب العروض الخاص بكلية ادارة الاعمال</Template>
  <TotalTime>24</TotalTime>
  <Words>412</Words>
  <Application>Microsoft Office PowerPoint</Application>
  <PresentationFormat>Custom</PresentationFormat>
  <Paragraphs>56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قالب العروض الخاص بكلية ادارة الاعمال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osman tag elsir</dc:creator>
  <cp:lastModifiedBy>United</cp:lastModifiedBy>
  <cp:revision>10</cp:revision>
  <dcterms:created xsi:type="dcterms:W3CDTF">2015-02-08T05:00:30Z</dcterms:created>
  <dcterms:modified xsi:type="dcterms:W3CDTF">2019-01-15T09:58:21Z</dcterms:modified>
</cp:coreProperties>
</file>