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9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20957C4-B3FB-49F9-99D2-0AAFC220653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9C6C855-E446-4A55-80B6-5E8A70AB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0AF1C-943D-8E0A-6730-B9D654824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" b="99088" l="459" r="90979">
                        <a14:foregroundMark x1="29322" y1="22653" x2="37150" y2="13878"/>
                        <a14:foregroundMark x1="50935" y1="4082" x2="50935" y2="4082"/>
                        <a14:foregroundMark x1="69743" y1="52041" x2="83528" y2="98776"/>
                        <a14:foregroundMark x1="90187" y1="63878" x2="91238" y2="69796"/>
                        <a14:foregroundMark x1="91121" y1="55102" x2="91121" y2="55102"/>
                        <a14:foregroundMark x1="67874" y1="59592" x2="70327" y2="95510"/>
                        <a14:foregroundMark x1="56776" y1="97551" x2="49533" y2="52041"/>
                        <a14:foregroundMark x1="42173" y1="97755" x2="41939" y2="47143"/>
                        <a14:foregroundMark x1="30023" y1="99184" x2="23715" y2="57143"/>
                        <a14:foregroundMark x1="35748" y1="86327" x2="42173" y2="57551"/>
                        <a14:foregroundMark x1="42173" y1="57551" x2="43692" y2="54082"/>
                        <a14:foregroundMark x1="43692" y1="54082" x2="51051" y2="97755"/>
                        <a14:foregroundMark x1="34112" y1="72653" x2="58061" y2="63061"/>
                        <a14:foregroundMark x1="58061" y1="63061" x2="60981" y2="57551"/>
                        <a14:foregroundMark x1="60981" y1="57551" x2="60981" y2="57551"/>
                        <a14:foregroundMark x1="54439" y1="50204" x2="82710" y2="59796"/>
                        <a14:foregroundMark x1="82710" y1="59796" x2="84112" y2="59388"/>
                        <a14:foregroundMark x1="81192" y1="45510" x2="81192" y2="45510"/>
                        <a14:foregroundMark x1="79790" y1="45510" x2="79790" y2="45510"/>
                        <a14:foregroundMark x1="11009" y1="86018" x2="459" y2="31003"/>
                        <a14:foregroundMark x1="82110" y1="81155" x2="88685" y2="7295"/>
                        <a14:foregroundMark x1="72783" y1="16717" x2="32569" y2="22796"/>
                        <a14:foregroundMark x1="44495" y1="16717" x2="44495" y2="72948"/>
                        <a14:foregroundMark x1="44495" y1="72948" x2="44495" y2="72948"/>
                        <a14:foregroundMark x1="48471" y1="26444" x2="52294" y2="35866"/>
                        <a14:foregroundMark x1="52294" y1="35866" x2="52294" y2="35866"/>
                        <a14:foregroundMark x1="51682" y1="38298" x2="51682" y2="38298"/>
                        <a14:backgroundMark x1="22897" y1="42245" x2="22897" y2="42245"/>
                        <a14:backgroundMark x1="60280" y1="35510" x2="60280" y2="35510"/>
                        <a14:backgroundMark x1="86865" y1="34387" x2="94393" y2="24490"/>
                        <a14:backgroundMark x1="83061" y1="39388" x2="85525" y2="36149"/>
                        <a14:backgroundMark x1="79322" y1="40612" x2="79322" y2="40612"/>
                        <a14:backgroundMark x1="78271" y1="36735" x2="78271" y2="3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740" y="1338945"/>
            <a:ext cx="4165521" cy="2095499"/>
          </a:xfrm>
          <a:prstGeom prst="rect">
            <a:avLst/>
          </a:prstGeom>
        </p:spPr>
      </p:pic>
      <p:sp>
        <p:nvSpPr>
          <p:cNvPr id="6" name="مربع نص 11">
            <a:extLst>
              <a:ext uri="{FF2B5EF4-FFF2-40B4-BE49-F238E27FC236}">
                <a16:creationId xmlns:a16="http://schemas.microsoft.com/office/drawing/2014/main" id="{ECC1B684-A8D7-9386-CE30-A73E0B72179C}"/>
              </a:ext>
            </a:extLst>
          </p:cNvPr>
          <p:cNvSpPr txBox="1"/>
          <p:nvPr/>
        </p:nvSpPr>
        <p:spPr>
          <a:xfrm>
            <a:off x="5165766" y="3306351"/>
            <a:ext cx="2527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التزم بالزي المدرسي عند دخول البث</a:t>
            </a: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78BDA986-C15F-CFB0-F6C9-3034D060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" b="99796" l="3878" r="96837">
                        <a14:foregroundMark x1="45814" y1="9776" x2="54186" y2="35947"/>
                        <a14:foregroundMark x1="84186" y1="53259" x2="84186" y2="54888"/>
                        <a14:foregroundMark x1="6395" y1="14664" x2="6395" y2="14664"/>
                        <a14:foregroundMark x1="92558" y1="87678" x2="92558" y2="87678"/>
                        <a14:foregroundMark x1="51395" y1="93381" x2="51395" y2="93381"/>
                        <a14:foregroundMark x1="49535" y1="6415" x2="49535" y2="6415"/>
                        <a14:foregroundMark x1="88878" y1="10000" x2="7755" y2="97449"/>
                        <a14:foregroundMark x1="11735" y1="8469" x2="88878" y2="99796"/>
                        <a14:foregroundMark x1="92041" y1="38367" x2="96837" y2="73878"/>
                        <a14:foregroundMark x1="57449" y1="612" x2="18776" y2="2959"/>
                        <a14:foregroundMark x1="18776" y1="6939" x2="3878" y2="77041"/>
                        <a14:foregroundMark x1="38469" y1="9286" x2="55102" y2="88061"/>
                        <a14:foregroundMark x1="57449" y1="17959" x2="55816" y2="72245"/>
                        <a14:foregroundMark x1="32959" y1="33673" x2="41633" y2="81735"/>
                        <a14:foregroundMark x1="61327" y1="16327" x2="59796" y2="91224"/>
                        <a14:foregroundMark x1="30612" y1="24184" x2="39286" y2="95918"/>
                        <a14:foregroundMark x1="48776" y1="94286" x2="44796" y2="10816"/>
                        <a14:foregroundMark x1="79490" y1="82551" x2="27449" y2="52551"/>
                        <a14:foregroundMark x1="47143" y1="72245" x2="42449" y2="33673"/>
                        <a14:foregroundMark x1="39286" y1="38367" x2="42449" y2="91224"/>
                        <a14:foregroundMark x1="42449" y1="91224" x2="42449" y2="91224"/>
                        <a14:foregroundMark x1="40102" y1="26633" x2="45612" y2="92755"/>
                        <a14:foregroundMark x1="68469" y1="28163" x2="75510" y2="70714"/>
                        <a14:foregroundMark x1="76327" y1="31327" x2="70816" y2="68367"/>
                        <a14:foregroundMark x1="64490" y1="8469" x2="51939" y2="73061"/>
                        <a14:foregroundMark x1="65306" y1="6939" x2="55816" y2="66327"/>
                        <a14:foregroundMark x1="55816" y1="66327" x2="56633" y2="71531"/>
                        <a14:foregroundMark x1="71633" y1="22653" x2="64490" y2="88061"/>
                        <a14:foregroundMark x1="27449" y1="17143" x2="36122" y2="71531"/>
                        <a14:foregroundMark x1="36122" y1="71531" x2="36122" y2="7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793" y="4326817"/>
            <a:ext cx="1095217" cy="1095217"/>
          </a:xfrm>
          <a:prstGeom prst="rect">
            <a:avLst/>
          </a:prstGeom>
        </p:spPr>
      </p:pic>
      <p:pic>
        <p:nvPicPr>
          <p:cNvPr id="10" name="صورة 6">
            <a:extLst>
              <a:ext uri="{FF2B5EF4-FFF2-40B4-BE49-F238E27FC236}">
                <a16:creationId xmlns:a16="http://schemas.microsoft.com/office/drawing/2014/main" id="{8C7CD56B-FBCA-9164-6E1A-91CFD5A28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8890" y="3849194"/>
            <a:ext cx="2042872" cy="2042872"/>
          </a:xfrm>
          <a:prstGeom prst="rect">
            <a:avLst/>
          </a:prstGeom>
        </p:spPr>
      </p:pic>
      <p:sp>
        <p:nvSpPr>
          <p:cNvPr id="11" name="مربع نص 11">
            <a:extLst>
              <a:ext uri="{FF2B5EF4-FFF2-40B4-BE49-F238E27FC236}">
                <a16:creationId xmlns:a16="http://schemas.microsoft.com/office/drawing/2014/main" id="{D9E7C541-D514-1ED0-8286-3981B5DD02C1}"/>
              </a:ext>
            </a:extLst>
          </p:cNvPr>
          <p:cNvSpPr txBox="1"/>
          <p:nvPr/>
        </p:nvSpPr>
        <p:spPr>
          <a:xfrm>
            <a:off x="9463229" y="2930825"/>
            <a:ext cx="2527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أجلس جلسة صحيحة مقابل الجهاز</a:t>
            </a:r>
          </a:p>
        </p:txBody>
      </p:sp>
      <p:sp>
        <p:nvSpPr>
          <p:cNvPr id="15" name="مستطيل 12">
            <a:extLst>
              <a:ext uri="{FF2B5EF4-FFF2-40B4-BE49-F238E27FC236}">
                <a16:creationId xmlns:a16="http://schemas.microsoft.com/office/drawing/2014/main" id="{7DE31B91-7994-1337-707A-FD06016E05D8}"/>
              </a:ext>
            </a:extLst>
          </p:cNvPr>
          <p:cNvSpPr/>
          <p:nvPr/>
        </p:nvSpPr>
        <p:spPr>
          <a:xfrm>
            <a:off x="6286220" y="5715616"/>
            <a:ext cx="2527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احرص على إغلاق الكاميرا و تشغيلها عندما تسمح لي المعلمة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ستطيل 13">
            <a:extLst>
              <a:ext uri="{FF2B5EF4-FFF2-40B4-BE49-F238E27FC236}">
                <a16:creationId xmlns:a16="http://schemas.microsoft.com/office/drawing/2014/main" id="{36EB7284-0314-C1ED-6CE7-9E896DED01D0}"/>
              </a:ext>
            </a:extLst>
          </p:cNvPr>
          <p:cNvSpPr/>
          <p:nvPr/>
        </p:nvSpPr>
        <p:spPr>
          <a:xfrm>
            <a:off x="2788281" y="5931259"/>
            <a:ext cx="3030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احرص على إغلاق </a:t>
            </a:r>
            <a:r>
              <a:rPr lang="ar-A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المايكروفون</a:t>
            </a: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فتحه عندما تسمح لي المعلمة.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8F304478-EC19-4A90-C213-3092139EE651}"/>
              </a:ext>
            </a:extLst>
          </p:cNvPr>
          <p:cNvSpPr txBox="1"/>
          <p:nvPr/>
        </p:nvSpPr>
        <p:spPr>
          <a:xfrm>
            <a:off x="-63731" y="5911800"/>
            <a:ext cx="325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أَسْتَمِع إلى الْمُعَلَّمة بِتِرْكيز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5E8964D-F72B-7189-40F5-60CFF81014BA}"/>
              </a:ext>
            </a:extLst>
          </p:cNvPr>
          <p:cNvSpPr txBox="1"/>
          <p:nvPr/>
        </p:nvSpPr>
        <p:spPr>
          <a:xfrm>
            <a:off x="8522920" y="5992615"/>
            <a:ext cx="383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أَبْتَعِد عَنْ </a:t>
            </a: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B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ضّجيج مَنْ حَوْلي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A3BAFB41-00CC-F882-2928-8655B8AF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2684"/>
          <a:stretch/>
        </p:blipFill>
        <p:spPr bwMode="auto">
          <a:xfrm>
            <a:off x="9844843" y="725718"/>
            <a:ext cx="1764300" cy="21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5128">
            <a:extLst>
              <a:ext uri="{FF2B5EF4-FFF2-40B4-BE49-F238E27FC236}">
                <a16:creationId xmlns:a16="http://schemas.microsoft.com/office/drawing/2014/main" id="{0004873F-B81F-2077-FF3E-B0876FADDA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3230"/>
          <a:stretch/>
        </p:blipFill>
        <p:spPr>
          <a:xfrm>
            <a:off x="723224" y="3825275"/>
            <a:ext cx="1682625" cy="1914423"/>
          </a:xfrm>
          <a:prstGeom prst="rect">
            <a:avLst/>
          </a:prstGeom>
        </p:spPr>
      </p:pic>
      <p:pic>
        <p:nvPicPr>
          <p:cNvPr id="22" name="صورة 5130">
            <a:extLst>
              <a:ext uri="{FF2B5EF4-FFF2-40B4-BE49-F238E27FC236}">
                <a16:creationId xmlns:a16="http://schemas.microsoft.com/office/drawing/2014/main" id="{167DF279-9C9B-9911-E82A-EF0CB6E8B96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6341" y="3563980"/>
            <a:ext cx="1541303" cy="2613301"/>
          </a:xfrm>
          <a:prstGeom prst="rect">
            <a:avLst/>
          </a:prstGeom>
        </p:spPr>
      </p:pic>
      <p:sp>
        <p:nvSpPr>
          <p:cNvPr id="23" name="مربع نص 11">
            <a:extLst>
              <a:ext uri="{FF2B5EF4-FFF2-40B4-BE49-F238E27FC236}">
                <a16:creationId xmlns:a16="http://schemas.microsoft.com/office/drawing/2014/main" id="{C7F87472-3150-E368-ABAA-720C43198293}"/>
              </a:ext>
            </a:extLst>
          </p:cNvPr>
          <p:cNvSpPr txBox="1"/>
          <p:nvPr/>
        </p:nvSpPr>
        <p:spPr>
          <a:xfrm>
            <a:off x="723224" y="3178944"/>
            <a:ext cx="2527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اجهز ادواتي المطلوبة ( ورقة وقلم 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EFF40D-C907-0924-340E-6F28CF3C8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84" y="725718"/>
            <a:ext cx="1684674" cy="2453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28D437-E271-CD6A-E574-DD2CB97F9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11" y="5985700"/>
            <a:ext cx="1024217" cy="591363"/>
          </a:xfrm>
          <a:prstGeom prst="rect">
            <a:avLst/>
          </a:prstGeom>
        </p:spPr>
      </p:pic>
      <p:sp>
        <p:nvSpPr>
          <p:cNvPr id="3" name="مستطيل 15">
            <a:extLst>
              <a:ext uri="{FF2B5EF4-FFF2-40B4-BE49-F238E27FC236}">
                <a16:creationId xmlns:a16="http://schemas.microsoft.com/office/drawing/2014/main" id="{1484C24A-F5D9-6D31-9F7E-6FF440E69622}"/>
              </a:ext>
            </a:extLst>
          </p:cNvPr>
          <p:cNvSpPr/>
          <p:nvPr/>
        </p:nvSpPr>
        <p:spPr>
          <a:xfrm>
            <a:off x="4606571" y="6616208"/>
            <a:ext cx="3328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شكراً روضة احمد  خلف المزروعي لتصميم الصور بالذكاء الاصطناعي 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F929D2E-0D83-47C7-B254-1BC0C498D74A}"/>
              </a:ext>
            </a:extLst>
          </p:cNvPr>
          <p:cNvSpPr/>
          <p:nvPr/>
        </p:nvSpPr>
        <p:spPr>
          <a:xfrm>
            <a:off x="3091249" y="211327"/>
            <a:ext cx="6705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يا ترى ما هي </a:t>
            </a: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قوانين وإرشادات التعلم عن بعد عبر برنامج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02B918-08C9-C2C9-8A10-50EBE046D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273" y="302463"/>
            <a:ext cx="1888320" cy="5189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624B5B-2561-2DEC-174A-1BCFE386A74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7" b="32151"/>
          <a:stretch>
            <a:fillRect/>
          </a:stretch>
        </p:blipFill>
        <p:spPr>
          <a:xfrm>
            <a:off x="4705165" y="537459"/>
            <a:ext cx="3525762" cy="972259"/>
          </a:xfrm>
          <a:prstGeom prst="rect">
            <a:avLst/>
          </a:prstGeom>
        </p:spPr>
      </p:pic>
      <p:sp>
        <p:nvSpPr>
          <p:cNvPr id="4" name="مستطيل 15">
            <a:extLst>
              <a:ext uri="{FF2B5EF4-FFF2-40B4-BE49-F238E27FC236}">
                <a16:creationId xmlns:a16="http://schemas.microsoft.com/office/drawing/2014/main" id="{7013E72E-71DC-204F-745D-47E0ECB2059C}"/>
              </a:ext>
            </a:extLst>
          </p:cNvPr>
          <p:cNvSpPr/>
          <p:nvPr/>
        </p:nvSpPr>
        <p:spPr>
          <a:xfrm>
            <a:off x="5269337" y="6349"/>
            <a:ext cx="139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شكر خاص  لطفلة </a:t>
            </a:r>
            <a:r>
              <a:rPr lang="ar-SA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حمدة  </a:t>
            </a:r>
            <a:endParaRPr lang="ar-S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6" grpId="0"/>
      <p:bldP spid="17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Basis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</TotalTime>
  <Words>73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Corbel</vt:lpstr>
      <vt:lpstr>Sakkal Majalla</vt:lpstr>
      <vt:lpstr>Basis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Huda Rashed Abdulla  Alnuaimi</dc:creator>
  <cp:lastModifiedBy>Huda Rashed Abdulla  Alnuaimi</cp:lastModifiedBy>
  <cp:revision>1</cp:revision>
  <dcterms:created xsi:type="dcterms:W3CDTF">2026-03-21T16:12:47Z</dcterms:created>
  <dcterms:modified xsi:type="dcterms:W3CDTF">2026-03-21T16:17:03Z</dcterms:modified>
</cp:coreProperties>
</file>