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580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1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096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13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9201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496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981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678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643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521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404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FF386-B095-4CB3-BDE8-32902EDAC55A}" type="datetimeFigureOut">
              <a:rPr lang="ar-SA" smtClean="0"/>
              <a:t>17/07/38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208-3E42-4CCD-9974-2C0E4BA8DD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60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600" y="101600"/>
            <a:ext cx="11950700" cy="6642100"/>
          </a:xfrm>
          <a:prstGeom prst="rect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</a:t>
            </a:r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1282700" y="266700"/>
            <a:ext cx="9702800" cy="736600"/>
          </a:xfrm>
          <a:prstGeom prst="rect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cs typeface="Akhbar MT" pitchFamily="2" charset="-78"/>
              </a:rPr>
              <a:t>طريقــــــــــــــــــة </a:t>
            </a:r>
            <a:r>
              <a:rPr lang="ar-SA" sz="3600" dirty="0" smtClean="0">
                <a:cs typeface="Akhbar MT" pitchFamily="2" charset="-78"/>
              </a:rPr>
              <a:t>إعــــــــــــــــــــــــــــــداد المثلوجة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8928100" y="1168400"/>
            <a:ext cx="2844800" cy="48641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r>
              <a:rPr lang="ar-SA" sz="3600" dirty="0" smtClean="0">
                <a:cs typeface="Akhbar MT" pitchFamily="2" charset="-78"/>
              </a:rPr>
              <a:t>مــــاء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994400" y="1143000"/>
            <a:ext cx="2857500" cy="48895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r>
              <a:rPr lang="ar-SA" sz="4000" dirty="0" smtClean="0">
                <a:cs typeface="Akhbar MT" pitchFamily="2" charset="-78"/>
              </a:rPr>
              <a:t>عصير مركز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060700" y="1143000"/>
            <a:ext cx="2857500" cy="48768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endParaRPr lang="ar-SA" sz="3600" dirty="0">
              <a:cs typeface="Akhbar MT" pitchFamily="2" charset="-78"/>
            </a:endParaRPr>
          </a:p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endParaRPr lang="ar-SA" sz="3600" dirty="0">
              <a:cs typeface="Akhbar MT" pitchFamily="2" charset="-78"/>
            </a:endParaRPr>
          </a:p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r>
              <a:rPr lang="ar-SA" sz="3600" dirty="0" smtClean="0">
                <a:cs typeface="Akhbar MT" pitchFamily="2" charset="-78"/>
              </a:rPr>
              <a:t>نصب الماء والعصير في قالب المثلوجة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15900" y="1143000"/>
            <a:ext cx="2730500" cy="48641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dirty="0" smtClean="0">
              <a:cs typeface="Akhbar MT" pitchFamily="2" charset="-78"/>
            </a:endParaRPr>
          </a:p>
          <a:p>
            <a:pPr algn="ctr"/>
            <a:endParaRPr lang="ar-SA" sz="2800" dirty="0">
              <a:cs typeface="Akhbar MT" pitchFamily="2" charset="-78"/>
            </a:endParaRPr>
          </a:p>
          <a:p>
            <a:pPr algn="ctr"/>
            <a:endParaRPr lang="ar-SA" sz="2800" dirty="0" smtClean="0">
              <a:cs typeface="Akhbar MT" pitchFamily="2" charset="-78"/>
            </a:endParaRPr>
          </a:p>
          <a:p>
            <a:pPr algn="ctr"/>
            <a:endParaRPr lang="ar-SA" sz="2800" dirty="0">
              <a:cs typeface="Akhbar MT" pitchFamily="2" charset="-78"/>
            </a:endParaRPr>
          </a:p>
          <a:p>
            <a:pPr algn="ctr"/>
            <a:endParaRPr lang="ar-SA" sz="2800" dirty="0" smtClean="0">
              <a:cs typeface="Akhbar MT" pitchFamily="2" charset="-78"/>
            </a:endParaRPr>
          </a:p>
          <a:p>
            <a:pPr algn="ctr"/>
            <a:endParaRPr lang="ar-SA" sz="2800" dirty="0">
              <a:cs typeface="Akhbar MT" pitchFamily="2" charset="-78"/>
            </a:endParaRPr>
          </a:p>
          <a:p>
            <a:pPr algn="ctr"/>
            <a:endParaRPr lang="ar-SA" sz="2800" dirty="0" smtClean="0">
              <a:cs typeface="Akhbar MT" pitchFamily="2" charset="-78"/>
            </a:endParaRPr>
          </a:p>
          <a:p>
            <a:pPr algn="ctr"/>
            <a:r>
              <a:rPr lang="ar-SA" sz="3600" dirty="0" smtClean="0">
                <a:cs typeface="Akhbar MT" pitchFamily="2" charset="-78"/>
              </a:rPr>
              <a:t>نضعها في المجمدة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10001248" y="6130248"/>
            <a:ext cx="698500" cy="406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</a:t>
            </a:r>
            <a:endParaRPr lang="ar-SA" dirty="0"/>
          </a:p>
        </p:txBody>
      </p:sp>
      <p:sp>
        <p:nvSpPr>
          <p:cNvPr id="19" name="شكل بيضاوي 18"/>
          <p:cNvSpPr/>
          <p:nvPr/>
        </p:nvSpPr>
        <p:spPr>
          <a:xfrm>
            <a:off x="6932378" y="6130248"/>
            <a:ext cx="697608" cy="46355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</a:t>
            </a:r>
            <a:endParaRPr lang="ar-SA" dirty="0"/>
          </a:p>
        </p:txBody>
      </p:sp>
      <p:sp>
        <p:nvSpPr>
          <p:cNvPr id="20" name="شكل بيضاوي 19"/>
          <p:cNvSpPr/>
          <p:nvPr/>
        </p:nvSpPr>
        <p:spPr>
          <a:xfrm>
            <a:off x="3876268" y="6090793"/>
            <a:ext cx="673100" cy="48530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3</a:t>
            </a:r>
            <a:endParaRPr lang="ar-SA" dirty="0"/>
          </a:p>
        </p:txBody>
      </p:sp>
      <p:sp>
        <p:nvSpPr>
          <p:cNvPr id="21" name="شكل بيضاوي 20"/>
          <p:cNvSpPr/>
          <p:nvPr/>
        </p:nvSpPr>
        <p:spPr>
          <a:xfrm>
            <a:off x="1041400" y="6130248"/>
            <a:ext cx="661784" cy="46355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4</a:t>
            </a:r>
            <a:endParaRPr lang="ar-SA" dirty="0"/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827" y="2070100"/>
            <a:ext cx="1301173" cy="2044700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761" y="1466850"/>
            <a:ext cx="1895475" cy="2857500"/>
          </a:xfrm>
          <a:prstGeom prst="rect">
            <a:avLst/>
          </a:prstGeom>
        </p:spPr>
      </p:pic>
      <p:pic>
        <p:nvPicPr>
          <p:cNvPr id="24" name="صورة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325" y="1768475"/>
            <a:ext cx="2254250" cy="2254250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11" y="1768475"/>
            <a:ext cx="2279825" cy="227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39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600" y="101600"/>
            <a:ext cx="11950700" cy="6642100"/>
          </a:xfrm>
          <a:prstGeom prst="rect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1282700" y="266700"/>
            <a:ext cx="9702800" cy="736600"/>
          </a:xfrm>
          <a:prstGeom prst="rect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cs typeface="Akhbar MT" pitchFamily="2" charset="-78"/>
              </a:rPr>
              <a:t>طريقــــــــــــــــــة </a:t>
            </a:r>
            <a:r>
              <a:rPr lang="ar-SA" sz="3600" dirty="0" smtClean="0">
                <a:cs typeface="Akhbar MT" pitchFamily="2" charset="-78"/>
              </a:rPr>
              <a:t>ترشيح المـــــــــــاء</a:t>
            </a:r>
            <a:endParaRPr lang="ar-SA" sz="3600" dirty="0">
              <a:cs typeface="Akhbar MT" pitchFamily="2" charset="-78"/>
            </a:endParaRP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800" y="1352639"/>
            <a:ext cx="6392182" cy="504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1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600" y="101600"/>
            <a:ext cx="11950700" cy="6642100"/>
          </a:xfrm>
          <a:prstGeom prst="rect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1225550" y="590550"/>
            <a:ext cx="9702800" cy="5664200"/>
          </a:xfrm>
          <a:prstGeom prst="rect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cs typeface="Akhbar MT" pitchFamily="2" charset="-78"/>
              </a:rPr>
              <a:t>تجارب وحدة المــــــــــاء </a:t>
            </a:r>
          </a:p>
          <a:p>
            <a:pPr algn="ctr"/>
            <a:r>
              <a:rPr lang="ar-SA" sz="3600" dirty="0" smtClean="0">
                <a:cs typeface="Akhbar MT" pitchFamily="2" charset="-78"/>
              </a:rPr>
              <a:t>ركن </a:t>
            </a:r>
            <a:r>
              <a:rPr lang="ar-SA" sz="3600" dirty="0" err="1" smtClean="0">
                <a:cs typeface="Akhbar MT" pitchFamily="2" charset="-78"/>
              </a:rPr>
              <a:t>الإكتشاف</a:t>
            </a:r>
            <a:r>
              <a:rPr lang="ar-SA" sz="3600" dirty="0" smtClean="0">
                <a:cs typeface="Akhbar MT" pitchFamily="2" charset="-78"/>
              </a:rPr>
              <a:t> </a:t>
            </a:r>
          </a:p>
          <a:p>
            <a:pPr algn="ctr"/>
            <a:endParaRPr lang="ar-SA" sz="3600" dirty="0">
              <a:cs typeface="Akhbar MT" pitchFamily="2" charset="-78"/>
            </a:endParaRPr>
          </a:p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endParaRPr lang="ar-SA" sz="3600" dirty="0">
              <a:cs typeface="Akhbar MT" pitchFamily="2" charset="-78"/>
            </a:endParaRPr>
          </a:p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endParaRPr lang="ar-SA" sz="3600" dirty="0">
              <a:cs typeface="Akhbar MT" pitchFamily="2" charset="-78"/>
            </a:endParaRPr>
          </a:p>
          <a:p>
            <a:pPr algn="ctr"/>
            <a:endParaRPr lang="ar-SA" sz="3600" dirty="0" smtClean="0">
              <a:cs typeface="Akhbar MT" pitchFamily="2" charset="-78"/>
            </a:endParaRPr>
          </a:p>
          <a:p>
            <a:pPr algn="ctr"/>
            <a:endParaRPr lang="ar-SA" sz="3600" dirty="0">
              <a:cs typeface="Akhbar MT" pitchFamily="2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525" y="2460625"/>
            <a:ext cx="60007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5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28</Words>
  <Application>Microsoft Office PowerPoint</Application>
  <PresentationFormat>ملء الشاشة</PresentationFormat>
  <Paragraphs>55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Akhbar MT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31</cp:revision>
  <dcterms:created xsi:type="dcterms:W3CDTF">2017-03-22T16:11:09Z</dcterms:created>
  <dcterms:modified xsi:type="dcterms:W3CDTF">2017-04-13T18:13:16Z</dcterms:modified>
</cp:coreProperties>
</file>