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46"/>
  </p:notesMasterIdLst>
  <p:sldIdLst>
    <p:sldId id="256" r:id="rId2"/>
    <p:sldId id="261" r:id="rId3"/>
    <p:sldId id="263" r:id="rId4"/>
    <p:sldId id="262" r:id="rId5"/>
    <p:sldId id="264" r:id="rId6"/>
    <p:sldId id="260" r:id="rId7"/>
    <p:sldId id="258" r:id="rId8"/>
    <p:sldId id="294" r:id="rId9"/>
    <p:sldId id="307" r:id="rId10"/>
    <p:sldId id="259" r:id="rId11"/>
    <p:sldId id="308" r:id="rId12"/>
    <p:sldId id="309" r:id="rId13"/>
    <p:sldId id="310" r:id="rId14"/>
    <p:sldId id="265" r:id="rId15"/>
    <p:sldId id="271" r:id="rId16"/>
    <p:sldId id="280" r:id="rId17"/>
    <p:sldId id="312" r:id="rId18"/>
    <p:sldId id="313" r:id="rId19"/>
    <p:sldId id="281" r:id="rId20"/>
    <p:sldId id="314" r:id="rId21"/>
    <p:sldId id="306" r:id="rId22"/>
    <p:sldId id="311" r:id="rId23"/>
    <p:sldId id="282" r:id="rId24"/>
    <p:sldId id="315" r:id="rId25"/>
    <p:sldId id="316" r:id="rId26"/>
    <p:sldId id="317" r:id="rId27"/>
    <p:sldId id="305" r:id="rId28"/>
    <p:sldId id="318" r:id="rId29"/>
    <p:sldId id="319" r:id="rId30"/>
    <p:sldId id="273" r:id="rId31"/>
    <p:sldId id="274" r:id="rId32"/>
    <p:sldId id="296" r:id="rId33"/>
    <p:sldId id="297" r:id="rId34"/>
    <p:sldId id="298" r:id="rId35"/>
    <p:sldId id="300" r:id="rId36"/>
    <p:sldId id="302" r:id="rId37"/>
    <p:sldId id="321" r:id="rId38"/>
    <p:sldId id="275" r:id="rId39"/>
    <p:sldId id="290" r:id="rId40"/>
    <p:sldId id="291" r:id="rId41"/>
    <p:sldId id="278" r:id="rId42"/>
    <p:sldId id="292" r:id="rId43"/>
    <p:sldId id="277" r:id="rId44"/>
    <p:sldId id="293" r:id="rId45"/>
  </p:sldIdLst>
  <p:sldSz cx="9144000" cy="5143500" type="screen16x9"/>
  <p:notesSz cx="9144000" cy="6858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نمط فاتح 2 - تميي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88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5B754-FB2F-41F5-85E5-5143CF40B0D6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59CAD530-410D-447A-BBB4-0F1677E351A2}">
      <dgm:prSet phldrT="[نص]"/>
      <dgm:spPr/>
      <dgm:t>
        <a:bodyPr/>
        <a:lstStyle/>
        <a:p>
          <a:pPr rtl="1"/>
          <a:r>
            <a:rPr lang="ar-SA" dirty="0" smtClean="0"/>
            <a:t>ظلّ</a:t>
          </a:r>
          <a:endParaRPr lang="ar-SA" dirty="0"/>
        </a:p>
      </dgm:t>
    </dgm:pt>
    <dgm:pt modelId="{76452300-0AD9-4CD5-98EF-D56E698255C2}" type="parTrans" cxnId="{2EC3332E-38A3-4192-88BC-EAE702E380BB}">
      <dgm:prSet/>
      <dgm:spPr/>
      <dgm:t>
        <a:bodyPr/>
        <a:lstStyle/>
        <a:p>
          <a:pPr rtl="1"/>
          <a:endParaRPr lang="ar-SA"/>
        </a:p>
      </dgm:t>
    </dgm:pt>
    <dgm:pt modelId="{A5C20982-EB1E-47FE-8BB7-3D18DB9512B3}" type="sibTrans" cxnId="{2EC3332E-38A3-4192-88BC-EAE702E380BB}">
      <dgm:prSet/>
      <dgm:spPr/>
      <dgm:t>
        <a:bodyPr/>
        <a:lstStyle/>
        <a:p>
          <a:pPr rtl="1"/>
          <a:endParaRPr lang="ar-SA"/>
        </a:p>
      </dgm:t>
    </dgm:pt>
    <dgm:pt modelId="{400CBA08-D537-4931-A0A3-8EA1CBC643FE}">
      <dgm:prSet phldrT="[نص]"/>
      <dgm:spPr/>
      <dgm:t>
        <a:bodyPr/>
        <a:lstStyle/>
        <a:p>
          <a:pPr rtl="1"/>
          <a:r>
            <a:rPr lang="ar-SA" dirty="0" smtClean="0"/>
            <a:t>كان</a:t>
          </a:r>
          <a:endParaRPr lang="ar-SA" dirty="0"/>
        </a:p>
      </dgm:t>
    </dgm:pt>
    <dgm:pt modelId="{DE359367-16AD-4CED-AE78-46EA932D2978}" type="parTrans" cxnId="{8827FFF1-A6C5-4F13-BF0C-F08F1F3AF1B2}">
      <dgm:prSet/>
      <dgm:spPr/>
      <dgm:t>
        <a:bodyPr/>
        <a:lstStyle/>
        <a:p>
          <a:pPr rtl="1"/>
          <a:endParaRPr lang="ar-SA"/>
        </a:p>
      </dgm:t>
    </dgm:pt>
    <dgm:pt modelId="{0E7310DE-5545-487C-B934-E5B78B476EF3}" type="sibTrans" cxnId="{8827FFF1-A6C5-4F13-BF0C-F08F1F3AF1B2}">
      <dgm:prSet/>
      <dgm:spPr/>
      <dgm:t>
        <a:bodyPr/>
        <a:lstStyle/>
        <a:p>
          <a:pPr rtl="1"/>
          <a:endParaRPr lang="ar-SA"/>
        </a:p>
      </dgm:t>
    </dgm:pt>
    <dgm:pt modelId="{9992D5CC-D006-4BF4-9F5B-E96B4CCFB45D}">
      <dgm:prSet phldrT="[نص]"/>
      <dgm:spPr/>
      <dgm:t>
        <a:bodyPr/>
        <a:lstStyle/>
        <a:p>
          <a:pPr rtl="1"/>
          <a:r>
            <a:rPr lang="ar-SA" dirty="0" smtClean="0"/>
            <a:t>أصبح</a:t>
          </a:r>
          <a:endParaRPr lang="ar-SA" dirty="0"/>
        </a:p>
      </dgm:t>
    </dgm:pt>
    <dgm:pt modelId="{80C08447-89C2-420E-97D9-CB1F325CF856}" type="parTrans" cxnId="{3F10CBAE-839C-486B-97AC-2DCDE2C61AA6}">
      <dgm:prSet/>
      <dgm:spPr/>
      <dgm:t>
        <a:bodyPr/>
        <a:lstStyle/>
        <a:p>
          <a:pPr rtl="1"/>
          <a:endParaRPr lang="ar-SA"/>
        </a:p>
      </dgm:t>
    </dgm:pt>
    <dgm:pt modelId="{FA8EA052-9009-4B33-9AB4-A1049CF4E95B}" type="sibTrans" cxnId="{3F10CBAE-839C-486B-97AC-2DCDE2C61AA6}">
      <dgm:prSet/>
      <dgm:spPr/>
      <dgm:t>
        <a:bodyPr/>
        <a:lstStyle/>
        <a:p>
          <a:pPr rtl="1"/>
          <a:endParaRPr lang="ar-SA"/>
        </a:p>
      </dgm:t>
    </dgm:pt>
    <dgm:pt modelId="{B7E7B98F-617B-4347-8A88-05F3EB087AAC}">
      <dgm:prSet phldrT="[نص]"/>
      <dgm:spPr/>
      <dgm:t>
        <a:bodyPr/>
        <a:lstStyle/>
        <a:p>
          <a:pPr rtl="1"/>
          <a:r>
            <a:rPr lang="ar-SA" dirty="0" smtClean="0"/>
            <a:t>بات</a:t>
          </a:r>
          <a:endParaRPr lang="ar-SA" dirty="0"/>
        </a:p>
      </dgm:t>
    </dgm:pt>
    <dgm:pt modelId="{A05AF820-4EBC-40BC-B8A0-F400CE39EAFF}" type="parTrans" cxnId="{8B6AEEA1-F039-4F28-BE95-D6CB16DD9D52}">
      <dgm:prSet/>
      <dgm:spPr/>
      <dgm:t>
        <a:bodyPr/>
        <a:lstStyle/>
        <a:p>
          <a:pPr rtl="1"/>
          <a:endParaRPr lang="ar-SA"/>
        </a:p>
      </dgm:t>
    </dgm:pt>
    <dgm:pt modelId="{0E89E97F-624B-4E07-A405-8A6733614F73}" type="sibTrans" cxnId="{8B6AEEA1-F039-4F28-BE95-D6CB16DD9D52}">
      <dgm:prSet/>
      <dgm:spPr/>
      <dgm:t>
        <a:bodyPr/>
        <a:lstStyle/>
        <a:p>
          <a:pPr rtl="1"/>
          <a:endParaRPr lang="ar-SA"/>
        </a:p>
      </dgm:t>
    </dgm:pt>
    <dgm:pt modelId="{A5BC6E68-5845-4193-AC0D-E3B956FE3259}">
      <dgm:prSet phldrT="[نص]"/>
      <dgm:spPr/>
      <dgm:t>
        <a:bodyPr/>
        <a:lstStyle/>
        <a:p>
          <a:pPr rtl="1"/>
          <a:r>
            <a:rPr lang="ar-SA" dirty="0" smtClean="0"/>
            <a:t>صار</a:t>
          </a:r>
          <a:endParaRPr lang="ar-SA" dirty="0"/>
        </a:p>
      </dgm:t>
    </dgm:pt>
    <dgm:pt modelId="{72659253-EFD2-459A-ACA0-D2F3F102C217}" type="parTrans" cxnId="{44C42213-4132-4457-BDD1-C88D3CF38E48}">
      <dgm:prSet/>
      <dgm:spPr/>
      <dgm:t>
        <a:bodyPr/>
        <a:lstStyle/>
        <a:p>
          <a:pPr rtl="1"/>
          <a:endParaRPr lang="ar-SA"/>
        </a:p>
      </dgm:t>
    </dgm:pt>
    <dgm:pt modelId="{DE43133C-4C5A-47E8-8443-1CC12C4F18AF}" type="sibTrans" cxnId="{44C42213-4132-4457-BDD1-C88D3CF38E48}">
      <dgm:prSet/>
      <dgm:spPr/>
      <dgm:t>
        <a:bodyPr/>
        <a:lstStyle/>
        <a:p>
          <a:pPr rtl="1"/>
          <a:endParaRPr lang="ar-SA"/>
        </a:p>
      </dgm:t>
    </dgm:pt>
    <dgm:pt modelId="{C6291C13-F6CF-435A-9912-6780F4896B39}" type="pres">
      <dgm:prSet presAssocID="{4205B754-FB2F-41F5-85E5-5143CF40B0D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18FC5AD-7566-4614-BCD8-A19F346AE83E}" type="pres">
      <dgm:prSet presAssocID="{59CAD530-410D-447A-BBB4-0F1677E351A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33910BD-10FD-4345-936B-5C1A817FCD98}" type="pres">
      <dgm:prSet presAssocID="{A5C20982-EB1E-47FE-8BB7-3D18DB9512B3}" presName="sibTrans" presStyleCnt="0"/>
      <dgm:spPr/>
    </dgm:pt>
    <dgm:pt modelId="{76E3F327-1782-43A2-9A2D-859599561DF7}" type="pres">
      <dgm:prSet presAssocID="{400CBA08-D537-4931-A0A3-8EA1CBC643F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B947219-5577-4E39-B59C-85A76D49C8F7}" type="pres">
      <dgm:prSet presAssocID="{0E7310DE-5545-487C-B934-E5B78B476EF3}" presName="sibTrans" presStyleCnt="0"/>
      <dgm:spPr/>
    </dgm:pt>
    <dgm:pt modelId="{A69FADDB-41A5-4BF5-B33F-0C07E33109B6}" type="pres">
      <dgm:prSet presAssocID="{9992D5CC-D006-4BF4-9F5B-E96B4CCFB45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0F2F42E-A538-4475-8634-6230E9CB4A7A}" type="pres">
      <dgm:prSet presAssocID="{FA8EA052-9009-4B33-9AB4-A1049CF4E95B}" presName="sibTrans" presStyleCnt="0"/>
      <dgm:spPr/>
    </dgm:pt>
    <dgm:pt modelId="{F47835AE-1F8D-42C8-BDDA-1F0DC9EE554C}" type="pres">
      <dgm:prSet presAssocID="{B7E7B98F-617B-4347-8A88-05F3EB087AA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AD3E173-CED1-4B36-895D-1636A681DFC6}" type="pres">
      <dgm:prSet presAssocID="{0E89E97F-624B-4E07-A405-8A6733614F73}" presName="sibTrans" presStyleCnt="0"/>
      <dgm:spPr/>
    </dgm:pt>
    <dgm:pt modelId="{F0426A87-8C1A-41FF-89D1-97348702146C}" type="pres">
      <dgm:prSet presAssocID="{A5BC6E68-5845-4193-AC0D-E3B956FE325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0EB6BE99-4698-43F6-A70F-CF1B98982F9A}" type="presOf" srcId="{9992D5CC-D006-4BF4-9F5B-E96B4CCFB45D}" destId="{A69FADDB-41A5-4BF5-B33F-0C07E33109B6}" srcOrd="0" destOrd="0" presId="urn:microsoft.com/office/officeart/2005/8/layout/default"/>
    <dgm:cxn modelId="{8827FFF1-A6C5-4F13-BF0C-F08F1F3AF1B2}" srcId="{4205B754-FB2F-41F5-85E5-5143CF40B0D6}" destId="{400CBA08-D537-4931-A0A3-8EA1CBC643FE}" srcOrd="1" destOrd="0" parTransId="{DE359367-16AD-4CED-AE78-46EA932D2978}" sibTransId="{0E7310DE-5545-487C-B934-E5B78B476EF3}"/>
    <dgm:cxn modelId="{C26B3DDE-047D-41DE-A61F-085EEFB02A9F}" type="presOf" srcId="{B7E7B98F-617B-4347-8A88-05F3EB087AAC}" destId="{F47835AE-1F8D-42C8-BDDA-1F0DC9EE554C}" srcOrd="0" destOrd="0" presId="urn:microsoft.com/office/officeart/2005/8/layout/default"/>
    <dgm:cxn modelId="{2EC3332E-38A3-4192-88BC-EAE702E380BB}" srcId="{4205B754-FB2F-41F5-85E5-5143CF40B0D6}" destId="{59CAD530-410D-447A-BBB4-0F1677E351A2}" srcOrd="0" destOrd="0" parTransId="{76452300-0AD9-4CD5-98EF-D56E698255C2}" sibTransId="{A5C20982-EB1E-47FE-8BB7-3D18DB9512B3}"/>
    <dgm:cxn modelId="{A9BE8765-4D25-434B-80DC-09F6EEC19D98}" type="presOf" srcId="{400CBA08-D537-4931-A0A3-8EA1CBC643FE}" destId="{76E3F327-1782-43A2-9A2D-859599561DF7}" srcOrd="0" destOrd="0" presId="urn:microsoft.com/office/officeart/2005/8/layout/default"/>
    <dgm:cxn modelId="{3F10CBAE-839C-486B-97AC-2DCDE2C61AA6}" srcId="{4205B754-FB2F-41F5-85E5-5143CF40B0D6}" destId="{9992D5CC-D006-4BF4-9F5B-E96B4CCFB45D}" srcOrd="2" destOrd="0" parTransId="{80C08447-89C2-420E-97D9-CB1F325CF856}" sibTransId="{FA8EA052-9009-4B33-9AB4-A1049CF4E95B}"/>
    <dgm:cxn modelId="{44C42213-4132-4457-BDD1-C88D3CF38E48}" srcId="{4205B754-FB2F-41F5-85E5-5143CF40B0D6}" destId="{A5BC6E68-5845-4193-AC0D-E3B956FE3259}" srcOrd="4" destOrd="0" parTransId="{72659253-EFD2-459A-ACA0-D2F3F102C217}" sibTransId="{DE43133C-4C5A-47E8-8443-1CC12C4F18AF}"/>
    <dgm:cxn modelId="{46D0DFC8-1A6F-4A41-B99D-C6F6B9586CF1}" type="presOf" srcId="{A5BC6E68-5845-4193-AC0D-E3B956FE3259}" destId="{F0426A87-8C1A-41FF-89D1-97348702146C}" srcOrd="0" destOrd="0" presId="urn:microsoft.com/office/officeart/2005/8/layout/default"/>
    <dgm:cxn modelId="{8B6AEEA1-F039-4F28-BE95-D6CB16DD9D52}" srcId="{4205B754-FB2F-41F5-85E5-5143CF40B0D6}" destId="{B7E7B98F-617B-4347-8A88-05F3EB087AAC}" srcOrd="3" destOrd="0" parTransId="{A05AF820-4EBC-40BC-B8A0-F400CE39EAFF}" sibTransId="{0E89E97F-624B-4E07-A405-8A6733614F73}"/>
    <dgm:cxn modelId="{4C69F264-7DD4-4C59-BF3D-3E782A813028}" type="presOf" srcId="{4205B754-FB2F-41F5-85E5-5143CF40B0D6}" destId="{C6291C13-F6CF-435A-9912-6780F4896B39}" srcOrd="0" destOrd="0" presId="urn:microsoft.com/office/officeart/2005/8/layout/default"/>
    <dgm:cxn modelId="{DB98FBDE-836F-4ACF-80FD-7C5F2D620A0E}" type="presOf" srcId="{59CAD530-410D-447A-BBB4-0F1677E351A2}" destId="{218FC5AD-7566-4614-BCD8-A19F346AE83E}" srcOrd="0" destOrd="0" presId="urn:microsoft.com/office/officeart/2005/8/layout/default"/>
    <dgm:cxn modelId="{12F763A3-5E9F-44C7-8DF3-AA839C591B25}" type="presParOf" srcId="{C6291C13-F6CF-435A-9912-6780F4896B39}" destId="{218FC5AD-7566-4614-BCD8-A19F346AE83E}" srcOrd="0" destOrd="0" presId="urn:microsoft.com/office/officeart/2005/8/layout/default"/>
    <dgm:cxn modelId="{019C9A9E-F0DC-44B4-8995-DD6F7674ED78}" type="presParOf" srcId="{C6291C13-F6CF-435A-9912-6780F4896B39}" destId="{533910BD-10FD-4345-936B-5C1A817FCD98}" srcOrd="1" destOrd="0" presId="urn:microsoft.com/office/officeart/2005/8/layout/default"/>
    <dgm:cxn modelId="{C41C1AEE-47B3-49E4-9508-556B5EB9F340}" type="presParOf" srcId="{C6291C13-F6CF-435A-9912-6780F4896B39}" destId="{76E3F327-1782-43A2-9A2D-859599561DF7}" srcOrd="2" destOrd="0" presId="urn:microsoft.com/office/officeart/2005/8/layout/default"/>
    <dgm:cxn modelId="{15664AAB-8135-44D7-97F9-143A0BEBE074}" type="presParOf" srcId="{C6291C13-F6CF-435A-9912-6780F4896B39}" destId="{1B947219-5577-4E39-B59C-85A76D49C8F7}" srcOrd="3" destOrd="0" presId="urn:microsoft.com/office/officeart/2005/8/layout/default"/>
    <dgm:cxn modelId="{40F7AF05-BE3C-4E96-B03E-2B5307FC39D3}" type="presParOf" srcId="{C6291C13-F6CF-435A-9912-6780F4896B39}" destId="{A69FADDB-41A5-4BF5-B33F-0C07E33109B6}" srcOrd="4" destOrd="0" presId="urn:microsoft.com/office/officeart/2005/8/layout/default"/>
    <dgm:cxn modelId="{0F6CF7F8-D306-482F-9A29-7A901E6622C8}" type="presParOf" srcId="{C6291C13-F6CF-435A-9912-6780F4896B39}" destId="{A0F2F42E-A538-4475-8634-6230E9CB4A7A}" srcOrd="5" destOrd="0" presId="urn:microsoft.com/office/officeart/2005/8/layout/default"/>
    <dgm:cxn modelId="{482E8A9F-7077-4987-BB95-EAF1DFD8975C}" type="presParOf" srcId="{C6291C13-F6CF-435A-9912-6780F4896B39}" destId="{F47835AE-1F8D-42C8-BDDA-1F0DC9EE554C}" srcOrd="6" destOrd="0" presId="urn:microsoft.com/office/officeart/2005/8/layout/default"/>
    <dgm:cxn modelId="{5FCA1D92-9FE6-478A-8A61-EB22D98F38D4}" type="presParOf" srcId="{C6291C13-F6CF-435A-9912-6780F4896B39}" destId="{8AD3E173-CED1-4B36-895D-1636A681DFC6}" srcOrd="7" destOrd="0" presId="urn:microsoft.com/office/officeart/2005/8/layout/default"/>
    <dgm:cxn modelId="{7FA74A3A-53C6-490D-A737-E3735C9F0695}" type="presParOf" srcId="{C6291C13-F6CF-435A-9912-6780F4896B39}" destId="{F0426A87-8C1A-41FF-89D1-97348702146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255F98-8BF4-43D7-8206-DEBF9E76B35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F2C98B-D53E-4B43-82EE-21E23FF31147}">
      <dgm:prSet phldrT="[نص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  <a:effectLst>
          <a:innerShdw blurRad="114300">
            <a:prstClr val="black"/>
          </a:innerShdw>
        </a:effectLst>
      </dgm:spPr>
      <dgm:t>
        <a:bodyPr/>
        <a:lstStyle/>
        <a:p>
          <a:pPr algn="r"/>
          <a:r>
            <a:rPr lang="ar-SA" b="0" dirty="0" smtClean="0">
              <a:latin typeface="Traditional Arabic" pitchFamily="18" charset="-78"/>
              <a:cs typeface="Traditional Arabic" pitchFamily="18" charset="-78"/>
            </a:rPr>
            <a:t>إذا كان الفاعل اسم ظاهر مؤنث مجازي التأنيث </a:t>
          </a:r>
          <a:endParaRPr lang="en-US" b="0" dirty="0">
            <a:latin typeface="Traditional Arabic" pitchFamily="18" charset="-78"/>
            <a:cs typeface="Traditional Arabic" pitchFamily="18" charset="-78"/>
          </a:endParaRPr>
        </a:p>
      </dgm:t>
    </dgm:pt>
    <dgm:pt modelId="{29392467-1A8F-497B-AEF3-3B857A18B832}" type="parTrans" cxnId="{D30E7BFF-F913-4F3A-AA59-53C84F3EBD0A}">
      <dgm:prSet/>
      <dgm:spPr/>
      <dgm:t>
        <a:bodyPr/>
        <a:lstStyle/>
        <a:p>
          <a:endParaRPr lang="en-US"/>
        </a:p>
      </dgm:t>
    </dgm:pt>
    <dgm:pt modelId="{B1FAE4B4-8734-4B80-97BA-3EF02FB9BDAF}" type="sibTrans" cxnId="{D30E7BFF-F913-4F3A-AA59-53C84F3EBD0A}">
      <dgm:prSet/>
      <dgm:spPr/>
      <dgm:t>
        <a:bodyPr/>
        <a:lstStyle/>
        <a:p>
          <a:endParaRPr lang="en-US"/>
        </a:p>
      </dgm:t>
    </dgm:pt>
    <dgm:pt modelId="{7EC5FF56-BF50-460C-8EE0-5585FC8B9B75}">
      <dgm:prSet phldrT="[نص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rtl="1"/>
          <a:r>
            <a:rPr lang="ar-SA" dirty="0" smtClean="0">
              <a:latin typeface="Traditional Arabic" pitchFamily="18" charset="-78"/>
              <a:cs typeface="Traditional Arabic" pitchFamily="18" charset="-78"/>
            </a:rPr>
            <a:t> ( </a:t>
          </a:r>
          <a:r>
            <a:rPr lang="ar-SA" b="1" dirty="0" smtClean="0">
              <a:latin typeface="Traditional Arabic" pitchFamily="18" charset="-78"/>
              <a:cs typeface="Traditional Arabic" pitchFamily="18" charset="-78"/>
            </a:rPr>
            <a:t>وأشرقت</a:t>
          </a:r>
          <a:r>
            <a:rPr lang="ar-SA" dirty="0" smtClean="0">
              <a:latin typeface="Traditional Arabic" pitchFamily="18" charset="-78"/>
              <a:cs typeface="Traditional Arabic" pitchFamily="18" charset="-78"/>
            </a:rPr>
            <a:t> الأرض بنور ربها) .</a:t>
          </a:r>
          <a:endParaRPr lang="en-US" dirty="0">
            <a:latin typeface="Traditional Arabic" pitchFamily="18" charset="-78"/>
            <a:cs typeface="Traditional Arabic" pitchFamily="18" charset="-78"/>
          </a:endParaRPr>
        </a:p>
      </dgm:t>
    </dgm:pt>
    <dgm:pt modelId="{8E6B0FAC-6DFB-4EDC-8258-7564A94F976F}" type="parTrans" cxnId="{DFECA783-3044-4875-9B48-9BF8C5202BE8}">
      <dgm:prSet/>
      <dgm:spPr/>
      <dgm:t>
        <a:bodyPr/>
        <a:lstStyle/>
        <a:p>
          <a:endParaRPr lang="en-US"/>
        </a:p>
      </dgm:t>
    </dgm:pt>
    <dgm:pt modelId="{476A67DD-AC92-44B0-8299-C42E32591701}" type="sibTrans" cxnId="{DFECA783-3044-4875-9B48-9BF8C5202BE8}">
      <dgm:prSet/>
      <dgm:spPr/>
      <dgm:t>
        <a:bodyPr/>
        <a:lstStyle/>
        <a:p>
          <a:endParaRPr lang="en-US"/>
        </a:p>
      </dgm:t>
    </dgm:pt>
    <dgm:pt modelId="{8F84AE82-727C-416B-94E3-9D8E2C3BCF4C}">
      <dgm:prSet phldrT="[نص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  <a:effectLst>
          <a:innerShdw blurRad="114300">
            <a:prstClr val="black"/>
          </a:innerShdw>
        </a:effectLst>
      </dgm:spPr>
      <dgm:t>
        <a:bodyPr/>
        <a:lstStyle/>
        <a:p>
          <a:pPr rtl="1"/>
          <a:r>
            <a:rPr lang="ar-SA" sz="3200" dirty="0" smtClean="0">
              <a:latin typeface="Traditional Arabic" pitchFamily="18" charset="-78"/>
              <a:cs typeface="Traditional Arabic" pitchFamily="18" charset="-78"/>
            </a:rPr>
            <a:t>إذا كان الفاعل جمع تكسير </a:t>
          </a:r>
          <a:endParaRPr lang="en-US" sz="3200" dirty="0">
            <a:latin typeface="Traditional Arabic" pitchFamily="18" charset="-78"/>
            <a:cs typeface="Traditional Arabic" pitchFamily="18" charset="-78"/>
          </a:endParaRPr>
        </a:p>
      </dgm:t>
    </dgm:pt>
    <dgm:pt modelId="{EF0E1179-3DEB-40F0-BD55-E8B3AA1EFEFD}" type="parTrans" cxnId="{4464F9D1-65C5-403E-A919-7D2D472157F3}">
      <dgm:prSet/>
      <dgm:spPr/>
      <dgm:t>
        <a:bodyPr/>
        <a:lstStyle/>
        <a:p>
          <a:endParaRPr lang="en-US"/>
        </a:p>
      </dgm:t>
    </dgm:pt>
    <dgm:pt modelId="{EC3948F6-A74F-456B-8EDC-22D2425EBE8A}" type="sibTrans" cxnId="{4464F9D1-65C5-403E-A919-7D2D472157F3}">
      <dgm:prSet/>
      <dgm:spPr/>
      <dgm:t>
        <a:bodyPr/>
        <a:lstStyle/>
        <a:p>
          <a:endParaRPr lang="en-US"/>
        </a:p>
      </dgm:t>
    </dgm:pt>
    <dgm:pt modelId="{D64135FE-0E26-48B1-AD00-90E914F950E3}">
      <dgm:prSet phldrT="[نص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algn="r" rtl="1"/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جاء</a:t>
          </a:r>
          <a:r>
            <a:rPr lang="ar-SA" sz="2800" b="0" dirty="0" smtClean="0">
              <a:latin typeface="Traditional Arabic" pitchFamily="18" charset="-78"/>
              <a:cs typeface="Traditional Arabic" pitchFamily="18" charset="-78"/>
            </a:rPr>
            <a:t> الرجال ,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جاءت</a:t>
          </a:r>
          <a:r>
            <a:rPr lang="ar-SA" sz="2800" b="0" dirty="0" smtClean="0">
              <a:latin typeface="Traditional Arabic" pitchFamily="18" charset="-78"/>
              <a:cs typeface="Traditional Arabic" pitchFamily="18" charset="-78"/>
            </a:rPr>
            <a:t> الرجال</a:t>
          </a:r>
          <a:endParaRPr lang="en-US" sz="2800" b="0" dirty="0">
            <a:latin typeface="Traditional Arabic" pitchFamily="18" charset="-78"/>
            <a:cs typeface="Traditional Arabic" pitchFamily="18" charset="-78"/>
          </a:endParaRPr>
        </a:p>
      </dgm:t>
    </dgm:pt>
    <dgm:pt modelId="{A90583F1-6411-4FEC-9AB5-FE1B876616D5}" type="parTrans" cxnId="{0A3FBBD8-D18F-413A-BD4D-8A5E23EEE555}">
      <dgm:prSet/>
      <dgm:spPr/>
      <dgm:t>
        <a:bodyPr/>
        <a:lstStyle/>
        <a:p>
          <a:endParaRPr lang="en-US"/>
        </a:p>
      </dgm:t>
    </dgm:pt>
    <dgm:pt modelId="{209CD2C5-ACEF-4882-9C87-988897920F73}" type="sibTrans" cxnId="{0A3FBBD8-D18F-413A-BD4D-8A5E23EEE555}">
      <dgm:prSet/>
      <dgm:spPr/>
      <dgm:t>
        <a:bodyPr/>
        <a:lstStyle/>
        <a:p>
          <a:endParaRPr lang="en-US"/>
        </a:p>
      </dgm:t>
    </dgm:pt>
    <dgm:pt modelId="{D5CD2DC3-41BD-47D9-8FF7-A0DC2D95CE4A}">
      <dgm:prSet phldrT="[نص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algn="r" rtl="1"/>
          <a:r>
            <a:rPr lang="ar-SA" sz="2800" b="0" dirty="0" smtClean="0">
              <a:latin typeface="Traditional Arabic" pitchFamily="18" charset="-78"/>
              <a:cs typeface="Traditional Arabic" pitchFamily="18" charset="-78"/>
            </a:rPr>
            <a:t>( لقد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جاءت</a:t>
          </a:r>
          <a:r>
            <a:rPr lang="ar-SA" sz="2800" b="0" dirty="0" smtClean="0">
              <a:latin typeface="Traditional Arabic" pitchFamily="18" charset="-78"/>
              <a:cs typeface="Traditional Arabic" pitchFamily="18" charset="-78"/>
            </a:rPr>
            <a:t> رسل ربنا بالحق) </a:t>
          </a:r>
          <a:endParaRPr lang="en-US" sz="2800" b="0" dirty="0">
            <a:latin typeface="Traditional Arabic" pitchFamily="18" charset="-78"/>
            <a:cs typeface="Traditional Arabic" pitchFamily="18" charset="-78"/>
          </a:endParaRPr>
        </a:p>
      </dgm:t>
    </dgm:pt>
    <dgm:pt modelId="{32F004DF-EF34-41D9-BAF4-EA71ED0A0580}" type="parTrans" cxnId="{E976B44B-F1DB-4633-BD08-4D08C6892049}">
      <dgm:prSet/>
      <dgm:spPr/>
      <dgm:t>
        <a:bodyPr/>
        <a:lstStyle/>
        <a:p>
          <a:endParaRPr lang="en-US"/>
        </a:p>
      </dgm:t>
    </dgm:pt>
    <dgm:pt modelId="{1A66B127-3B11-403D-9313-3302603588EC}" type="sibTrans" cxnId="{E976B44B-F1DB-4633-BD08-4D08C6892049}">
      <dgm:prSet/>
      <dgm:spPr/>
      <dgm:t>
        <a:bodyPr/>
        <a:lstStyle/>
        <a:p>
          <a:endParaRPr lang="en-US"/>
        </a:p>
      </dgm:t>
    </dgm:pt>
    <dgm:pt modelId="{F29B6EEE-2C87-4269-AD20-6858CBFA4299}">
      <dgm:prSet phldrT="[نص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rtl="1"/>
          <a:r>
            <a:rPr lang="ar-SA" dirty="0" smtClean="0">
              <a:latin typeface="Traditional Arabic" pitchFamily="18" charset="-78"/>
              <a:cs typeface="Traditional Arabic" pitchFamily="18" charset="-78"/>
            </a:rPr>
            <a:t> يجوز أن نقول في غير القرآن :أشرق الأرض.</a:t>
          </a:r>
          <a:endParaRPr lang="en-US" dirty="0">
            <a:latin typeface="Traditional Arabic" pitchFamily="18" charset="-78"/>
            <a:cs typeface="Traditional Arabic" pitchFamily="18" charset="-78"/>
          </a:endParaRPr>
        </a:p>
      </dgm:t>
    </dgm:pt>
    <dgm:pt modelId="{41ED47E2-8097-4B10-9B25-A1BB77252743}" type="parTrans" cxnId="{2C7ECA6B-EBE4-4139-9551-2461318DC70D}">
      <dgm:prSet/>
      <dgm:spPr/>
    </dgm:pt>
    <dgm:pt modelId="{34ED04C4-86B9-46E9-B800-2B185F70654E}" type="sibTrans" cxnId="{2C7ECA6B-EBE4-4139-9551-2461318DC70D}">
      <dgm:prSet/>
      <dgm:spPr/>
    </dgm:pt>
    <dgm:pt modelId="{16C9F557-5E3F-4902-887C-1373778E2393}" type="pres">
      <dgm:prSet presAssocID="{37255F98-8BF4-43D7-8206-DEBF9E76B3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48A864C-12C5-4721-9617-9E66A7702A9B}" type="pres">
      <dgm:prSet presAssocID="{8FF2C98B-D53E-4B43-82EE-21E23FF31147}" presName="composite" presStyleCnt="0"/>
      <dgm:spPr/>
    </dgm:pt>
    <dgm:pt modelId="{62F052A5-E7E8-405C-9400-EB54E6B2523E}" type="pres">
      <dgm:prSet presAssocID="{8FF2C98B-D53E-4B43-82EE-21E23FF3114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A76CC82-3530-4911-85F5-B983801EA016}" type="pres">
      <dgm:prSet presAssocID="{8FF2C98B-D53E-4B43-82EE-21E23FF3114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8266E-4874-4320-8E84-DCF64F7F5869}" type="pres">
      <dgm:prSet presAssocID="{B1FAE4B4-8734-4B80-97BA-3EF02FB9BDAF}" presName="space" presStyleCnt="0"/>
      <dgm:spPr/>
    </dgm:pt>
    <dgm:pt modelId="{54A9EDF0-2FFF-4815-B827-7253AEC26E10}" type="pres">
      <dgm:prSet presAssocID="{8F84AE82-727C-416B-94E3-9D8E2C3BCF4C}" presName="composite" presStyleCnt="0"/>
      <dgm:spPr/>
    </dgm:pt>
    <dgm:pt modelId="{BEFC5E3F-89C5-4CEB-AEC1-2122B9FEC11A}" type="pres">
      <dgm:prSet presAssocID="{8F84AE82-727C-416B-94E3-9D8E2C3BCF4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BBC25EE-4E5E-4108-8656-C8E1965F6B33}" type="pres">
      <dgm:prSet presAssocID="{8F84AE82-727C-416B-94E3-9D8E2C3BCF4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C67DF7-63CE-41FA-B9B5-2CFC8F5F03FA}" type="presOf" srcId="{7EC5FF56-BF50-460C-8EE0-5585FC8B9B75}" destId="{CA76CC82-3530-4911-85F5-B983801EA016}" srcOrd="0" destOrd="0" presId="urn:microsoft.com/office/officeart/2005/8/layout/hList1"/>
    <dgm:cxn modelId="{D30E7BFF-F913-4F3A-AA59-53C84F3EBD0A}" srcId="{37255F98-8BF4-43D7-8206-DEBF9E76B351}" destId="{8FF2C98B-D53E-4B43-82EE-21E23FF31147}" srcOrd="0" destOrd="0" parTransId="{29392467-1A8F-497B-AEF3-3B857A18B832}" sibTransId="{B1FAE4B4-8734-4B80-97BA-3EF02FB9BDAF}"/>
    <dgm:cxn modelId="{C7FD2FE7-E855-41EE-8D1D-DA2540232A8E}" type="presOf" srcId="{D5CD2DC3-41BD-47D9-8FF7-A0DC2D95CE4A}" destId="{4BBC25EE-4E5E-4108-8656-C8E1965F6B33}" srcOrd="0" destOrd="1" presId="urn:microsoft.com/office/officeart/2005/8/layout/hList1"/>
    <dgm:cxn modelId="{CEDE9751-AFCB-41C0-B41A-4D1AF37C10D3}" type="presOf" srcId="{37255F98-8BF4-43D7-8206-DEBF9E76B351}" destId="{16C9F557-5E3F-4902-887C-1373778E2393}" srcOrd="0" destOrd="0" presId="urn:microsoft.com/office/officeart/2005/8/layout/hList1"/>
    <dgm:cxn modelId="{D1EEB7F8-50BA-47B2-8BB5-0894CD6A1348}" type="presOf" srcId="{8F84AE82-727C-416B-94E3-9D8E2C3BCF4C}" destId="{BEFC5E3F-89C5-4CEB-AEC1-2122B9FEC11A}" srcOrd="0" destOrd="0" presId="urn:microsoft.com/office/officeart/2005/8/layout/hList1"/>
    <dgm:cxn modelId="{4464F9D1-65C5-403E-A919-7D2D472157F3}" srcId="{37255F98-8BF4-43D7-8206-DEBF9E76B351}" destId="{8F84AE82-727C-416B-94E3-9D8E2C3BCF4C}" srcOrd="1" destOrd="0" parTransId="{EF0E1179-3DEB-40F0-BD55-E8B3AA1EFEFD}" sibTransId="{EC3948F6-A74F-456B-8EDC-22D2425EBE8A}"/>
    <dgm:cxn modelId="{0A3FBBD8-D18F-413A-BD4D-8A5E23EEE555}" srcId="{8F84AE82-727C-416B-94E3-9D8E2C3BCF4C}" destId="{D64135FE-0E26-48B1-AD00-90E914F950E3}" srcOrd="0" destOrd="0" parTransId="{A90583F1-6411-4FEC-9AB5-FE1B876616D5}" sibTransId="{209CD2C5-ACEF-4882-9C87-988897920F73}"/>
    <dgm:cxn modelId="{2C4BE94B-F1ED-4886-8AF9-28FC7E0E047A}" type="presOf" srcId="{8FF2C98B-D53E-4B43-82EE-21E23FF31147}" destId="{62F052A5-E7E8-405C-9400-EB54E6B2523E}" srcOrd="0" destOrd="0" presId="urn:microsoft.com/office/officeart/2005/8/layout/hList1"/>
    <dgm:cxn modelId="{F514D317-00CC-4B25-9901-622F136902F6}" type="presOf" srcId="{D64135FE-0E26-48B1-AD00-90E914F950E3}" destId="{4BBC25EE-4E5E-4108-8656-C8E1965F6B33}" srcOrd="0" destOrd="0" presId="urn:microsoft.com/office/officeart/2005/8/layout/hList1"/>
    <dgm:cxn modelId="{2C7ECA6B-EBE4-4139-9551-2461318DC70D}" srcId="{8FF2C98B-D53E-4B43-82EE-21E23FF31147}" destId="{F29B6EEE-2C87-4269-AD20-6858CBFA4299}" srcOrd="1" destOrd="0" parTransId="{41ED47E2-8097-4B10-9B25-A1BB77252743}" sibTransId="{34ED04C4-86B9-46E9-B800-2B185F70654E}"/>
    <dgm:cxn modelId="{C3102A53-D074-4D92-A774-0412293C883D}" type="presOf" srcId="{F29B6EEE-2C87-4269-AD20-6858CBFA4299}" destId="{CA76CC82-3530-4911-85F5-B983801EA016}" srcOrd="0" destOrd="1" presId="urn:microsoft.com/office/officeart/2005/8/layout/hList1"/>
    <dgm:cxn modelId="{DFECA783-3044-4875-9B48-9BF8C5202BE8}" srcId="{8FF2C98B-D53E-4B43-82EE-21E23FF31147}" destId="{7EC5FF56-BF50-460C-8EE0-5585FC8B9B75}" srcOrd="0" destOrd="0" parTransId="{8E6B0FAC-6DFB-4EDC-8258-7564A94F976F}" sibTransId="{476A67DD-AC92-44B0-8299-C42E32591701}"/>
    <dgm:cxn modelId="{E976B44B-F1DB-4633-BD08-4D08C6892049}" srcId="{8F84AE82-727C-416B-94E3-9D8E2C3BCF4C}" destId="{D5CD2DC3-41BD-47D9-8FF7-A0DC2D95CE4A}" srcOrd="1" destOrd="0" parTransId="{32F004DF-EF34-41D9-BAF4-EA71ED0A0580}" sibTransId="{1A66B127-3B11-403D-9313-3302603588EC}"/>
    <dgm:cxn modelId="{AA739E88-EC0A-4331-96C6-60555B8220F7}" type="presParOf" srcId="{16C9F557-5E3F-4902-887C-1373778E2393}" destId="{348A864C-12C5-4721-9617-9E66A7702A9B}" srcOrd="0" destOrd="0" presId="urn:microsoft.com/office/officeart/2005/8/layout/hList1"/>
    <dgm:cxn modelId="{6982863F-1786-4112-8C79-4EB0AF6C840D}" type="presParOf" srcId="{348A864C-12C5-4721-9617-9E66A7702A9B}" destId="{62F052A5-E7E8-405C-9400-EB54E6B2523E}" srcOrd="0" destOrd="0" presId="urn:microsoft.com/office/officeart/2005/8/layout/hList1"/>
    <dgm:cxn modelId="{86A03222-7A8F-4791-A01F-921FD9DAACBE}" type="presParOf" srcId="{348A864C-12C5-4721-9617-9E66A7702A9B}" destId="{CA76CC82-3530-4911-85F5-B983801EA016}" srcOrd="1" destOrd="0" presId="urn:microsoft.com/office/officeart/2005/8/layout/hList1"/>
    <dgm:cxn modelId="{15B7DD67-8A9D-47F5-B0EF-DDB88C4A8166}" type="presParOf" srcId="{16C9F557-5E3F-4902-887C-1373778E2393}" destId="{7E58266E-4874-4320-8E84-DCF64F7F5869}" srcOrd="1" destOrd="0" presId="urn:microsoft.com/office/officeart/2005/8/layout/hList1"/>
    <dgm:cxn modelId="{88FDFB12-176F-4466-BBBC-394D83FA5071}" type="presParOf" srcId="{16C9F557-5E3F-4902-887C-1373778E2393}" destId="{54A9EDF0-2FFF-4815-B827-7253AEC26E10}" srcOrd="2" destOrd="0" presId="urn:microsoft.com/office/officeart/2005/8/layout/hList1"/>
    <dgm:cxn modelId="{029D58C0-FCE2-4D38-8904-57B23D3264F9}" type="presParOf" srcId="{54A9EDF0-2FFF-4815-B827-7253AEC26E10}" destId="{BEFC5E3F-89C5-4CEB-AEC1-2122B9FEC11A}" srcOrd="0" destOrd="0" presId="urn:microsoft.com/office/officeart/2005/8/layout/hList1"/>
    <dgm:cxn modelId="{51F4D852-C73B-4A91-8105-3817FC73370F}" type="presParOf" srcId="{54A9EDF0-2FFF-4815-B827-7253AEC26E10}" destId="{4BBC25EE-4E5E-4108-8656-C8E1965F6B3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DB6FA15-C726-4C9F-8B3E-1F8959636A2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EE4820-1F7D-41ED-A7BB-B650D2BA9A9F}">
      <dgm:prSet phldrT="[نص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  <a:effectLst>
          <a:innerShdw blurRad="114300">
            <a:prstClr val="black"/>
          </a:innerShdw>
        </a:effectLst>
      </dgm:spPr>
      <dgm:t>
        <a:bodyPr/>
        <a:lstStyle/>
        <a:p>
          <a:pPr rtl="1"/>
          <a:r>
            <a:rPr lang="ar-SA" sz="2400" b="1" dirty="0" smtClean="0">
              <a:latin typeface="Traditional Arabic" pitchFamily="18" charset="-78"/>
              <a:cs typeface="Traditional Arabic" pitchFamily="18" charset="-78"/>
            </a:rPr>
            <a:t>إذا كان الفاعل اسم جمع , وهو الاسم الدال على جمع ولكن ليس له مفرد من لفظه 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F6B6C5F7-BB5B-4E12-AE7B-63C5075DC025}" type="parTrans" cxnId="{58B113A2-149B-40B7-AB97-34EB436B8B83}">
      <dgm:prSet/>
      <dgm:spPr/>
      <dgm:t>
        <a:bodyPr/>
        <a:lstStyle/>
        <a:p>
          <a:endParaRPr lang="en-US"/>
        </a:p>
      </dgm:t>
    </dgm:pt>
    <dgm:pt modelId="{307989AC-72B6-4AA7-AD7B-045743CE44D9}" type="sibTrans" cxnId="{58B113A2-149B-40B7-AB97-34EB436B8B83}">
      <dgm:prSet/>
      <dgm:spPr/>
      <dgm:t>
        <a:bodyPr/>
        <a:lstStyle/>
        <a:p>
          <a:endParaRPr lang="en-US"/>
        </a:p>
      </dgm:t>
    </dgm:pt>
    <dgm:pt modelId="{DE27467C-AB2A-4198-AF31-56404B0ADF3A}">
      <dgm:prSet phldrT="[نص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r" rtl="1"/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وقال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نسوة في المدينة /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النسوة .</a:t>
          </a:r>
          <a:endParaRPr lang="en-US" sz="2800" dirty="0">
            <a:latin typeface="Traditional Arabic" pitchFamily="18" charset="-78"/>
            <a:cs typeface="Traditional Arabic" pitchFamily="18" charset="-78"/>
          </a:endParaRPr>
        </a:p>
      </dgm:t>
    </dgm:pt>
    <dgm:pt modelId="{BEB904FF-B650-4039-9917-1800A2C1BDC7}" type="parTrans" cxnId="{E0B16C54-3146-4FF7-953B-6FBFA90D7B83}">
      <dgm:prSet/>
      <dgm:spPr/>
      <dgm:t>
        <a:bodyPr/>
        <a:lstStyle/>
        <a:p>
          <a:endParaRPr lang="en-US"/>
        </a:p>
      </dgm:t>
    </dgm:pt>
    <dgm:pt modelId="{0B1CFD43-CCBF-46C5-9DDA-4B536E98F20D}" type="sibTrans" cxnId="{E0B16C54-3146-4FF7-953B-6FBFA90D7B83}">
      <dgm:prSet/>
      <dgm:spPr/>
      <dgm:t>
        <a:bodyPr/>
        <a:lstStyle/>
        <a:p>
          <a:endParaRPr lang="en-US"/>
        </a:p>
      </dgm:t>
    </dgm:pt>
    <dgm:pt modelId="{3BD5FF4F-BFDC-4B2D-A02A-FB89AE798728}">
      <dgm:prSet phldrT="[نص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  <a:effectLst>
          <a:innerShdw blurRad="114300">
            <a:prstClr val="black"/>
          </a:innerShdw>
        </a:effectLst>
      </dgm:spPr>
      <dgm:t>
        <a:bodyPr/>
        <a:lstStyle/>
        <a:p>
          <a:pPr rtl="1"/>
          <a:r>
            <a:rPr lang="ar-SA" sz="2400" b="1" dirty="0" smtClean="0">
              <a:latin typeface="Traditional Arabic" pitchFamily="18" charset="-78"/>
              <a:cs typeface="Traditional Arabic" pitchFamily="18" charset="-78"/>
            </a:rPr>
            <a:t>إذا كان الفاعل اسم جنس </a:t>
          </a:r>
          <a:r>
            <a:rPr lang="ar-SA" sz="2400" b="1" dirty="0" smtClean="0">
              <a:latin typeface="Traditional Arabic" pitchFamily="18" charset="-78"/>
              <a:cs typeface="Traditional Arabic" pitchFamily="18" charset="-78"/>
            </a:rPr>
            <a:t>جمعي </a:t>
          </a:r>
          <a:r>
            <a:rPr lang="ar-SA" sz="2400" b="1" dirty="0" smtClean="0">
              <a:latin typeface="Traditional Arabic" pitchFamily="18" charset="-78"/>
              <a:cs typeface="Traditional Arabic" pitchFamily="18" charset="-78"/>
            </a:rPr>
            <a:t>وهو الذي يفرق بينه وبين مفرده بتاء أو ياء مشدده </a:t>
          </a:r>
        </a:p>
      </dgm:t>
    </dgm:pt>
    <dgm:pt modelId="{0F78DBFC-3CAC-4668-A998-D06641A23BC8}" type="parTrans" cxnId="{B0350247-F046-41AC-9FBE-E1F84246B1CD}">
      <dgm:prSet/>
      <dgm:spPr/>
      <dgm:t>
        <a:bodyPr/>
        <a:lstStyle/>
        <a:p>
          <a:endParaRPr lang="en-US"/>
        </a:p>
      </dgm:t>
    </dgm:pt>
    <dgm:pt modelId="{9A5E7E9E-A1D0-4177-80D8-C008A1761704}" type="sibTrans" cxnId="{B0350247-F046-41AC-9FBE-E1F84246B1CD}">
      <dgm:prSet/>
      <dgm:spPr/>
      <dgm:t>
        <a:bodyPr/>
        <a:lstStyle/>
        <a:p>
          <a:endParaRPr lang="en-US"/>
        </a:p>
      </dgm:t>
    </dgm:pt>
    <dgm:pt modelId="{A2E0572D-BBD9-41C9-AF73-282EBBCE30BD}">
      <dgm:prSet phldrT="[نص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الأعراب /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قال 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الأعراب </a:t>
          </a:r>
          <a:endParaRPr lang="en-US" sz="2800" dirty="0">
            <a:latin typeface="Traditional Arabic" pitchFamily="18" charset="-78"/>
            <a:cs typeface="Traditional Arabic" pitchFamily="18" charset="-78"/>
          </a:endParaRPr>
        </a:p>
      </dgm:t>
    </dgm:pt>
    <dgm:pt modelId="{093C479E-0FDE-4168-A28F-C5873E82A86A}" type="parTrans" cxnId="{7B4D68D3-BBB0-4D74-9867-B2E86FB4191A}">
      <dgm:prSet/>
      <dgm:spPr/>
      <dgm:t>
        <a:bodyPr/>
        <a:lstStyle/>
        <a:p>
          <a:endParaRPr lang="en-US"/>
        </a:p>
      </dgm:t>
    </dgm:pt>
    <dgm:pt modelId="{F89A7838-9F88-417B-9D80-1342F31560B9}" type="sibTrans" cxnId="{7B4D68D3-BBB0-4D74-9867-B2E86FB4191A}">
      <dgm:prSet/>
      <dgm:spPr/>
      <dgm:t>
        <a:bodyPr/>
        <a:lstStyle/>
        <a:p>
          <a:endParaRPr lang="en-US"/>
        </a:p>
      </dgm:t>
    </dgm:pt>
    <dgm:pt modelId="{9CB9633F-F2EE-46A7-B3C2-B389F15CA61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أورق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الشجر /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أورقت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الشجر ,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انتصر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العرب /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انتصرت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العرب</a:t>
          </a:r>
        </a:p>
      </dgm:t>
    </dgm:pt>
    <dgm:pt modelId="{431D996E-DF24-46ED-B65E-3C5A25FBF8B7}" type="parTrans" cxnId="{EA1B19AF-C92A-45AA-8DF5-BC388F9F3734}">
      <dgm:prSet/>
      <dgm:spPr/>
      <dgm:t>
        <a:bodyPr/>
        <a:lstStyle/>
        <a:p>
          <a:endParaRPr lang="en-US"/>
        </a:p>
      </dgm:t>
    </dgm:pt>
    <dgm:pt modelId="{1F8D598F-A29C-4041-BAF9-B8F47047F855}" type="sibTrans" cxnId="{EA1B19AF-C92A-45AA-8DF5-BC388F9F3734}">
      <dgm:prSet/>
      <dgm:spPr/>
      <dgm:t>
        <a:bodyPr/>
        <a:lstStyle/>
        <a:p>
          <a:endParaRPr lang="en-US"/>
        </a:p>
      </dgm:t>
    </dgm:pt>
    <dgm:pt modelId="{AC192581-ED79-44BF-8CC7-2C69276C4E35}">
      <dgm:prSet phldrT="[نص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r" rtl="1"/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العرب / </a:t>
          </a:r>
          <a:r>
            <a:rPr lang="ar-SA" sz="2800" b="1" dirty="0" smtClean="0"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800" dirty="0" smtClean="0">
              <a:latin typeface="Traditional Arabic" pitchFamily="18" charset="-78"/>
              <a:cs typeface="Traditional Arabic" pitchFamily="18" charset="-78"/>
            </a:rPr>
            <a:t> العرب .</a:t>
          </a:r>
          <a:endParaRPr lang="en-US" sz="2800" dirty="0">
            <a:latin typeface="Traditional Arabic" pitchFamily="18" charset="-78"/>
            <a:cs typeface="Traditional Arabic" pitchFamily="18" charset="-78"/>
          </a:endParaRPr>
        </a:p>
      </dgm:t>
    </dgm:pt>
    <dgm:pt modelId="{06AF8A65-FE06-4CE8-88B7-D6A85B29F145}" type="parTrans" cxnId="{63358DCE-00AF-4763-8B6B-BB8BC8DA79BA}">
      <dgm:prSet/>
      <dgm:spPr/>
      <dgm:t>
        <a:bodyPr/>
        <a:lstStyle/>
        <a:p>
          <a:endParaRPr lang="en-US"/>
        </a:p>
      </dgm:t>
    </dgm:pt>
    <dgm:pt modelId="{5EE94940-6D90-48E4-B139-709D25E55B9F}" type="sibTrans" cxnId="{63358DCE-00AF-4763-8B6B-BB8BC8DA79BA}">
      <dgm:prSet/>
      <dgm:spPr/>
      <dgm:t>
        <a:bodyPr/>
        <a:lstStyle/>
        <a:p>
          <a:endParaRPr lang="en-US"/>
        </a:p>
      </dgm:t>
    </dgm:pt>
    <dgm:pt modelId="{D7A8B1E9-1D07-45DB-847E-9A3DFB885F73}" type="pres">
      <dgm:prSet presAssocID="{9DB6FA15-C726-4C9F-8B3E-1F8959636A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35E2CD1-C782-4C30-B25E-4D4167115631}" type="pres">
      <dgm:prSet presAssocID="{5FEE4820-1F7D-41ED-A7BB-B650D2BA9A9F}" presName="composite" presStyleCnt="0"/>
      <dgm:spPr/>
    </dgm:pt>
    <dgm:pt modelId="{2349194A-CF89-4015-B1E9-9088C04BB205}" type="pres">
      <dgm:prSet presAssocID="{5FEE4820-1F7D-41ED-A7BB-B650D2BA9A9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1116ACA-D918-40DC-A3E4-D5D18503B8A8}" type="pres">
      <dgm:prSet presAssocID="{5FEE4820-1F7D-41ED-A7BB-B650D2BA9A9F}" presName="desTx" presStyleLbl="alignAccFollowNode1" presStyleIdx="0" presStyleCnt="2" custScaleX="978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C8C98-E591-4D8C-B910-93BEB3A39C88}" type="pres">
      <dgm:prSet presAssocID="{307989AC-72B6-4AA7-AD7B-045743CE44D9}" presName="space" presStyleCnt="0"/>
      <dgm:spPr/>
    </dgm:pt>
    <dgm:pt modelId="{4D7E4785-6642-45D9-8A54-9E8ED1D1122C}" type="pres">
      <dgm:prSet presAssocID="{3BD5FF4F-BFDC-4B2D-A02A-FB89AE798728}" presName="composite" presStyleCnt="0"/>
      <dgm:spPr/>
    </dgm:pt>
    <dgm:pt modelId="{FAA06DF3-D4BB-4878-8759-78C343B3A834}" type="pres">
      <dgm:prSet presAssocID="{3BD5FF4F-BFDC-4B2D-A02A-FB89AE79872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58E32-5477-4B4F-8C81-4677A6437DC6}" type="pres">
      <dgm:prSet presAssocID="{3BD5FF4F-BFDC-4B2D-A02A-FB89AE798728}" presName="desTx" presStyleLbl="alignAccFollowNode1" presStyleIdx="1" presStyleCnt="2" custScaleX="978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A06F14-7B2D-4EF5-881C-F592FAC6466F}" type="presOf" srcId="{3BD5FF4F-BFDC-4B2D-A02A-FB89AE798728}" destId="{FAA06DF3-D4BB-4878-8759-78C343B3A834}" srcOrd="0" destOrd="0" presId="urn:microsoft.com/office/officeart/2005/8/layout/hList1"/>
    <dgm:cxn modelId="{D6DB775F-8BF8-4372-907B-F83C4B3EA69F}" type="presOf" srcId="{DE27467C-AB2A-4198-AF31-56404B0ADF3A}" destId="{F1116ACA-D918-40DC-A3E4-D5D18503B8A8}" srcOrd="0" destOrd="0" presId="urn:microsoft.com/office/officeart/2005/8/layout/hList1"/>
    <dgm:cxn modelId="{E8F89763-E193-4A48-8FD0-F7CBDA0E000D}" type="presOf" srcId="{AC192581-ED79-44BF-8CC7-2C69276C4E35}" destId="{F1116ACA-D918-40DC-A3E4-D5D18503B8A8}" srcOrd="0" destOrd="1" presId="urn:microsoft.com/office/officeart/2005/8/layout/hList1"/>
    <dgm:cxn modelId="{B0350247-F046-41AC-9FBE-E1F84246B1CD}" srcId="{9DB6FA15-C726-4C9F-8B3E-1F8959636A2D}" destId="{3BD5FF4F-BFDC-4B2D-A02A-FB89AE798728}" srcOrd="1" destOrd="0" parTransId="{0F78DBFC-3CAC-4668-A998-D06641A23BC8}" sibTransId="{9A5E7E9E-A1D0-4177-80D8-C008A1761704}"/>
    <dgm:cxn modelId="{E0B16C54-3146-4FF7-953B-6FBFA90D7B83}" srcId="{5FEE4820-1F7D-41ED-A7BB-B650D2BA9A9F}" destId="{DE27467C-AB2A-4198-AF31-56404B0ADF3A}" srcOrd="0" destOrd="0" parTransId="{BEB904FF-B650-4039-9917-1800A2C1BDC7}" sibTransId="{0B1CFD43-CCBF-46C5-9DDA-4B536E98F20D}"/>
    <dgm:cxn modelId="{EA1B19AF-C92A-45AA-8DF5-BC388F9F3734}" srcId="{3BD5FF4F-BFDC-4B2D-A02A-FB89AE798728}" destId="{9CB9633F-F2EE-46A7-B3C2-B389F15CA61C}" srcOrd="1" destOrd="0" parTransId="{431D996E-DF24-46ED-B65E-3C5A25FBF8B7}" sibTransId="{1F8D598F-A29C-4041-BAF9-B8F47047F855}"/>
    <dgm:cxn modelId="{7B4D68D3-BBB0-4D74-9867-B2E86FB4191A}" srcId="{3BD5FF4F-BFDC-4B2D-A02A-FB89AE798728}" destId="{A2E0572D-BBD9-41C9-AF73-282EBBCE30BD}" srcOrd="0" destOrd="0" parTransId="{093C479E-0FDE-4168-A28F-C5873E82A86A}" sibTransId="{F89A7838-9F88-417B-9D80-1342F31560B9}"/>
    <dgm:cxn modelId="{58B113A2-149B-40B7-AB97-34EB436B8B83}" srcId="{9DB6FA15-C726-4C9F-8B3E-1F8959636A2D}" destId="{5FEE4820-1F7D-41ED-A7BB-B650D2BA9A9F}" srcOrd="0" destOrd="0" parTransId="{F6B6C5F7-BB5B-4E12-AE7B-63C5075DC025}" sibTransId="{307989AC-72B6-4AA7-AD7B-045743CE44D9}"/>
    <dgm:cxn modelId="{63358DCE-00AF-4763-8B6B-BB8BC8DA79BA}" srcId="{5FEE4820-1F7D-41ED-A7BB-B650D2BA9A9F}" destId="{AC192581-ED79-44BF-8CC7-2C69276C4E35}" srcOrd="1" destOrd="0" parTransId="{06AF8A65-FE06-4CE8-88B7-D6A85B29F145}" sibTransId="{5EE94940-6D90-48E4-B139-709D25E55B9F}"/>
    <dgm:cxn modelId="{016F1C43-BF27-4D03-92A2-8310C294404D}" type="presOf" srcId="{9CB9633F-F2EE-46A7-B3C2-B389F15CA61C}" destId="{C7258E32-5477-4B4F-8C81-4677A6437DC6}" srcOrd="0" destOrd="1" presId="urn:microsoft.com/office/officeart/2005/8/layout/hList1"/>
    <dgm:cxn modelId="{FF1114C5-9BD0-41C6-BFD2-B9C2E4004C88}" type="presOf" srcId="{A2E0572D-BBD9-41C9-AF73-282EBBCE30BD}" destId="{C7258E32-5477-4B4F-8C81-4677A6437DC6}" srcOrd="0" destOrd="0" presId="urn:microsoft.com/office/officeart/2005/8/layout/hList1"/>
    <dgm:cxn modelId="{E26F8FAD-5391-472C-A76A-702BA710F914}" type="presOf" srcId="{5FEE4820-1F7D-41ED-A7BB-B650D2BA9A9F}" destId="{2349194A-CF89-4015-B1E9-9088C04BB205}" srcOrd="0" destOrd="0" presId="urn:microsoft.com/office/officeart/2005/8/layout/hList1"/>
    <dgm:cxn modelId="{21B290A0-B04A-46EB-A15F-D48FFCCC37DC}" type="presOf" srcId="{9DB6FA15-C726-4C9F-8B3E-1F8959636A2D}" destId="{D7A8B1E9-1D07-45DB-847E-9A3DFB885F73}" srcOrd="0" destOrd="0" presId="urn:microsoft.com/office/officeart/2005/8/layout/hList1"/>
    <dgm:cxn modelId="{7D2B6694-1D07-4A28-959E-EB32A4B09C37}" type="presParOf" srcId="{D7A8B1E9-1D07-45DB-847E-9A3DFB885F73}" destId="{235E2CD1-C782-4C30-B25E-4D4167115631}" srcOrd="0" destOrd="0" presId="urn:microsoft.com/office/officeart/2005/8/layout/hList1"/>
    <dgm:cxn modelId="{BCE82142-FB7C-42CD-8787-A6AE8D3E7979}" type="presParOf" srcId="{235E2CD1-C782-4C30-B25E-4D4167115631}" destId="{2349194A-CF89-4015-B1E9-9088C04BB205}" srcOrd="0" destOrd="0" presId="urn:microsoft.com/office/officeart/2005/8/layout/hList1"/>
    <dgm:cxn modelId="{C6DAF9E9-0C75-4A0F-AB9E-80F828907580}" type="presParOf" srcId="{235E2CD1-C782-4C30-B25E-4D4167115631}" destId="{F1116ACA-D918-40DC-A3E4-D5D18503B8A8}" srcOrd="1" destOrd="0" presId="urn:microsoft.com/office/officeart/2005/8/layout/hList1"/>
    <dgm:cxn modelId="{2F2A3A81-659A-4E5C-BC9A-0F38FBC19A41}" type="presParOf" srcId="{D7A8B1E9-1D07-45DB-847E-9A3DFB885F73}" destId="{0BDC8C98-E591-4D8C-B910-93BEB3A39C88}" srcOrd="1" destOrd="0" presId="urn:microsoft.com/office/officeart/2005/8/layout/hList1"/>
    <dgm:cxn modelId="{378F4473-5E1A-467C-BB29-1AA8ED7D137B}" type="presParOf" srcId="{D7A8B1E9-1D07-45DB-847E-9A3DFB885F73}" destId="{4D7E4785-6642-45D9-8A54-9E8ED1D1122C}" srcOrd="2" destOrd="0" presId="urn:microsoft.com/office/officeart/2005/8/layout/hList1"/>
    <dgm:cxn modelId="{8C613B77-0D2C-4FBE-A0F1-FA4F7556EF40}" type="presParOf" srcId="{4D7E4785-6642-45D9-8A54-9E8ED1D1122C}" destId="{FAA06DF3-D4BB-4878-8759-78C343B3A834}" srcOrd="0" destOrd="0" presId="urn:microsoft.com/office/officeart/2005/8/layout/hList1"/>
    <dgm:cxn modelId="{728C6CFE-EE3E-43B5-8765-89AB9D7CEDBB}" type="presParOf" srcId="{4D7E4785-6642-45D9-8A54-9E8ED1D1122C}" destId="{C7258E32-5477-4B4F-8C81-4677A6437D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4F2217-329D-491E-AB84-D53924A23625}" type="doc">
      <dgm:prSet loTypeId="urn:microsoft.com/office/officeart/2005/8/layout/default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pPr rtl="1"/>
          <a:endParaRPr lang="ar-SA"/>
        </a:p>
      </dgm:t>
    </dgm:pt>
    <dgm:pt modelId="{A6863B11-D577-4F8C-9153-4F47255621F5}">
      <dgm:prSet phldrT="[نص]"/>
      <dgm:spPr/>
      <dgm:t>
        <a:bodyPr/>
        <a:lstStyle/>
        <a:p>
          <a:pPr rtl="1"/>
          <a:r>
            <a:rPr lang="ar-SA" dirty="0" smtClean="0"/>
            <a:t>أمسى</a:t>
          </a:r>
          <a:endParaRPr lang="ar-SA" dirty="0"/>
        </a:p>
      </dgm:t>
    </dgm:pt>
    <dgm:pt modelId="{550EE8C8-0731-4EE6-ACC3-39D41F5400DC}" type="parTrans" cxnId="{F2943156-14E0-414F-88AC-B0E28C53DD21}">
      <dgm:prSet/>
      <dgm:spPr/>
      <dgm:t>
        <a:bodyPr/>
        <a:lstStyle/>
        <a:p>
          <a:pPr rtl="1"/>
          <a:endParaRPr lang="ar-SA"/>
        </a:p>
      </dgm:t>
    </dgm:pt>
    <dgm:pt modelId="{123BFB0F-13FE-4398-BE85-73EF9BB447BE}" type="sibTrans" cxnId="{F2943156-14E0-414F-88AC-B0E28C53DD21}">
      <dgm:prSet/>
      <dgm:spPr/>
      <dgm:t>
        <a:bodyPr/>
        <a:lstStyle/>
        <a:p>
          <a:pPr rtl="1"/>
          <a:endParaRPr lang="ar-SA"/>
        </a:p>
      </dgm:t>
    </dgm:pt>
    <dgm:pt modelId="{80781387-B4F2-4EAB-BA13-692B26B9BD2F}">
      <dgm:prSet phldrT="[نص]"/>
      <dgm:spPr/>
      <dgm:t>
        <a:bodyPr/>
        <a:lstStyle/>
        <a:p>
          <a:pPr rtl="1"/>
          <a:r>
            <a:rPr lang="ar-SA" dirty="0" smtClean="0"/>
            <a:t>أضحى</a:t>
          </a:r>
          <a:endParaRPr lang="ar-SA" dirty="0"/>
        </a:p>
      </dgm:t>
    </dgm:pt>
    <dgm:pt modelId="{687408DB-DA9F-4857-9183-754549103A56}" type="parTrans" cxnId="{993B772D-652D-487D-BBBC-2226374E2E6A}">
      <dgm:prSet/>
      <dgm:spPr/>
      <dgm:t>
        <a:bodyPr/>
        <a:lstStyle/>
        <a:p>
          <a:pPr rtl="1"/>
          <a:endParaRPr lang="ar-SA"/>
        </a:p>
      </dgm:t>
    </dgm:pt>
    <dgm:pt modelId="{38A001DF-59A8-4137-B117-BA8E2DFC05B7}" type="sibTrans" cxnId="{993B772D-652D-487D-BBBC-2226374E2E6A}">
      <dgm:prSet/>
      <dgm:spPr/>
      <dgm:t>
        <a:bodyPr/>
        <a:lstStyle/>
        <a:p>
          <a:pPr rtl="1"/>
          <a:endParaRPr lang="ar-SA"/>
        </a:p>
      </dgm:t>
    </dgm:pt>
    <dgm:pt modelId="{DA907FB4-A02A-4EED-A393-EEB4B721AA90}">
      <dgm:prSet phldrT="[نص]"/>
      <dgm:spPr/>
      <dgm:t>
        <a:bodyPr/>
        <a:lstStyle/>
        <a:p>
          <a:pPr rtl="1"/>
          <a:r>
            <a:rPr lang="ar-SA" dirty="0" smtClean="0"/>
            <a:t>مازال</a:t>
          </a:r>
          <a:endParaRPr lang="ar-SA" dirty="0"/>
        </a:p>
      </dgm:t>
    </dgm:pt>
    <dgm:pt modelId="{8D288C80-8459-4872-94A7-3C8679E41E59}" type="parTrans" cxnId="{E32F646A-86CC-4420-9762-276F17450DAB}">
      <dgm:prSet/>
      <dgm:spPr/>
      <dgm:t>
        <a:bodyPr/>
        <a:lstStyle/>
        <a:p>
          <a:pPr rtl="1"/>
          <a:endParaRPr lang="ar-SA"/>
        </a:p>
      </dgm:t>
    </dgm:pt>
    <dgm:pt modelId="{FDA1F2EB-65CF-42C7-9DCC-5CE11F170EC4}" type="sibTrans" cxnId="{E32F646A-86CC-4420-9762-276F17450DAB}">
      <dgm:prSet/>
      <dgm:spPr/>
      <dgm:t>
        <a:bodyPr/>
        <a:lstStyle/>
        <a:p>
          <a:pPr rtl="1"/>
          <a:endParaRPr lang="ar-SA"/>
        </a:p>
      </dgm:t>
    </dgm:pt>
    <dgm:pt modelId="{AEC34796-4457-4CA5-9D7E-709D6C384646}">
      <dgm:prSet phldrT="[نص]"/>
      <dgm:spPr/>
      <dgm:t>
        <a:bodyPr/>
        <a:lstStyle/>
        <a:p>
          <a:pPr rtl="1"/>
          <a:r>
            <a:rPr lang="ar-SA" dirty="0" smtClean="0"/>
            <a:t>ليس</a:t>
          </a:r>
          <a:endParaRPr lang="ar-SA" dirty="0"/>
        </a:p>
      </dgm:t>
    </dgm:pt>
    <dgm:pt modelId="{D8CB6D26-1985-4747-9D14-77F2DBDE709C}" type="parTrans" cxnId="{062EC4E0-BC7A-4591-8A80-F30E70BEBDB2}">
      <dgm:prSet/>
      <dgm:spPr/>
      <dgm:t>
        <a:bodyPr/>
        <a:lstStyle/>
        <a:p>
          <a:pPr rtl="1"/>
          <a:endParaRPr lang="ar-SA"/>
        </a:p>
      </dgm:t>
    </dgm:pt>
    <dgm:pt modelId="{E877F997-BB5F-4E38-845C-FCF6F577A797}" type="sibTrans" cxnId="{062EC4E0-BC7A-4591-8A80-F30E70BEBDB2}">
      <dgm:prSet/>
      <dgm:spPr/>
      <dgm:t>
        <a:bodyPr/>
        <a:lstStyle/>
        <a:p>
          <a:pPr rtl="1"/>
          <a:endParaRPr lang="ar-SA"/>
        </a:p>
      </dgm:t>
    </dgm:pt>
    <dgm:pt modelId="{AA4816C9-4084-4385-A41F-F137386B2393}" type="pres">
      <dgm:prSet presAssocID="{D14F2217-329D-491E-AB84-D53924A2362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346C53E-8BA0-45D4-AFE7-2A31755716ED}" type="pres">
      <dgm:prSet presAssocID="{A6863B11-D577-4F8C-9153-4F47255621F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CEBE011-4210-4C3D-A815-6D0AE71BDB5A}" type="pres">
      <dgm:prSet presAssocID="{123BFB0F-13FE-4398-BE85-73EF9BB447BE}" presName="sibTrans" presStyleCnt="0"/>
      <dgm:spPr/>
    </dgm:pt>
    <dgm:pt modelId="{A57ACE9F-F921-48A4-9943-1AE145A816B7}" type="pres">
      <dgm:prSet presAssocID="{80781387-B4F2-4EAB-BA13-692B26B9BD2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AF05027-8ADD-4D9D-80F1-C159DEC59A11}" type="pres">
      <dgm:prSet presAssocID="{38A001DF-59A8-4137-B117-BA8E2DFC05B7}" presName="sibTrans" presStyleCnt="0"/>
      <dgm:spPr/>
    </dgm:pt>
    <dgm:pt modelId="{0D39B65C-8980-4248-A51A-2AF856063E0F}" type="pres">
      <dgm:prSet presAssocID="{DA907FB4-A02A-4EED-A393-EEB4B721AA9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1A315B4-2B19-493E-BE8F-D1CF6AB21B3E}" type="pres">
      <dgm:prSet presAssocID="{FDA1F2EB-65CF-42C7-9DCC-5CE11F170EC4}" presName="sibTrans" presStyleCnt="0"/>
      <dgm:spPr/>
    </dgm:pt>
    <dgm:pt modelId="{5C064A1A-C69E-4930-B5F5-547C399EF337}" type="pres">
      <dgm:prSet presAssocID="{AEC34796-4457-4CA5-9D7E-709D6C38464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2943156-14E0-414F-88AC-B0E28C53DD21}" srcId="{D14F2217-329D-491E-AB84-D53924A23625}" destId="{A6863B11-D577-4F8C-9153-4F47255621F5}" srcOrd="0" destOrd="0" parTransId="{550EE8C8-0731-4EE6-ACC3-39D41F5400DC}" sibTransId="{123BFB0F-13FE-4398-BE85-73EF9BB447BE}"/>
    <dgm:cxn modelId="{A5A3703C-15A1-43E7-9072-13D592FF4B46}" type="presOf" srcId="{80781387-B4F2-4EAB-BA13-692B26B9BD2F}" destId="{A57ACE9F-F921-48A4-9943-1AE145A816B7}" srcOrd="0" destOrd="0" presId="urn:microsoft.com/office/officeart/2005/8/layout/default"/>
    <dgm:cxn modelId="{21690D05-D938-4935-A272-57A1C0F472E1}" type="presOf" srcId="{DA907FB4-A02A-4EED-A393-EEB4B721AA90}" destId="{0D39B65C-8980-4248-A51A-2AF856063E0F}" srcOrd="0" destOrd="0" presId="urn:microsoft.com/office/officeart/2005/8/layout/default"/>
    <dgm:cxn modelId="{9DC74186-8992-41AB-847E-AF960AB96BEB}" type="presOf" srcId="{D14F2217-329D-491E-AB84-D53924A23625}" destId="{AA4816C9-4084-4385-A41F-F137386B2393}" srcOrd="0" destOrd="0" presId="urn:microsoft.com/office/officeart/2005/8/layout/default"/>
    <dgm:cxn modelId="{993B772D-652D-487D-BBBC-2226374E2E6A}" srcId="{D14F2217-329D-491E-AB84-D53924A23625}" destId="{80781387-B4F2-4EAB-BA13-692B26B9BD2F}" srcOrd="1" destOrd="0" parTransId="{687408DB-DA9F-4857-9183-754549103A56}" sibTransId="{38A001DF-59A8-4137-B117-BA8E2DFC05B7}"/>
    <dgm:cxn modelId="{0685B77A-5652-4666-A1AE-1220AA006BEE}" type="presOf" srcId="{AEC34796-4457-4CA5-9D7E-709D6C384646}" destId="{5C064A1A-C69E-4930-B5F5-547C399EF337}" srcOrd="0" destOrd="0" presId="urn:microsoft.com/office/officeart/2005/8/layout/default"/>
    <dgm:cxn modelId="{E32F646A-86CC-4420-9762-276F17450DAB}" srcId="{D14F2217-329D-491E-AB84-D53924A23625}" destId="{DA907FB4-A02A-4EED-A393-EEB4B721AA90}" srcOrd="2" destOrd="0" parTransId="{8D288C80-8459-4872-94A7-3C8679E41E59}" sibTransId="{FDA1F2EB-65CF-42C7-9DCC-5CE11F170EC4}"/>
    <dgm:cxn modelId="{93AD75ED-CE93-4134-A7EE-C78D997AE863}" type="presOf" srcId="{A6863B11-D577-4F8C-9153-4F47255621F5}" destId="{9346C53E-8BA0-45D4-AFE7-2A31755716ED}" srcOrd="0" destOrd="0" presId="urn:microsoft.com/office/officeart/2005/8/layout/default"/>
    <dgm:cxn modelId="{062EC4E0-BC7A-4591-8A80-F30E70BEBDB2}" srcId="{D14F2217-329D-491E-AB84-D53924A23625}" destId="{AEC34796-4457-4CA5-9D7E-709D6C384646}" srcOrd="3" destOrd="0" parTransId="{D8CB6D26-1985-4747-9D14-77F2DBDE709C}" sibTransId="{E877F997-BB5F-4E38-845C-FCF6F577A797}"/>
    <dgm:cxn modelId="{7AF54E0D-0EB8-4CBF-9477-CB953A26672D}" type="presParOf" srcId="{AA4816C9-4084-4385-A41F-F137386B2393}" destId="{9346C53E-8BA0-45D4-AFE7-2A31755716ED}" srcOrd="0" destOrd="0" presId="urn:microsoft.com/office/officeart/2005/8/layout/default"/>
    <dgm:cxn modelId="{F10212CE-954F-402B-8CD2-A5A0E8B2B996}" type="presParOf" srcId="{AA4816C9-4084-4385-A41F-F137386B2393}" destId="{4CEBE011-4210-4C3D-A815-6D0AE71BDB5A}" srcOrd="1" destOrd="0" presId="urn:microsoft.com/office/officeart/2005/8/layout/default"/>
    <dgm:cxn modelId="{C99761C4-2D77-47D7-9578-28FCED215898}" type="presParOf" srcId="{AA4816C9-4084-4385-A41F-F137386B2393}" destId="{A57ACE9F-F921-48A4-9943-1AE145A816B7}" srcOrd="2" destOrd="0" presId="urn:microsoft.com/office/officeart/2005/8/layout/default"/>
    <dgm:cxn modelId="{D6005AAB-9D08-418D-9C0F-84473C9D1D3E}" type="presParOf" srcId="{AA4816C9-4084-4385-A41F-F137386B2393}" destId="{DAF05027-8ADD-4D9D-80F1-C159DEC59A11}" srcOrd="3" destOrd="0" presId="urn:microsoft.com/office/officeart/2005/8/layout/default"/>
    <dgm:cxn modelId="{CD98EEFF-83B6-473A-9DA3-260CDC559340}" type="presParOf" srcId="{AA4816C9-4084-4385-A41F-F137386B2393}" destId="{0D39B65C-8980-4248-A51A-2AF856063E0F}" srcOrd="4" destOrd="0" presId="urn:microsoft.com/office/officeart/2005/8/layout/default"/>
    <dgm:cxn modelId="{6C9CCDC8-93EA-4863-93CC-E1E2BA68537B}" type="presParOf" srcId="{AA4816C9-4084-4385-A41F-F137386B2393}" destId="{D1A315B4-2B19-493E-BE8F-D1CF6AB21B3E}" srcOrd="5" destOrd="0" presId="urn:microsoft.com/office/officeart/2005/8/layout/default"/>
    <dgm:cxn modelId="{F40B2FC7-8EE8-47B0-9979-408E6055C170}" type="presParOf" srcId="{AA4816C9-4084-4385-A41F-F137386B2393}" destId="{5C064A1A-C69E-4930-B5F5-547C399EF33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E5C01-8897-4CC4-88F1-DF1673084143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DBF18814-52EB-4D41-A7E3-D674685A6196}">
      <dgm:prSet phldrT="[نص]"/>
      <dgm:spPr/>
      <dgm:t>
        <a:bodyPr/>
        <a:lstStyle/>
        <a:p>
          <a:pPr rtl="1"/>
          <a:r>
            <a:rPr lang="ar-SA" dirty="0" err="1" smtClean="0"/>
            <a:t>مابرح</a:t>
          </a:r>
          <a:endParaRPr lang="ar-SA" dirty="0"/>
        </a:p>
      </dgm:t>
    </dgm:pt>
    <dgm:pt modelId="{B7DE9061-4BAB-4644-BB38-873B65E8AFEB}" type="parTrans" cxnId="{1A07DD8F-3A3A-4105-830A-70A077977678}">
      <dgm:prSet/>
      <dgm:spPr/>
      <dgm:t>
        <a:bodyPr/>
        <a:lstStyle/>
        <a:p>
          <a:pPr rtl="1"/>
          <a:endParaRPr lang="ar-SA"/>
        </a:p>
      </dgm:t>
    </dgm:pt>
    <dgm:pt modelId="{AC79B05E-C80E-4B96-99DE-8FA5B77B4B29}" type="sibTrans" cxnId="{1A07DD8F-3A3A-4105-830A-70A077977678}">
      <dgm:prSet/>
      <dgm:spPr/>
      <dgm:t>
        <a:bodyPr/>
        <a:lstStyle/>
        <a:p>
          <a:pPr rtl="1"/>
          <a:endParaRPr lang="ar-SA"/>
        </a:p>
      </dgm:t>
    </dgm:pt>
    <dgm:pt modelId="{92B5EEBE-8FAE-40CD-BD76-9955132A27E9}">
      <dgm:prSet phldrT="[نص]"/>
      <dgm:spPr/>
      <dgm:t>
        <a:bodyPr/>
        <a:lstStyle/>
        <a:p>
          <a:pPr rtl="1"/>
          <a:r>
            <a:rPr lang="ar-SA" dirty="0" err="1" smtClean="0"/>
            <a:t>مافتىء</a:t>
          </a:r>
          <a:endParaRPr lang="ar-SA" dirty="0"/>
        </a:p>
      </dgm:t>
    </dgm:pt>
    <dgm:pt modelId="{00ED4CDB-B73B-4D9B-8B75-D7A106420077}" type="parTrans" cxnId="{C9257AD7-D22E-4EAE-8E14-CDD8EF1FB7F9}">
      <dgm:prSet/>
      <dgm:spPr/>
      <dgm:t>
        <a:bodyPr/>
        <a:lstStyle/>
        <a:p>
          <a:pPr rtl="1"/>
          <a:endParaRPr lang="ar-SA"/>
        </a:p>
      </dgm:t>
    </dgm:pt>
    <dgm:pt modelId="{17F3E84D-E00E-4A8D-A17B-E191E91598A6}" type="sibTrans" cxnId="{C9257AD7-D22E-4EAE-8E14-CDD8EF1FB7F9}">
      <dgm:prSet/>
      <dgm:spPr/>
      <dgm:t>
        <a:bodyPr/>
        <a:lstStyle/>
        <a:p>
          <a:pPr rtl="1"/>
          <a:endParaRPr lang="ar-SA"/>
        </a:p>
      </dgm:t>
    </dgm:pt>
    <dgm:pt modelId="{42613403-FA49-4067-BBCD-AA6593A431B5}">
      <dgm:prSet phldrT="[نص]"/>
      <dgm:spPr/>
      <dgm:t>
        <a:bodyPr/>
        <a:lstStyle/>
        <a:p>
          <a:pPr rtl="1"/>
          <a:r>
            <a:rPr lang="ar-SA" dirty="0" err="1" smtClean="0"/>
            <a:t>ماانفك</a:t>
          </a:r>
          <a:endParaRPr lang="ar-SA" dirty="0"/>
        </a:p>
      </dgm:t>
    </dgm:pt>
    <dgm:pt modelId="{B1CEB3D8-C7E4-4152-8130-5CAE4914C9F0}" type="parTrans" cxnId="{F32D83A1-35D0-4365-BD18-1B36FA4C7BB5}">
      <dgm:prSet/>
      <dgm:spPr/>
      <dgm:t>
        <a:bodyPr/>
        <a:lstStyle/>
        <a:p>
          <a:pPr rtl="1"/>
          <a:endParaRPr lang="ar-SA"/>
        </a:p>
      </dgm:t>
    </dgm:pt>
    <dgm:pt modelId="{6ED1D88F-564D-4994-BFBF-98FC28FB6A0B}" type="sibTrans" cxnId="{F32D83A1-35D0-4365-BD18-1B36FA4C7BB5}">
      <dgm:prSet/>
      <dgm:spPr/>
      <dgm:t>
        <a:bodyPr/>
        <a:lstStyle/>
        <a:p>
          <a:pPr rtl="1"/>
          <a:endParaRPr lang="ar-SA"/>
        </a:p>
      </dgm:t>
    </dgm:pt>
    <dgm:pt modelId="{D25A99EF-FBE7-4517-99D1-7BA08934B3BE}">
      <dgm:prSet phldrT="[نص]"/>
      <dgm:spPr/>
      <dgm:t>
        <a:bodyPr/>
        <a:lstStyle/>
        <a:p>
          <a:pPr rtl="1"/>
          <a:r>
            <a:rPr lang="ar-SA" dirty="0" smtClean="0"/>
            <a:t>مادام</a:t>
          </a:r>
          <a:endParaRPr lang="ar-SA" dirty="0"/>
        </a:p>
      </dgm:t>
    </dgm:pt>
    <dgm:pt modelId="{0773DB0D-67F4-45EB-9228-006A500D17B3}" type="parTrans" cxnId="{5735CA59-006A-453E-B7AE-370C0176BFE1}">
      <dgm:prSet/>
      <dgm:spPr/>
      <dgm:t>
        <a:bodyPr/>
        <a:lstStyle/>
        <a:p>
          <a:pPr rtl="1"/>
          <a:endParaRPr lang="ar-SA"/>
        </a:p>
      </dgm:t>
    </dgm:pt>
    <dgm:pt modelId="{37C7D7B2-1A30-4FDD-B7C2-CA151E8015B7}" type="sibTrans" cxnId="{5735CA59-006A-453E-B7AE-370C0176BFE1}">
      <dgm:prSet/>
      <dgm:spPr/>
      <dgm:t>
        <a:bodyPr/>
        <a:lstStyle/>
        <a:p>
          <a:pPr rtl="1"/>
          <a:endParaRPr lang="ar-SA"/>
        </a:p>
      </dgm:t>
    </dgm:pt>
    <dgm:pt modelId="{F0C994B7-F902-4274-824F-A410CC45ED7A}" type="pres">
      <dgm:prSet presAssocID="{05EE5C01-8897-4CC4-88F1-DF16730841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FCAFCDE-142D-4D78-81F4-7C199D9A117A}" type="pres">
      <dgm:prSet presAssocID="{DBF18814-52EB-4D41-A7E3-D674685A619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35E03E7-9991-43FF-945B-D15A87F1525E}" type="pres">
      <dgm:prSet presAssocID="{AC79B05E-C80E-4B96-99DE-8FA5B77B4B29}" presName="sibTrans" presStyleCnt="0"/>
      <dgm:spPr/>
    </dgm:pt>
    <dgm:pt modelId="{B0AB78A3-F7AF-4B8D-A0D8-E47A289F8667}" type="pres">
      <dgm:prSet presAssocID="{92B5EEBE-8FAE-40CD-BD76-9955132A27E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8479287-B7BF-486A-B2DC-545E772E5E8A}" type="pres">
      <dgm:prSet presAssocID="{17F3E84D-E00E-4A8D-A17B-E191E91598A6}" presName="sibTrans" presStyleCnt="0"/>
      <dgm:spPr/>
    </dgm:pt>
    <dgm:pt modelId="{A4C8487A-BAFA-4222-99D6-4B4DD8726DBD}" type="pres">
      <dgm:prSet presAssocID="{42613403-FA49-4067-BBCD-AA6593A431B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A43DDED-C66D-414E-920D-D904641CBA33}" type="pres">
      <dgm:prSet presAssocID="{6ED1D88F-564D-4994-BFBF-98FC28FB6A0B}" presName="sibTrans" presStyleCnt="0"/>
      <dgm:spPr/>
    </dgm:pt>
    <dgm:pt modelId="{21B38D63-CD08-44D5-9F61-C92287E4E317}" type="pres">
      <dgm:prSet presAssocID="{D25A99EF-FBE7-4517-99D1-7BA08934B3B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C480874-6D80-483A-84E3-13738F671A1F}" type="presOf" srcId="{92B5EEBE-8FAE-40CD-BD76-9955132A27E9}" destId="{B0AB78A3-F7AF-4B8D-A0D8-E47A289F8667}" srcOrd="0" destOrd="0" presId="urn:microsoft.com/office/officeart/2005/8/layout/default"/>
    <dgm:cxn modelId="{C9257AD7-D22E-4EAE-8E14-CDD8EF1FB7F9}" srcId="{05EE5C01-8897-4CC4-88F1-DF1673084143}" destId="{92B5EEBE-8FAE-40CD-BD76-9955132A27E9}" srcOrd="1" destOrd="0" parTransId="{00ED4CDB-B73B-4D9B-8B75-D7A106420077}" sibTransId="{17F3E84D-E00E-4A8D-A17B-E191E91598A6}"/>
    <dgm:cxn modelId="{60A86CC8-AE75-40BC-A32E-D9A4558AC9E7}" type="presOf" srcId="{42613403-FA49-4067-BBCD-AA6593A431B5}" destId="{A4C8487A-BAFA-4222-99D6-4B4DD8726DBD}" srcOrd="0" destOrd="0" presId="urn:microsoft.com/office/officeart/2005/8/layout/default"/>
    <dgm:cxn modelId="{027A207D-9ACE-424A-8A8A-8019BD52B2D8}" type="presOf" srcId="{DBF18814-52EB-4D41-A7E3-D674685A6196}" destId="{9FCAFCDE-142D-4D78-81F4-7C199D9A117A}" srcOrd="0" destOrd="0" presId="urn:microsoft.com/office/officeart/2005/8/layout/default"/>
    <dgm:cxn modelId="{5735CA59-006A-453E-B7AE-370C0176BFE1}" srcId="{05EE5C01-8897-4CC4-88F1-DF1673084143}" destId="{D25A99EF-FBE7-4517-99D1-7BA08934B3BE}" srcOrd="3" destOrd="0" parTransId="{0773DB0D-67F4-45EB-9228-006A500D17B3}" sibTransId="{37C7D7B2-1A30-4FDD-B7C2-CA151E8015B7}"/>
    <dgm:cxn modelId="{F32D83A1-35D0-4365-BD18-1B36FA4C7BB5}" srcId="{05EE5C01-8897-4CC4-88F1-DF1673084143}" destId="{42613403-FA49-4067-BBCD-AA6593A431B5}" srcOrd="2" destOrd="0" parTransId="{B1CEB3D8-C7E4-4152-8130-5CAE4914C9F0}" sibTransId="{6ED1D88F-564D-4994-BFBF-98FC28FB6A0B}"/>
    <dgm:cxn modelId="{FE399AD6-DCBE-4F2B-8FAD-B630016A05D3}" type="presOf" srcId="{05EE5C01-8897-4CC4-88F1-DF1673084143}" destId="{F0C994B7-F902-4274-824F-A410CC45ED7A}" srcOrd="0" destOrd="0" presId="urn:microsoft.com/office/officeart/2005/8/layout/default"/>
    <dgm:cxn modelId="{1A07DD8F-3A3A-4105-830A-70A077977678}" srcId="{05EE5C01-8897-4CC4-88F1-DF1673084143}" destId="{DBF18814-52EB-4D41-A7E3-D674685A6196}" srcOrd="0" destOrd="0" parTransId="{B7DE9061-4BAB-4644-BB38-873B65E8AFEB}" sibTransId="{AC79B05E-C80E-4B96-99DE-8FA5B77B4B29}"/>
    <dgm:cxn modelId="{6D899592-91E6-44A9-A845-C2DB5C6E980D}" type="presOf" srcId="{D25A99EF-FBE7-4517-99D1-7BA08934B3BE}" destId="{21B38D63-CD08-44D5-9F61-C92287E4E317}" srcOrd="0" destOrd="0" presId="urn:microsoft.com/office/officeart/2005/8/layout/default"/>
    <dgm:cxn modelId="{65B665EA-C065-4724-8F4C-B80C5590776C}" type="presParOf" srcId="{F0C994B7-F902-4274-824F-A410CC45ED7A}" destId="{9FCAFCDE-142D-4D78-81F4-7C199D9A117A}" srcOrd="0" destOrd="0" presId="urn:microsoft.com/office/officeart/2005/8/layout/default"/>
    <dgm:cxn modelId="{0AC6A085-A66C-465C-A98F-BA5D6DB32CA6}" type="presParOf" srcId="{F0C994B7-F902-4274-824F-A410CC45ED7A}" destId="{A35E03E7-9991-43FF-945B-D15A87F1525E}" srcOrd="1" destOrd="0" presId="urn:microsoft.com/office/officeart/2005/8/layout/default"/>
    <dgm:cxn modelId="{A62636B4-1CCD-4CCD-AEB6-684FB5A0BA78}" type="presParOf" srcId="{F0C994B7-F902-4274-824F-A410CC45ED7A}" destId="{B0AB78A3-F7AF-4B8D-A0D8-E47A289F8667}" srcOrd="2" destOrd="0" presId="urn:microsoft.com/office/officeart/2005/8/layout/default"/>
    <dgm:cxn modelId="{87BAE604-D837-4F1A-8EBD-C7C323F39323}" type="presParOf" srcId="{F0C994B7-F902-4274-824F-A410CC45ED7A}" destId="{C8479287-B7BF-486A-B2DC-545E772E5E8A}" srcOrd="3" destOrd="0" presId="urn:microsoft.com/office/officeart/2005/8/layout/default"/>
    <dgm:cxn modelId="{9851E76B-2F06-4D9A-8261-FB25FE8CA362}" type="presParOf" srcId="{F0C994B7-F902-4274-824F-A410CC45ED7A}" destId="{A4C8487A-BAFA-4222-99D6-4B4DD8726DBD}" srcOrd="4" destOrd="0" presId="urn:microsoft.com/office/officeart/2005/8/layout/default"/>
    <dgm:cxn modelId="{35B99AB2-A85D-4BFB-89E6-4203E4F6EC73}" type="presParOf" srcId="{F0C994B7-F902-4274-824F-A410CC45ED7A}" destId="{2A43DDED-C66D-414E-920D-D904641CBA33}" srcOrd="5" destOrd="0" presId="urn:microsoft.com/office/officeart/2005/8/layout/default"/>
    <dgm:cxn modelId="{0EEEA4D1-213F-46F3-9F58-76B2C516DBA4}" type="presParOf" srcId="{F0C994B7-F902-4274-824F-A410CC45ED7A}" destId="{21B38D63-CD08-44D5-9F61-C92287E4E31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076D68-3D5E-4D6F-ADF5-D86A618B7A61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SA"/>
        </a:p>
      </dgm:t>
    </dgm:pt>
    <dgm:pt modelId="{B1C65CA0-BB88-492D-A8C1-F11A3F561BD3}">
      <dgm:prSet phldrT="[نص]"/>
      <dgm:spPr/>
      <dgm:t>
        <a:bodyPr/>
        <a:lstStyle/>
        <a:p>
          <a:pPr rtl="1"/>
          <a:r>
            <a:rPr lang="ar-SA" dirty="0" smtClean="0"/>
            <a:t>بات زيد قائما , وأصبح صائما</a:t>
          </a:r>
          <a:endParaRPr lang="ar-SA" dirty="0"/>
        </a:p>
      </dgm:t>
    </dgm:pt>
    <dgm:pt modelId="{E722614E-F2D7-43D6-9FB1-54F0AAAD59AA}" type="parTrans" cxnId="{9CB815CC-7CFE-4A0D-8A38-E57BF9968E23}">
      <dgm:prSet/>
      <dgm:spPr/>
      <dgm:t>
        <a:bodyPr/>
        <a:lstStyle/>
        <a:p>
          <a:pPr rtl="1"/>
          <a:endParaRPr lang="ar-SA"/>
        </a:p>
      </dgm:t>
    </dgm:pt>
    <dgm:pt modelId="{6AF96A1F-E615-49B7-B07E-678F18042A76}" type="sibTrans" cxnId="{9CB815CC-7CFE-4A0D-8A38-E57BF9968E23}">
      <dgm:prSet/>
      <dgm:spPr/>
      <dgm:t>
        <a:bodyPr/>
        <a:lstStyle/>
        <a:p>
          <a:pPr rtl="1"/>
          <a:endParaRPr lang="ar-SA"/>
        </a:p>
      </dgm:t>
    </dgm:pt>
    <dgm:pt modelId="{FC6FB590-C6A3-4328-8FEB-B58485AF1D9E}">
      <dgm:prSet phldrT="[نص]"/>
      <dgm:spPr/>
      <dgm:t>
        <a:bodyPr/>
        <a:lstStyle/>
        <a:p>
          <a:pPr rtl="1"/>
          <a:r>
            <a:rPr lang="ar-SA" dirty="0" smtClean="0"/>
            <a:t>كان ربك قديرا</a:t>
          </a:r>
          <a:endParaRPr lang="ar-SA" dirty="0"/>
        </a:p>
      </dgm:t>
    </dgm:pt>
    <dgm:pt modelId="{9C55950A-9C00-4DB0-931F-B1EB2C13EA09}" type="parTrans" cxnId="{3FB9B218-2CCA-4278-B011-752E6BD5492E}">
      <dgm:prSet/>
      <dgm:spPr/>
      <dgm:t>
        <a:bodyPr/>
        <a:lstStyle/>
        <a:p>
          <a:pPr rtl="1"/>
          <a:endParaRPr lang="ar-SA"/>
        </a:p>
      </dgm:t>
    </dgm:pt>
    <dgm:pt modelId="{A5FAF628-5CD8-49CB-A72B-9F08C9CD3412}" type="sibTrans" cxnId="{3FB9B218-2CCA-4278-B011-752E6BD5492E}">
      <dgm:prSet/>
      <dgm:spPr/>
      <dgm:t>
        <a:bodyPr/>
        <a:lstStyle/>
        <a:p>
          <a:pPr rtl="1"/>
          <a:endParaRPr lang="ar-SA"/>
        </a:p>
      </dgm:t>
    </dgm:pt>
    <dgm:pt modelId="{8AC54B59-7431-45EC-BCBF-82E06ACE5966}">
      <dgm:prSet phldrT="[نص]"/>
      <dgm:spPr/>
      <dgm:t>
        <a:bodyPr/>
        <a:lstStyle/>
        <a:p>
          <a:pPr rtl="1"/>
          <a:r>
            <a:rPr lang="ar-SA" dirty="0" smtClean="0"/>
            <a:t>أصبح العابدون صائمين</a:t>
          </a:r>
          <a:endParaRPr lang="ar-SA" dirty="0"/>
        </a:p>
      </dgm:t>
    </dgm:pt>
    <dgm:pt modelId="{478653B5-C110-4C5F-840F-3410A9828A76}" type="parTrans" cxnId="{A2F5CF51-CE94-42D9-964F-D5B9840C81C4}">
      <dgm:prSet/>
      <dgm:spPr/>
      <dgm:t>
        <a:bodyPr/>
        <a:lstStyle/>
        <a:p>
          <a:pPr rtl="1"/>
          <a:endParaRPr lang="ar-SA"/>
        </a:p>
      </dgm:t>
    </dgm:pt>
    <dgm:pt modelId="{66408F8C-8761-436F-BD76-87675A63CF1A}" type="sibTrans" cxnId="{A2F5CF51-CE94-42D9-964F-D5B9840C81C4}">
      <dgm:prSet/>
      <dgm:spPr/>
      <dgm:t>
        <a:bodyPr/>
        <a:lstStyle/>
        <a:p>
          <a:pPr rtl="1"/>
          <a:endParaRPr lang="ar-SA"/>
        </a:p>
      </dgm:t>
    </dgm:pt>
    <dgm:pt modelId="{53CB72D2-1E84-48E6-973A-E082ACDF82AA}">
      <dgm:prSet phldrT="[نص]"/>
      <dgm:spPr/>
      <dgm:t>
        <a:bodyPr/>
        <a:lstStyle/>
        <a:p>
          <a:pPr rtl="1"/>
          <a:r>
            <a:rPr lang="ar-SA" dirty="0" smtClean="0"/>
            <a:t>ظلّ أبي يذكر الله</a:t>
          </a:r>
          <a:endParaRPr lang="ar-SA" dirty="0"/>
        </a:p>
      </dgm:t>
    </dgm:pt>
    <dgm:pt modelId="{80FB090F-36A0-4F90-B89F-4707118C6338}" type="parTrans" cxnId="{F76E934E-0E8B-4010-A0A7-47B941A5EBBE}">
      <dgm:prSet/>
      <dgm:spPr/>
      <dgm:t>
        <a:bodyPr/>
        <a:lstStyle/>
        <a:p>
          <a:pPr rtl="1"/>
          <a:endParaRPr lang="ar-SA"/>
        </a:p>
      </dgm:t>
    </dgm:pt>
    <dgm:pt modelId="{1A4301E2-E1D3-413B-85A9-5A223D5AE210}" type="sibTrans" cxnId="{F76E934E-0E8B-4010-A0A7-47B941A5EBBE}">
      <dgm:prSet/>
      <dgm:spPr/>
      <dgm:t>
        <a:bodyPr/>
        <a:lstStyle/>
        <a:p>
          <a:pPr rtl="1"/>
          <a:endParaRPr lang="ar-SA"/>
        </a:p>
      </dgm:t>
    </dgm:pt>
    <dgm:pt modelId="{E1C9AFBC-C454-4166-8D90-3B2CF67C4788}">
      <dgm:prSet phldrT="[نص]"/>
      <dgm:spPr/>
      <dgm:t>
        <a:bodyPr/>
        <a:lstStyle/>
        <a:p>
          <a:pPr rtl="1"/>
          <a:r>
            <a:rPr lang="ar-SA" dirty="0" smtClean="0"/>
            <a:t>أضحى أخوك على السطح</a:t>
          </a:r>
          <a:endParaRPr lang="ar-SA" dirty="0"/>
        </a:p>
      </dgm:t>
    </dgm:pt>
    <dgm:pt modelId="{F744C43F-3346-46E6-9624-2315796F1DEF}" type="parTrans" cxnId="{5C1B0467-165C-411D-9237-A2E5A79C3DBA}">
      <dgm:prSet/>
      <dgm:spPr/>
      <dgm:t>
        <a:bodyPr/>
        <a:lstStyle/>
        <a:p>
          <a:pPr rtl="1"/>
          <a:endParaRPr lang="ar-SA"/>
        </a:p>
      </dgm:t>
    </dgm:pt>
    <dgm:pt modelId="{6915F129-B540-4D43-AF7E-FAA22B6AFD48}" type="sibTrans" cxnId="{5C1B0467-165C-411D-9237-A2E5A79C3DBA}">
      <dgm:prSet/>
      <dgm:spPr/>
      <dgm:t>
        <a:bodyPr/>
        <a:lstStyle/>
        <a:p>
          <a:pPr rtl="1"/>
          <a:endParaRPr lang="ar-SA"/>
        </a:p>
      </dgm:t>
    </dgm:pt>
    <dgm:pt modelId="{4713F86E-6906-4A16-81F2-04C9B5BB6E85}" type="pres">
      <dgm:prSet presAssocID="{59076D68-3D5E-4D6F-ADF5-D86A618B7A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FF338AD-E8D4-42F7-90A8-BD61D77D3130}" type="pres">
      <dgm:prSet presAssocID="{B1C65CA0-BB88-492D-A8C1-F11A3F561BD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B1AA13D-1A87-46DF-ABD5-3057044F6D02}" type="pres">
      <dgm:prSet presAssocID="{6AF96A1F-E615-49B7-B07E-678F18042A76}" presName="sibTrans" presStyleCnt="0"/>
      <dgm:spPr/>
    </dgm:pt>
    <dgm:pt modelId="{C3F13A9D-8205-42AC-8587-9B051409DF79}" type="pres">
      <dgm:prSet presAssocID="{FC6FB590-C6A3-4328-8FEB-B58485AF1D9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134DD57-92AF-4B2F-996F-5E9DEF01BEBC}" type="pres">
      <dgm:prSet presAssocID="{A5FAF628-5CD8-49CB-A72B-9F08C9CD3412}" presName="sibTrans" presStyleCnt="0"/>
      <dgm:spPr/>
    </dgm:pt>
    <dgm:pt modelId="{3698A00D-3036-48CF-A587-1762E0ACA9C2}" type="pres">
      <dgm:prSet presAssocID="{8AC54B59-7431-45EC-BCBF-82E06ACE596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EEB2494-43E6-4B8C-BBB9-4CB2CB692C65}" type="pres">
      <dgm:prSet presAssocID="{66408F8C-8761-436F-BD76-87675A63CF1A}" presName="sibTrans" presStyleCnt="0"/>
      <dgm:spPr/>
    </dgm:pt>
    <dgm:pt modelId="{280B3C87-73B9-4B2F-8E27-A5D2DDC427E6}" type="pres">
      <dgm:prSet presAssocID="{53CB72D2-1E84-48E6-973A-E082ACDF82A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DA6F0D0-4E52-4220-A8F1-7E35B5887BAA}" type="pres">
      <dgm:prSet presAssocID="{1A4301E2-E1D3-413B-85A9-5A223D5AE210}" presName="sibTrans" presStyleCnt="0"/>
      <dgm:spPr/>
    </dgm:pt>
    <dgm:pt modelId="{6031A152-0C8F-4144-8962-F990E88C2D06}" type="pres">
      <dgm:prSet presAssocID="{E1C9AFBC-C454-4166-8D90-3B2CF67C478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8D7B144-D557-4503-BD26-8D9D279096A2}" type="presOf" srcId="{8AC54B59-7431-45EC-BCBF-82E06ACE5966}" destId="{3698A00D-3036-48CF-A587-1762E0ACA9C2}" srcOrd="0" destOrd="0" presId="urn:microsoft.com/office/officeart/2005/8/layout/default"/>
    <dgm:cxn modelId="{F76E934E-0E8B-4010-A0A7-47B941A5EBBE}" srcId="{59076D68-3D5E-4D6F-ADF5-D86A618B7A61}" destId="{53CB72D2-1E84-48E6-973A-E082ACDF82AA}" srcOrd="3" destOrd="0" parTransId="{80FB090F-36A0-4F90-B89F-4707118C6338}" sibTransId="{1A4301E2-E1D3-413B-85A9-5A223D5AE210}"/>
    <dgm:cxn modelId="{EF5F9E0B-34C8-48E8-9079-D7043812AC67}" type="presOf" srcId="{E1C9AFBC-C454-4166-8D90-3B2CF67C4788}" destId="{6031A152-0C8F-4144-8962-F990E88C2D06}" srcOrd="0" destOrd="0" presId="urn:microsoft.com/office/officeart/2005/8/layout/default"/>
    <dgm:cxn modelId="{59D530E3-275D-4786-A98A-9E81A79945FA}" type="presOf" srcId="{B1C65CA0-BB88-492D-A8C1-F11A3F561BD3}" destId="{3FF338AD-E8D4-42F7-90A8-BD61D77D3130}" srcOrd="0" destOrd="0" presId="urn:microsoft.com/office/officeart/2005/8/layout/default"/>
    <dgm:cxn modelId="{1085B8F5-93F0-4659-A380-04CFBC9221BB}" type="presOf" srcId="{53CB72D2-1E84-48E6-973A-E082ACDF82AA}" destId="{280B3C87-73B9-4B2F-8E27-A5D2DDC427E6}" srcOrd="0" destOrd="0" presId="urn:microsoft.com/office/officeart/2005/8/layout/default"/>
    <dgm:cxn modelId="{5C1B0467-165C-411D-9237-A2E5A79C3DBA}" srcId="{59076D68-3D5E-4D6F-ADF5-D86A618B7A61}" destId="{E1C9AFBC-C454-4166-8D90-3B2CF67C4788}" srcOrd="4" destOrd="0" parTransId="{F744C43F-3346-46E6-9624-2315796F1DEF}" sibTransId="{6915F129-B540-4D43-AF7E-FAA22B6AFD48}"/>
    <dgm:cxn modelId="{4757CA08-6222-4EEA-89F2-DB8D5CF402D1}" type="presOf" srcId="{59076D68-3D5E-4D6F-ADF5-D86A618B7A61}" destId="{4713F86E-6906-4A16-81F2-04C9B5BB6E85}" srcOrd="0" destOrd="0" presId="urn:microsoft.com/office/officeart/2005/8/layout/default"/>
    <dgm:cxn modelId="{3C4E4D0A-7A76-4483-B1BE-DC47A19117F2}" type="presOf" srcId="{FC6FB590-C6A3-4328-8FEB-B58485AF1D9E}" destId="{C3F13A9D-8205-42AC-8587-9B051409DF79}" srcOrd="0" destOrd="0" presId="urn:microsoft.com/office/officeart/2005/8/layout/default"/>
    <dgm:cxn modelId="{3FB9B218-2CCA-4278-B011-752E6BD5492E}" srcId="{59076D68-3D5E-4D6F-ADF5-D86A618B7A61}" destId="{FC6FB590-C6A3-4328-8FEB-B58485AF1D9E}" srcOrd="1" destOrd="0" parTransId="{9C55950A-9C00-4DB0-931F-B1EB2C13EA09}" sibTransId="{A5FAF628-5CD8-49CB-A72B-9F08C9CD3412}"/>
    <dgm:cxn modelId="{9CB815CC-7CFE-4A0D-8A38-E57BF9968E23}" srcId="{59076D68-3D5E-4D6F-ADF5-D86A618B7A61}" destId="{B1C65CA0-BB88-492D-A8C1-F11A3F561BD3}" srcOrd="0" destOrd="0" parTransId="{E722614E-F2D7-43D6-9FB1-54F0AAAD59AA}" sibTransId="{6AF96A1F-E615-49B7-B07E-678F18042A76}"/>
    <dgm:cxn modelId="{A2F5CF51-CE94-42D9-964F-D5B9840C81C4}" srcId="{59076D68-3D5E-4D6F-ADF5-D86A618B7A61}" destId="{8AC54B59-7431-45EC-BCBF-82E06ACE5966}" srcOrd="2" destOrd="0" parTransId="{478653B5-C110-4C5F-840F-3410A9828A76}" sibTransId="{66408F8C-8761-436F-BD76-87675A63CF1A}"/>
    <dgm:cxn modelId="{639F5AEE-C801-4B1A-8C6C-F2B3418173B2}" type="presParOf" srcId="{4713F86E-6906-4A16-81F2-04C9B5BB6E85}" destId="{3FF338AD-E8D4-42F7-90A8-BD61D77D3130}" srcOrd="0" destOrd="0" presId="urn:microsoft.com/office/officeart/2005/8/layout/default"/>
    <dgm:cxn modelId="{6F311040-DBAB-41A0-9F26-61C42803D5FE}" type="presParOf" srcId="{4713F86E-6906-4A16-81F2-04C9B5BB6E85}" destId="{1B1AA13D-1A87-46DF-ABD5-3057044F6D02}" srcOrd="1" destOrd="0" presId="urn:microsoft.com/office/officeart/2005/8/layout/default"/>
    <dgm:cxn modelId="{17897385-513B-4C70-B542-41D7620F5D19}" type="presParOf" srcId="{4713F86E-6906-4A16-81F2-04C9B5BB6E85}" destId="{C3F13A9D-8205-42AC-8587-9B051409DF79}" srcOrd="2" destOrd="0" presId="urn:microsoft.com/office/officeart/2005/8/layout/default"/>
    <dgm:cxn modelId="{4F866EB7-ADC2-4DF5-BC36-2BFA40E1588A}" type="presParOf" srcId="{4713F86E-6906-4A16-81F2-04C9B5BB6E85}" destId="{B134DD57-92AF-4B2F-996F-5E9DEF01BEBC}" srcOrd="3" destOrd="0" presId="urn:microsoft.com/office/officeart/2005/8/layout/default"/>
    <dgm:cxn modelId="{B5A26B15-261A-4822-BBFE-C5C879DF9B8D}" type="presParOf" srcId="{4713F86E-6906-4A16-81F2-04C9B5BB6E85}" destId="{3698A00D-3036-48CF-A587-1762E0ACA9C2}" srcOrd="4" destOrd="0" presId="urn:microsoft.com/office/officeart/2005/8/layout/default"/>
    <dgm:cxn modelId="{D38B7B28-E5BA-49EF-93C8-B79782E6F63B}" type="presParOf" srcId="{4713F86E-6906-4A16-81F2-04C9B5BB6E85}" destId="{CEEB2494-43E6-4B8C-BBB9-4CB2CB692C65}" srcOrd="5" destOrd="0" presId="urn:microsoft.com/office/officeart/2005/8/layout/default"/>
    <dgm:cxn modelId="{7D519D32-7229-40FC-A867-B259AD5C7BC2}" type="presParOf" srcId="{4713F86E-6906-4A16-81F2-04C9B5BB6E85}" destId="{280B3C87-73B9-4B2F-8E27-A5D2DDC427E6}" srcOrd="6" destOrd="0" presId="urn:microsoft.com/office/officeart/2005/8/layout/default"/>
    <dgm:cxn modelId="{9415A2F7-B2B1-44A7-8758-17BE239F40E9}" type="presParOf" srcId="{4713F86E-6906-4A16-81F2-04C9B5BB6E85}" destId="{DDA6F0D0-4E52-4220-A8F1-7E35B5887BAA}" srcOrd="7" destOrd="0" presId="urn:microsoft.com/office/officeart/2005/8/layout/default"/>
    <dgm:cxn modelId="{75A19D9D-974B-4F04-9D89-D40233424FC0}" type="presParOf" srcId="{4713F86E-6906-4A16-81F2-04C9B5BB6E85}" destId="{6031A152-0C8F-4144-8962-F990E88C2D0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1B2C53-28F0-4CEC-B2F7-90AE4C8DE9FE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SA"/>
        </a:p>
      </dgm:t>
    </dgm:pt>
    <dgm:pt modelId="{ED55CE95-B45C-4EF3-BDDC-02E0E5310AD7}">
      <dgm:prSet phldrT="[نص]"/>
      <dgm:spPr/>
      <dgm:t>
        <a:bodyPr/>
        <a:lstStyle/>
        <a:p>
          <a:pPr rtl="1"/>
          <a:r>
            <a:rPr lang="ar-SA" dirty="0" smtClean="0"/>
            <a:t>... </a:t>
          </a:r>
          <a:r>
            <a:rPr lang="ar-SA" dirty="0" err="1" smtClean="0"/>
            <a:t>مادمت</a:t>
          </a:r>
          <a:r>
            <a:rPr lang="ar-SA" dirty="0" smtClean="0"/>
            <a:t> حيا</a:t>
          </a:r>
          <a:endParaRPr lang="ar-SA" dirty="0"/>
        </a:p>
      </dgm:t>
    </dgm:pt>
    <dgm:pt modelId="{A507B160-DD44-45F4-9174-A8464144A1EB}" type="parTrans" cxnId="{4F820BF3-6993-418B-BF1C-35DEA2B82CF1}">
      <dgm:prSet/>
      <dgm:spPr/>
      <dgm:t>
        <a:bodyPr/>
        <a:lstStyle/>
        <a:p>
          <a:pPr rtl="1"/>
          <a:endParaRPr lang="ar-SA"/>
        </a:p>
      </dgm:t>
    </dgm:pt>
    <dgm:pt modelId="{4C55E1BF-CC0E-427B-841D-217E4D2900F8}" type="sibTrans" cxnId="{4F820BF3-6993-418B-BF1C-35DEA2B82CF1}">
      <dgm:prSet/>
      <dgm:spPr/>
      <dgm:t>
        <a:bodyPr/>
        <a:lstStyle/>
        <a:p>
          <a:pPr rtl="1"/>
          <a:endParaRPr lang="ar-SA"/>
        </a:p>
      </dgm:t>
    </dgm:pt>
    <dgm:pt modelId="{672630F5-FD38-4FA5-9916-3D9E98989F16}">
      <dgm:prSet phldrT="[نص]"/>
      <dgm:spPr/>
      <dgm:t>
        <a:bodyPr/>
        <a:lstStyle/>
        <a:p>
          <a:pPr rtl="1"/>
          <a:r>
            <a:rPr lang="ar-SA" dirty="0" smtClean="0"/>
            <a:t>لن نبرح عليه عاكفين</a:t>
          </a:r>
          <a:endParaRPr lang="ar-SA" dirty="0"/>
        </a:p>
      </dgm:t>
    </dgm:pt>
    <dgm:pt modelId="{07A81B95-A3BB-4588-BF4F-04FC2ED478A4}" type="parTrans" cxnId="{835E65ED-66DB-4B43-9865-2DF44DAFB70F}">
      <dgm:prSet/>
      <dgm:spPr/>
      <dgm:t>
        <a:bodyPr/>
        <a:lstStyle/>
        <a:p>
          <a:pPr rtl="1"/>
          <a:endParaRPr lang="ar-SA"/>
        </a:p>
      </dgm:t>
    </dgm:pt>
    <dgm:pt modelId="{FEBB1E0C-1CC6-495E-B599-814032643693}" type="sibTrans" cxnId="{835E65ED-66DB-4B43-9865-2DF44DAFB70F}">
      <dgm:prSet/>
      <dgm:spPr/>
      <dgm:t>
        <a:bodyPr/>
        <a:lstStyle/>
        <a:p>
          <a:pPr rtl="1"/>
          <a:endParaRPr lang="ar-SA"/>
        </a:p>
      </dgm:t>
    </dgm:pt>
    <dgm:pt modelId="{CF7D8C95-86C9-44A4-B4C6-5F1B1D5C60B6}">
      <dgm:prSet phldrT="[نص]"/>
      <dgm:spPr/>
      <dgm:t>
        <a:bodyPr/>
        <a:lstStyle/>
        <a:p>
          <a:pPr rtl="1"/>
          <a:r>
            <a:rPr lang="ar-SA" dirty="0" smtClean="0"/>
            <a:t>لايزالون مختلفين</a:t>
          </a:r>
          <a:endParaRPr lang="ar-SA" dirty="0"/>
        </a:p>
      </dgm:t>
    </dgm:pt>
    <dgm:pt modelId="{3454A825-A042-4356-8FC0-E7BB88A30960}" type="parTrans" cxnId="{B42DF2E4-3B19-440D-8FB5-571237A6E118}">
      <dgm:prSet/>
      <dgm:spPr/>
      <dgm:t>
        <a:bodyPr/>
        <a:lstStyle/>
        <a:p>
          <a:pPr rtl="1"/>
          <a:endParaRPr lang="ar-SA"/>
        </a:p>
      </dgm:t>
    </dgm:pt>
    <dgm:pt modelId="{799DA0D1-B523-49A1-B554-3F6A63605478}" type="sibTrans" cxnId="{B42DF2E4-3B19-440D-8FB5-571237A6E118}">
      <dgm:prSet/>
      <dgm:spPr/>
      <dgm:t>
        <a:bodyPr/>
        <a:lstStyle/>
        <a:p>
          <a:pPr rtl="1"/>
          <a:endParaRPr lang="ar-SA"/>
        </a:p>
      </dgm:t>
    </dgm:pt>
    <dgm:pt modelId="{392BCEB3-95B7-402B-87AD-59D72C04C1A6}">
      <dgm:prSet phldrT="[نص]"/>
      <dgm:spPr/>
      <dgm:t>
        <a:bodyPr/>
        <a:lstStyle/>
        <a:p>
          <a:pPr rtl="1"/>
          <a:r>
            <a:rPr lang="ar-SA" dirty="0" smtClean="0"/>
            <a:t>صار الطالبان طيبين</a:t>
          </a:r>
          <a:endParaRPr lang="ar-SA" dirty="0"/>
        </a:p>
      </dgm:t>
    </dgm:pt>
    <dgm:pt modelId="{3BA19428-0E8A-4F31-BD51-8BF6F3FE7BC7}" type="parTrans" cxnId="{4BEE14FC-58D0-4998-B40D-7B3B26D00B65}">
      <dgm:prSet/>
      <dgm:spPr/>
      <dgm:t>
        <a:bodyPr/>
        <a:lstStyle/>
        <a:p>
          <a:pPr rtl="1"/>
          <a:endParaRPr lang="ar-SA"/>
        </a:p>
      </dgm:t>
    </dgm:pt>
    <dgm:pt modelId="{7CB49906-7E14-4E75-AC5B-1A2436750356}" type="sibTrans" cxnId="{4BEE14FC-58D0-4998-B40D-7B3B26D00B65}">
      <dgm:prSet/>
      <dgm:spPr/>
      <dgm:t>
        <a:bodyPr/>
        <a:lstStyle/>
        <a:p>
          <a:pPr rtl="1"/>
          <a:endParaRPr lang="ar-SA"/>
        </a:p>
      </dgm:t>
    </dgm:pt>
    <dgm:pt modelId="{90C48A09-16AB-4B0F-8BA1-F6DDCAC8ACCD}">
      <dgm:prSet phldrT="[نص]"/>
      <dgm:spPr/>
      <dgm:t>
        <a:bodyPr/>
        <a:lstStyle/>
        <a:p>
          <a:pPr rtl="1"/>
          <a:r>
            <a:rPr lang="ar-SA" dirty="0" smtClean="0"/>
            <a:t>لست عليهم بمسيطر</a:t>
          </a:r>
          <a:endParaRPr lang="ar-SA" dirty="0"/>
        </a:p>
      </dgm:t>
    </dgm:pt>
    <dgm:pt modelId="{8FCC643E-4658-4904-9732-8DF3C40F716A}" type="parTrans" cxnId="{B2B3CC00-69AA-47F8-8C7F-C6395C75849B}">
      <dgm:prSet/>
      <dgm:spPr/>
      <dgm:t>
        <a:bodyPr/>
        <a:lstStyle/>
        <a:p>
          <a:pPr rtl="1"/>
          <a:endParaRPr lang="ar-SA"/>
        </a:p>
      </dgm:t>
    </dgm:pt>
    <dgm:pt modelId="{B1A43FD4-429D-40FF-8F9D-9480575258A5}" type="sibTrans" cxnId="{B2B3CC00-69AA-47F8-8C7F-C6395C75849B}">
      <dgm:prSet/>
      <dgm:spPr/>
      <dgm:t>
        <a:bodyPr/>
        <a:lstStyle/>
        <a:p>
          <a:pPr rtl="1"/>
          <a:endParaRPr lang="ar-SA"/>
        </a:p>
      </dgm:t>
    </dgm:pt>
    <dgm:pt modelId="{16E6963B-9A12-4C92-8589-C264647AB5DE}" type="pres">
      <dgm:prSet presAssocID="{C31B2C53-28F0-4CEC-B2F7-90AE4C8DE9F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11FDF53-8F0D-4F9F-BBF1-3EC4807E9988}" type="pres">
      <dgm:prSet presAssocID="{ED55CE95-B45C-4EF3-BDDC-02E0E5310AD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CF858D6-CF89-4D2B-AC9A-22F983970BEA}" type="pres">
      <dgm:prSet presAssocID="{4C55E1BF-CC0E-427B-841D-217E4D2900F8}" presName="sibTrans" presStyleCnt="0"/>
      <dgm:spPr/>
    </dgm:pt>
    <dgm:pt modelId="{13DB0B1B-882F-4209-8DAB-C471ABE8DF14}" type="pres">
      <dgm:prSet presAssocID="{672630F5-FD38-4FA5-9916-3D9E98989F1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51A5409-1A07-458A-A86C-1D805F636E1E}" type="pres">
      <dgm:prSet presAssocID="{FEBB1E0C-1CC6-495E-B599-814032643693}" presName="sibTrans" presStyleCnt="0"/>
      <dgm:spPr/>
    </dgm:pt>
    <dgm:pt modelId="{8D478F36-571A-4E65-AD5D-8DF9E44DA5EF}" type="pres">
      <dgm:prSet presAssocID="{CF7D8C95-86C9-44A4-B4C6-5F1B1D5C60B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D3FE855-3AAC-4AFB-A7E4-7021A9E6C67A}" type="pres">
      <dgm:prSet presAssocID="{799DA0D1-B523-49A1-B554-3F6A63605478}" presName="sibTrans" presStyleCnt="0"/>
      <dgm:spPr/>
    </dgm:pt>
    <dgm:pt modelId="{207277D5-50A6-49E1-BF76-3AA75B37C56E}" type="pres">
      <dgm:prSet presAssocID="{392BCEB3-95B7-402B-87AD-59D72C04C1A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DCB0A6B-2360-4DBE-8638-D6200C5B296D}" type="pres">
      <dgm:prSet presAssocID="{7CB49906-7E14-4E75-AC5B-1A2436750356}" presName="sibTrans" presStyleCnt="0"/>
      <dgm:spPr/>
    </dgm:pt>
    <dgm:pt modelId="{6F624A5B-11FA-4266-907C-E735A9BD8EDE}" type="pres">
      <dgm:prSet presAssocID="{90C48A09-16AB-4B0F-8BA1-F6DDCAC8ACC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2B3CC00-69AA-47F8-8C7F-C6395C75849B}" srcId="{C31B2C53-28F0-4CEC-B2F7-90AE4C8DE9FE}" destId="{90C48A09-16AB-4B0F-8BA1-F6DDCAC8ACCD}" srcOrd="4" destOrd="0" parTransId="{8FCC643E-4658-4904-9732-8DF3C40F716A}" sibTransId="{B1A43FD4-429D-40FF-8F9D-9480575258A5}"/>
    <dgm:cxn modelId="{4BEE14FC-58D0-4998-B40D-7B3B26D00B65}" srcId="{C31B2C53-28F0-4CEC-B2F7-90AE4C8DE9FE}" destId="{392BCEB3-95B7-402B-87AD-59D72C04C1A6}" srcOrd="3" destOrd="0" parTransId="{3BA19428-0E8A-4F31-BD51-8BF6F3FE7BC7}" sibTransId="{7CB49906-7E14-4E75-AC5B-1A2436750356}"/>
    <dgm:cxn modelId="{835E65ED-66DB-4B43-9865-2DF44DAFB70F}" srcId="{C31B2C53-28F0-4CEC-B2F7-90AE4C8DE9FE}" destId="{672630F5-FD38-4FA5-9916-3D9E98989F16}" srcOrd="1" destOrd="0" parTransId="{07A81B95-A3BB-4588-BF4F-04FC2ED478A4}" sibTransId="{FEBB1E0C-1CC6-495E-B599-814032643693}"/>
    <dgm:cxn modelId="{6E1B9B92-A829-4EDF-8190-156859752B9C}" type="presOf" srcId="{90C48A09-16AB-4B0F-8BA1-F6DDCAC8ACCD}" destId="{6F624A5B-11FA-4266-907C-E735A9BD8EDE}" srcOrd="0" destOrd="0" presId="urn:microsoft.com/office/officeart/2005/8/layout/default"/>
    <dgm:cxn modelId="{4ED32601-4868-4792-BBEE-82D0CF185C43}" type="presOf" srcId="{CF7D8C95-86C9-44A4-B4C6-5F1B1D5C60B6}" destId="{8D478F36-571A-4E65-AD5D-8DF9E44DA5EF}" srcOrd="0" destOrd="0" presId="urn:microsoft.com/office/officeart/2005/8/layout/default"/>
    <dgm:cxn modelId="{5B104B67-BAB8-41AD-86D0-6253CED9FF7F}" type="presOf" srcId="{ED55CE95-B45C-4EF3-BDDC-02E0E5310AD7}" destId="{711FDF53-8F0D-4F9F-BBF1-3EC4807E9988}" srcOrd="0" destOrd="0" presId="urn:microsoft.com/office/officeart/2005/8/layout/default"/>
    <dgm:cxn modelId="{3948E6AF-21C5-4307-B8CE-BC688628E64F}" type="presOf" srcId="{C31B2C53-28F0-4CEC-B2F7-90AE4C8DE9FE}" destId="{16E6963B-9A12-4C92-8589-C264647AB5DE}" srcOrd="0" destOrd="0" presId="urn:microsoft.com/office/officeart/2005/8/layout/default"/>
    <dgm:cxn modelId="{4F820BF3-6993-418B-BF1C-35DEA2B82CF1}" srcId="{C31B2C53-28F0-4CEC-B2F7-90AE4C8DE9FE}" destId="{ED55CE95-B45C-4EF3-BDDC-02E0E5310AD7}" srcOrd="0" destOrd="0" parTransId="{A507B160-DD44-45F4-9174-A8464144A1EB}" sibTransId="{4C55E1BF-CC0E-427B-841D-217E4D2900F8}"/>
    <dgm:cxn modelId="{D19D07B6-8D6B-4C4C-B828-F5B8D9569B6A}" type="presOf" srcId="{392BCEB3-95B7-402B-87AD-59D72C04C1A6}" destId="{207277D5-50A6-49E1-BF76-3AA75B37C56E}" srcOrd="0" destOrd="0" presId="urn:microsoft.com/office/officeart/2005/8/layout/default"/>
    <dgm:cxn modelId="{B42DF2E4-3B19-440D-8FB5-571237A6E118}" srcId="{C31B2C53-28F0-4CEC-B2F7-90AE4C8DE9FE}" destId="{CF7D8C95-86C9-44A4-B4C6-5F1B1D5C60B6}" srcOrd="2" destOrd="0" parTransId="{3454A825-A042-4356-8FC0-E7BB88A30960}" sibTransId="{799DA0D1-B523-49A1-B554-3F6A63605478}"/>
    <dgm:cxn modelId="{CAEEB475-AC8F-4603-8B70-E6D26D387768}" type="presOf" srcId="{672630F5-FD38-4FA5-9916-3D9E98989F16}" destId="{13DB0B1B-882F-4209-8DAB-C471ABE8DF14}" srcOrd="0" destOrd="0" presId="urn:microsoft.com/office/officeart/2005/8/layout/default"/>
    <dgm:cxn modelId="{D35577E0-6808-4CD5-91E2-E34813B66E45}" type="presParOf" srcId="{16E6963B-9A12-4C92-8589-C264647AB5DE}" destId="{711FDF53-8F0D-4F9F-BBF1-3EC4807E9988}" srcOrd="0" destOrd="0" presId="urn:microsoft.com/office/officeart/2005/8/layout/default"/>
    <dgm:cxn modelId="{855232D6-1EDD-4C8C-A717-3C28B658125A}" type="presParOf" srcId="{16E6963B-9A12-4C92-8589-C264647AB5DE}" destId="{7CF858D6-CF89-4D2B-AC9A-22F983970BEA}" srcOrd="1" destOrd="0" presId="urn:microsoft.com/office/officeart/2005/8/layout/default"/>
    <dgm:cxn modelId="{965ADB7D-C29B-4229-B3A3-51C359E8C868}" type="presParOf" srcId="{16E6963B-9A12-4C92-8589-C264647AB5DE}" destId="{13DB0B1B-882F-4209-8DAB-C471ABE8DF14}" srcOrd="2" destOrd="0" presId="urn:microsoft.com/office/officeart/2005/8/layout/default"/>
    <dgm:cxn modelId="{6AA6F8FC-6001-4CB6-AB64-CA79DDA30DBE}" type="presParOf" srcId="{16E6963B-9A12-4C92-8589-C264647AB5DE}" destId="{951A5409-1A07-458A-A86C-1D805F636E1E}" srcOrd="3" destOrd="0" presId="urn:microsoft.com/office/officeart/2005/8/layout/default"/>
    <dgm:cxn modelId="{F89F86BE-9107-4B01-B0F6-C5FDA4408621}" type="presParOf" srcId="{16E6963B-9A12-4C92-8589-C264647AB5DE}" destId="{8D478F36-571A-4E65-AD5D-8DF9E44DA5EF}" srcOrd="4" destOrd="0" presId="urn:microsoft.com/office/officeart/2005/8/layout/default"/>
    <dgm:cxn modelId="{3C983FC9-BBA6-44F7-AC6B-AA82A1C2599B}" type="presParOf" srcId="{16E6963B-9A12-4C92-8589-C264647AB5DE}" destId="{2D3FE855-3AAC-4AFB-A7E4-7021A9E6C67A}" srcOrd="5" destOrd="0" presId="urn:microsoft.com/office/officeart/2005/8/layout/default"/>
    <dgm:cxn modelId="{D61D38CF-B71C-44D2-826E-7384B61B703E}" type="presParOf" srcId="{16E6963B-9A12-4C92-8589-C264647AB5DE}" destId="{207277D5-50A6-49E1-BF76-3AA75B37C56E}" srcOrd="6" destOrd="0" presId="urn:microsoft.com/office/officeart/2005/8/layout/default"/>
    <dgm:cxn modelId="{FCAA9947-2B4C-4CAC-91FE-53112983CB5D}" type="presParOf" srcId="{16E6963B-9A12-4C92-8589-C264647AB5DE}" destId="{EDCB0A6B-2360-4DBE-8638-D6200C5B296D}" srcOrd="7" destOrd="0" presId="urn:microsoft.com/office/officeart/2005/8/layout/default"/>
    <dgm:cxn modelId="{B1733DF6-2CAE-4E90-8A17-3AD6D0D1B8CA}" type="presParOf" srcId="{16E6963B-9A12-4C92-8589-C264647AB5DE}" destId="{6F624A5B-11FA-4266-907C-E735A9BD8ED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455853-51F9-4A0E-9A86-A7A7166D71F5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pPr rtl="1"/>
          <a:endParaRPr lang="ar-SA"/>
        </a:p>
      </dgm:t>
    </dgm:pt>
    <dgm:pt modelId="{89504640-91A7-480C-A8AA-ED332935431B}">
      <dgm:prSet/>
      <dgm:spPr/>
      <dgm:t>
        <a:bodyPr/>
        <a:lstStyle/>
        <a:p>
          <a:pPr rtl="1"/>
          <a:r>
            <a:rPr lang="ar-SA" dirty="0" smtClean="0"/>
            <a:t>هذه الأفعال ليس على حد سواء من حيث العمل ، هناك ما يعمل منها بدون شرط ، وهناك ما يعمل بشروط ، والعمل هو رفع المبتدأ ونصب الخبر . </a:t>
          </a:r>
          <a:endParaRPr lang="ar-SA" dirty="0"/>
        </a:p>
      </dgm:t>
    </dgm:pt>
    <dgm:pt modelId="{633B4C6B-F75C-4CD2-98AE-81E495A9AB9A}" type="parTrans" cxnId="{7C24908C-405F-4FF7-9651-BE2CD27520C6}">
      <dgm:prSet/>
      <dgm:spPr/>
      <dgm:t>
        <a:bodyPr/>
        <a:lstStyle/>
        <a:p>
          <a:pPr rtl="1"/>
          <a:endParaRPr lang="ar-SA"/>
        </a:p>
      </dgm:t>
    </dgm:pt>
    <dgm:pt modelId="{7002208F-8937-4295-ABE1-DF90F884FBC6}" type="sibTrans" cxnId="{7C24908C-405F-4FF7-9651-BE2CD27520C6}">
      <dgm:prSet/>
      <dgm:spPr/>
      <dgm:t>
        <a:bodyPr/>
        <a:lstStyle/>
        <a:p>
          <a:pPr rtl="1"/>
          <a:endParaRPr lang="ar-SA"/>
        </a:p>
      </dgm:t>
    </dgm:pt>
    <dgm:pt modelId="{278B67B7-58CF-4680-96A1-C462F03492B7}" type="pres">
      <dgm:prSet presAssocID="{34455853-51F9-4A0E-9A86-A7A7166D71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BF0B12B-4383-40E8-8C90-CAEE0FEF78FF}" type="pres">
      <dgm:prSet presAssocID="{89504640-91A7-480C-A8AA-ED332935431B}" presName="parentText" presStyleLbl="node1" presStyleIdx="0" presStyleCnt="1" custScaleX="86364" custScaleY="6891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C24908C-405F-4FF7-9651-BE2CD27520C6}" srcId="{34455853-51F9-4A0E-9A86-A7A7166D71F5}" destId="{89504640-91A7-480C-A8AA-ED332935431B}" srcOrd="0" destOrd="0" parTransId="{633B4C6B-F75C-4CD2-98AE-81E495A9AB9A}" sibTransId="{7002208F-8937-4295-ABE1-DF90F884FBC6}"/>
    <dgm:cxn modelId="{21D8F490-E505-40BA-B7F3-DF9120C8A25D}" type="presOf" srcId="{89504640-91A7-480C-A8AA-ED332935431B}" destId="{1BF0B12B-4383-40E8-8C90-CAEE0FEF78FF}" srcOrd="0" destOrd="0" presId="urn:microsoft.com/office/officeart/2005/8/layout/vList2"/>
    <dgm:cxn modelId="{C601CD01-82F0-4803-9FC0-358DFCDD410F}" type="presOf" srcId="{34455853-51F9-4A0E-9A86-A7A7166D71F5}" destId="{278B67B7-58CF-4680-96A1-C462F03492B7}" srcOrd="0" destOrd="0" presId="urn:microsoft.com/office/officeart/2005/8/layout/vList2"/>
    <dgm:cxn modelId="{051041D4-BA16-427E-A680-8CBDD69F89C2}" type="presParOf" srcId="{278B67B7-58CF-4680-96A1-C462F03492B7}" destId="{1BF0B12B-4383-40E8-8C90-CAEE0FEF78F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0D94C7-9B75-4E0C-BE3D-43C92CCE3B6E}" type="doc">
      <dgm:prSet loTypeId="urn:microsoft.com/office/officeart/2008/layout/AlternatingHexagons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FE08FE8C-5420-46D8-BDB3-5BB5F780D840}">
      <dgm:prSet phldrT="[نص]"/>
      <dgm:spPr/>
      <dgm:t>
        <a:bodyPr/>
        <a:lstStyle/>
        <a:p>
          <a:pPr rtl="1"/>
          <a:r>
            <a:rPr lang="ar-SA" dirty="0" smtClean="0"/>
            <a:t>إنّ</a:t>
          </a:r>
          <a:endParaRPr lang="ar-SA" dirty="0"/>
        </a:p>
      </dgm:t>
    </dgm:pt>
    <dgm:pt modelId="{0E202763-ED2D-4805-BDD9-CDF6D9988A4E}" type="parTrans" cxnId="{E7A8C8AE-A574-4DDC-97C1-A7DD89A4AC51}">
      <dgm:prSet/>
      <dgm:spPr/>
      <dgm:t>
        <a:bodyPr/>
        <a:lstStyle/>
        <a:p>
          <a:pPr rtl="1"/>
          <a:endParaRPr lang="ar-SA"/>
        </a:p>
      </dgm:t>
    </dgm:pt>
    <dgm:pt modelId="{491627E3-B321-42FE-81D6-7ED59BBC3D94}" type="sibTrans" cxnId="{E7A8C8AE-A574-4DDC-97C1-A7DD89A4AC51}">
      <dgm:prSet/>
      <dgm:spPr/>
      <dgm:t>
        <a:bodyPr/>
        <a:lstStyle/>
        <a:p>
          <a:pPr rtl="1"/>
          <a:r>
            <a:rPr lang="ar-SA" dirty="0" smtClean="0"/>
            <a:t>أنّ</a:t>
          </a:r>
          <a:endParaRPr lang="ar-SA" dirty="0"/>
        </a:p>
      </dgm:t>
    </dgm:pt>
    <dgm:pt modelId="{A117E041-7DBD-432E-B38D-E0E5B2278A57}">
      <dgm:prSet phldrT="[نص]" phldr="1"/>
      <dgm:spPr/>
      <dgm:t>
        <a:bodyPr/>
        <a:lstStyle/>
        <a:p>
          <a:pPr rtl="1"/>
          <a:endParaRPr lang="ar-SA" dirty="0"/>
        </a:p>
      </dgm:t>
    </dgm:pt>
    <dgm:pt modelId="{BFA16137-B18E-40DD-871A-F459266E3CE7}" type="parTrans" cxnId="{52F0BED6-7C5B-4346-A026-713E9321F32C}">
      <dgm:prSet/>
      <dgm:spPr/>
      <dgm:t>
        <a:bodyPr/>
        <a:lstStyle/>
        <a:p>
          <a:pPr rtl="1"/>
          <a:endParaRPr lang="ar-SA"/>
        </a:p>
      </dgm:t>
    </dgm:pt>
    <dgm:pt modelId="{81EC496A-5E1F-4E0D-963E-C4A9E115BCBC}" type="sibTrans" cxnId="{52F0BED6-7C5B-4346-A026-713E9321F32C}">
      <dgm:prSet/>
      <dgm:spPr/>
      <dgm:t>
        <a:bodyPr/>
        <a:lstStyle/>
        <a:p>
          <a:pPr rtl="1"/>
          <a:endParaRPr lang="ar-SA"/>
        </a:p>
      </dgm:t>
    </dgm:pt>
    <dgm:pt modelId="{ED7286EF-6C0A-47B8-8128-CFCB06CC8AD9}">
      <dgm:prSet phldrT="[نص]"/>
      <dgm:spPr/>
      <dgm:t>
        <a:bodyPr/>
        <a:lstStyle/>
        <a:p>
          <a:pPr rtl="1"/>
          <a:r>
            <a:rPr lang="ar-SA" dirty="0" smtClean="0"/>
            <a:t>لعل</a:t>
          </a:r>
          <a:endParaRPr lang="ar-SA" dirty="0"/>
        </a:p>
      </dgm:t>
    </dgm:pt>
    <dgm:pt modelId="{DA91CF8D-7179-45FE-A2FB-136B27A285B9}" type="parTrans" cxnId="{45F9BB7F-4679-4042-96EA-1A9C09CF35AC}">
      <dgm:prSet/>
      <dgm:spPr/>
      <dgm:t>
        <a:bodyPr/>
        <a:lstStyle/>
        <a:p>
          <a:pPr rtl="1"/>
          <a:endParaRPr lang="ar-SA"/>
        </a:p>
      </dgm:t>
    </dgm:pt>
    <dgm:pt modelId="{4AEDCAEE-A088-45C5-AEE3-ED59426A536B}" type="sibTrans" cxnId="{45F9BB7F-4679-4042-96EA-1A9C09CF35AC}">
      <dgm:prSet/>
      <dgm:spPr/>
      <dgm:t>
        <a:bodyPr/>
        <a:lstStyle/>
        <a:p>
          <a:pPr rtl="1"/>
          <a:r>
            <a:rPr lang="ar-SA" dirty="0" smtClean="0"/>
            <a:t>ليت</a:t>
          </a:r>
          <a:endParaRPr lang="ar-SA" dirty="0"/>
        </a:p>
      </dgm:t>
    </dgm:pt>
    <dgm:pt modelId="{F677C807-DC25-433F-AC9C-2288C2D4B81F}">
      <dgm:prSet phldrT="[نص]" phldr="1"/>
      <dgm:spPr/>
      <dgm:t>
        <a:bodyPr/>
        <a:lstStyle/>
        <a:p>
          <a:pPr rtl="1"/>
          <a:endParaRPr lang="ar-SA"/>
        </a:p>
      </dgm:t>
    </dgm:pt>
    <dgm:pt modelId="{244BFC2E-6CCD-434F-9DDD-D7D501C0181A}" type="parTrans" cxnId="{EB6088FA-C039-44E3-B683-6121F7B07F56}">
      <dgm:prSet/>
      <dgm:spPr/>
      <dgm:t>
        <a:bodyPr/>
        <a:lstStyle/>
        <a:p>
          <a:pPr rtl="1"/>
          <a:endParaRPr lang="ar-SA"/>
        </a:p>
      </dgm:t>
    </dgm:pt>
    <dgm:pt modelId="{2A961CAE-B79C-42C1-B85C-A7B48A641F38}" type="sibTrans" cxnId="{EB6088FA-C039-44E3-B683-6121F7B07F56}">
      <dgm:prSet/>
      <dgm:spPr/>
      <dgm:t>
        <a:bodyPr/>
        <a:lstStyle/>
        <a:p>
          <a:pPr rtl="1"/>
          <a:endParaRPr lang="ar-SA"/>
        </a:p>
      </dgm:t>
    </dgm:pt>
    <dgm:pt modelId="{30583C6E-EA76-4D1E-B458-3EC0B0BB9243}">
      <dgm:prSet phldrT="[نص]"/>
      <dgm:spPr/>
      <dgm:t>
        <a:bodyPr/>
        <a:lstStyle/>
        <a:p>
          <a:pPr rtl="1"/>
          <a:r>
            <a:rPr lang="ar-SA" dirty="0" smtClean="0"/>
            <a:t>لكنّ</a:t>
          </a:r>
          <a:endParaRPr lang="ar-SA" dirty="0"/>
        </a:p>
      </dgm:t>
    </dgm:pt>
    <dgm:pt modelId="{F63554A6-C2AC-48EB-B511-FD349EB14B62}" type="parTrans" cxnId="{9A894186-8DA0-4E57-B0DF-B8C7547721CC}">
      <dgm:prSet/>
      <dgm:spPr/>
      <dgm:t>
        <a:bodyPr/>
        <a:lstStyle/>
        <a:p>
          <a:pPr rtl="1"/>
          <a:endParaRPr lang="ar-SA"/>
        </a:p>
      </dgm:t>
    </dgm:pt>
    <dgm:pt modelId="{CC1F91DB-36AB-4FF0-B93A-842FE5EDEF63}" type="sibTrans" cxnId="{9A894186-8DA0-4E57-B0DF-B8C7547721CC}">
      <dgm:prSet/>
      <dgm:spPr/>
      <dgm:t>
        <a:bodyPr/>
        <a:lstStyle/>
        <a:p>
          <a:pPr rtl="1"/>
          <a:r>
            <a:rPr lang="ar-SA" dirty="0" smtClean="0"/>
            <a:t>كأنّ</a:t>
          </a:r>
          <a:endParaRPr lang="ar-SA" dirty="0"/>
        </a:p>
      </dgm:t>
    </dgm:pt>
    <dgm:pt modelId="{4773A118-BE7D-4775-B1B3-FDE6218A764E}">
      <dgm:prSet phldrT="[نص]" phldr="1"/>
      <dgm:spPr/>
      <dgm:t>
        <a:bodyPr/>
        <a:lstStyle/>
        <a:p>
          <a:pPr rtl="1"/>
          <a:endParaRPr lang="ar-SA" dirty="0"/>
        </a:p>
      </dgm:t>
    </dgm:pt>
    <dgm:pt modelId="{9E2B9454-54BC-4FCB-90E5-A15721F8690C}" type="parTrans" cxnId="{DBBE1BD9-411F-4E30-A509-2EAF635A032E}">
      <dgm:prSet/>
      <dgm:spPr/>
      <dgm:t>
        <a:bodyPr/>
        <a:lstStyle/>
        <a:p>
          <a:pPr rtl="1"/>
          <a:endParaRPr lang="ar-SA"/>
        </a:p>
      </dgm:t>
    </dgm:pt>
    <dgm:pt modelId="{B763D396-9309-45F1-AC3B-1302036BD910}" type="sibTrans" cxnId="{DBBE1BD9-411F-4E30-A509-2EAF635A032E}">
      <dgm:prSet/>
      <dgm:spPr/>
      <dgm:t>
        <a:bodyPr/>
        <a:lstStyle/>
        <a:p>
          <a:pPr rtl="1"/>
          <a:endParaRPr lang="ar-SA"/>
        </a:p>
      </dgm:t>
    </dgm:pt>
    <dgm:pt modelId="{B7E2768C-4222-4A01-B723-FCF2F6AA9114}" type="pres">
      <dgm:prSet presAssocID="{EC0D94C7-9B75-4E0C-BE3D-43C92CCE3B6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86CB95B2-9888-4F10-A49E-9E12FC5CC736}" type="pres">
      <dgm:prSet presAssocID="{FE08FE8C-5420-46D8-BDB3-5BB5F780D840}" presName="composite" presStyleCnt="0"/>
      <dgm:spPr/>
    </dgm:pt>
    <dgm:pt modelId="{28BEAAFB-A356-43E6-A24C-A5EB4C01C2A8}" type="pres">
      <dgm:prSet presAssocID="{FE08FE8C-5420-46D8-BDB3-5BB5F780D84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45D57FC-97D2-49D3-8BD1-D7FF4A3FEFDE}" type="pres">
      <dgm:prSet presAssocID="{FE08FE8C-5420-46D8-BDB3-5BB5F780D84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3B8BFD8-46B9-4B2D-B9D9-117B98760448}" type="pres">
      <dgm:prSet presAssocID="{FE08FE8C-5420-46D8-BDB3-5BB5F780D840}" presName="BalanceSpacing" presStyleCnt="0"/>
      <dgm:spPr/>
    </dgm:pt>
    <dgm:pt modelId="{2DB179AC-9DCD-47F1-B819-3D16790828C0}" type="pres">
      <dgm:prSet presAssocID="{FE08FE8C-5420-46D8-BDB3-5BB5F780D840}" presName="BalanceSpacing1" presStyleCnt="0"/>
      <dgm:spPr/>
    </dgm:pt>
    <dgm:pt modelId="{6DB4F7D8-6194-4186-A800-CDDF048B935A}" type="pres">
      <dgm:prSet presAssocID="{491627E3-B321-42FE-81D6-7ED59BBC3D94}" presName="Accent1Text" presStyleLbl="node1" presStyleIdx="1" presStyleCnt="6"/>
      <dgm:spPr/>
      <dgm:t>
        <a:bodyPr/>
        <a:lstStyle/>
        <a:p>
          <a:pPr rtl="1"/>
          <a:endParaRPr lang="ar-SA"/>
        </a:p>
      </dgm:t>
    </dgm:pt>
    <dgm:pt modelId="{A77203EE-4033-4088-A780-75DFBFD5E4FB}" type="pres">
      <dgm:prSet presAssocID="{491627E3-B321-42FE-81D6-7ED59BBC3D94}" presName="spaceBetweenRectangles" presStyleCnt="0"/>
      <dgm:spPr/>
    </dgm:pt>
    <dgm:pt modelId="{E890F3E4-0772-4B4F-A6F7-B1C92849AB3E}" type="pres">
      <dgm:prSet presAssocID="{ED7286EF-6C0A-47B8-8128-CFCB06CC8AD9}" presName="composite" presStyleCnt="0"/>
      <dgm:spPr/>
    </dgm:pt>
    <dgm:pt modelId="{038C66EB-9DF4-492C-8BAD-CC373AC3B71B}" type="pres">
      <dgm:prSet presAssocID="{ED7286EF-6C0A-47B8-8128-CFCB06CC8AD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E5D57B4-A6FB-44DB-8F5B-2F9ADCF78691}" type="pres">
      <dgm:prSet presAssocID="{ED7286EF-6C0A-47B8-8128-CFCB06CC8AD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F2FB29F-E72D-43C4-B738-176ACF3641AB}" type="pres">
      <dgm:prSet presAssocID="{ED7286EF-6C0A-47B8-8128-CFCB06CC8AD9}" presName="BalanceSpacing" presStyleCnt="0"/>
      <dgm:spPr/>
    </dgm:pt>
    <dgm:pt modelId="{BC467C7A-88DA-4C02-8315-29EAF84BDAF3}" type="pres">
      <dgm:prSet presAssocID="{ED7286EF-6C0A-47B8-8128-CFCB06CC8AD9}" presName="BalanceSpacing1" presStyleCnt="0"/>
      <dgm:spPr/>
    </dgm:pt>
    <dgm:pt modelId="{4D3AB4E6-EBD9-483F-86E9-A523C8DD6A0C}" type="pres">
      <dgm:prSet presAssocID="{4AEDCAEE-A088-45C5-AEE3-ED59426A536B}" presName="Accent1Text" presStyleLbl="node1" presStyleIdx="3" presStyleCnt="6"/>
      <dgm:spPr/>
      <dgm:t>
        <a:bodyPr/>
        <a:lstStyle/>
        <a:p>
          <a:pPr rtl="1"/>
          <a:endParaRPr lang="ar-SA"/>
        </a:p>
      </dgm:t>
    </dgm:pt>
    <dgm:pt modelId="{56490C2B-D46F-4885-AFA5-D2B1FB94E0A6}" type="pres">
      <dgm:prSet presAssocID="{4AEDCAEE-A088-45C5-AEE3-ED59426A536B}" presName="spaceBetweenRectangles" presStyleCnt="0"/>
      <dgm:spPr/>
    </dgm:pt>
    <dgm:pt modelId="{6061C088-86EC-41BD-81FD-A3F149212AA2}" type="pres">
      <dgm:prSet presAssocID="{30583C6E-EA76-4D1E-B458-3EC0B0BB9243}" presName="composite" presStyleCnt="0"/>
      <dgm:spPr/>
    </dgm:pt>
    <dgm:pt modelId="{E78AA9D6-1F13-4734-BE86-AFB750D5A949}" type="pres">
      <dgm:prSet presAssocID="{30583C6E-EA76-4D1E-B458-3EC0B0BB924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C6D035E-5C98-42A2-8FDA-068268D2FD66}" type="pres">
      <dgm:prSet presAssocID="{30583C6E-EA76-4D1E-B458-3EC0B0BB924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1B649FE-E30A-4752-AD51-360A40DBA642}" type="pres">
      <dgm:prSet presAssocID="{30583C6E-EA76-4D1E-B458-3EC0B0BB9243}" presName="BalanceSpacing" presStyleCnt="0"/>
      <dgm:spPr/>
    </dgm:pt>
    <dgm:pt modelId="{71128BD9-91C8-4D95-B169-CE4E20A9E18C}" type="pres">
      <dgm:prSet presAssocID="{30583C6E-EA76-4D1E-B458-3EC0B0BB9243}" presName="BalanceSpacing1" presStyleCnt="0"/>
      <dgm:spPr/>
    </dgm:pt>
    <dgm:pt modelId="{E2F116A8-B2D9-472A-AC03-AC7FD0A1D746}" type="pres">
      <dgm:prSet presAssocID="{CC1F91DB-36AB-4FF0-B93A-842FE5EDEF63}" presName="Accent1Text" presStyleLbl="node1" presStyleIdx="5" presStyleCnt="6"/>
      <dgm:spPr/>
      <dgm:t>
        <a:bodyPr/>
        <a:lstStyle/>
        <a:p>
          <a:pPr rtl="1"/>
          <a:endParaRPr lang="ar-SA"/>
        </a:p>
      </dgm:t>
    </dgm:pt>
  </dgm:ptLst>
  <dgm:cxnLst>
    <dgm:cxn modelId="{89F63585-CA03-4294-B6C7-5342B847ABA1}" type="presOf" srcId="{F677C807-DC25-433F-AC9C-2288C2D4B81F}" destId="{1E5D57B4-A6FB-44DB-8F5B-2F9ADCF78691}" srcOrd="0" destOrd="0" presId="urn:microsoft.com/office/officeart/2008/layout/AlternatingHexagons"/>
    <dgm:cxn modelId="{A2A53E9F-9E06-45B5-B00D-AC05EB4AEF32}" type="presOf" srcId="{A117E041-7DBD-432E-B38D-E0E5B2278A57}" destId="{A45D57FC-97D2-49D3-8BD1-D7FF4A3FEFDE}" srcOrd="0" destOrd="0" presId="urn:microsoft.com/office/officeart/2008/layout/AlternatingHexagons"/>
    <dgm:cxn modelId="{9A894186-8DA0-4E57-B0DF-B8C7547721CC}" srcId="{EC0D94C7-9B75-4E0C-BE3D-43C92CCE3B6E}" destId="{30583C6E-EA76-4D1E-B458-3EC0B0BB9243}" srcOrd="2" destOrd="0" parTransId="{F63554A6-C2AC-48EB-B511-FD349EB14B62}" sibTransId="{CC1F91DB-36AB-4FF0-B93A-842FE5EDEF63}"/>
    <dgm:cxn modelId="{52F0BED6-7C5B-4346-A026-713E9321F32C}" srcId="{FE08FE8C-5420-46D8-BDB3-5BB5F780D840}" destId="{A117E041-7DBD-432E-B38D-E0E5B2278A57}" srcOrd="0" destOrd="0" parTransId="{BFA16137-B18E-40DD-871A-F459266E3CE7}" sibTransId="{81EC496A-5E1F-4E0D-963E-C4A9E115BCBC}"/>
    <dgm:cxn modelId="{EB2C3006-A427-4595-AD6C-52F49C77C24B}" type="presOf" srcId="{4773A118-BE7D-4775-B1B3-FDE6218A764E}" destId="{4C6D035E-5C98-42A2-8FDA-068268D2FD66}" srcOrd="0" destOrd="0" presId="urn:microsoft.com/office/officeart/2008/layout/AlternatingHexagons"/>
    <dgm:cxn modelId="{58546499-10AD-4C94-8A80-48A17BBD5733}" type="presOf" srcId="{4AEDCAEE-A088-45C5-AEE3-ED59426A536B}" destId="{4D3AB4E6-EBD9-483F-86E9-A523C8DD6A0C}" srcOrd="0" destOrd="0" presId="urn:microsoft.com/office/officeart/2008/layout/AlternatingHexagons"/>
    <dgm:cxn modelId="{E7A8C8AE-A574-4DDC-97C1-A7DD89A4AC51}" srcId="{EC0D94C7-9B75-4E0C-BE3D-43C92CCE3B6E}" destId="{FE08FE8C-5420-46D8-BDB3-5BB5F780D840}" srcOrd="0" destOrd="0" parTransId="{0E202763-ED2D-4805-BDD9-CDF6D9988A4E}" sibTransId="{491627E3-B321-42FE-81D6-7ED59BBC3D94}"/>
    <dgm:cxn modelId="{85F80D1E-685E-4859-B3F7-2FE4E08B60EF}" type="presOf" srcId="{491627E3-B321-42FE-81D6-7ED59BBC3D94}" destId="{6DB4F7D8-6194-4186-A800-CDDF048B935A}" srcOrd="0" destOrd="0" presId="urn:microsoft.com/office/officeart/2008/layout/AlternatingHexagons"/>
    <dgm:cxn modelId="{45F9BB7F-4679-4042-96EA-1A9C09CF35AC}" srcId="{EC0D94C7-9B75-4E0C-BE3D-43C92CCE3B6E}" destId="{ED7286EF-6C0A-47B8-8128-CFCB06CC8AD9}" srcOrd="1" destOrd="0" parTransId="{DA91CF8D-7179-45FE-A2FB-136B27A285B9}" sibTransId="{4AEDCAEE-A088-45C5-AEE3-ED59426A536B}"/>
    <dgm:cxn modelId="{90D50EB5-6807-4417-87BE-964BB4C605F8}" type="presOf" srcId="{ED7286EF-6C0A-47B8-8128-CFCB06CC8AD9}" destId="{038C66EB-9DF4-492C-8BAD-CC373AC3B71B}" srcOrd="0" destOrd="0" presId="urn:microsoft.com/office/officeart/2008/layout/AlternatingHexagons"/>
    <dgm:cxn modelId="{EB6088FA-C039-44E3-B683-6121F7B07F56}" srcId="{ED7286EF-6C0A-47B8-8128-CFCB06CC8AD9}" destId="{F677C807-DC25-433F-AC9C-2288C2D4B81F}" srcOrd="0" destOrd="0" parTransId="{244BFC2E-6CCD-434F-9DDD-D7D501C0181A}" sibTransId="{2A961CAE-B79C-42C1-B85C-A7B48A641F38}"/>
    <dgm:cxn modelId="{DBBE1BD9-411F-4E30-A509-2EAF635A032E}" srcId="{30583C6E-EA76-4D1E-B458-3EC0B0BB9243}" destId="{4773A118-BE7D-4775-B1B3-FDE6218A764E}" srcOrd="0" destOrd="0" parTransId="{9E2B9454-54BC-4FCB-90E5-A15721F8690C}" sibTransId="{B763D396-9309-45F1-AC3B-1302036BD910}"/>
    <dgm:cxn modelId="{CBC667A8-5D51-46C5-A3AC-8254D6260530}" type="presOf" srcId="{EC0D94C7-9B75-4E0C-BE3D-43C92CCE3B6E}" destId="{B7E2768C-4222-4A01-B723-FCF2F6AA9114}" srcOrd="0" destOrd="0" presId="urn:microsoft.com/office/officeart/2008/layout/AlternatingHexagons"/>
    <dgm:cxn modelId="{C4B153F2-7B62-474A-8E32-94431669E6F8}" type="presOf" srcId="{CC1F91DB-36AB-4FF0-B93A-842FE5EDEF63}" destId="{E2F116A8-B2D9-472A-AC03-AC7FD0A1D746}" srcOrd="0" destOrd="0" presId="urn:microsoft.com/office/officeart/2008/layout/AlternatingHexagons"/>
    <dgm:cxn modelId="{E2228CB7-284A-497C-802A-29B8F90A0589}" type="presOf" srcId="{30583C6E-EA76-4D1E-B458-3EC0B0BB9243}" destId="{E78AA9D6-1F13-4734-BE86-AFB750D5A949}" srcOrd="0" destOrd="0" presId="urn:microsoft.com/office/officeart/2008/layout/AlternatingHexagons"/>
    <dgm:cxn modelId="{84CC0B2A-58ED-40FC-91B6-824C3C9E66A5}" type="presOf" srcId="{FE08FE8C-5420-46D8-BDB3-5BB5F780D840}" destId="{28BEAAFB-A356-43E6-A24C-A5EB4C01C2A8}" srcOrd="0" destOrd="0" presId="urn:microsoft.com/office/officeart/2008/layout/AlternatingHexagons"/>
    <dgm:cxn modelId="{B491C6F0-10C8-4109-A770-B1D149E518E6}" type="presParOf" srcId="{B7E2768C-4222-4A01-B723-FCF2F6AA9114}" destId="{86CB95B2-9888-4F10-A49E-9E12FC5CC736}" srcOrd="0" destOrd="0" presId="urn:microsoft.com/office/officeart/2008/layout/AlternatingHexagons"/>
    <dgm:cxn modelId="{33EC0FA1-CDF7-4BF6-A72F-395E9F0686D5}" type="presParOf" srcId="{86CB95B2-9888-4F10-A49E-9E12FC5CC736}" destId="{28BEAAFB-A356-43E6-A24C-A5EB4C01C2A8}" srcOrd="0" destOrd="0" presId="urn:microsoft.com/office/officeart/2008/layout/AlternatingHexagons"/>
    <dgm:cxn modelId="{A29AB23B-375D-4F24-BAFE-DC6F99329243}" type="presParOf" srcId="{86CB95B2-9888-4F10-A49E-9E12FC5CC736}" destId="{A45D57FC-97D2-49D3-8BD1-D7FF4A3FEFDE}" srcOrd="1" destOrd="0" presId="urn:microsoft.com/office/officeart/2008/layout/AlternatingHexagons"/>
    <dgm:cxn modelId="{48B85DF0-D97C-47F1-AE00-4BE9F9D0A469}" type="presParOf" srcId="{86CB95B2-9888-4F10-A49E-9E12FC5CC736}" destId="{93B8BFD8-46B9-4B2D-B9D9-117B98760448}" srcOrd="2" destOrd="0" presId="urn:microsoft.com/office/officeart/2008/layout/AlternatingHexagons"/>
    <dgm:cxn modelId="{20C0B0A7-2DBD-4D53-904F-94B34D4A969C}" type="presParOf" srcId="{86CB95B2-9888-4F10-A49E-9E12FC5CC736}" destId="{2DB179AC-9DCD-47F1-B819-3D16790828C0}" srcOrd="3" destOrd="0" presId="urn:microsoft.com/office/officeart/2008/layout/AlternatingHexagons"/>
    <dgm:cxn modelId="{3AF45AB8-DEF6-4F0A-BB45-C5696B9CB43D}" type="presParOf" srcId="{86CB95B2-9888-4F10-A49E-9E12FC5CC736}" destId="{6DB4F7D8-6194-4186-A800-CDDF048B935A}" srcOrd="4" destOrd="0" presId="urn:microsoft.com/office/officeart/2008/layout/AlternatingHexagons"/>
    <dgm:cxn modelId="{51D01F96-32CB-4B9E-AE95-798180C41DAB}" type="presParOf" srcId="{B7E2768C-4222-4A01-B723-FCF2F6AA9114}" destId="{A77203EE-4033-4088-A780-75DFBFD5E4FB}" srcOrd="1" destOrd="0" presId="urn:microsoft.com/office/officeart/2008/layout/AlternatingHexagons"/>
    <dgm:cxn modelId="{0ADA56E6-F16A-4B45-91BC-084F28C67056}" type="presParOf" srcId="{B7E2768C-4222-4A01-B723-FCF2F6AA9114}" destId="{E890F3E4-0772-4B4F-A6F7-B1C92849AB3E}" srcOrd="2" destOrd="0" presId="urn:microsoft.com/office/officeart/2008/layout/AlternatingHexagons"/>
    <dgm:cxn modelId="{999DF837-0717-475B-A23B-D7129126FF33}" type="presParOf" srcId="{E890F3E4-0772-4B4F-A6F7-B1C92849AB3E}" destId="{038C66EB-9DF4-492C-8BAD-CC373AC3B71B}" srcOrd="0" destOrd="0" presId="urn:microsoft.com/office/officeart/2008/layout/AlternatingHexagons"/>
    <dgm:cxn modelId="{3A00F348-026C-4362-A96B-00D22A924FE7}" type="presParOf" srcId="{E890F3E4-0772-4B4F-A6F7-B1C92849AB3E}" destId="{1E5D57B4-A6FB-44DB-8F5B-2F9ADCF78691}" srcOrd="1" destOrd="0" presId="urn:microsoft.com/office/officeart/2008/layout/AlternatingHexagons"/>
    <dgm:cxn modelId="{D33AA964-6793-4B6A-A0E3-F85C6619EA91}" type="presParOf" srcId="{E890F3E4-0772-4B4F-A6F7-B1C92849AB3E}" destId="{AF2FB29F-E72D-43C4-B738-176ACF3641AB}" srcOrd="2" destOrd="0" presId="urn:microsoft.com/office/officeart/2008/layout/AlternatingHexagons"/>
    <dgm:cxn modelId="{D81FC78E-8561-4339-9133-9819ED87C5EA}" type="presParOf" srcId="{E890F3E4-0772-4B4F-A6F7-B1C92849AB3E}" destId="{BC467C7A-88DA-4C02-8315-29EAF84BDAF3}" srcOrd="3" destOrd="0" presId="urn:microsoft.com/office/officeart/2008/layout/AlternatingHexagons"/>
    <dgm:cxn modelId="{D4076A71-0BF3-47C9-9FC6-E7278353B3F7}" type="presParOf" srcId="{E890F3E4-0772-4B4F-A6F7-B1C92849AB3E}" destId="{4D3AB4E6-EBD9-483F-86E9-A523C8DD6A0C}" srcOrd="4" destOrd="0" presId="urn:microsoft.com/office/officeart/2008/layout/AlternatingHexagons"/>
    <dgm:cxn modelId="{719AE75A-7704-41BE-892B-042947C70B17}" type="presParOf" srcId="{B7E2768C-4222-4A01-B723-FCF2F6AA9114}" destId="{56490C2B-D46F-4885-AFA5-D2B1FB94E0A6}" srcOrd="3" destOrd="0" presId="urn:microsoft.com/office/officeart/2008/layout/AlternatingHexagons"/>
    <dgm:cxn modelId="{DFFA3A48-A975-4B41-B947-33773EFD0BE9}" type="presParOf" srcId="{B7E2768C-4222-4A01-B723-FCF2F6AA9114}" destId="{6061C088-86EC-41BD-81FD-A3F149212AA2}" srcOrd="4" destOrd="0" presId="urn:microsoft.com/office/officeart/2008/layout/AlternatingHexagons"/>
    <dgm:cxn modelId="{60E55AB5-3FE8-4984-A076-3096C5917EC6}" type="presParOf" srcId="{6061C088-86EC-41BD-81FD-A3F149212AA2}" destId="{E78AA9D6-1F13-4734-BE86-AFB750D5A949}" srcOrd="0" destOrd="0" presId="urn:microsoft.com/office/officeart/2008/layout/AlternatingHexagons"/>
    <dgm:cxn modelId="{13B4D399-7DC4-4F5C-B022-18526A30F912}" type="presParOf" srcId="{6061C088-86EC-41BD-81FD-A3F149212AA2}" destId="{4C6D035E-5C98-42A2-8FDA-068268D2FD66}" srcOrd="1" destOrd="0" presId="urn:microsoft.com/office/officeart/2008/layout/AlternatingHexagons"/>
    <dgm:cxn modelId="{9B64CCEC-BA8B-43B3-A139-401C0CDE95F7}" type="presParOf" srcId="{6061C088-86EC-41BD-81FD-A3F149212AA2}" destId="{71B649FE-E30A-4752-AD51-360A40DBA642}" srcOrd="2" destOrd="0" presId="urn:microsoft.com/office/officeart/2008/layout/AlternatingHexagons"/>
    <dgm:cxn modelId="{725AAA8D-9B25-4E27-8E1B-CBC14A09A7C5}" type="presParOf" srcId="{6061C088-86EC-41BD-81FD-A3F149212AA2}" destId="{71128BD9-91C8-4D95-B169-CE4E20A9E18C}" srcOrd="3" destOrd="0" presId="urn:microsoft.com/office/officeart/2008/layout/AlternatingHexagons"/>
    <dgm:cxn modelId="{F48EB5C4-F91A-4302-93E2-0CDCF90735D7}" type="presParOf" srcId="{6061C088-86EC-41BD-81FD-A3F149212AA2}" destId="{E2F116A8-B2D9-472A-AC03-AC7FD0A1D74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990058-5A35-4A52-9633-3A4EA88E316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EF8ADA-BCB3-4DE7-94D7-4DA8009BF6B3}">
      <dgm:prSet phldrT="[نص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chemeClr val="accent2">
            <a:lumMod val="50000"/>
          </a:schemeClr>
        </a:solidFill>
      </dgm:spPr>
      <dgm:t>
        <a:bodyPr/>
        <a:lstStyle/>
        <a:p>
          <a:pPr rtl="1"/>
          <a:r>
            <a:rPr lang="ar-SA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مؤنثاً حقيقي التأنيث لم يفصل بينه وبين فعله فاصل </a:t>
          </a:r>
          <a:endParaRPr lang="en-US" sz="24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6F389DB3-5B2C-4A39-8C25-8F684A709B7A}" type="parTrans" cxnId="{08FB7BB2-3BCA-4E11-8ABD-F064B53E6CB7}">
      <dgm:prSet/>
      <dgm:spPr/>
      <dgm:t>
        <a:bodyPr/>
        <a:lstStyle/>
        <a:p>
          <a:endParaRPr lang="en-US"/>
        </a:p>
      </dgm:t>
    </dgm:pt>
    <dgm:pt modelId="{B9E5FACA-FBB3-4965-9817-05B919A4A179}" type="sibTrans" cxnId="{08FB7BB2-3BCA-4E11-8ABD-F064B53E6CB7}">
      <dgm:prSet/>
      <dgm:spPr/>
      <dgm:t>
        <a:bodyPr/>
        <a:lstStyle/>
        <a:p>
          <a:endParaRPr lang="en-US"/>
        </a:p>
      </dgm:t>
    </dgm:pt>
    <dgm:pt modelId="{8E201A4B-3417-4F5F-B8E4-42900590FFEE}">
      <dgm:prSet phldrT="[نص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chemeClr val="accent2">
            <a:lumMod val="50000"/>
          </a:schemeClr>
        </a:solidFill>
      </dgm:spPr>
      <dgm:t>
        <a:bodyPr/>
        <a:lstStyle/>
        <a:p>
          <a:pPr rtl="1"/>
          <a:r>
            <a:rPr lang="ar-SA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ضميراً مستتراً يعود على مؤنث حقيقي أو مجازي التأنيث</a:t>
          </a:r>
          <a:endParaRPr lang="en-US" sz="24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DDD3BC6-234D-488A-8C24-4F410E6C042E}" type="parTrans" cxnId="{19D560F5-F40D-40BE-BF9B-9B9800805953}">
      <dgm:prSet/>
      <dgm:spPr/>
      <dgm:t>
        <a:bodyPr/>
        <a:lstStyle/>
        <a:p>
          <a:endParaRPr lang="en-US"/>
        </a:p>
      </dgm:t>
    </dgm:pt>
    <dgm:pt modelId="{E61D368D-F549-4823-8209-21C47D6ACDB0}" type="sibTrans" cxnId="{19D560F5-F40D-40BE-BF9B-9B9800805953}">
      <dgm:prSet/>
      <dgm:spPr/>
      <dgm:t>
        <a:bodyPr/>
        <a:lstStyle/>
        <a:p>
          <a:endParaRPr lang="en-US"/>
        </a:p>
      </dgm:t>
    </dgm:pt>
    <dgm:pt modelId="{1C12F874-B275-4A2D-85EC-005A904C5DF4}">
      <dgm:prSet phldrT="[نص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chemeClr val="accent2">
            <a:lumMod val="50000"/>
          </a:schemeClr>
        </a:solidFill>
      </dgm:spPr>
      <dgm:t>
        <a:bodyPr/>
        <a:lstStyle/>
        <a:p>
          <a:pPr rtl="1"/>
          <a:r>
            <a:rPr lang="ar-SA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ضمير مستتر يعود على جمع تكسير لمذكر غير عاقل </a:t>
          </a:r>
          <a:endParaRPr lang="en-US" sz="24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17A6AF95-64C3-4572-A281-CCC06E6C5A84}" type="parTrans" cxnId="{7DA17DFB-E432-4527-85E2-6C7196146397}">
      <dgm:prSet/>
      <dgm:spPr/>
      <dgm:t>
        <a:bodyPr/>
        <a:lstStyle/>
        <a:p>
          <a:endParaRPr lang="en-US"/>
        </a:p>
      </dgm:t>
    </dgm:pt>
    <dgm:pt modelId="{57611DDC-43FD-4B64-98C5-49F1B7AFE597}" type="sibTrans" cxnId="{7DA17DFB-E432-4527-85E2-6C7196146397}">
      <dgm:prSet/>
      <dgm:spPr/>
      <dgm:t>
        <a:bodyPr/>
        <a:lstStyle/>
        <a:p>
          <a:endParaRPr lang="en-US"/>
        </a:p>
      </dgm:t>
    </dgm:pt>
    <dgm:pt modelId="{CA4CDC67-743C-4A8A-8B34-3B9B2010B52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إذ </a:t>
          </a:r>
          <a:r>
            <a:rPr lang="ar-SA" sz="2400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قالت </a:t>
          </a:r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امرأة عمران ربي إني نذرت لك ما في بطني محرراً )</a:t>
          </a:r>
          <a:endParaRPr lang="en-US" sz="2400" dirty="0">
            <a:latin typeface="Traditional Arabic" pitchFamily="18" charset="-78"/>
            <a:cs typeface="Traditional Arabic" pitchFamily="18" charset="-78"/>
          </a:endParaRPr>
        </a:p>
      </dgm:t>
    </dgm:pt>
    <dgm:pt modelId="{9FCFE9F3-7BA3-4651-849A-14BA4F7075A8}" type="parTrans" cxnId="{D55746AB-648B-44DF-A1C6-2E50F7218B02}">
      <dgm:prSet/>
      <dgm:spPr/>
      <dgm:t>
        <a:bodyPr/>
        <a:lstStyle/>
        <a:p>
          <a:endParaRPr lang="en-US"/>
        </a:p>
      </dgm:t>
    </dgm:pt>
    <dgm:pt modelId="{C88B5D9A-1F5E-4DD3-9B04-3964022A3586}" type="sibTrans" cxnId="{D55746AB-648B-44DF-A1C6-2E50F7218B02}">
      <dgm:prSet/>
      <dgm:spPr/>
      <dgm:t>
        <a:bodyPr/>
        <a:lstStyle/>
        <a:p>
          <a:endParaRPr lang="en-US"/>
        </a:p>
      </dgm:t>
    </dgm:pt>
    <dgm:pt modelId="{A3E5C8E9-C9C5-4558-9B17-38C7D8F2FF6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قال يا مريم أنّى لك هذا </a:t>
          </a:r>
          <a:r>
            <a:rPr lang="ar-SA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هو من عند الله )</a:t>
          </a:r>
          <a:endParaRPr lang="en-US" dirty="0">
            <a:latin typeface="Traditional Arabic" pitchFamily="18" charset="-78"/>
            <a:cs typeface="Traditional Arabic" pitchFamily="18" charset="-78"/>
          </a:endParaRPr>
        </a:p>
      </dgm:t>
    </dgm:pt>
    <dgm:pt modelId="{AC79989E-078F-4B40-8FE2-9D618DCE3880}" type="parTrans" cxnId="{D6E780A5-981C-4A47-9BE8-CF1910B62089}">
      <dgm:prSet/>
      <dgm:spPr/>
      <dgm:t>
        <a:bodyPr/>
        <a:lstStyle/>
        <a:p>
          <a:endParaRPr lang="en-US"/>
        </a:p>
      </dgm:t>
    </dgm:pt>
    <dgm:pt modelId="{6CE5612E-B1F8-4570-ADE0-359FE3DB6DD5}" type="sibTrans" cxnId="{D6E780A5-981C-4A47-9BE8-CF1910B62089}">
      <dgm:prSet/>
      <dgm:spPr/>
      <dgm:t>
        <a:bodyPr/>
        <a:lstStyle/>
        <a:p>
          <a:endParaRPr lang="en-US"/>
        </a:p>
      </dgm:t>
    </dgm:pt>
    <dgm:pt modelId="{F793FFDC-1B26-4BAA-92A6-4413A25C8E2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إذا السماء </a:t>
          </a:r>
          <a:r>
            <a:rPr lang="ar-SA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انفطرت</a:t>
          </a:r>
          <a:r>
            <a:rPr lang="ar-SA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)</a:t>
          </a:r>
          <a:endParaRPr lang="en-US" dirty="0">
            <a:latin typeface="Traditional Arabic" pitchFamily="18" charset="-78"/>
            <a:cs typeface="Traditional Arabic" pitchFamily="18" charset="-78"/>
          </a:endParaRPr>
        </a:p>
      </dgm:t>
    </dgm:pt>
    <dgm:pt modelId="{50C063B7-D5F7-43D3-854D-4FF1A721E323}" type="parTrans" cxnId="{CFB96D03-CBC7-4DEF-8CDA-33BF1A722393}">
      <dgm:prSet/>
      <dgm:spPr/>
      <dgm:t>
        <a:bodyPr/>
        <a:lstStyle/>
        <a:p>
          <a:endParaRPr lang="en-US"/>
        </a:p>
      </dgm:t>
    </dgm:pt>
    <dgm:pt modelId="{31AAC420-9C1B-42D8-9CB3-FB696DBB74D5}" type="sibTrans" cxnId="{CFB96D03-CBC7-4DEF-8CDA-33BF1A722393}">
      <dgm:prSet/>
      <dgm:spPr/>
      <dgm:t>
        <a:bodyPr/>
        <a:lstStyle/>
        <a:p>
          <a:endParaRPr lang="en-US"/>
        </a:p>
      </dgm:t>
    </dgm:pt>
    <dgm:pt modelId="{89031377-F230-4057-8A37-DD31DF37708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وإذا الكواكب </a:t>
          </a:r>
          <a:r>
            <a:rPr lang="ar-SA" sz="2400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انـتثرت</a:t>
          </a:r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)</a:t>
          </a:r>
          <a:endParaRPr lang="en-US" sz="2400" dirty="0">
            <a:latin typeface="Traditional Arabic" pitchFamily="18" charset="-78"/>
            <a:cs typeface="Traditional Arabic" pitchFamily="18" charset="-78"/>
          </a:endParaRPr>
        </a:p>
      </dgm:t>
    </dgm:pt>
    <dgm:pt modelId="{1E826B78-D2A1-49B1-8D96-A7E90244C6CD}" type="parTrans" cxnId="{355CDBEB-6693-4048-B8B9-45A2F858265A}">
      <dgm:prSet/>
      <dgm:spPr/>
      <dgm:t>
        <a:bodyPr/>
        <a:lstStyle/>
        <a:p>
          <a:endParaRPr lang="en-US"/>
        </a:p>
      </dgm:t>
    </dgm:pt>
    <dgm:pt modelId="{DA947F97-44BA-4874-9BD4-4D4E792D776A}" type="sibTrans" cxnId="{355CDBEB-6693-4048-B8B9-45A2F858265A}">
      <dgm:prSet/>
      <dgm:spPr/>
      <dgm:t>
        <a:bodyPr/>
        <a:lstStyle/>
        <a:p>
          <a:endParaRPr lang="en-US"/>
        </a:p>
      </dgm:t>
    </dgm:pt>
    <dgm:pt modelId="{D71DF910-37C7-478B-8E19-512A081675C7}" type="pres">
      <dgm:prSet presAssocID="{AC990058-5A35-4A52-9633-3A4EA88E31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3915531-25CB-4910-848D-2D7D77A4FA14}" type="pres">
      <dgm:prSet presAssocID="{C8EF8ADA-BCB3-4DE7-94D7-4DA8009BF6B3}" presName="parentLin" presStyleCnt="0"/>
      <dgm:spPr/>
    </dgm:pt>
    <dgm:pt modelId="{A6F86440-443C-4C8F-AB6D-1A9790344E31}" type="pres">
      <dgm:prSet presAssocID="{C8EF8ADA-BCB3-4DE7-94D7-4DA8009BF6B3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0F5893E4-7B1E-484D-8C9F-F550EC29D126}" type="pres">
      <dgm:prSet presAssocID="{C8EF8ADA-BCB3-4DE7-94D7-4DA8009BF6B3}" presName="parentText" presStyleLbl="node1" presStyleIdx="0" presStyleCnt="3" custScaleX="107937" custScaleY="116322" custLinFactNeighborX="-145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63EE9-1FBA-4757-8C6C-96C6FEE0A2C8}" type="pres">
      <dgm:prSet presAssocID="{C8EF8ADA-BCB3-4DE7-94D7-4DA8009BF6B3}" presName="negativeSpace" presStyleCnt="0"/>
      <dgm:spPr/>
    </dgm:pt>
    <dgm:pt modelId="{F981A2E1-EDF0-4D97-B937-390A733CF839}" type="pres">
      <dgm:prSet presAssocID="{C8EF8ADA-BCB3-4DE7-94D7-4DA8009BF6B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A8D6B-47F6-4301-A9F6-EBF2FE66CE78}" type="pres">
      <dgm:prSet presAssocID="{B9E5FACA-FBB3-4965-9817-05B919A4A179}" presName="spaceBetweenRectangles" presStyleCnt="0"/>
      <dgm:spPr/>
    </dgm:pt>
    <dgm:pt modelId="{7859E4BC-4891-47F9-8D95-354450641E79}" type="pres">
      <dgm:prSet presAssocID="{8E201A4B-3417-4F5F-B8E4-42900590FFEE}" presName="parentLin" presStyleCnt="0"/>
      <dgm:spPr/>
    </dgm:pt>
    <dgm:pt modelId="{F695F642-38E9-4D1B-BA4C-9288BC359B07}" type="pres">
      <dgm:prSet presAssocID="{8E201A4B-3417-4F5F-B8E4-42900590FFEE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26F8AEF1-3E48-4ECA-A952-202D9CA42663}" type="pres">
      <dgm:prSet presAssocID="{8E201A4B-3417-4F5F-B8E4-42900590FFEE}" presName="parentText" presStyleLbl="node1" presStyleIdx="1" presStyleCnt="3" custScaleX="120391" custScaleY="113257" custLinFactNeighborX="-3162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1E61D-EDC2-4C80-943D-BBDD2BC958EB}" type="pres">
      <dgm:prSet presAssocID="{8E201A4B-3417-4F5F-B8E4-42900590FFEE}" presName="negativeSpace" presStyleCnt="0"/>
      <dgm:spPr/>
    </dgm:pt>
    <dgm:pt modelId="{F097D952-9AB5-4E54-9CBC-293EF63963D5}" type="pres">
      <dgm:prSet presAssocID="{8E201A4B-3417-4F5F-B8E4-42900590FFE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99966-B9DD-48C8-AE4D-AB2573FD0E96}" type="pres">
      <dgm:prSet presAssocID="{E61D368D-F549-4823-8209-21C47D6ACDB0}" presName="spaceBetweenRectangles" presStyleCnt="0"/>
      <dgm:spPr/>
    </dgm:pt>
    <dgm:pt modelId="{835CAF96-EB63-4540-B9AE-FE9EF750BFE8}" type="pres">
      <dgm:prSet presAssocID="{1C12F874-B275-4A2D-85EC-005A904C5DF4}" presName="parentLin" presStyleCnt="0"/>
      <dgm:spPr/>
    </dgm:pt>
    <dgm:pt modelId="{F5228BF6-3037-4CF7-8309-9F325CB66ECC}" type="pres">
      <dgm:prSet presAssocID="{1C12F874-B275-4A2D-85EC-005A904C5DF4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F3F91A22-B6A2-414E-A8B4-3E10C3DCDD17}" type="pres">
      <dgm:prSet presAssocID="{1C12F874-B275-4A2D-85EC-005A904C5DF4}" presName="parentText" presStyleLbl="node1" presStyleIdx="2" presStyleCnt="3" custScaleX="107143" custScaleY="113070" custLinFactNeighborX="-145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3F279-6941-4861-B322-DC30F4164BF6}" type="pres">
      <dgm:prSet presAssocID="{1C12F874-B275-4A2D-85EC-005A904C5DF4}" presName="negativeSpace" presStyleCnt="0"/>
      <dgm:spPr/>
    </dgm:pt>
    <dgm:pt modelId="{826BFBD2-31F2-44B3-875B-B5B79CFF97BE}" type="pres">
      <dgm:prSet presAssocID="{1C12F874-B275-4A2D-85EC-005A904C5DF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6589CC-303E-4F1D-9978-4FA6D89A56D8}" type="presOf" srcId="{89031377-F230-4057-8A37-DD31DF37708A}" destId="{826BFBD2-31F2-44B3-875B-B5B79CFF97BE}" srcOrd="0" destOrd="0" presId="urn:microsoft.com/office/officeart/2005/8/layout/list1"/>
    <dgm:cxn modelId="{16910F3D-A437-49DE-B6EB-8D1DE3DEAB05}" type="presOf" srcId="{F793FFDC-1B26-4BAA-92A6-4413A25C8E2F}" destId="{F097D952-9AB5-4E54-9CBC-293EF63963D5}" srcOrd="0" destOrd="1" presId="urn:microsoft.com/office/officeart/2005/8/layout/list1"/>
    <dgm:cxn modelId="{3F50688D-4FF3-48CD-B6D3-8337969AD97F}" type="presOf" srcId="{8E201A4B-3417-4F5F-B8E4-42900590FFEE}" destId="{26F8AEF1-3E48-4ECA-A952-202D9CA42663}" srcOrd="1" destOrd="0" presId="urn:microsoft.com/office/officeart/2005/8/layout/list1"/>
    <dgm:cxn modelId="{D55746AB-648B-44DF-A1C6-2E50F7218B02}" srcId="{C8EF8ADA-BCB3-4DE7-94D7-4DA8009BF6B3}" destId="{CA4CDC67-743C-4A8A-8B34-3B9B2010B525}" srcOrd="0" destOrd="0" parTransId="{9FCFE9F3-7BA3-4651-849A-14BA4F7075A8}" sibTransId="{C88B5D9A-1F5E-4DD3-9B04-3964022A3586}"/>
    <dgm:cxn modelId="{228475CD-FAAE-4C64-8FF8-0A63F7E50DE1}" type="presOf" srcId="{C8EF8ADA-BCB3-4DE7-94D7-4DA8009BF6B3}" destId="{A6F86440-443C-4C8F-AB6D-1A9790344E31}" srcOrd="0" destOrd="0" presId="urn:microsoft.com/office/officeart/2005/8/layout/list1"/>
    <dgm:cxn modelId="{08FB7BB2-3BCA-4E11-8ABD-F064B53E6CB7}" srcId="{AC990058-5A35-4A52-9633-3A4EA88E3164}" destId="{C8EF8ADA-BCB3-4DE7-94D7-4DA8009BF6B3}" srcOrd="0" destOrd="0" parTransId="{6F389DB3-5B2C-4A39-8C25-8F684A709B7A}" sibTransId="{B9E5FACA-FBB3-4965-9817-05B919A4A179}"/>
    <dgm:cxn modelId="{ED76DBC8-CEB7-4B58-A077-AC7E5F6397D7}" type="presOf" srcId="{8E201A4B-3417-4F5F-B8E4-42900590FFEE}" destId="{F695F642-38E9-4D1B-BA4C-9288BC359B07}" srcOrd="0" destOrd="0" presId="urn:microsoft.com/office/officeart/2005/8/layout/list1"/>
    <dgm:cxn modelId="{D348F563-A733-4CC1-8015-A56D52C8DFEE}" type="presOf" srcId="{A3E5C8E9-C9C5-4558-9B17-38C7D8F2FF6B}" destId="{F097D952-9AB5-4E54-9CBC-293EF63963D5}" srcOrd="0" destOrd="0" presId="urn:microsoft.com/office/officeart/2005/8/layout/list1"/>
    <dgm:cxn modelId="{55444E96-5E8B-4721-ADC8-72D232A706CB}" type="presOf" srcId="{AC990058-5A35-4A52-9633-3A4EA88E3164}" destId="{D71DF910-37C7-478B-8E19-512A081675C7}" srcOrd="0" destOrd="0" presId="urn:microsoft.com/office/officeart/2005/8/layout/list1"/>
    <dgm:cxn modelId="{19D560F5-F40D-40BE-BF9B-9B9800805953}" srcId="{AC990058-5A35-4A52-9633-3A4EA88E3164}" destId="{8E201A4B-3417-4F5F-B8E4-42900590FFEE}" srcOrd="1" destOrd="0" parTransId="{BDDD3BC6-234D-488A-8C24-4F410E6C042E}" sibTransId="{E61D368D-F549-4823-8209-21C47D6ACDB0}"/>
    <dgm:cxn modelId="{BC4AE158-E873-420E-BA2C-E5E364CE5977}" type="presOf" srcId="{1C12F874-B275-4A2D-85EC-005A904C5DF4}" destId="{F5228BF6-3037-4CF7-8309-9F325CB66ECC}" srcOrd="0" destOrd="0" presId="urn:microsoft.com/office/officeart/2005/8/layout/list1"/>
    <dgm:cxn modelId="{D6E780A5-981C-4A47-9BE8-CF1910B62089}" srcId="{8E201A4B-3417-4F5F-B8E4-42900590FFEE}" destId="{A3E5C8E9-C9C5-4558-9B17-38C7D8F2FF6B}" srcOrd="0" destOrd="0" parTransId="{AC79989E-078F-4B40-8FE2-9D618DCE3880}" sibTransId="{6CE5612E-B1F8-4570-ADE0-359FE3DB6DD5}"/>
    <dgm:cxn modelId="{A754C889-31CA-4E8E-898F-FC9875BD157A}" type="presOf" srcId="{C8EF8ADA-BCB3-4DE7-94D7-4DA8009BF6B3}" destId="{0F5893E4-7B1E-484D-8C9F-F550EC29D126}" srcOrd="1" destOrd="0" presId="urn:microsoft.com/office/officeart/2005/8/layout/list1"/>
    <dgm:cxn modelId="{CFB96D03-CBC7-4DEF-8CDA-33BF1A722393}" srcId="{8E201A4B-3417-4F5F-B8E4-42900590FFEE}" destId="{F793FFDC-1B26-4BAA-92A6-4413A25C8E2F}" srcOrd="1" destOrd="0" parTransId="{50C063B7-D5F7-43D3-854D-4FF1A721E323}" sibTransId="{31AAC420-9C1B-42D8-9CB3-FB696DBB74D5}"/>
    <dgm:cxn modelId="{7DA17DFB-E432-4527-85E2-6C7196146397}" srcId="{AC990058-5A35-4A52-9633-3A4EA88E3164}" destId="{1C12F874-B275-4A2D-85EC-005A904C5DF4}" srcOrd="2" destOrd="0" parTransId="{17A6AF95-64C3-4572-A281-CCC06E6C5A84}" sibTransId="{57611DDC-43FD-4B64-98C5-49F1B7AFE597}"/>
    <dgm:cxn modelId="{8FFC8434-6A21-4FFA-8BBA-65327E2E304B}" type="presOf" srcId="{1C12F874-B275-4A2D-85EC-005A904C5DF4}" destId="{F3F91A22-B6A2-414E-A8B4-3E10C3DCDD17}" srcOrd="1" destOrd="0" presId="urn:microsoft.com/office/officeart/2005/8/layout/list1"/>
    <dgm:cxn modelId="{4FB3ACAC-8BC6-466B-8573-69DACFD27184}" type="presOf" srcId="{CA4CDC67-743C-4A8A-8B34-3B9B2010B525}" destId="{F981A2E1-EDF0-4D97-B937-390A733CF839}" srcOrd="0" destOrd="0" presId="urn:microsoft.com/office/officeart/2005/8/layout/list1"/>
    <dgm:cxn modelId="{355CDBEB-6693-4048-B8B9-45A2F858265A}" srcId="{1C12F874-B275-4A2D-85EC-005A904C5DF4}" destId="{89031377-F230-4057-8A37-DD31DF37708A}" srcOrd="0" destOrd="0" parTransId="{1E826B78-D2A1-49B1-8D96-A7E90244C6CD}" sibTransId="{DA947F97-44BA-4874-9BD4-4D4E792D776A}"/>
    <dgm:cxn modelId="{DF18FD15-E93A-4B4E-B76A-6CB6F8150636}" type="presParOf" srcId="{D71DF910-37C7-478B-8E19-512A081675C7}" destId="{03915531-25CB-4910-848D-2D7D77A4FA14}" srcOrd="0" destOrd="0" presId="urn:microsoft.com/office/officeart/2005/8/layout/list1"/>
    <dgm:cxn modelId="{BEE927EF-E6AA-4A8C-AD25-9852131E38CC}" type="presParOf" srcId="{03915531-25CB-4910-848D-2D7D77A4FA14}" destId="{A6F86440-443C-4C8F-AB6D-1A9790344E31}" srcOrd="0" destOrd="0" presId="urn:microsoft.com/office/officeart/2005/8/layout/list1"/>
    <dgm:cxn modelId="{B0A65752-AE89-49BB-A186-04208DEE45F3}" type="presParOf" srcId="{03915531-25CB-4910-848D-2D7D77A4FA14}" destId="{0F5893E4-7B1E-484D-8C9F-F550EC29D126}" srcOrd="1" destOrd="0" presId="urn:microsoft.com/office/officeart/2005/8/layout/list1"/>
    <dgm:cxn modelId="{CC56A2EC-7F21-4DA1-A839-06E52B929E7E}" type="presParOf" srcId="{D71DF910-37C7-478B-8E19-512A081675C7}" destId="{85C63EE9-1FBA-4757-8C6C-96C6FEE0A2C8}" srcOrd="1" destOrd="0" presId="urn:microsoft.com/office/officeart/2005/8/layout/list1"/>
    <dgm:cxn modelId="{7F52BEF2-0D6C-4D2C-A74A-8BB0CE3DC673}" type="presParOf" srcId="{D71DF910-37C7-478B-8E19-512A081675C7}" destId="{F981A2E1-EDF0-4D97-B937-390A733CF839}" srcOrd="2" destOrd="0" presId="urn:microsoft.com/office/officeart/2005/8/layout/list1"/>
    <dgm:cxn modelId="{927E4CD6-4DEB-4FDF-B482-617391977C3D}" type="presParOf" srcId="{D71DF910-37C7-478B-8E19-512A081675C7}" destId="{0F2A8D6B-47F6-4301-A9F6-EBF2FE66CE78}" srcOrd="3" destOrd="0" presId="urn:microsoft.com/office/officeart/2005/8/layout/list1"/>
    <dgm:cxn modelId="{6D06C9D8-AED3-41D1-AAC2-79BF95A903B0}" type="presParOf" srcId="{D71DF910-37C7-478B-8E19-512A081675C7}" destId="{7859E4BC-4891-47F9-8D95-354450641E79}" srcOrd="4" destOrd="0" presId="urn:microsoft.com/office/officeart/2005/8/layout/list1"/>
    <dgm:cxn modelId="{146E9AF6-EA2F-4669-8BA5-18D4B71DA2E3}" type="presParOf" srcId="{7859E4BC-4891-47F9-8D95-354450641E79}" destId="{F695F642-38E9-4D1B-BA4C-9288BC359B07}" srcOrd="0" destOrd="0" presId="urn:microsoft.com/office/officeart/2005/8/layout/list1"/>
    <dgm:cxn modelId="{CAD22F7C-937E-47F4-9E73-91A8117BED26}" type="presParOf" srcId="{7859E4BC-4891-47F9-8D95-354450641E79}" destId="{26F8AEF1-3E48-4ECA-A952-202D9CA42663}" srcOrd="1" destOrd="0" presId="urn:microsoft.com/office/officeart/2005/8/layout/list1"/>
    <dgm:cxn modelId="{A2ABDB3E-1E25-4484-85B8-33B68ABC8A1F}" type="presParOf" srcId="{D71DF910-37C7-478B-8E19-512A081675C7}" destId="{BE61E61D-EDC2-4C80-943D-BBDD2BC958EB}" srcOrd="5" destOrd="0" presId="urn:microsoft.com/office/officeart/2005/8/layout/list1"/>
    <dgm:cxn modelId="{BEAE6DEB-B2C7-47DA-A1C3-9FF5EFA47344}" type="presParOf" srcId="{D71DF910-37C7-478B-8E19-512A081675C7}" destId="{F097D952-9AB5-4E54-9CBC-293EF63963D5}" srcOrd="6" destOrd="0" presId="urn:microsoft.com/office/officeart/2005/8/layout/list1"/>
    <dgm:cxn modelId="{1E880C94-5F5C-4447-A311-B10E6E146FED}" type="presParOf" srcId="{D71DF910-37C7-478B-8E19-512A081675C7}" destId="{32799966-B9DD-48C8-AE4D-AB2573FD0E96}" srcOrd="7" destOrd="0" presId="urn:microsoft.com/office/officeart/2005/8/layout/list1"/>
    <dgm:cxn modelId="{34C30D50-C606-4F63-B4D1-8E84CDB7BD07}" type="presParOf" srcId="{D71DF910-37C7-478B-8E19-512A081675C7}" destId="{835CAF96-EB63-4540-B9AE-FE9EF750BFE8}" srcOrd="8" destOrd="0" presId="urn:microsoft.com/office/officeart/2005/8/layout/list1"/>
    <dgm:cxn modelId="{73DC8CF6-9147-463C-9E28-2AC192F269CA}" type="presParOf" srcId="{835CAF96-EB63-4540-B9AE-FE9EF750BFE8}" destId="{F5228BF6-3037-4CF7-8309-9F325CB66ECC}" srcOrd="0" destOrd="0" presId="urn:microsoft.com/office/officeart/2005/8/layout/list1"/>
    <dgm:cxn modelId="{6B072FBF-BFE1-4DE4-8063-F4611C92D327}" type="presParOf" srcId="{835CAF96-EB63-4540-B9AE-FE9EF750BFE8}" destId="{F3F91A22-B6A2-414E-A8B4-3E10C3DCDD17}" srcOrd="1" destOrd="0" presId="urn:microsoft.com/office/officeart/2005/8/layout/list1"/>
    <dgm:cxn modelId="{F8D68252-A837-4007-82EE-A0C08B0647CC}" type="presParOf" srcId="{D71DF910-37C7-478B-8E19-512A081675C7}" destId="{61E3F279-6941-4861-B322-DC30F4164BF6}" srcOrd="9" destOrd="0" presId="urn:microsoft.com/office/officeart/2005/8/layout/list1"/>
    <dgm:cxn modelId="{AE455A0F-8AE6-4CE3-8722-54E96A8E7348}" type="presParOf" srcId="{D71DF910-37C7-478B-8E19-512A081675C7}" destId="{826BFBD2-31F2-44B3-875B-B5B79CFF97B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7B2B577-8E5B-417C-8622-BBDBF815CAA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75ECF2-0E5A-40F0-8E83-FECD36D4E8BB}">
      <dgm:prSet phldrT="[نص]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>
        <a:solidFill>
          <a:srgbClr val="15432D"/>
        </a:solidFill>
      </dgm:spPr>
      <dgm:t>
        <a:bodyPr/>
        <a:lstStyle/>
        <a:p>
          <a:r>
            <a:rPr lang="ar-S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rPr>
            <a:t>حالات يجب فيها تذكير الفعل مع الفاعل 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aditional Arabic" pitchFamily="18" charset="-78"/>
            <a:cs typeface="Traditional Arabic" pitchFamily="18" charset="-78"/>
          </a:endParaRPr>
        </a:p>
      </dgm:t>
    </dgm:pt>
    <dgm:pt modelId="{1ECE435C-3D82-469A-87EF-582932918674}" type="parTrans" cxnId="{5A61C549-1D16-4C58-94D5-16D7C36517AB}">
      <dgm:prSet/>
      <dgm:spPr/>
      <dgm:t>
        <a:bodyPr/>
        <a:lstStyle/>
        <a:p>
          <a:endParaRPr lang="en-US"/>
        </a:p>
      </dgm:t>
    </dgm:pt>
    <dgm:pt modelId="{2E345B08-683B-4BD0-AE81-F754CA0C837A}" type="sibTrans" cxnId="{5A61C549-1D16-4C58-94D5-16D7C36517AB}">
      <dgm:prSet/>
      <dgm:spPr/>
      <dgm:t>
        <a:bodyPr/>
        <a:lstStyle/>
        <a:p>
          <a:endParaRPr lang="en-US"/>
        </a:p>
      </dgm:t>
    </dgm:pt>
    <dgm:pt modelId="{D7FD181C-F53D-4D2D-80C2-1C40F275B802}">
      <dgm:prSet phldrT="[نص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rgbClr val="08360D"/>
          </a:solidFill>
        </a:ln>
      </dgm:spPr>
      <dgm:t>
        <a:bodyPr/>
        <a:lstStyle/>
        <a:p>
          <a:r>
            <a:rPr lang="ar-SA" sz="3600" b="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إذا كان الفاعل مؤنث حقيقي أو مجازي التأنيث فصل بينه وبين الفعل بـ إلا . </a:t>
          </a:r>
        </a:p>
        <a:p>
          <a:pPr rtl="1"/>
          <a:r>
            <a:rPr lang="ar-SA" sz="3200" b="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مثل : ما </a:t>
          </a:r>
          <a:r>
            <a:rPr lang="ar-SA" sz="3200" b="0" u="sng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حضر</a:t>
          </a:r>
          <a:r>
            <a:rPr lang="ar-SA" sz="3200" b="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 إلا خديجة </a:t>
          </a:r>
        </a:p>
        <a:p>
          <a:pPr rtl="1"/>
          <a:r>
            <a:rPr lang="ar-SA" sz="3200" b="0" dirty="0" err="1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ماسقط</a:t>
          </a:r>
          <a:r>
            <a:rPr lang="ar-SA" sz="3200" b="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 إلا ورقة</a:t>
          </a:r>
          <a:endParaRPr lang="en-US" sz="3200" b="0" dirty="0">
            <a:solidFill>
              <a:schemeClr val="tx1"/>
            </a:solidFill>
            <a:effectLst/>
            <a:latin typeface="Traditional Arabic" pitchFamily="18" charset="-78"/>
            <a:cs typeface="Traditional Arabic" pitchFamily="18" charset="-78"/>
          </a:endParaRPr>
        </a:p>
      </dgm:t>
    </dgm:pt>
    <dgm:pt modelId="{D634FD78-0C52-4D09-A1AC-E9492524F33D}" type="parTrans" cxnId="{E40FE1D0-19CC-4440-B7D9-16CEFA8F35C6}">
      <dgm:prSet/>
      <dgm:spPr/>
      <dgm:t>
        <a:bodyPr/>
        <a:lstStyle/>
        <a:p>
          <a:endParaRPr lang="en-US"/>
        </a:p>
      </dgm:t>
    </dgm:pt>
    <dgm:pt modelId="{E9EAB0E7-4114-4C49-83A2-E2D7EE53F0F9}" type="sibTrans" cxnId="{E40FE1D0-19CC-4440-B7D9-16CEFA8F35C6}">
      <dgm:prSet/>
      <dgm:spPr/>
      <dgm:t>
        <a:bodyPr/>
        <a:lstStyle/>
        <a:p>
          <a:endParaRPr lang="en-US"/>
        </a:p>
      </dgm:t>
    </dgm:pt>
    <dgm:pt modelId="{A37C857D-19E9-4A25-877C-E564BEE04FEB}">
      <dgm:prSet phldrT="[نص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إذا كان الفاعل مذكر حقيقي التذكير </a:t>
          </a:r>
        </a:p>
        <a:p>
          <a:pPr rtl="1"/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مفرداً مثل : ( </a:t>
          </a:r>
          <a:r>
            <a:rPr lang="ar-SA" sz="2400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نوح رب لا تذر على الأرض من الكافرين ديارا ) .</a:t>
          </a:r>
        </a:p>
        <a:p>
          <a:pPr rtl="1"/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أو مثنى مثل : ( </a:t>
          </a:r>
          <a:r>
            <a:rPr lang="ar-SA" sz="2400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رجلان من الذين يخافون أنعم الله عليهم )</a:t>
          </a:r>
        </a:p>
        <a:p>
          <a:pPr rtl="1"/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أو جمع مذكر سالم مثل : ( قد </a:t>
          </a:r>
          <a:r>
            <a:rPr lang="ar-SA" sz="2400" b="1" u="sng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أفلح</a:t>
          </a:r>
          <a:r>
            <a:rPr lang="ar-SA" sz="24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المؤمنون)</a:t>
          </a:r>
          <a:endParaRPr lang="en-US" sz="2400" b="1" dirty="0">
            <a:solidFill>
              <a:schemeClr val="tx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D05BCBBC-3C72-4A40-9E09-AE89138C525E}" type="parTrans" cxnId="{72D9DB45-05DA-4DBB-B57C-2AE5C848DFC5}">
      <dgm:prSet/>
      <dgm:spPr/>
      <dgm:t>
        <a:bodyPr/>
        <a:lstStyle/>
        <a:p>
          <a:endParaRPr lang="en-US"/>
        </a:p>
      </dgm:t>
    </dgm:pt>
    <dgm:pt modelId="{58DF3708-10A5-4869-942A-22B9D20E1737}" type="sibTrans" cxnId="{72D9DB45-05DA-4DBB-B57C-2AE5C848DFC5}">
      <dgm:prSet/>
      <dgm:spPr/>
      <dgm:t>
        <a:bodyPr/>
        <a:lstStyle/>
        <a:p>
          <a:endParaRPr lang="en-US"/>
        </a:p>
      </dgm:t>
    </dgm:pt>
    <dgm:pt modelId="{3EFB1A24-0D5E-4437-8A3F-CD4BA89B9C9D}" type="pres">
      <dgm:prSet presAssocID="{37B2B577-8E5B-417C-8622-BBDBF815CAA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7F94215-C308-4B98-BF77-386FAA1E8ECC}" type="pres">
      <dgm:prSet presAssocID="{5875ECF2-0E5A-40F0-8E83-FECD36D4E8BB}" presName="roof" presStyleLbl="dkBgShp" presStyleIdx="0" presStyleCnt="2" custScaleY="53611"/>
      <dgm:spPr/>
      <dgm:t>
        <a:bodyPr/>
        <a:lstStyle/>
        <a:p>
          <a:endParaRPr lang="en-US"/>
        </a:p>
      </dgm:t>
    </dgm:pt>
    <dgm:pt modelId="{9802CE5D-1364-4212-B822-CAA64911AB78}" type="pres">
      <dgm:prSet presAssocID="{5875ECF2-0E5A-40F0-8E83-FECD36D4E8BB}" presName="pillars" presStyleCnt="0"/>
      <dgm:spPr/>
    </dgm:pt>
    <dgm:pt modelId="{1E8CD00C-21EA-49FB-B7A2-06AD734EFD19}" type="pres">
      <dgm:prSet presAssocID="{5875ECF2-0E5A-40F0-8E83-FECD36D4E8BB}" presName="pillar1" presStyleLbl="node1" presStyleIdx="0" presStyleCnt="2" custScaleX="79539" custScaleY="118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7221A2-0CF0-4D06-B458-61A286426F4E}" type="pres">
      <dgm:prSet presAssocID="{A37C857D-19E9-4A25-877C-E564BEE04FEB}" presName="pillarX" presStyleLbl="node1" presStyleIdx="1" presStyleCnt="2" custScaleX="82406" custScaleY="116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5E3AB-A757-46AA-90C0-C69871092BDB}" type="pres">
      <dgm:prSet presAssocID="{5875ECF2-0E5A-40F0-8E83-FECD36D4E8BB}" presName="base" presStyleLbl="dkBgShp" presStyleIdx="1" presStyleCnt="2" custFlipVert="1" custFlipHor="1" custScaleX="1652" custScaleY="21662" custLinFactNeighborX="0" custLinFactNeighborY="-78492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15432D"/>
        </a:solidFill>
        <a:ln>
          <a:solidFill>
            <a:schemeClr val="accent3">
              <a:lumMod val="50000"/>
            </a:schemeClr>
          </a:solidFill>
        </a:ln>
      </dgm:spPr>
    </dgm:pt>
  </dgm:ptLst>
  <dgm:cxnLst>
    <dgm:cxn modelId="{18D3473D-BBED-45ED-901D-18C72638FB6E}" type="presOf" srcId="{A37C857D-19E9-4A25-877C-E564BEE04FEB}" destId="{847221A2-0CF0-4D06-B458-61A286426F4E}" srcOrd="0" destOrd="0" presId="urn:microsoft.com/office/officeart/2005/8/layout/hList3"/>
    <dgm:cxn modelId="{E40FE1D0-19CC-4440-B7D9-16CEFA8F35C6}" srcId="{5875ECF2-0E5A-40F0-8E83-FECD36D4E8BB}" destId="{D7FD181C-F53D-4D2D-80C2-1C40F275B802}" srcOrd="0" destOrd="0" parTransId="{D634FD78-0C52-4D09-A1AC-E9492524F33D}" sibTransId="{E9EAB0E7-4114-4C49-83A2-E2D7EE53F0F9}"/>
    <dgm:cxn modelId="{72D9DB45-05DA-4DBB-B57C-2AE5C848DFC5}" srcId="{5875ECF2-0E5A-40F0-8E83-FECD36D4E8BB}" destId="{A37C857D-19E9-4A25-877C-E564BEE04FEB}" srcOrd="1" destOrd="0" parTransId="{D05BCBBC-3C72-4A40-9E09-AE89138C525E}" sibTransId="{58DF3708-10A5-4869-942A-22B9D20E1737}"/>
    <dgm:cxn modelId="{5A61C549-1D16-4C58-94D5-16D7C36517AB}" srcId="{37B2B577-8E5B-417C-8622-BBDBF815CAAC}" destId="{5875ECF2-0E5A-40F0-8E83-FECD36D4E8BB}" srcOrd="0" destOrd="0" parTransId="{1ECE435C-3D82-469A-87EF-582932918674}" sibTransId="{2E345B08-683B-4BD0-AE81-F754CA0C837A}"/>
    <dgm:cxn modelId="{AF793A8B-F53A-463A-ACC3-B14CD0FD0BC8}" type="presOf" srcId="{D7FD181C-F53D-4D2D-80C2-1C40F275B802}" destId="{1E8CD00C-21EA-49FB-B7A2-06AD734EFD19}" srcOrd="0" destOrd="0" presId="urn:microsoft.com/office/officeart/2005/8/layout/hList3"/>
    <dgm:cxn modelId="{53DFBC91-0E1B-4A6C-BAF0-D33A0F5F227B}" type="presOf" srcId="{37B2B577-8E5B-417C-8622-BBDBF815CAAC}" destId="{3EFB1A24-0D5E-4437-8A3F-CD4BA89B9C9D}" srcOrd="0" destOrd="0" presId="urn:microsoft.com/office/officeart/2005/8/layout/hList3"/>
    <dgm:cxn modelId="{3E4F0EAB-7AB7-41BD-8861-EE6C7D3A0DCD}" type="presOf" srcId="{5875ECF2-0E5A-40F0-8E83-FECD36D4E8BB}" destId="{A7F94215-C308-4B98-BF77-386FAA1E8ECC}" srcOrd="0" destOrd="0" presId="urn:microsoft.com/office/officeart/2005/8/layout/hList3"/>
    <dgm:cxn modelId="{3F363B9B-4C73-48CB-9C82-B7C2549BBF61}" type="presParOf" srcId="{3EFB1A24-0D5E-4437-8A3F-CD4BA89B9C9D}" destId="{A7F94215-C308-4B98-BF77-386FAA1E8ECC}" srcOrd="0" destOrd="0" presId="urn:microsoft.com/office/officeart/2005/8/layout/hList3"/>
    <dgm:cxn modelId="{92DA55AB-C2E6-4479-B629-68B2962DE250}" type="presParOf" srcId="{3EFB1A24-0D5E-4437-8A3F-CD4BA89B9C9D}" destId="{9802CE5D-1364-4212-B822-CAA64911AB78}" srcOrd="1" destOrd="0" presId="urn:microsoft.com/office/officeart/2005/8/layout/hList3"/>
    <dgm:cxn modelId="{D0AD9901-DFE9-4CB2-BCD5-CC373D9CF8C9}" type="presParOf" srcId="{9802CE5D-1364-4212-B822-CAA64911AB78}" destId="{1E8CD00C-21EA-49FB-B7A2-06AD734EFD19}" srcOrd="0" destOrd="0" presId="urn:microsoft.com/office/officeart/2005/8/layout/hList3"/>
    <dgm:cxn modelId="{E2AEDEF9-D749-43CC-8788-9830822C0656}" type="presParOf" srcId="{9802CE5D-1364-4212-B822-CAA64911AB78}" destId="{847221A2-0CF0-4D06-B458-61A286426F4E}" srcOrd="1" destOrd="0" presId="urn:microsoft.com/office/officeart/2005/8/layout/hList3"/>
    <dgm:cxn modelId="{CB2773E4-A3D9-44D7-96E8-013D1C075647}" type="presParOf" srcId="{3EFB1A24-0D5E-4437-8A3F-CD4BA89B9C9D}" destId="{00C5E3AB-A757-46AA-90C0-C69871092BD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FC5AD-7566-4614-BCD8-A19F346AE83E}">
      <dsp:nvSpPr>
        <dsp:cNvPr id="0" name=""/>
        <dsp:cNvSpPr/>
      </dsp:nvSpPr>
      <dsp:spPr>
        <a:xfrm>
          <a:off x="518823" y="1177"/>
          <a:ext cx="1194601" cy="71676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0"/>
                <a:satOff val="0"/>
                <a:lumOff val="0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ظلّ</a:t>
          </a:r>
          <a:endParaRPr lang="ar-SA" sz="3400" kern="1200" dirty="0"/>
        </a:p>
      </dsp:txBody>
      <dsp:txXfrm>
        <a:off x="518823" y="1177"/>
        <a:ext cx="1194601" cy="716760"/>
      </dsp:txXfrm>
    </dsp:sp>
    <dsp:sp modelId="{76E3F327-1782-43A2-9A2D-859599561DF7}">
      <dsp:nvSpPr>
        <dsp:cNvPr id="0" name=""/>
        <dsp:cNvSpPr/>
      </dsp:nvSpPr>
      <dsp:spPr>
        <a:xfrm>
          <a:off x="518823" y="837398"/>
          <a:ext cx="1194601" cy="716760"/>
        </a:xfrm>
        <a:prstGeom prst="rect">
          <a:avLst/>
        </a:prstGeom>
        <a:gradFill rotWithShape="0">
          <a:gsLst>
            <a:gs pos="0">
              <a:schemeClr val="accent4">
                <a:hueOff val="-4221235"/>
                <a:satOff val="10789"/>
                <a:lumOff val="-1078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4221235"/>
                <a:satOff val="10789"/>
                <a:lumOff val="-1078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4221235"/>
                <a:satOff val="10789"/>
                <a:lumOff val="-1078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كان</a:t>
          </a:r>
          <a:endParaRPr lang="ar-SA" sz="3400" kern="1200" dirty="0"/>
        </a:p>
      </dsp:txBody>
      <dsp:txXfrm>
        <a:off x="518823" y="837398"/>
        <a:ext cx="1194601" cy="716760"/>
      </dsp:txXfrm>
    </dsp:sp>
    <dsp:sp modelId="{A69FADDB-41A5-4BF5-B33F-0C07E33109B6}">
      <dsp:nvSpPr>
        <dsp:cNvPr id="0" name=""/>
        <dsp:cNvSpPr/>
      </dsp:nvSpPr>
      <dsp:spPr>
        <a:xfrm>
          <a:off x="518823" y="1673619"/>
          <a:ext cx="1194601" cy="716760"/>
        </a:xfrm>
        <a:prstGeom prst="rect">
          <a:avLst/>
        </a:prstGeom>
        <a:gradFill rotWithShape="0">
          <a:gsLst>
            <a:gs pos="0">
              <a:schemeClr val="accent4">
                <a:hueOff val="-8442469"/>
                <a:satOff val="21577"/>
                <a:lumOff val="-2157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8442469"/>
                <a:satOff val="21577"/>
                <a:lumOff val="-2157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8442469"/>
                <a:satOff val="21577"/>
                <a:lumOff val="-2157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أصبح</a:t>
          </a:r>
          <a:endParaRPr lang="ar-SA" sz="3400" kern="1200" dirty="0"/>
        </a:p>
      </dsp:txBody>
      <dsp:txXfrm>
        <a:off x="518823" y="1673619"/>
        <a:ext cx="1194601" cy="716760"/>
      </dsp:txXfrm>
    </dsp:sp>
    <dsp:sp modelId="{F47835AE-1F8D-42C8-BDDA-1F0DC9EE554C}">
      <dsp:nvSpPr>
        <dsp:cNvPr id="0" name=""/>
        <dsp:cNvSpPr/>
      </dsp:nvSpPr>
      <dsp:spPr>
        <a:xfrm>
          <a:off x="518823" y="2509840"/>
          <a:ext cx="1194601" cy="716760"/>
        </a:xfrm>
        <a:prstGeom prst="rect">
          <a:avLst/>
        </a:prstGeom>
        <a:gradFill rotWithShape="0">
          <a:gsLst>
            <a:gs pos="0">
              <a:schemeClr val="accent4">
                <a:hueOff val="-12663704"/>
                <a:satOff val="32366"/>
                <a:lumOff val="-3235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12663704"/>
                <a:satOff val="32366"/>
                <a:lumOff val="-3235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12663704"/>
                <a:satOff val="32366"/>
                <a:lumOff val="-3235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بات</a:t>
          </a:r>
          <a:endParaRPr lang="ar-SA" sz="3400" kern="1200" dirty="0"/>
        </a:p>
      </dsp:txBody>
      <dsp:txXfrm>
        <a:off x="518823" y="2509840"/>
        <a:ext cx="1194601" cy="716760"/>
      </dsp:txXfrm>
    </dsp:sp>
    <dsp:sp modelId="{F0426A87-8C1A-41FF-89D1-97348702146C}">
      <dsp:nvSpPr>
        <dsp:cNvPr id="0" name=""/>
        <dsp:cNvSpPr/>
      </dsp:nvSpPr>
      <dsp:spPr>
        <a:xfrm>
          <a:off x="518823" y="3346061"/>
          <a:ext cx="1194601" cy="716760"/>
        </a:xfrm>
        <a:prstGeom prst="rect">
          <a:avLst/>
        </a:prstGeom>
        <a:gradFill rotWithShape="0">
          <a:gsLst>
            <a:gs pos="0">
              <a:schemeClr val="accent4">
                <a:hueOff val="-16884939"/>
                <a:satOff val="43154"/>
                <a:lumOff val="-4313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16884939"/>
                <a:satOff val="43154"/>
                <a:lumOff val="-4313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16884939"/>
                <a:satOff val="43154"/>
                <a:lumOff val="-4313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صار</a:t>
          </a:r>
          <a:endParaRPr lang="ar-SA" sz="3400" kern="1200" dirty="0"/>
        </a:p>
      </dsp:txBody>
      <dsp:txXfrm>
        <a:off x="518823" y="3346061"/>
        <a:ext cx="1194601" cy="7167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052A5-E7E8-405C-9400-EB54E6B2523E}">
      <dsp:nvSpPr>
        <dsp:cNvPr id="0" name=""/>
        <dsp:cNvSpPr/>
      </dsp:nvSpPr>
      <dsp:spPr>
        <a:xfrm>
          <a:off x="35" y="60665"/>
          <a:ext cx="3360436" cy="1192925"/>
        </a:xfrm>
        <a:prstGeom prst="rect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0" kern="1200" dirty="0" smtClean="0">
              <a:latin typeface="Traditional Arabic" pitchFamily="18" charset="-78"/>
              <a:cs typeface="Traditional Arabic" pitchFamily="18" charset="-78"/>
            </a:rPr>
            <a:t>إذا كان الفاعل اسم ظاهر مؤنث مجازي التأنيث </a:t>
          </a:r>
          <a:endParaRPr lang="en-US" sz="2800" b="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5" y="60665"/>
        <a:ext cx="3360436" cy="1192925"/>
      </dsp:txXfrm>
    </dsp:sp>
    <dsp:sp modelId="{CA76CC82-3530-4911-85F5-B983801EA016}">
      <dsp:nvSpPr>
        <dsp:cNvPr id="0" name=""/>
        <dsp:cNvSpPr/>
      </dsp:nvSpPr>
      <dsp:spPr>
        <a:xfrm>
          <a:off x="35" y="1253591"/>
          <a:ext cx="3360436" cy="238266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(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وأشرقت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الأرض بنور ربها) .</a:t>
          </a:r>
          <a:endParaRPr lang="en-US" sz="28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يجوز أن نقول في غير القرآن :أشرق الأرض.</a:t>
          </a:r>
          <a:endParaRPr lang="en-US" sz="28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5" y="1253591"/>
        <a:ext cx="3360436" cy="2382660"/>
      </dsp:txXfrm>
    </dsp:sp>
    <dsp:sp modelId="{BEFC5E3F-89C5-4CEB-AEC1-2122B9FEC11A}">
      <dsp:nvSpPr>
        <dsp:cNvPr id="0" name=""/>
        <dsp:cNvSpPr/>
      </dsp:nvSpPr>
      <dsp:spPr>
        <a:xfrm>
          <a:off x="3830932" y="60665"/>
          <a:ext cx="3360436" cy="1192925"/>
        </a:xfrm>
        <a:prstGeom prst="rect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latin typeface="Traditional Arabic" pitchFamily="18" charset="-78"/>
              <a:cs typeface="Traditional Arabic" pitchFamily="18" charset="-78"/>
            </a:rPr>
            <a:t>إذا كان الفاعل جمع تكسير </a:t>
          </a:r>
          <a:endParaRPr lang="en-US" sz="32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830932" y="60665"/>
        <a:ext cx="3360436" cy="1192925"/>
      </dsp:txXfrm>
    </dsp:sp>
    <dsp:sp modelId="{4BBC25EE-4E5E-4108-8656-C8E1965F6B33}">
      <dsp:nvSpPr>
        <dsp:cNvPr id="0" name=""/>
        <dsp:cNvSpPr/>
      </dsp:nvSpPr>
      <dsp:spPr>
        <a:xfrm>
          <a:off x="3830932" y="1253591"/>
          <a:ext cx="3360436" cy="238266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جاء</a:t>
          </a:r>
          <a:r>
            <a:rPr lang="ar-SA" sz="2800" b="0" kern="1200" dirty="0" smtClean="0">
              <a:latin typeface="Traditional Arabic" pitchFamily="18" charset="-78"/>
              <a:cs typeface="Traditional Arabic" pitchFamily="18" charset="-78"/>
            </a:rPr>
            <a:t> الرجال ,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جاءت</a:t>
          </a:r>
          <a:r>
            <a:rPr lang="ar-SA" sz="2800" b="0" kern="1200" dirty="0" smtClean="0">
              <a:latin typeface="Traditional Arabic" pitchFamily="18" charset="-78"/>
              <a:cs typeface="Traditional Arabic" pitchFamily="18" charset="-78"/>
            </a:rPr>
            <a:t> الرجال</a:t>
          </a:r>
          <a:endParaRPr lang="en-US" sz="2800" b="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0" kern="1200" dirty="0" smtClean="0">
              <a:latin typeface="Traditional Arabic" pitchFamily="18" charset="-78"/>
              <a:cs typeface="Traditional Arabic" pitchFamily="18" charset="-78"/>
            </a:rPr>
            <a:t>( لقد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جاءت</a:t>
          </a:r>
          <a:r>
            <a:rPr lang="ar-SA" sz="2800" b="0" kern="1200" dirty="0" smtClean="0">
              <a:latin typeface="Traditional Arabic" pitchFamily="18" charset="-78"/>
              <a:cs typeface="Traditional Arabic" pitchFamily="18" charset="-78"/>
            </a:rPr>
            <a:t> رسل ربنا بالحق) </a:t>
          </a:r>
          <a:endParaRPr lang="en-US" sz="2800" b="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830932" y="1253591"/>
        <a:ext cx="3360436" cy="23826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9194A-CF89-4015-B1E9-9088C04BB205}">
      <dsp:nvSpPr>
        <dsp:cNvPr id="0" name=""/>
        <dsp:cNvSpPr/>
      </dsp:nvSpPr>
      <dsp:spPr>
        <a:xfrm>
          <a:off x="278" y="15571"/>
          <a:ext cx="3538483" cy="1415393"/>
        </a:xfrm>
        <a:prstGeom prst="rect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bg2">
              <a:lumMod val="7500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latin typeface="Traditional Arabic" pitchFamily="18" charset="-78"/>
              <a:cs typeface="Traditional Arabic" pitchFamily="18" charset="-78"/>
            </a:rPr>
            <a:t>إذا كان الفاعل اسم جمع , وهو الاسم الدال على جمع ولكن ليس له مفرد من لفظه 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278" y="15571"/>
        <a:ext cx="3538483" cy="1415393"/>
      </dsp:txXfrm>
    </dsp:sp>
    <dsp:sp modelId="{F1116ACA-D918-40DC-A3E4-D5D18503B8A8}">
      <dsp:nvSpPr>
        <dsp:cNvPr id="0" name=""/>
        <dsp:cNvSpPr/>
      </dsp:nvSpPr>
      <dsp:spPr>
        <a:xfrm>
          <a:off x="37516" y="1430965"/>
          <a:ext cx="3387894" cy="232776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وقال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نسوة في المدينة /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النسوة .</a:t>
          </a:r>
          <a:endParaRPr lang="en-US" sz="28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العرب /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العرب .</a:t>
          </a:r>
          <a:endParaRPr lang="en-US" sz="28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7516" y="1430965"/>
        <a:ext cx="3387894" cy="2327760"/>
      </dsp:txXfrm>
    </dsp:sp>
    <dsp:sp modelId="{FAA06DF3-D4BB-4878-8759-78C343B3A834}">
      <dsp:nvSpPr>
        <dsp:cNvPr id="0" name=""/>
        <dsp:cNvSpPr/>
      </dsp:nvSpPr>
      <dsp:spPr>
        <a:xfrm>
          <a:off x="4033665" y="15571"/>
          <a:ext cx="3538483" cy="1415393"/>
        </a:xfrm>
        <a:prstGeom prst="rect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bg2">
              <a:lumMod val="75000"/>
            </a:schemeClr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latin typeface="Traditional Arabic" pitchFamily="18" charset="-78"/>
              <a:cs typeface="Traditional Arabic" pitchFamily="18" charset="-78"/>
            </a:rPr>
            <a:t>إذا كان الفاعل اسم جنس </a:t>
          </a:r>
          <a:r>
            <a:rPr lang="ar-SA" sz="2400" b="1" kern="1200" dirty="0" smtClean="0">
              <a:latin typeface="Traditional Arabic" pitchFamily="18" charset="-78"/>
              <a:cs typeface="Traditional Arabic" pitchFamily="18" charset="-78"/>
            </a:rPr>
            <a:t>جمعي </a:t>
          </a:r>
          <a:r>
            <a:rPr lang="ar-SA" sz="2400" b="1" kern="1200" dirty="0" smtClean="0">
              <a:latin typeface="Traditional Arabic" pitchFamily="18" charset="-78"/>
              <a:cs typeface="Traditional Arabic" pitchFamily="18" charset="-78"/>
            </a:rPr>
            <a:t>وهو الذي يفرق بينه وبين مفرده بتاء أو ياء مشدده </a:t>
          </a:r>
        </a:p>
      </dsp:txBody>
      <dsp:txXfrm>
        <a:off x="4033665" y="15571"/>
        <a:ext cx="3538483" cy="1415393"/>
      </dsp:txXfrm>
    </dsp:sp>
    <dsp:sp modelId="{C7258E32-5477-4B4F-8C81-4677A6437DC6}">
      <dsp:nvSpPr>
        <dsp:cNvPr id="0" name=""/>
        <dsp:cNvSpPr/>
      </dsp:nvSpPr>
      <dsp:spPr>
        <a:xfrm>
          <a:off x="4071722" y="1430965"/>
          <a:ext cx="3462370" cy="232776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الأعراب /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قال 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الأعراب </a:t>
          </a:r>
          <a:endParaRPr lang="en-US" sz="28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أورق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الشجر /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أورقت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الشجر ,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انتصر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العرب / </a:t>
          </a:r>
          <a:r>
            <a:rPr lang="ar-SA" sz="2800" b="1" kern="1200" dirty="0" smtClean="0">
              <a:latin typeface="Traditional Arabic" pitchFamily="18" charset="-78"/>
              <a:cs typeface="Traditional Arabic" pitchFamily="18" charset="-78"/>
            </a:rPr>
            <a:t>انتصرت</a:t>
          </a:r>
          <a:r>
            <a:rPr lang="ar-SA" sz="2800" kern="1200" dirty="0" smtClean="0">
              <a:latin typeface="Traditional Arabic" pitchFamily="18" charset="-78"/>
              <a:cs typeface="Traditional Arabic" pitchFamily="18" charset="-78"/>
            </a:rPr>
            <a:t> العرب</a:t>
          </a:r>
        </a:p>
      </dsp:txBody>
      <dsp:txXfrm>
        <a:off x="4071722" y="1430965"/>
        <a:ext cx="3462370" cy="232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6C53E-8BA0-45D4-AFE7-2A31755716ED}">
      <dsp:nvSpPr>
        <dsp:cNvPr id="0" name=""/>
        <dsp:cNvSpPr/>
      </dsp:nvSpPr>
      <dsp:spPr>
        <a:xfrm>
          <a:off x="255965" y="1205"/>
          <a:ext cx="1504292" cy="902575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hade val="95000"/>
                <a:satMod val="300000"/>
              </a:schemeClr>
            </a:gs>
            <a:gs pos="1200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hade val="90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أمسى</a:t>
          </a:r>
          <a:endParaRPr lang="ar-SA" sz="4200" kern="1200" dirty="0"/>
        </a:p>
      </dsp:txBody>
      <dsp:txXfrm>
        <a:off x="255965" y="1205"/>
        <a:ext cx="1504292" cy="902575"/>
      </dsp:txXfrm>
    </dsp:sp>
    <dsp:sp modelId="{A57ACE9F-F921-48A4-9943-1AE145A816B7}">
      <dsp:nvSpPr>
        <dsp:cNvPr id="0" name=""/>
        <dsp:cNvSpPr/>
      </dsp:nvSpPr>
      <dsp:spPr>
        <a:xfrm>
          <a:off x="255965" y="1054210"/>
          <a:ext cx="1504292" cy="902575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50000"/>
                <a:shade val="95000"/>
                <a:satMod val="300000"/>
              </a:schemeClr>
            </a:gs>
            <a:gs pos="12000">
              <a:schemeClr val="accent1">
                <a:alpha val="90000"/>
                <a:hueOff val="0"/>
                <a:satOff val="0"/>
                <a:lumOff val="0"/>
                <a:alphaOff val="-13333"/>
                <a:tint val="50000"/>
                <a:shade val="90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أضحى</a:t>
          </a:r>
          <a:endParaRPr lang="ar-SA" sz="4200" kern="1200" dirty="0"/>
        </a:p>
      </dsp:txBody>
      <dsp:txXfrm>
        <a:off x="255965" y="1054210"/>
        <a:ext cx="1504292" cy="902575"/>
      </dsp:txXfrm>
    </dsp:sp>
    <dsp:sp modelId="{0D39B65C-8980-4248-A51A-2AF856063E0F}">
      <dsp:nvSpPr>
        <dsp:cNvPr id="0" name=""/>
        <dsp:cNvSpPr/>
      </dsp:nvSpPr>
      <dsp:spPr>
        <a:xfrm>
          <a:off x="255965" y="2107214"/>
          <a:ext cx="1504292" cy="902575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50000"/>
                <a:shade val="95000"/>
                <a:satMod val="300000"/>
              </a:schemeClr>
            </a:gs>
            <a:gs pos="12000">
              <a:schemeClr val="accent1">
                <a:alpha val="90000"/>
                <a:hueOff val="0"/>
                <a:satOff val="0"/>
                <a:lumOff val="0"/>
                <a:alphaOff val="-26667"/>
                <a:tint val="50000"/>
                <a:shade val="90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مازال</a:t>
          </a:r>
          <a:endParaRPr lang="ar-SA" sz="4200" kern="1200" dirty="0"/>
        </a:p>
      </dsp:txBody>
      <dsp:txXfrm>
        <a:off x="255965" y="2107214"/>
        <a:ext cx="1504292" cy="902575"/>
      </dsp:txXfrm>
    </dsp:sp>
    <dsp:sp modelId="{5C064A1A-C69E-4930-B5F5-547C399EF337}">
      <dsp:nvSpPr>
        <dsp:cNvPr id="0" name=""/>
        <dsp:cNvSpPr/>
      </dsp:nvSpPr>
      <dsp:spPr>
        <a:xfrm>
          <a:off x="255965" y="3160219"/>
          <a:ext cx="1504292" cy="902575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hade val="95000"/>
                <a:satMod val="300000"/>
              </a:schemeClr>
            </a:gs>
            <a:gs pos="1200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hade val="90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ليس</a:t>
          </a:r>
          <a:endParaRPr lang="ar-SA" sz="4200" kern="1200" dirty="0"/>
        </a:p>
      </dsp:txBody>
      <dsp:txXfrm>
        <a:off x="255965" y="3160219"/>
        <a:ext cx="1504292" cy="902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AFCDE-142D-4D78-81F4-7C199D9A117A}">
      <dsp:nvSpPr>
        <dsp:cNvPr id="0" name=""/>
        <dsp:cNvSpPr/>
      </dsp:nvSpPr>
      <dsp:spPr>
        <a:xfrm>
          <a:off x="15748" y="1147"/>
          <a:ext cx="1504335" cy="9026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hade val="95000"/>
                <a:satMod val="300000"/>
              </a:schemeClr>
            </a:gs>
            <a:gs pos="12000">
              <a:schemeClr val="accent2">
                <a:hueOff val="0"/>
                <a:satOff val="0"/>
                <a:lumOff val="0"/>
                <a:alphaOff val="0"/>
                <a:tint val="50000"/>
                <a:shade val="900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300" kern="1200" dirty="0" err="1" smtClean="0"/>
            <a:t>مابرح</a:t>
          </a:r>
          <a:endParaRPr lang="ar-SA" sz="4300" kern="1200" dirty="0"/>
        </a:p>
      </dsp:txBody>
      <dsp:txXfrm>
        <a:off x="15748" y="1147"/>
        <a:ext cx="1504335" cy="902601"/>
      </dsp:txXfrm>
    </dsp:sp>
    <dsp:sp modelId="{B0AB78A3-F7AF-4B8D-A0D8-E47A289F8667}">
      <dsp:nvSpPr>
        <dsp:cNvPr id="0" name=""/>
        <dsp:cNvSpPr/>
      </dsp:nvSpPr>
      <dsp:spPr>
        <a:xfrm>
          <a:off x="15748" y="1054181"/>
          <a:ext cx="1504335" cy="902601"/>
        </a:xfrm>
        <a:prstGeom prst="rect">
          <a:avLst/>
        </a:prstGeom>
        <a:gradFill rotWithShape="0">
          <a:gsLst>
            <a:gs pos="0">
              <a:schemeClr val="accent2">
                <a:hueOff val="-2771965"/>
                <a:satOff val="19774"/>
                <a:lumOff val="-3399"/>
                <a:alphaOff val="0"/>
                <a:tint val="50000"/>
                <a:shade val="95000"/>
                <a:satMod val="300000"/>
              </a:schemeClr>
            </a:gs>
            <a:gs pos="12000">
              <a:schemeClr val="accent2">
                <a:hueOff val="-2771965"/>
                <a:satOff val="19774"/>
                <a:lumOff val="-3399"/>
                <a:alphaOff val="0"/>
                <a:tint val="50000"/>
                <a:shade val="90000"/>
                <a:satMod val="250000"/>
              </a:schemeClr>
            </a:gs>
            <a:gs pos="100000">
              <a:schemeClr val="accent2">
                <a:hueOff val="-2771965"/>
                <a:satOff val="19774"/>
                <a:lumOff val="-3399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300" kern="1200" dirty="0" err="1" smtClean="0"/>
            <a:t>مافتىء</a:t>
          </a:r>
          <a:endParaRPr lang="ar-SA" sz="4300" kern="1200" dirty="0"/>
        </a:p>
      </dsp:txBody>
      <dsp:txXfrm>
        <a:off x="15748" y="1054181"/>
        <a:ext cx="1504335" cy="902601"/>
      </dsp:txXfrm>
    </dsp:sp>
    <dsp:sp modelId="{A4C8487A-BAFA-4222-99D6-4B4DD8726DBD}">
      <dsp:nvSpPr>
        <dsp:cNvPr id="0" name=""/>
        <dsp:cNvSpPr/>
      </dsp:nvSpPr>
      <dsp:spPr>
        <a:xfrm>
          <a:off x="15748" y="2107216"/>
          <a:ext cx="1504335" cy="902601"/>
        </a:xfrm>
        <a:prstGeom prst="rect">
          <a:avLst/>
        </a:prstGeom>
        <a:gradFill rotWithShape="0">
          <a:gsLst>
            <a:gs pos="0">
              <a:schemeClr val="accent2">
                <a:hueOff val="-5543931"/>
                <a:satOff val="39548"/>
                <a:lumOff val="-6798"/>
                <a:alphaOff val="0"/>
                <a:tint val="50000"/>
                <a:shade val="95000"/>
                <a:satMod val="300000"/>
              </a:schemeClr>
            </a:gs>
            <a:gs pos="12000">
              <a:schemeClr val="accent2">
                <a:hueOff val="-5543931"/>
                <a:satOff val="39548"/>
                <a:lumOff val="-6798"/>
                <a:alphaOff val="0"/>
                <a:tint val="50000"/>
                <a:shade val="90000"/>
                <a:satMod val="250000"/>
              </a:schemeClr>
            </a:gs>
            <a:gs pos="100000">
              <a:schemeClr val="accent2">
                <a:hueOff val="-5543931"/>
                <a:satOff val="39548"/>
                <a:lumOff val="-6798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300" kern="1200" dirty="0" err="1" smtClean="0"/>
            <a:t>ماانفك</a:t>
          </a:r>
          <a:endParaRPr lang="ar-SA" sz="4300" kern="1200" dirty="0"/>
        </a:p>
      </dsp:txBody>
      <dsp:txXfrm>
        <a:off x="15748" y="2107216"/>
        <a:ext cx="1504335" cy="902601"/>
      </dsp:txXfrm>
    </dsp:sp>
    <dsp:sp modelId="{21B38D63-CD08-44D5-9F61-C92287E4E317}">
      <dsp:nvSpPr>
        <dsp:cNvPr id="0" name=""/>
        <dsp:cNvSpPr/>
      </dsp:nvSpPr>
      <dsp:spPr>
        <a:xfrm>
          <a:off x="15748" y="3160251"/>
          <a:ext cx="1504335" cy="902601"/>
        </a:xfrm>
        <a:prstGeom prst="rect">
          <a:avLst/>
        </a:prstGeom>
        <a:gradFill rotWithShape="0">
          <a:gsLst>
            <a:gs pos="0">
              <a:schemeClr val="accent2">
                <a:hueOff val="-8315896"/>
                <a:satOff val="59322"/>
                <a:lumOff val="-10197"/>
                <a:alphaOff val="0"/>
                <a:tint val="50000"/>
                <a:shade val="95000"/>
                <a:satMod val="300000"/>
              </a:schemeClr>
            </a:gs>
            <a:gs pos="12000">
              <a:schemeClr val="accent2">
                <a:hueOff val="-8315896"/>
                <a:satOff val="59322"/>
                <a:lumOff val="-10197"/>
                <a:alphaOff val="0"/>
                <a:tint val="50000"/>
                <a:shade val="90000"/>
                <a:satMod val="250000"/>
              </a:schemeClr>
            </a:gs>
            <a:gs pos="100000">
              <a:schemeClr val="accent2">
                <a:hueOff val="-8315896"/>
                <a:satOff val="59322"/>
                <a:lumOff val="-10197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300" kern="1200" dirty="0" smtClean="0"/>
            <a:t>مادام</a:t>
          </a:r>
          <a:endParaRPr lang="ar-SA" sz="4300" kern="1200" dirty="0"/>
        </a:p>
      </dsp:txBody>
      <dsp:txXfrm>
        <a:off x="15748" y="3160251"/>
        <a:ext cx="1504335" cy="9026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338AD-E8D4-42F7-90A8-BD61D77D3130}">
      <dsp:nvSpPr>
        <dsp:cNvPr id="0" name=""/>
        <dsp:cNvSpPr/>
      </dsp:nvSpPr>
      <dsp:spPr>
        <a:xfrm>
          <a:off x="2658" y="404227"/>
          <a:ext cx="1439175" cy="863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بات زيد قائما , وأصبح صائما</a:t>
          </a:r>
          <a:endParaRPr lang="ar-SA" sz="2100" kern="1200" dirty="0"/>
        </a:p>
      </dsp:txBody>
      <dsp:txXfrm>
        <a:off x="2658" y="404227"/>
        <a:ext cx="1439175" cy="863505"/>
      </dsp:txXfrm>
    </dsp:sp>
    <dsp:sp modelId="{C3F13A9D-8205-42AC-8587-9B051409DF79}">
      <dsp:nvSpPr>
        <dsp:cNvPr id="0" name=""/>
        <dsp:cNvSpPr/>
      </dsp:nvSpPr>
      <dsp:spPr>
        <a:xfrm>
          <a:off x="1585751" y="404227"/>
          <a:ext cx="1439175" cy="863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كان ربك قديرا</a:t>
          </a:r>
          <a:endParaRPr lang="ar-SA" sz="2100" kern="1200" dirty="0"/>
        </a:p>
      </dsp:txBody>
      <dsp:txXfrm>
        <a:off x="1585751" y="404227"/>
        <a:ext cx="1439175" cy="863505"/>
      </dsp:txXfrm>
    </dsp:sp>
    <dsp:sp modelId="{3698A00D-3036-48CF-A587-1762E0ACA9C2}">
      <dsp:nvSpPr>
        <dsp:cNvPr id="0" name=""/>
        <dsp:cNvSpPr/>
      </dsp:nvSpPr>
      <dsp:spPr>
        <a:xfrm>
          <a:off x="3168844" y="404227"/>
          <a:ext cx="1439175" cy="863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أصبح العابدون صائمين</a:t>
          </a:r>
          <a:endParaRPr lang="ar-SA" sz="2100" kern="1200" dirty="0"/>
        </a:p>
      </dsp:txBody>
      <dsp:txXfrm>
        <a:off x="3168844" y="404227"/>
        <a:ext cx="1439175" cy="863505"/>
      </dsp:txXfrm>
    </dsp:sp>
    <dsp:sp modelId="{280B3C87-73B9-4B2F-8E27-A5D2DDC427E6}">
      <dsp:nvSpPr>
        <dsp:cNvPr id="0" name=""/>
        <dsp:cNvSpPr/>
      </dsp:nvSpPr>
      <dsp:spPr>
        <a:xfrm>
          <a:off x="4751937" y="404227"/>
          <a:ext cx="1439175" cy="863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ظلّ أبي يذكر الله</a:t>
          </a:r>
          <a:endParaRPr lang="ar-SA" sz="2100" kern="1200" dirty="0"/>
        </a:p>
      </dsp:txBody>
      <dsp:txXfrm>
        <a:off x="4751937" y="404227"/>
        <a:ext cx="1439175" cy="863505"/>
      </dsp:txXfrm>
    </dsp:sp>
    <dsp:sp modelId="{6031A152-0C8F-4144-8962-F990E88C2D06}">
      <dsp:nvSpPr>
        <dsp:cNvPr id="0" name=""/>
        <dsp:cNvSpPr/>
      </dsp:nvSpPr>
      <dsp:spPr>
        <a:xfrm>
          <a:off x="6335030" y="404227"/>
          <a:ext cx="1439175" cy="863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أضحى أخوك على السطح</a:t>
          </a:r>
          <a:endParaRPr lang="ar-SA" sz="2100" kern="1200" dirty="0"/>
        </a:p>
      </dsp:txBody>
      <dsp:txXfrm>
        <a:off x="6335030" y="404227"/>
        <a:ext cx="1439175" cy="8635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FDF53-8F0D-4F9F-BBF1-3EC4807E9988}">
      <dsp:nvSpPr>
        <dsp:cNvPr id="0" name=""/>
        <dsp:cNvSpPr/>
      </dsp:nvSpPr>
      <dsp:spPr>
        <a:xfrm>
          <a:off x="2805" y="452249"/>
          <a:ext cx="1519129" cy="9114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... </a:t>
          </a:r>
          <a:r>
            <a:rPr lang="ar-SA" sz="2400" kern="1200" dirty="0" err="1" smtClean="0"/>
            <a:t>مادمت</a:t>
          </a:r>
          <a:r>
            <a:rPr lang="ar-SA" sz="2400" kern="1200" dirty="0" smtClean="0"/>
            <a:t> حيا</a:t>
          </a:r>
          <a:endParaRPr lang="ar-SA" sz="2400" kern="1200" dirty="0"/>
        </a:p>
      </dsp:txBody>
      <dsp:txXfrm>
        <a:off x="2805" y="452249"/>
        <a:ext cx="1519129" cy="911477"/>
      </dsp:txXfrm>
    </dsp:sp>
    <dsp:sp modelId="{13DB0B1B-882F-4209-8DAB-C471ABE8DF14}">
      <dsp:nvSpPr>
        <dsp:cNvPr id="0" name=""/>
        <dsp:cNvSpPr/>
      </dsp:nvSpPr>
      <dsp:spPr>
        <a:xfrm>
          <a:off x="1673848" y="452249"/>
          <a:ext cx="1519129" cy="9114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لن نبرح عليه عاكفين</a:t>
          </a:r>
          <a:endParaRPr lang="ar-SA" sz="2400" kern="1200" dirty="0"/>
        </a:p>
      </dsp:txBody>
      <dsp:txXfrm>
        <a:off x="1673848" y="452249"/>
        <a:ext cx="1519129" cy="911477"/>
      </dsp:txXfrm>
    </dsp:sp>
    <dsp:sp modelId="{8D478F36-571A-4E65-AD5D-8DF9E44DA5EF}">
      <dsp:nvSpPr>
        <dsp:cNvPr id="0" name=""/>
        <dsp:cNvSpPr/>
      </dsp:nvSpPr>
      <dsp:spPr>
        <a:xfrm>
          <a:off x="3344891" y="452249"/>
          <a:ext cx="1519129" cy="9114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لايزالون مختلفين</a:t>
          </a:r>
          <a:endParaRPr lang="ar-SA" sz="2400" kern="1200" dirty="0"/>
        </a:p>
      </dsp:txBody>
      <dsp:txXfrm>
        <a:off x="3344891" y="452249"/>
        <a:ext cx="1519129" cy="911477"/>
      </dsp:txXfrm>
    </dsp:sp>
    <dsp:sp modelId="{207277D5-50A6-49E1-BF76-3AA75B37C56E}">
      <dsp:nvSpPr>
        <dsp:cNvPr id="0" name=""/>
        <dsp:cNvSpPr/>
      </dsp:nvSpPr>
      <dsp:spPr>
        <a:xfrm>
          <a:off x="5015933" y="452249"/>
          <a:ext cx="1519129" cy="9114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صار الطالبان طيبين</a:t>
          </a:r>
          <a:endParaRPr lang="ar-SA" sz="2400" kern="1200" dirty="0"/>
        </a:p>
      </dsp:txBody>
      <dsp:txXfrm>
        <a:off x="5015933" y="452249"/>
        <a:ext cx="1519129" cy="911477"/>
      </dsp:txXfrm>
    </dsp:sp>
    <dsp:sp modelId="{6F624A5B-11FA-4266-907C-E735A9BD8EDE}">
      <dsp:nvSpPr>
        <dsp:cNvPr id="0" name=""/>
        <dsp:cNvSpPr/>
      </dsp:nvSpPr>
      <dsp:spPr>
        <a:xfrm>
          <a:off x="6686976" y="452249"/>
          <a:ext cx="1519129" cy="9114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لست عليهم بمسيطر</a:t>
          </a:r>
          <a:endParaRPr lang="ar-SA" sz="2400" kern="1200" dirty="0"/>
        </a:p>
      </dsp:txBody>
      <dsp:txXfrm>
        <a:off x="6686976" y="452249"/>
        <a:ext cx="1519129" cy="9114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0B12B-4383-40E8-8C90-CAEE0FEF78FF}">
      <dsp:nvSpPr>
        <dsp:cNvPr id="0" name=""/>
        <dsp:cNvSpPr/>
      </dsp:nvSpPr>
      <dsp:spPr>
        <a:xfrm>
          <a:off x="216018" y="50792"/>
          <a:ext cx="2736315" cy="396241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900" kern="1200" dirty="0" smtClean="0"/>
            <a:t>هذه الأفعال ليس على حد سواء من حيث العمل ، هناك ما يعمل منها بدون شرط ، وهناك ما يعمل بشروط ، والعمل هو رفع المبتدأ ونصب الخبر . </a:t>
          </a:r>
          <a:endParaRPr lang="ar-SA" sz="2900" kern="1200" dirty="0"/>
        </a:p>
      </dsp:txBody>
      <dsp:txXfrm>
        <a:off x="349594" y="184368"/>
        <a:ext cx="2469163" cy="36952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EAAFB-A356-43E6-A24C-A5EB4C01C2A8}">
      <dsp:nvSpPr>
        <dsp:cNvPr id="0" name=""/>
        <dsp:cNvSpPr/>
      </dsp:nvSpPr>
      <dsp:spPr>
        <a:xfrm rot="5400000">
          <a:off x="3038677" y="98863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0"/>
                <a:satOff val="0"/>
                <a:lumOff val="0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100" kern="1200" dirty="0" smtClean="0"/>
            <a:t>إنّ</a:t>
          </a:r>
          <a:endParaRPr lang="ar-SA" sz="4100" kern="1200" dirty="0"/>
        </a:p>
      </dsp:txBody>
      <dsp:txXfrm rot="-5400000">
        <a:off x="3340701" y="235640"/>
        <a:ext cx="901743" cy="1036486"/>
      </dsp:txXfrm>
    </dsp:sp>
    <dsp:sp modelId="{A45D57FC-97D2-49D3-8BD1-D7FF4A3FEFDE}">
      <dsp:nvSpPr>
        <dsp:cNvPr id="0" name=""/>
        <dsp:cNvSpPr/>
      </dsp:nvSpPr>
      <dsp:spPr>
        <a:xfrm>
          <a:off x="4486345" y="302145"/>
          <a:ext cx="1680464" cy="903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600" kern="1200" dirty="0"/>
        </a:p>
      </dsp:txBody>
      <dsp:txXfrm>
        <a:off x="4486345" y="302145"/>
        <a:ext cx="1680464" cy="903475"/>
      </dsp:txXfrm>
    </dsp:sp>
    <dsp:sp modelId="{6DB4F7D8-6194-4186-A800-CDDF048B935A}">
      <dsp:nvSpPr>
        <dsp:cNvPr id="0" name=""/>
        <dsp:cNvSpPr/>
      </dsp:nvSpPr>
      <dsp:spPr>
        <a:xfrm rot="5400000">
          <a:off x="1623834" y="98863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3376988"/>
                <a:satOff val="8631"/>
                <a:lumOff val="-863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3376988"/>
                <a:satOff val="8631"/>
                <a:lumOff val="-863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3376988"/>
                <a:satOff val="8631"/>
                <a:lumOff val="-863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/>
            <a:t>أنّ</a:t>
          </a:r>
          <a:endParaRPr lang="ar-SA" sz="3600" kern="1200" dirty="0"/>
        </a:p>
      </dsp:txBody>
      <dsp:txXfrm rot="-5400000">
        <a:off x="1925858" y="235640"/>
        <a:ext cx="901743" cy="1036486"/>
      </dsp:txXfrm>
    </dsp:sp>
    <dsp:sp modelId="{038C66EB-9DF4-492C-8BAD-CC373AC3B71B}">
      <dsp:nvSpPr>
        <dsp:cNvPr id="0" name=""/>
        <dsp:cNvSpPr/>
      </dsp:nvSpPr>
      <dsp:spPr>
        <a:xfrm rot="5400000">
          <a:off x="2328545" y="1376980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6753976"/>
                <a:satOff val="17262"/>
                <a:lumOff val="-1725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6753976"/>
                <a:satOff val="17262"/>
                <a:lumOff val="-1725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6753976"/>
                <a:satOff val="17262"/>
                <a:lumOff val="-1725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100" kern="1200" dirty="0" smtClean="0"/>
            <a:t>لعل</a:t>
          </a:r>
          <a:endParaRPr lang="ar-SA" sz="4100" kern="1200" dirty="0"/>
        </a:p>
      </dsp:txBody>
      <dsp:txXfrm rot="-5400000">
        <a:off x="2630569" y="1513757"/>
        <a:ext cx="901743" cy="1036486"/>
      </dsp:txXfrm>
    </dsp:sp>
    <dsp:sp modelId="{1E5D57B4-A6FB-44DB-8F5B-2F9ADCF78691}">
      <dsp:nvSpPr>
        <dsp:cNvPr id="0" name=""/>
        <dsp:cNvSpPr/>
      </dsp:nvSpPr>
      <dsp:spPr>
        <a:xfrm>
          <a:off x="745957" y="1580262"/>
          <a:ext cx="1626255" cy="903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600" kern="1200"/>
        </a:p>
      </dsp:txBody>
      <dsp:txXfrm>
        <a:off x="745957" y="1580262"/>
        <a:ext cx="1626255" cy="903475"/>
      </dsp:txXfrm>
    </dsp:sp>
    <dsp:sp modelId="{4D3AB4E6-EBD9-483F-86E9-A523C8DD6A0C}">
      <dsp:nvSpPr>
        <dsp:cNvPr id="0" name=""/>
        <dsp:cNvSpPr/>
      </dsp:nvSpPr>
      <dsp:spPr>
        <a:xfrm rot="5400000">
          <a:off x="3743388" y="1376980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10130964"/>
                <a:satOff val="25892"/>
                <a:lumOff val="-2588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10130964"/>
                <a:satOff val="25892"/>
                <a:lumOff val="-2588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10130964"/>
                <a:satOff val="25892"/>
                <a:lumOff val="-2588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/>
            <a:t>ليت</a:t>
          </a:r>
          <a:endParaRPr lang="ar-SA" sz="3600" kern="1200" dirty="0"/>
        </a:p>
      </dsp:txBody>
      <dsp:txXfrm rot="-5400000">
        <a:off x="4045412" y="1513757"/>
        <a:ext cx="901743" cy="1036486"/>
      </dsp:txXfrm>
    </dsp:sp>
    <dsp:sp modelId="{E78AA9D6-1F13-4734-BE86-AFB750D5A949}">
      <dsp:nvSpPr>
        <dsp:cNvPr id="0" name=""/>
        <dsp:cNvSpPr/>
      </dsp:nvSpPr>
      <dsp:spPr>
        <a:xfrm rot="5400000">
          <a:off x="3038677" y="2655096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13507951"/>
                <a:satOff val="34523"/>
                <a:lumOff val="-3450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13507951"/>
                <a:satOff val="34523"/>
                <a:lumOff val="-3450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13507951"/>
                <a:satOff val="34523"/>
                <a:lumOff val="-3450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100" kern="1200" dirty="0" smtClean="0"/>
            <a:t>لكنّ</a:t>
          </a:r>
          <a:endParaRPr lang="ar-SA" sz="4100" kern="1200" dirty="0"/>
        </a:p>
      </dsp:txBody>
      <dsp:txXfrm rot="-5400000">
        <a:off x="3340701" y="2791873"/>
        <a:ext cx="901743" cy="1036486"/>
      </dsp:txXfrm>
    </dsp:sp>
    <dsp:sp modelId="{4C6D035E-5C98-42A2-8FDA-068268D2FD66}">
      <dsp:nvSpPr>
        <dsp:cNvPr id="0" name=""/>
        <dsp:cNvSpPr/>
      </dsp:nvSpPr>
      <dsp:spPr>
        <a:xfrm>
          <a:off x="4486345" y="2858378"/>
          <a:ext cx="1680464" cy="903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600" kern="1200" dirty="0"/>
        </a:p>
      </dsp:txBody>
      <dsp:txXfrm>
        <a:off x="4486345" y="2858378"/>
        <a:ext cx="1680464" cy="903475"/>
      </dsp:txXfrm>
    </dsp:sp>
    <dsp:sp modelId="{E2F116A8-B2D9-472A-AC03-AC7FD0A1D746}">
      <dsp:nvSpPr>
        <dsp:cNvPr id="0" name=""/>
        <dsp:cNvSpPr/>
      </dsp:nvSpPr>
      <dsp:spPr>
        <a:xfrm rot="5400000">
          <a:off x="1623834" y="2655096"/>
          <a:ext cx="1505792" cy="131003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16884939"/>
                <a:satOff val="43154"/>
                <a:lumOff val="-4313"/>
                <a:alphaOff val="0"/>
                <a:tint val="50000"/>
                <a:shade val="95000"/>
                <a:satMod val="300000"/>
              </a:schemeClr>
            </a:gs>
            <a:gs pos="12000">
              <a:schemeClr val="accent4">
                <a:hueOff val="-16884939"/>
                <a:satOff val="43154"/>
                <a:lumOff val="-4313"/>
                <a:alphaOff val="0"/>
                <a:tint val="50000"/>
                <a:shade val="90000"/>
                <a:satMod val="250000"/>
              </a:schemeClr>
            </a:gs>
            <a:gs pos="100000">
              <a:schemeClr val="accent4">
                <a:hueOff val="-16884939"/>
                <a:satOff val="43154"/>
                <a:lumOff val="-4313"/>
                <a:alphaOff val="0"/>
                <a:tint val="85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/>
            <a:t>كأنّ</a:t>
          </a:r>
          <a:endParaRPr lang="ar-SA" sz="3600" kern="1200" dirty="0"/>
        </a:p>
      </dsp:txBody>
      <dsp:txXfrm rot="-5400000">
        <a:off x="1925858" y="2791873"/>
        <a:ext cx="901743" cy="10364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1A2E1-EDF0-4D97-B937-390A733CF839}">
      <dsp:nvSpPr>
        <dsp:cNvPr id="0" name=""/>
        <dsp:cNvSpPr/>
      </dsp:nvSpPr>
      <dsp:spPr>
        <a:xfrm>
          <a:off x="0" y="373055"/>
          <a:ext cx="8358246" cy="93240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8693" tIns="333248" rIns="648693" bIns="170688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إذ </a:t>
          </a:r>
          <a:r>
            <a:rPr lang="ar-SA" sz="24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قالت </a:t>
          </a: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امرأة عمران ربي إني نذرت لك ما في بطني محرراً )</a:t>
          </a:r>
          <a:endParaRPr lang="en-US" sz="24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373055"/>
        <a:ext cx="8358246" cy="932400"/>
      </dsp:txXfrm>
    </dsp:sp>
    <dsp:sp modelId="{0F5893E4-7B1E-484D-8C9F-F550EC29D126}">
      <dsp:nvSpPr>
        <dsp:cNvPr id="0" name=""/>
        <dsp:cNvSpPr/>
      </dsp:nvSpPr>
      <dsp:spPr>
        <a:xfrm>
          <a:off x="357189" y="59803"/>
          <a:ext cx="6315147" cy="549412"/>
        </a:xfrm>
        <a:prstGeom prst="roundRect">
          <a:avLst/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مؤنثاً حقيقي التأنيث لم يفصل بينه وبين فعله فاصل </a:t>
          </a:r>
          <a:endParaRPr lang="en-US" sz="2400" kern="12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sp:txBody>
      <dsp:txXfrm>
        <a:off x="384009" y="86623"/>
        <a:ext cx="6261507" cy="495772"/>
      </dsp:txXfrm>
    </dsp:sp>
    <dsp:sp modelId="{F097D952-9AB5-4E54-9CBC-293EF63963D5}">
      <dsp:nvSpPr>
        <dsp:cNvPr id="0" name=""/>
        <dsp:cNvSpPr/>
      </dsp:nvSpPr>
      <dsp:spPr>
        <a:xfrm>
          <a:off x="0" y="1690631"/>
          <a:ext cx="8358246" cy="105840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8693" tIns="333248" rIns="648693" bIns="113792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قال يا مريم أنّى لك هذا </a:t>
          </a:r>
          <a:r>
            <a:rPr lang="ar-SA" sz="16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قالت</a:t>
          </a:r>
          <a:r>
            <a:rPr lang="ar-SA" sz="16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هو من عند الله )</a:t>
          </a:r>
          <a:endParaRPr lang="en-US" sz="1600" kern="1200" dirty="0">
            <a:latin typeface="Traditional Arabic" pitchFamily="18" charset="-78"/>
            <a:cs typeface="Traditional Arabic" pitchFamily="18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إذا السماء </a:t>
          </a:r>
          <a:r>
            <a:rPr lang="ar-SA" sz="16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انفطرت</a:t>
          </a:r>
          <a:r>
            <a:rPr lang="ar-SA" sz="16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)</a:t>
          </a:r>
          <a:endParaRPr lang="en-US" sz="16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1690631"/>
        <a:ext cx="8358246" cy="1058400"/>
      </dsp:txXfrm>
    </dsp:sp>
    <dsp:sp modelId="{26F8AEF1-3E48-4ECA-A952-202D9CA42663}">
      <dsp:nvSpPr>
        <dsp:cNvPr id="0" name=""/>
        <dsp:cNvSpPr/>
      </dsp:nvSpPr>
      <dsp:spPr>
        <a:xfrm>
          <a:off x="285751" y="1391855"/>
          <a:ext cx="7043803" cy="534935"/>
        </a:xfrm>
        <a:prstGeom prst="roundRect">
          <a:avLst/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ضميراً مستتراً يعود على مؤنث حقيقي أو مجازي التأنيث</a:t>
          </a:r>
          <a:endParaRPr lang="en-US" sz="2400" kern="12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sp:txBody>
      <dsp:txXfrm>
        <a:off x="311864" y="1417968"/>
        <a:ext cx="6991577" cy="482709"/>
      </dsp:txXfrm>
    </dsp:sp>
    <dsp:sp modelId="{826BFBD2-31F2-44B3-875B-B5B79CFF97BE}">
      <dsp:nvSpPr>
        <dsp:cNvPr id="0" name=""/>
        <dsp:cNvSpPr/>
      </dsp:nvSpPr>
      <dsp:spPr>
        <a:xfrm>
          <a:off x="0" y="3133323"/>
          <a:ext cx="8358246" cy="932400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8693" tIns="333248" rIns="648693" bIns="170688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( وإذا الكواكب </a:t>
          </a:r>
          <a:r>
            <a:rPr lang="ar-SA" sz="24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انـتثرت</a:t>
          </a: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)</a:t>
          </a:r>
          <a:endParaRPr lang="en-US" sz="24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3133323"/>
        <a:ext cx="8358246" cy="932400"/>
      </dsp:txXfrm>
    </dsp:sp>
    <dsp:sp modelId="{F3F91A22-B6A2-414E-A8B4-3E10C3DCDD17}">
      <dsp:nvSpPr>
        <dsp:cNvPr id="0" name=""/>
        <dsp:cNvSpPr/>
      </dsp:nvSpPr>
      <dsp:spPr>
        <a:xfrm>
          <a:off x="357189" y="2835431"/>
          <a:ext cx="6268692" cy="534052"/>
        </a:xfrm>
        <a:prstGeom prst="roundRect">
          <a:avLst/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إذا كان الفاعل ضمير مستتر يعود على جمع تكسير لمذكر غير عاقل </a:t>
          </a:r>
          <a:endParaRPr lang="en-US" sz="2400" kern="1200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sp:txBody>
      <dsp:txXfrm>
        <a:off x="383259" y="2861501"/>
        <a:ext cx="6216552" cy="4819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94215-C308-4B98-BF77-386FAA1E8ECC}">
      <dsp:nvSpPr>
        <dsp:cNvPr id="0" name=""/>
        <dsp:cNvSpPr/>
      </dsp:nvSpPr>
      <dsp:spPr>
        <a:xfrm>
          <a:off x="0" y="194981"/>
          <a:ext cx="8715436" cy="775547"/>
        </a:xfrm>
        <a:prstGeom prst="rect">
          <a:avLst/>
        </a:prstGeom>
        <a:solidFill>
          <a:srgbClr val="15432D"/>
        </a:solidFill>
        <a:ln w="15875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rPr>
            <a:t>حالات يجب فيها تذكير الفعل مع الفاعل </a:t>
          </a:r>
          <a:endParaRPr lang="en-US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aditional Arabic" pitchFamily="18" charset="-78"/>
            <a:cs typeface="Traditional Arabic" pitchFamily="18" charset="-78"/>
          </a:endParaRPr>
        </a:p>
      </dsp:txBody>
      <dsp:txXfrm>
        <a:off x="0" y="194981"/>
        <a:ext cx="8715436" cy="775547"/>
      </dsp:txXfrm>
    </dsp:sp>
    <dsp:sp modelId="{1E8CD00C-21EA-49FB-B7A2-06AD734EFD19}">
      <dsp:nvSpPr>
        <dsp:cNvPr id="0" name=""/>
        <dsp:cNvSpPr/>
      </dsp:nvSpPr>
      <dsp:spPr>
        <a:xfrm>
          <a:off x="2160" y="1022947"/>
          <a:ext cx="4278449" cy="3604135"/>
        </a:xfrm>
        <a:prstGeom prst="rect">
          <a:avLst/>
        </a:prstGeom>
        <a:solidFill>
          <a:schemeClr val="lt1"/>
        </a:solidFill>
        <a:ln w="15875" cap="flat" cmpd="sng" algn="ctr">
          <a:solidFill>
            <a:srgbClr val="08360D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0" kern="120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إذا كان الفاعل مؤنث حقيقي أو مجازي التأنيث فصل بينه وبين الفعل بـ إلا . </a:t>
          </a: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0" kern="120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مثل : ما </a:t>
          </a:r>
          <a:r>
            <a:rPr lang="ar-SA" sz="3200" b="0" u="sng" kern="120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حضر</a:t>
          </a:r>
          <a:r>
            <a:rPr lang="ar-SA" sz="3200" b="0" kern="120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 إلا خديجة </a:t>
          </a: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0" kern="1200" dirty="0" err="1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ماسقط</a:t>
          </a:r>
          <a:r>
            <a:rPr lang="ar-SA" sz="3200" b="0" kern="1200" dirty="0" smtClean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rPr>
            <a:t> إلا ورقة</a:t>
          </a:r>
          <a:endParaRPr lang="en-US" sz="3200" b="0" kern="1200" dirty="0">
            <a:solidFill>
              <a:schemeClr val="tx1"/>
            </a:solidFill>
            <a:effectLst/>
            <a:latin typeface="Traditional Arabic" pitchFamily="18" charset="-78"/>
            <a:cs typeface="Traditional Arabic" pitchFamily="18" charset="-78"/>
          </a:endParaRPr>
        </a:p>
      </dsp:txBody>
      <dsp:txXfrm>
        <a:off x="2160" y="1022947"/>
        <a:ext cx="4278449" cy="3604135"/>
      </dsp:txXfrm>
    </dsp:sp>
    <dsp:sp modelId="{847221A2-0CF0-4D06-B458-61A286426F4E}">
      <dsp:nvSpPr>
        <dsp:cNvPr id="0" name=""/>
        <dsp:cNvSpPr/>
      </dsp:nvSpPr>
      <dsp:spPr>
        <a:xfrm>
          <a:off x="4280609" y="1055347"/>
          <a:ext cx="4432666" cy="3539336"/>
        </a:xfrm>
        <a:prstGeom prst="rect">
          <a:avLst/>
        </a:prstGeom>
        <a:solidFill>
          <a:schemeClr val="lt1"/>
        </a:solidFill>
        <a:ln w="15875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إذا كان الفاعل مذكر حقيقي التذكير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مفرداً مثل : ( </a:t>
          </a:r>
          <a:r>
            <a:rPr lang="ar-SA" sz="24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نوح رب لا تذر على الأرض من الكافرين ديارا ) .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أو مثنى مثل : ( </a:t>
          </a:r>
          <a:r>
            <a:rPr lang="ar-SA" sz="24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قال</a:t>
          </a: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رجلان من الذين يخافون أنعم الله عليهم )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أو جمع مذكر سالم مثل : ( قد </a:t>
          </a:r>
          <a:r>
            <a:rPr lang="ar-SA" sz="2400" b="1" u="sng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أفلح</a:t>
          </a:r>
          <a:r>
            <a:rPr lang="ar-SA" sz="2400" b="1" kern="12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rPr>
            <a:t> المؤمنون)</a:t>
          </a:r>
          <a:endParaRPr lang="en-US" sz="2400" b="1" kern="1200" dirty="0">
            <a:solidFill>
              <a:schemeClr val="tx1"/>
            </a:solidFill>
            <a:latin typeface="Traditional Arabic" pitchFamily="18" charset="-78"/>
            <a:cs typeface="Traditional Arabic" pitchFamily="18" charset="-78"/>
          </a:endParaRPr>
        </a:p>
      </dsp:txBody>
      <dsp:txXfrm>
        <a:off x="4280609" y="1055347"/>
        <a:ext cx="4432666" cy="3539336"/>
      </dsp:txXfrm>
    </dsp:sp>
    <dsp:sp modelId="{00C5E3AB-A757-46AA-90C0-C69871092BDB}">
      <dsp:nvSpPr>
        <dsp:cNvPr id="0" name=""/>
        <dsp:cNvSpPr/>
      </dsp:nvSpPr>
      <dsp:spPr>
        <a:xfrm flipH="1" flipV="1">
          <a:off x="4285728" y="4211233"/>
          <a:ext cx="143979" cy="73118"/>
        </a:xfrm>
        <a:prstGeom prst="rect">
          <a:avLst/>
        </a:prstGeom>
        <a:solidFill>
          <a:srgbClr val="15432D"/>
        </a:solidFill>
        <a:ln w="15875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2117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EAE98A1-3898-40B1-A61B-2F76BF8764F4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518160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2117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889273-008B-4F8E-A6C4-5D87912A2FF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1352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(1)يرى بعض النحاة أن الجملة أعم من الكلام.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9273-008B-4F8E-A6C4-5D87912A2FF6}" type="slidenum">
              <a:rPr lang="ar-SA" smtClean="0"/>
              <a:t>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80291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قد يكون المتقدم اسما ولكن يعرب حسب الرتبة</a:t>
            </a:r>
            <a:r>
              <a:rPr lang="ar-SA" baseline="0" dirty="0" smtClean="0"/>
              <a:t> في الجملة كتقديم المفعول به 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9273-008B-4F8E-A6C4-5D87912A2FF6}" type="slidenum">
              <a:rPr lang="ar-SA" smtClean="0"/>
              <a:t>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3151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9273-008B-4F8E-A6C4-5D87912A2FF6}" type="slidenum">
              <a:rPr lang="ar-SA" smtClean="0"/>
              <a:t>6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2128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9273-008B-4F8E-A6C4-5D87912A2FF6}" type="slidenum">
              <a:rPr lang="ar-SA" smtClean="0"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4635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9273-008B-4F8E-A6C4-5D87912A2FF6}" type="slidenum">
              <a:rPr lang="ar-SA" smtClean="0"/>
              <a:t>31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246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514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686050"/>
            <a:ext cx="3962400" cy="16002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085850"/>
            <a:ext cx="3962400" cy="1600200"/>
          </a:xfrm>
        </p:spPr>
        <p:txBody>
          <a:bodyPr anchor="b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9" y="4819651"/>
            <a:ext cx="2819399" cy="95249"/>
          </a:xfrm>
        </p:spPr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4800600"/>
            <a:ext cx="457200" cy="114300"/>
          </a:xfrm>
        </p:spPr>
        <p:txBody>
          <a:bodyPr/>
          <a:lstStyle>
            <a:lvl1pPr algn="r">
              <a:defRPr/>
            </a:lvl1pPr>
          </a:lstStyle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1" y="4722186"/>
            <a:ext cx="2820987" cy="1143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1"/>
            <a:ext cx="3657600" cy="428624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51435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9" y="4819651"/>
            <a:ext cx="2819399" cy="95249"/>
          </a:xfrm>
        </p:spPr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4800600"/>
            <a:ext cx="533400" cy="114300"/>
          </a:xfrm>
        </p:spPr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1" y="4722186"/>
            <a:ext cx="2820987" cy="1143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200400" cy="1314450"/>
          </a:xfrm>
        </p:spPr>
        <p:txBody>
          <a:bodyPr anchor="b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1" y="2683668"/>
            <a:ext cx="3200645" cy="1094825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1750"/>
            <a:ext cx="3124200" cy="200025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42900"/>
            <a:ext cx="3124200" cy="200025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342901"/>
            <a:ext cx="2819400" cy="4286249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6428"/>
            <a:ext cx="3581400" cy="30837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06466"/>
            <a:ext cx="3581400" cy="1893834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2571750"/>
            <a:ext cx="3581400" cy="30837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2880121"/>
            <a:ext cx="3581400" cy="1886399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342901"/>
            <a:ext cx="2819400" cy="4286249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342900"/>
            <a:ext cx="3962400" cy="428625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257300"/>
            <a:ext cx="2514600" cy="1406128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57300"/>
            <a:ext cx="4700016" cy="26289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2664279"/>
            <a:ext cx="2209800" cy="1221921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1" y="1257300"/>
            <a:ext cx="4696967" cy="26289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257300"/>
            <a:ext cx="2514600" cy="1406979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2664279"/>
            <a:ext cx="2209800" cy="1221921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D503-B759-44D9-943F-FCD0548081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90044-297B-4C15-B82A-65646581E4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4" y="0"/>
            <a:ext cx="320307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342900"/>
            <a:ext cx="2819400" cy="4286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42901"/>
            <a:ext cx="3657600" cy="4286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4800600"/>
            <a:ext cx="533400" cy="114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35A2E4-50BB-4ECB-901F-E06C360F25E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2" y="4819651"/>
            <a:ext cx="2819399" cy="952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8143FEF-7233-49C7-9A58-F60D81B18817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4" y="4722186"/>
            <a:ext cx="2820987" cy="114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1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efnet.gov.sy/education/kafaf/Bohoth/MubtadaKhabar.htm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efnet.gov.sy/education/kafaf/Bohoth/NakeraMarefa.ht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1563643"/>
            <a:ext cx="6784032" cy="115212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SA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cs typeface="Akhbar MT" pitchFamily="2" charset="-78"/>
              </a:rPr>
              <a:t>المرفوعات</a:t>
            </a:r>
            <a:r>
              <a:rPr lang="ar-SA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endParaRPr lang="ar-SA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703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7" y="1635651"/>
            <a:ext cx="4513535" cy="13681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81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2006987123"/>
              </p:ext>
            </p:extLst>
          </p:nvPr>
        </p:nvGraphicFramePr>
        <p:xfrm>
          <a:off x="5076056" y="539750"/>
          <a:ext cx="22322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242925050"/>
              </p:ext>
            </p:extLst>
          </p:nvPr>
        </p:nvGraphicFramePr>
        <p:xfrm>
          <a:off x="3131840" y="555526"/>
          <a:ext cx="20162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76222772"/>
              </p:ext>
            </p:extLst>
          </p:nvPr>
        </p:nvGraphicFramePr>
        <p:xfrm>
          <a:off x="1524000" y="539750"/>
          <a:ext cx="15358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64118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71600" y="0"/>
            <a:ext cx="7416824" cy="4455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</a:rPr>
              <a:t>كانَ : </a:t>
            </a:r>
            <a:r>
              <a:rPr lang="ar-SA" sz="2400" b="1" dirty="0"/>
              <a:t>تفيد اتصاف المبتدأ بالخبر في الزمن الماضي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أصْبحَ : </a:t>
            </a:r>
            <a:r>
              <a:rPr lang="ar-SA" sz="2400" b="1" dirty="0"/>
              <a:t>تفيد اتصاف المبتدأ بالخبر في وقت الصباح ، أصْبحَ الجوُّ صحواً ، أصْبحَ الحزينُ مسروراً .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accent1"/>
                </a:solidFill>
              </a:rPr>
              <a:t>أضْحىَ : </a:t>
            </a:r>
            <a:r>
              <a:rPr lang="ar-SA" sz="2400" b="1" dirty="0"/>
              <a:t>تفيد اتصاف المبتدأ بالخبر وقت الضُحى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</a:rPr>
              <a:t>ظَلَّ : </a:t>
            </a:r>
            <a:r>
              <a:rPr lang="ar-SA" sz="2400" b="1" dirty="0"/>
              <a:t>تفيد اتصاف المبتدأ بالخبر طوال النهار ، ظَلَّ الجنديُّ وافقاً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B0F0"/>
                </a:solidFill>
              </a:rPr>
              <a:t>أمْسَى : </a:t>
            </a:r>
            <a:r>
              <a:rPr lang="ar-SA" sz="2400" b="1" dirty="0"/>
              <a:t>تفيد اتصاف المبتدأ بالخبر في وقت المساء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70C0"/>
                </a:solidFill>
              </a:rPr>
              <a:t>باتَ : </a:t>
            </a:r>
            <a:r>
              <a:rPr lang="ar-SA" sz="2400" b="1" dirty="0"/>
              <a:t>تفيد اتصاف المبتدأ بالخبر في الليل ، باتَ التلميذُ ساهراً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accent5">
                    <a:lumMod val="75000"/>
                  </a:schemeClr>
                </a:solidFill>
              </a:rPr>
              <a:t>ليْسَ : </a:t>
            </a:r>
            <a:r>
              <a:rPr lang="ar-SA" sz="2400" b="1" dirty="0"/>
              <a:t>تفيد </a:t>
            </a:r>
            <a:r>
              <a:rPr lang="ar-SA" sz="2400" b="1" dirty="0" smtClean="0"/>
              <a:t>النفي </a:t>
            </a:r>
            <a:r>
              <a:rPr lang="ar-SA" sz="2400" b="1" dirty="0"/>
              <a:t>، ليْسَ الماءُ طاهراً </a:t>
            </a:r>
          </a:p>
        </p:txBody>
      </p:sp>
    </p:spTree>
    <p:extLst>
      <p:ext uri="{BB962C8B-B14F-4D97-AF65-F5344CB8AC3E}">
        <p14:creationId xmlns:p14="http://schemas.microsoft.com/office/powerpoint/2010/main" val="130984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0"/>
            <a:ext cx="6192688" cy="3901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ar-SA" sz="2400" b="1" dirty="0" smtClean="0">
              <a:solidFill>
                <a:srgbClr val="FFC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rgbClr val="FFC000"/>
                </a:solidFill>
              </a:rPr>
              <a:t>صارَ </a:t>
            </a:r>
            <a:r>
              <a:rPr lang="ar-SA" sz="2400" b="1" dirty="0">
                <a:solidFill>
                  <a:srgbClr val="FFC000"/>
                </a:solidFill>
              </a:rPr>
              <a:t>: </a:t>
            </a:r>
            <a:r>
              <a:rPr lang="ar-SA" sz="2400" b="1" dirty="0"/>
              <a:t>تفيد التحويل والصيرورة ، صارَ العلمُ مرفوعاً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</a:rPr>
              <a:t>مازالَ : </a:t>
            </a:r>
            <a:r>
              <a:rPr lang="ar-SA" sz="2400" b="1" dirty="0"/>
              <a:t>تفيد الاستمرار ، مازالَ الحقُّ واضحاً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</a:rPr>
              <a:t>مادامَ : </a:t>
            </a:r>
            <a:r>
              <a:rPr lang="ar-SA" sz="2400" b="1" dirty="0"/>
              <a:t>تفيد الدوام ، سأذكرُ الله ما دمتُ حياً</a:t>
            </a:r>
          </a:p>
          <a:p>
            <a:pPr>
              <a:lnSpc>
                <a:spcPct val="150000"/>
              </a:lnSpc>
            </a:pPr>
            <a:r>
              <a:rPr lang="ar-SA" sz="2400" b="1" dirty="0" err="1">
                <a:solidFill>
                  <a:srgbClr val="C00000"/>
                </a:solidFill>
              </a:rPr>
              <a:t>مافتِئَ</a:t>
            </a:r>
            <a:r>
              <a:rPr lang="ar-SA" sz="2400" b="1" dirty="0">
                <a:solidFill>
                  <a:srgbClr val="C00000"/>
                </a:solidFill>
              </a:rPr>
              <a:t> : </a:t>
            </a:r>
            <a:r>
              <a:rPr lang="ar-SA" sz="2400" b="1" dirty="0"/>
              <a:t>تفيد الاستمرار ، </a:t>
            </a:r>
            <a:r>
              <a:rPr lang="ar-SA" sz="2400" b="1" dirty="0" err="1"/>
              <a:t>مافتِئَ</a:t>
            </a:r>
            <a:r>
              <a:rPr lang="ar-SA" sz="2400" b="1" dirty="0"/>
              <a:t> </a:t>
            </a:r>
            <a:r>
              <a:rPr lang="ar-SA" sz="2400" b="1" dirty="0" err="1"/>
              <a:t>التليمذُ</a:t>
            </a:r>
            <a:r>
              <a:rPr lang="ar-SA" sz="2400" b="1" dirty="0"/>
              <a:t> يستذكر دروسه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ما بَرِح : </a:t>
            </a:r>
            <a:r>
              <a:rPr lang="ar-SA" sz="2400" b="1" dirty="0"/>
              <a:t>تفيد الاستمرار ، ما بَرِح الطالبُ يبكي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accent2"/>
                </a:solidFill>
              </a:rPr>
              <a:t>ما انفكَّ : </a:t>
            </a:r>
            <a:r>
              <a:rPr lang="ar-SA" sz="2400" b="1" dirty="0"/>
              <a:t>تفيد الاستمرار ، ما انفكَّ النورُ ساطعاً</a:t>
            </a:r>
          </a:p>
        </p:txBody>
      </p:sp>
    </p:spTree>
    <p:extLst>
      <p:ext uri="{BB962C8B-B14F-4D97-AF65-F5344CB8AC3E}">
        <p14:creationId xmlns:p14="http://schemas.microsoft.com/office/powerpoint/2010/main" val="253786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4467797" y="3795886"/>
            <a:ext cx="320227" cy="21602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1140925156"/>
              </p:ext>
            </p:extLst>
          </p:nvPr>
        </p:nvGraphicFramePr>
        <p:xfrm>
          <a:off x="467544" y="539750"/>
          <a:ext cx="7776864" cy="167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30229785"/>
              </p:ext>
            </p:extLst>
          </p:nvPr>
        </p:nvGraphicFramePr>
        <p:xfrm>
          <a:off x="323528" y="2787774"/>
          <a:ext cx="8208912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249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3908" y="648600"/>
            <a:ext cx="8030540" cy="308802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endParaRPr lang="ar-SA" b="1" dirty="0" smtClean="0"/>
          </a:p>
          <a:p>
            <a:pPr>
              <a:lnSpc>
                <a:spcPct val="150000"/>
              </a:lnSpc>
            </a:pPr>
            <a:r>
              <a:rPr lang="ar-SA" sz="3200" b="1" dirty="0" smtClean="0"/>
              <a:t>نقول أن كان </a:t>
            </a:r>
            <a:r>
              <a:rPr lang="ar-SA" sz="3200" b="1" dirty="0"/>
              <a:t>وأخواتها</a:t>
            </a:r>
            <a:r>
              <a:rPr lang="ar-SA" sz="3200" dirty="0"/>
              <a:t>: أفعالٌ ترفع </a:t>
            </a:r>
            <a:r>
              <a:rPr lang="ar-SA" sz="3200" dirty="0">
                <a:hlinkClick r:id="rId2"/>
              </a:rPr>
              <a:t>المبتدأ</a:t>
            </a:r>
            <a:r>
              <a:rPr lang="ar-SA" sz="3200" dirty="0"/>
              <a:t> وتنصب </a:t>
            </a:r>
            <a:r>
              <a:rPr lang="ar-SA" sz="3200" dirty="0">
                <a:hlinkClick r:id="rId2"/>
              </a:rPr>
              <a:t>الخبر</a:t>
            </a:r>
            <a:r>
              <a:rPr lang="ar-SA" sz="3200" dirty="0"/>
              <a:t>. فيسمّى المبتدأ اسماً لها، ويسمّى الخبر خبراً لها، نحو: [كان خالدٌ مريضاً</a:t>
            </a:r>
            <a:r>
              <a:rPr lang="ar-SA" sz="3200" dirty="0" smtClean="0"/>
              <a:t>].</a:t>
            </a:r>
            <a:endParaRPr lang="ar-SA" sz="3200" dirty="0"/>
          </a:p>
          <a:p>
            <a:pPr>
              <a:lnSpc>
                <a:spcPct val="150000"/>
              </a:lnSpc>
            </a:pPr>
            <a:r>
              <a:rPr lang="ar-SA" dirty="0"/>
              <a:t>     </a:t>
            </a:r>
          </a:p>
        </p:txBody>
      </p:sp>
    </p:spTree>
    <p:extLst>
      <p:ext uri="{BB962C8B-B14F-4D97-AF65-F5344CB8AC3E}">
        <p14:creationId xmlns:p14="http://schemas.microsoft.com/office/powerpoint/2010/main" val="298418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23" y="843558"/>
            <a:ext cx="8588375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4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8748464" cy="4847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1600" b="1" dirty="0" smtClean="0"/>
              <a:t>القسم </a:t>
            </a:r>
            <a:r>
              <a:rPr lang="ar-SA" sz="1600" b="1" dirty="0"/>
              <a:t>الأول : الذي يتصرف تصرفاً تاماً ( أي يكون ماضيا ومضارعا وأمرا )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u="sng" dirty="0">
                <a:solidFill>
                  <a:srgbClr val="00B050"/>
                </a:solidFill>
              </a:rPr>
              <a:t>( كان – صار – ظل – بات – أصبح – أمسى – أضحى )</a:t>
            </a:r>
            <a:r>
              <a:rPr lang="ar-SA" sz="1600" b="1" dirty="0"/>
              <a:t> 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/>
              <a:t>كان – يكون – كن ، صار – يصير – صر ،ظل – يظل – ظَل ، أضحى – يضحي – اضح ، بات – يبيت – بت ، أمسى – يمسي – امس ، وهكذا 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/>
              <a:t>مثال </a:t>
            </a:r>
            <a:r>
              <a:rPr lang="ar-SA" sz="1600" b="1" dirty="0" smtClean="0"/>
              <a:t>:</a:t>
            </a:r>
            <a:r>
              <a:rPr lang="ar-SA" sz="1600" b="1" dirty="0" smtClean="0">
                <a:solidFill>
                  <a:srgbClr val="FF0000"/>
                </a:solidFill>
              </a:rPr>
              <a:t>كانَ </a:t>
            </a:r>
            <a:r>
              <a:rPr lang="ar-SA" sz="1600" b="1" dirty="0">
                <a:solidFill>
                  <a:srgbClr val="FF0000"/>
                </a:solidFill>
              </a:rPr>
              <a:t>الهواءُ عليلاً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/>
              <a:t>كانَ : فعل ماض ناسخ ناقص مبني على الفتح ، الهواءُ : اسم كان مرفوع وعلامة رفعه الضمة ، عليلاً : خبر كان منصوب وعلامة نصبه الفتحة ، هذا في صيغة الماضي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>
                <a:solidFill>
                  <a:srgbClr val="00B050"/>
                </a:solidFill>
              </a:rPr>
              <a:t>يكون الهواءُ عليلاً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/>
              <a:t>يكون : فعل مضارع ناسخ ناقص مرفوع وعلامة رفعه الضمة ، الهواءُ : اسم كان مرفوع وعلامة رفعه الضمة ، عليلاً : خبر كان منصوب وعلامة نصبه الفتحة ، وهذا في صيغة المضارع .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>
                <a:solidFill>
                  <a:schemeClr val="accent4">
                    <a:lumMod val="75000"/>
                  </a:schemeClr>
                </a:solidFill>
              </a:rPr>
              <a:t>كُنْ </a:t>
            </a:r>
            <a:r>
              <a:rPr lang="ar-SA" sz="1600" b="1" dirty="0" smtClean="0">
                <a:solidFill>
                  <a:schemeClr val="accent4">
                    <a:lumMod val="75000"/>
                  </a:schemeClr>
                </a:solidFill>
              </a:rPr>
              <a:t>جميلاً</a:t>
            </a:r>
            <a:r>
              <a:rPr lang="ar-SA" sz="1600" dirty="0"/>
              <a:t/>
            </a:r>
            <a:br>
              <a:rPr lang="ar-SA" sz="1600" dirty="0"/>
            </a:br>
            <a:r>
              <a:rPr lang="ar-SA" sz="1600" b="1" dirty="0"/>
              <a:t>كُنْ : فعل أمر ناسخ ناقص مبني على السكون ، واسم كان ضمير مستتر تقديره أنت ، عليلاً : خبر كان منصوب وعلامة نصبه الفتحة ، وهذا في صيغة الأمر . </a:t>
            </a:r>
            <a:endParaRPr lang="ar-SA" sz="1600" dirty="0"/>
          </a:p>
        </p:txBody>
      </p:sp>
    </p:spTree>
    <p:extLst>
      <p:ext uri="{BB962C8B-B14F-4D97-AF65-F5344CB8AC3E}">
        <p14:creationId xmlns:p14="http://schemas.microsoft.com/office/powerpoint/2010/main" val="316087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ar-SA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rgbClr val="FF0000"/>
                </a:solidFill>
              </a:rPr>
              <a:t>القسم </a:t>
            </a:r>
            <a:r>
              <a:rPr lang="ar-SA" sz="2400" b="1" dirty="0">
                <a:solidFill>
                  <a:srgbClr val="FF0000"/>
                </a:solidFill>
              </a:rPr>
              <a:t>الثاني : </a:t>
            </a:r>
            <a:endParaRPr lang="ar-SA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400" b="1" dirty="0" smtClean="0"/>
              <a:t>الذي </a:t>
            </a:r>
            <a:r>
              <a:rPr lang="ar-SA" sz="2400" b="1" dirty="0"/>
              <a:t>يتصرف تصرفاً ناقصاً ( أي يكون منه الماضي والمضارع فقط )</a:t>
            </a:r>
            <a:r>
              <a:rPr lang="ar-SA" sz="2400" dirty="0"/>
              <a:t/>
            </a:r>
            <a:br>
              <a:rPr lang="ar-SA" sz="2400" dirty="0"/>
            </a:br>
            <a:r>
              <a:rPr lang="ar-SA" sz="2400" b="1" dirty="0"/>
              <a:t>( مازال – ما انفك – ما فتئ – ما برح ) </a:t>
            </a:r>
            <a:r>
              <a:rPr lang="ar-SA" sz="2400" dirty="0"/>
              <a:t/>
            </a:r>
            <a:br>
              <a:rPr lang="ar-SA" sz="2400" dirty="0"/>
            </a:br>
            <a:r>
              <a:rPr lang="ar-SA" sz="2400" b="1" dirty="0" smtClean="0"/>
              <a:t>ما يزال </a:t>
            </a:r>
            <a:r>
              <a:rPr lang="ar-SA" sz="2400" b="1" dirty="0"/>
              <a:t>– ما ينفك – ما يفتأ – ما يبرح </a:t>
            </a:r>
            <a:r>
              <a:rPr lang="ar-SA" sz="2400" dirty="0"/>
              <a:t/>
            </a:r>
            <a:br>
              <a:rPr lang="ar-SA" sz="2400" dirty="0"/>
            </a:br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القسم الثالث : </a:t>
            </a:r>
            <a:endParaRPr lang="ar-SA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400" b="1" dirty="0" smtClean="0"/>
              <a:t>الذي </a:t>
            </a:r>
            <a:r>
              <a:rPr lang="ar-SA" sz="2400" b="1" dirty="0"/>
              <a:t>لا يتصرف مطلقا ( أي الماضي فقط ) </a:t>
            </a:r>
            <a:r>
              <a:rPr lang="ar-SA" sz="2400" dirty="0"/>
              <a:t/>
            </a:r>
            <a:br>
              <a:rPr lang="ar-SA" sz="2400" dirty="0"/>
            </a:br>
            <a:r>
              <a:rPr lang="ar-SA" sz="2400" b="1" dirty="0"/>
              <a:t>( ليس – مادام ) 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4942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73" y="511180"/>
            <a:ext cx="8067675" cy="411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915570"/>
            <a:ext cx="1008112" cy="432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15567"/>
            <a:ext cx="2592288" cy="504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60" y="1419622"/>
            <a:ext cx="8443913" cy="341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67496"/>
            <a:ext cx="23762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797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4294967295"/>
          </p:nvPr>
        </p:nvSpPr>
        <p:spPr>
          <a:xfrm>
            <a:off x="0" y="0"/>
            <a:ext cx="5148064" cy="4286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b="1" u="sng" dirty="0"/>
              <a:t>الأفعال التي تعمل بدون شروط </a:t>
            </a:r>
          </a:p>
          <a:p>
            <a:r>
              <a:rPr lang="ar-SA" dirty="0"/>
              <a:t>( كان – </a:t>
            </a:r>
            <a:r>
              <a:rPr lang="ar-SA" dirty="0" smtClean="0"/>
              <a:t>ظل </a:t>
            </a:r>
            <a:r>
              <a:rPr lang="ar-SA" dirty="0"/>
              <a:t>– بات – أصبح – أضحى – أمسى – صار – ليس ) </a:t>
            </a:r>
            <a:endParaRPr lang="ar-SA" dirty="0" smtClean="0"/>
          </a:p>
          <a:p>
            <a:pPr marL="0" indent="0">
              <a:buNone/>
            </a:pPr>
            <a:r>
              <a:rPr lang="ar-SA" dirty="0"/>
              <a:t>أصْبحَ القلبُ مطمئناً بذكرِ الله </a:t>
            </a:r>
            <a:r>
              <a:rPr lang="ar-SA" dirty="0" smtClean="0"/>
              <a:t>.</a:t>
            </a:r>
          </a:p>
          <a:p>
            <a:r>
              <a:rPr lang="ar-SA" b="1" u="sng" dirty="0"/>
              <a:t>الافعال التي تعمل بشروط </a:t>
            </a:r>
          </a:p>
          <a:p>
            <a:pPr marL="0" indent="0">
              <a:buNone/>
            </a:pPr>
            <a:r>
              <a:rPr lang="ar-SA" dirty="0" smtClean="0"/>
              <a:t>1-( مازال </a:t>
            </a:r>
            <a:r>
              <a:rPr lang="ar-SA" dirty="0"/>
              <a:t>– ما برح – ما انفك – ما فتئ ) </a:t>
            </a:r>
          </a:p>
          <a:p>
            <a:pPr marL="0" indent="0">
              <a:buNone/>
            </a:pPr>
            <a:r>
              <a:rPr lang="ar-SA" dirty="0"/>
              <a:t>أن يكون مسبوقاً بنفي أو شبه نفي ، أي يجب أن تتصدر بنفي أو شبه نفي </a:t>
            </a:r>
          </a:p>
          <a:p>
            <a:pPr marL="0" indent="0">
              <a:buNone/>
            </a:pPr>
            <a:r>
              <a:rPr lang="ar-SA" dirty="0" smtClean="0"/>
              <a:t>مازالَ </a:t>
            </a:r>
            <a:r>
              <a:rPr lang="ar-SA" dirty="0"/>
              <a:t>القلبُ مطمئناً بذكر الله ، ولا يجوز أن نقول : </a:t>
            </a:r>
            <a:r>
              <a:rPr lang="ar-SA" dirty="0">
                <a:solidFill>
                  <a:srgbClr val="FF0000"/>
                </a:solidFill>
              </a:rPr>
              <a:t>زال القلب مطمئناً بذكر الله . [ما زال خالدٌ مسافراً] و[لسنا نبرح نحترمك].</a:t>
            </a:r>
            <a:endParaRPr lang="ar-S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dirty="0" smtClean="0">
                <a:solidFill>
                  <a:schemeClr val="tx1"/>
                </a:solidFill>
              </a:rPr>
              <a:t>2- [مادام</a:t>
            </a:r>
            <a:r>
              <a:rPr lang="ar-SA" dirty="0">
                <a:solidFill>
                  <a:schemeClr val="tx1"/>
                </a:solidFill>
              </a:rPr>
              <a:t>]: وشرطها أنْ تسبقها [ما] المصدرية الظرفية، ويكون التأويل [مدّة دوام]، نحو: [أكرمه مادام مجتهداً = مدّة دوامه مجتهداً].</a:t>
            </a:r>
          </a:p>
          <a:p>
            <a:pPr marL="0" indent="0">
              <a:buNone/>
            </a:pPr>
            <a:r>
              <a:rPr lang="ar-SA" dirty="0">
                <a:solidFill>
                  <a:srgbClr val="FF0000"/>
                </a:solidFill>
              </a:rPr>
              <a:t>     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520649574"/>
              </p:ext>
            </p:extLst>
          </p:nvPr>
        </p:nvGraphicFramePr>
        <p:xfrm>
          <a:off x="5508104" y="539750"/>
          <a:ext cx="31683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178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31640" y="0"/>
            <a:ext cx="7128792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srgbClr val="5B6973"/>
                </a:solidFill>
                <a:cs typeface="Akhbar MT" pitchFamily="2" charset="-78"/>
              </a:rPr>
              <a:t>نماذج للإعراب:</a:t>
            </a:r>
            <a:endParaRPr lang="ar-SA" sz="2400" b="1" dirty="0">
              <a:solidFill>
                <a:srgbClr val="5B6973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 </a:t>
            </a:r>
            <a:r>
              <a:rPr lang="ar-YE" sz="2400" b="1" dirty="0">
                <a:solidFill>
                  <a:srgbClr val="FF0000"/>
                </a:solidFill>
                <a:cs typeface="Akhbar MT" pitchFamily="2" charset="-78"/>
              </a:rPr>
              <a:t>كان الأستاذ صادقًا.</a:t>
            </a:r>
            <a:endParaRPr lang="en-US" sz="2400" b="1" dirty="0">
              <a:solidFill>
                <a:srgbClr val="FF0000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كان: فعل ماض ناقص مبني على الفتح.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الأستاذ: اسم كان مرفوع بالضمة الظاهرة.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صادقًا: خبر كان منصوب بالفتحة الظاهرة.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srgbClr val="00B050"/>
                </a:solidFill>
                <a:cs typeface="Akhbar MT" pitchFamily="2" charset="-78"/>
              </a:rPr>
              <a:t>ما زال اللاعبان نشيطين:</a:t>
            </a:r>
            <a:endParaRPr lang="en-US" sz="2400" b="1" dirty="0">
              <a:solidFill>
                <a:srgbClr val="00B050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ما زال: ما : نافية، زال: فعل ماض ناقص مبني على الفتح.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اللاعبان: اسم زال مرفوع بالألف؛ لأنه مثنى.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YE" sz="2400" b="1" dirty="0">
                <a:solidFill>
                  <a:prstClr val="black"/>
                </a:solidFill>
                <a:cs typeface="Akhbar MT" pitchFamily="2" charset="-78"/>
              </a:rPr>
              <a:t>نشيطين: خبرها منصوب بالياء؛ لأنه مثنى.</a:t>
            </a:r>
            <a:endParaRPr lang="en-US" sz="2400" b="1" dirty="0">
              <a:solidFill>
                <a:prstClr val="black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88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0"/>
            <a:ext cx="813690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rgbClr val="FF0000"/>
                </a:solidFill>
              </a:rPr>
              <a:t>ملاحظة </a:t>
            </a:r>
            <a:r>
              <a:rPr lang="ar-SA" sz="2800" b="1" u="sng" dirty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ar-SA" sz="2400" b="1" dirty="0"/>
              <a:t>هذه الأفعال الناسخة تكون أخبارها إما مفردة أو جملة ( فعلية – اسمية ) أو شبه جملة </a:t>
            </a:r>
          </a:p>
          <a:p>
            <a:pPr>
              <a:lnSpc>
                <a:spcPct val="150000"/>
              </a:lnSpc>
            </a:pPr>
            <a:r>
              <a:rPr lang="ar-SA" sz="2400" b="1" dirty="0"/>
              <a:t>صارَ الماءُ دافئاً ، دافئاً : خبر صار ، ونوعه : مفرد 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/>
              <a:t>ظَلَّ </a:t>
            </a:r>
            <a:r>
              <a:rPr lang="ar-SA" sz="2400" b="1" dirty="0"/>
              <a:t>الماءُ يغلي في القدر ، الجملة الفعلية يغلي من الفعل والفاعل في محل نصب خبر الفعل الناسخ ظَلَّ .</a:t>
            </a:r>
          </a:p>
          <a:p>
            <a:pPr>
              <a:lnSpc>
                <a:spcPct val="150000"/>
              </a:lnSpc>
            </a:pPr>
            <a:r>
              <a:rPr lang="ar-SA" sz="2400" b="1" dirty="0"/>
              <a:t>مازال الضيفُ في البيتِ ، شبه الجملة في البيت جار ومجرور في محل نصب خبر الفعل الناسخ </a:t>
            </a:r>
          </a:p>
        </p:txBody>
      </p:sp>
    </p:spTree>
    <p:extLst>
      <p:ext uri="{BB962C8B-B14F-4D97-AF65-F5344CB8AC3E}">
        <p14:creationId xmlns:p14="http://schemas.microsoft.com/office/powerpoint/2010/main" val="8949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8" y="1995687"/>
            <a:ext cx="4155207" cy="89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829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3065828861"/>
              </p:ext>
            </p:extLst>
          </p:nvPr>
        </p:nvGraphicFramePr>
        <p:xfrm>
          <a:off x="1043608" y="539750"/>
          <a:ext cx="69127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0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ar-SA" sz="2400" b="1" dirty="0" smtClean="0"/>
          </a:p>
          <a:p>
            <a:pPr>
              <a:lnSpc>
                <a:spcPct val="150000"/>
              </a:lnSpc>
            </a:pPr>
            <a:r>
              <a:rPr lang="ar-SA" sz="2400" b="1" dirty="0" smtClean="0"/>
              <a:t>قال </a:t>
            </a:r>
            <a:r>
              <a:rPr lang="ar-SA" sz="2400" b="1" dirty="0"/>
              <a:t>ابن مالك – رحمه الله - :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/>
              <a:t>               </a:t>
            </a:r>
            <a:r>
              <a:rPr lang="ar-SA" sz="2400" b="1" dirty="0" err="1" smtClean="0"/>
              <a:t>لإِنَّ</a:t>
            </a:r>
            <a:r>
              <a:rPr lang="ar-SA" sz="2400" b="1" dirty="0" smtClean="0"/>
              <a:t> </a:t>
            </a:r>
            <a:r>
              <a:rPr lang="ar-SA" sz="2400" b="1" dirty="0"/>
              <a:t>أَنَّ لَيْتَ لَكِنَّ لَعْلّ ... كَأَنَّ عَكْسُ مَا لِكَانَ مِنْ عَمَلْ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rgbClr val="0070C0"/>
                </a:solidFill>
              </a:rPr>
              <a:t>إنَّ </a:t>
            </a:r>
            <a:r>
              <a:rPr lang="ar-SA" sz="2400" b="1" dirty="0">
                <a:solidFill>
                  <a:srgbClr val="0070C0"/>
                </a:solidFill>
              </a:rPr>
              <a:t>تنصب المبتدأ ويسمى اسمها ، وترفع الخبر ويسمى خبرها ، عكس كان وأخواتها ، فإن كان ترفع المبتدأ وتنصب الخبر </a:t>
            </a:r>
          </a:p>
        </p:txBody>
      </p:sp>
    </p:spTree>
    <p:extLst>
      <p:ext uri="{BB962C8B-B14F-4D97-AF65-F5344CB8AC3E}">
        <p14:creationId xmlns:p14="http://schemas.microsoft.com/office/powerpoint/2010/main" val="19752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0"/>
            <a:ext cx="66967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ar-SA" sz="2400" b="1" dirty="0" smtClean="0"/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rgbClr val="FF0000"/>
                </a:solidFill>
              </a:rPr>
              <a:t>إنَّ </a:t>
            </a:r>
            <a:r>
              <a:rPr lang="ar-SA" sz="2400" b="1" dirty="0">
                <a:solidFill>
                  <a:srgbClr val="FF0000"/>
                </a:solidFill>
              </a:rPr>
              <a:t>– أنَّ : </a:t>
            </a:r>
            <a:r>
              <a:rPr lang="ar-SA" sz="2400" b="1" dirty="0"/>
              <a:t>تفيدان التوكيد ، إنَّ المطرَ منهمرٌ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</a:rPr>
              <a:t>كأنَّ : </a:t>
            </a:r>
            <a:r>
              <a:rPr lang="ar-SA" sz="2400" b="1" dirty="0"/>
              <a:t>تفيد التشبيه ، كأنَّ الرجلَ أسدٌ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70C0"/>
                </a:solidFill>
              </a:rPr>
              <a:t>لَكِنَّ: </a:t>
            </a:r>
            <a:r>
              <a:rPr lang="ar-SA" sz="2400" b="1" dirty="0"/>
              <a:t>للاستدراك ، وصلَ الضيوفُ ، لَكِنَّ محمداً غائبٌ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</a:rPr>
              <a:t>ليتَ : </a:t>
            </a:r>
            <a:r>
              <a:rPr lang="ar-SA" sz="2400" b="1" dirty="0"/>
              <a:t>تفيد التمني ، ليتَ الطالبَ فاهمٌ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لَعَلَّ : </a:t>
            </a:r>
            <a:r>
              <a:rPr lang="ar-SA" sz="2400" b="1" dirty="0"/>
              <a:t>للترجي والتوقع ، لعلَّ المطرَ ينزلُ</a:t>
            </a:r>
          </a:p>
        </p:txBody>
      </p:sp>
    </p:spTree>
    <p:extLst>
      <p:ext uri="{BB962C8B-B14F-4D97-AF65-F5344CB8AC3E}">
        <p14:creationId xmlns:p14="http://schemas.microsoft.com/office/powerpoint/2010/main" val="11785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0"/>
            <a:ext cx="806489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>
              <a:buFont typeface="Symbol"/>
              <a:buAutoNum type="ea1ChsPlain"/>
              <a:tabLst>
                <a:tab pos="300355" algn="l"/>
                <a:tab pos="957580" algn="l"/>
              </a:tabLst>
            </a:pPr>
            <a:endParaRPr lang="ar-SA" sz="2400" b="1" dirty="0" smtClean="0">
              <a:latin typeface="Times New Roman"/>
              <a:ea typeface="Times New Roman"/>
              <a:cs typeface="Traditional Arabic"/>
            </a:endParaRPr>
          </a:p>
          <a:p>
            <a:pPr lvl="0" algn="justLow">
              <a:tabLst>
                <a:tab pos="300355" algn="l"/>
                <a:tab pos="957580" algn="l"/>
              </a:tabLst>
            </a:pPr>
            <a:r>
              <a:rPr lang="ar-SA" sz="2400" b="1" dirty="0" smtClean="0">
                <a:latin typeface="Times New Roman"/>
                <a:ea typeface="Times New Roman"/>
                <a:cs typeface="Traditional Arabic"/>
              </a:rPr>
              <a:t>: </a:t>
            </a:r>
            <a:r>
              <a:rPr lang="ar-SA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raditional Arabic"/>
              </a:rPr>
              <a:t>(إنَّ زيداً قائمٌ) .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  <a:cs typeface="Traditional Arabic"/>
            </a:endParaRPr>
          </a:p>
          <a:p>
            <a:pPr marL="288290">
              <a:spcBef>
                <a:spcPts val="300"/>
              </a:spcBef>
              <a:spcAft>
                <a:spcPts val="300"/>
              </a:spcAft>
            </a:pPr>
            <a:r>
              <a:rPr lang="ar-SA" sz="2400" b="1" u="sng" dirty="0">
                <a:latin typeface="Times New Roman"/>
                <a:ea typeface="Times New Roman"/>
                <a:cs typeface="Traditional Arabic"/>
              </a:rPr>
              <a:t>وإعرابه :</a:t>
            </a:r>
            <a:endParaRPr lang="en-US" sz="2400" b="1" u="sng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إنَّ : حرف توكيد ونصْب مبني على الفتح .</a:t>
            </a:r>
            <a:endParaRPr lang="en-US" sz="2400" b="1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زيداً : اسم (إنَّ) منصوب بالفتحة الظاهرة على آخره .</a:t>
            </a:r>
            <a:endParaRPr lang="en-US" sz="2400" b="1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قائمٌ : خبر اسم (إنَّ) مرفوع بالضمة الظاهرة على آخره . </a:t>
            </a:r>
            <a:endParaRPr lang="ar-SA" sz="2400" b="1" dirty="0" smtClean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endParaRPr lang="ar-SA" sz="2400" b="1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 smtClean="0">
                <a:latin typeface="Times New Roman"/>
                <a:ea typeface="Times New Roman"/>
                <a:cs typeface="Traditional Arabic"/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  <a:latin typeface="Times New Roman"/>
                <a:ea typeface="Times New Roman"/>
                <a:cs typeface="Traditional Arabic"/>
              </a:rPr>
              <a:t>(ليت </a:t>
            </a:r>
            <a:r>
              <a:rPr lang="ar-SA" sz="2400" b="1" dirty="0">
                <a:solidFill>
                  <a:srgbClr val="FF0000"/>
                </a:solidFill>
                <a:latin typeface="Times New Roman"/>
                <a:ea typeface="Times New Roman"/>
                <a:cs typeface="Traditional Arabic"/>
              </a:rPr>
              <a:t>عَمْراً شاخصٌ) .</a:t>
            </a:r>
            <a:endParaRPr lang="en-US" sz="2400" b="1" dirty="0">
              <a:solidFill>
                <a:srgbClr val="FF0000"/>
              </a:solidFill>
              <a:latin typeface="Times New Roman"/>
              <a:ea typeface="Times New Roman"/>
              <a:cs typeface="Traditional Arabic"/>
            </a:endParaRPr>
          </a:p>
          <a:p>
            <a:pPr marL="288290">
              <a:spcBef>
                <a:spcPts val="300"/>
              </a:spcBef>
              <a:spcAft>
                <a:spcPts val="300"/>
              </a:spcAft>
            </a:pPr>
            <a:r>
              <a:rPr lang="ar-SA" sz="2400" b="1" u="sng" dirty="0">
                <a:latin typeface="Times New Roman"/>
                <a:ea typeface="Times New Roman"/>
                <a:cs typeface="Traditional Arabic"/>
              </a:rPr>
              <a:t>وإعرابه :</a:t>
            </a:r>
            <a:endParaRPr lang="en-US" sz="2400" b="1" u="sng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ليت : حرف نَصْب وتمني مبني على الفتح .</a:t>
            </a:r>
            <a:endParaRPr lang="en-US" sz="2400" b="1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عَمْراً : اسم (ليت) منصوب بالفتحة الظاهرة على آخره .</a:t>
            </a:r>
            <a:endParaRPr lang="en-US" sz="2400" b="1" dirty="0">
              <a:latin typeface="Times New Roman"/>
              <a:ea typeface="Times New Roman"/>
              <a:cs typeface="Traditional Arabic"/>
            </a:endParaRPr>
          </a:p>
          <a:p>
            <a:pPr marL="540385" algn="justLow"/>
            <a:r>
              <a:rPr lang="ar-SA" sz="2400" b="1" dirty="0">
                <a:latin typeface="Times New Roman"/>
                <a:ea typeface="Times New Roman"/>
                <a:cs typeface="Traditional Arabic"/>
              </a:rPr>
              <a:t>شاخصٌ : خبر اسم (ليت) مرفوع بالضمة الظاهرة على آخره .</a:t>
            </a:r>
            <a:endParaRPr lang="en-US" sz="2400" b="1" dirty="0">
              <a:effectLst/>
              <a:latin typeface="Times New Roman"/>
              <a:ea typeface="Times New Roman"/>
              <a:cs typeface="Traditional Arabic"/>
            </a:endParaRPr>
          </a:p>
        </p:txBody>
      </p:sp>
    </p:spTree>
    <p:extLst>
      <p:ext uri="{BB962C8B-B14F-4D97-AF65-F5344CB8AC3E}">
        <p14:creationId xmlns:p14="http://schemas.microsoft.com/office/powerpoint/2010/main" val="30483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0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u="sng" dirty="0">
                <a:solidFill>
                  <a:srgbClr val="FF0000"/>
                </a:solidFill>
              </a:rPr>
              <a:t>ملحوظة :</a:t>
            </a:r>
          </a:p>
          <a:p>
            <a:pPr>
              <a:lnSpc>
                <a:spcPct val="150000"/>
              </a:lnSpc>
            </a:pPr>
            <a:r>
              <a:rPr lang="ar-SA" sz="2400" b="1" dirty="0"/>
              <a:t>لام الابتداء مكانها صدر الجملة الاسمية ، تأكيداً للجملة</a:t>
            </a:r>
          </a:p>
          <a:p>
            <a:pPr>
              <a:lnSpc>
                <a:spcPct val="150000"/>
              </a:lnSpc>
            </a:pPr>
            <a:r>
              <a:rPr lang="ar-SA" sz="2400" b="1" dirty="0"/>
              <a:t>لزيدٌ مجتهدٌ ، وهناك قاعدة تقول : </a:t>
            </a:r>
            <a:r>
              <a:rPr lang="ar-SA" sz="2400" b="1" dirty="0" smtClean="0"/>
              <a:t>زيادة المبنى في زيادة المعنى ( </a:t>
            </a:r>
            <a:r>
              <a:rPr lang="ar-SA" sz="2400" b="1" dirty="0"/>
              <a:t>لكن ليس على اطلاقها ) ، فهناك فرق بين زيدٌ مجتهدٌ ، و ، لزيدٌ مجتهدٌ ، زيد مجتهد عرفنا أن زيد مجتهد ، لكن لزيد مجتهد أكدنا أن زيداً مجتهدٌ ، وإذا أردنا أن ندخل إنَّ على لزيد مجتهد ، نقول : إنَّ زيداً لمجتهدٌ ( وتسمى اللام المزحلقة ) ، ولا يجوز أن نقول : إنَّ لزيداً مجتهدٌ ، لأن إنَّ تفيد التوكيد فلا يجتمع توكيدان هنا . </a:t>
            </a:r>
          </a:p>
        </p:txBody>
      </p:sp>
    </p:spTree>
    <p:extLst>
      <p:ext uri="{BB962C8B-B14F-4D97-AF65-F5344CB8AC3E}">
        <p14:creationId xmlns:p14="http://schemas.microsoft.com/office/powerpoint/2010/main" val="189105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-1352401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pPr>
              <a:lnSpc>
                <a:spcPct val="150000"/>
              </a:lnSpc>
            </a:pPr>
            <a:r>
              <a:rPr lang="ar-SA" sz="2400" b="1" u="sng" dirty="0" smtClean="0">
                <a:solidFill>
                  <a:srgbClr val="00B050"/>
                </a:solidFill>
              </a:rPr>
              <a:t>اتصال </a:t>
            </a:r>
            <a:r>
              <a:rPr lang="ar-SA" sz="2400" b="1" u="sng" dirty="0">
                <a:solidFill>
                  <a:srgbClr val="00B050"/>
                </a:solidFill>
              </a:rPr>
              <a:t>ما بـ إنَّ وأخواتها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ما تسمى </a:t>
            </a:r>
            <a:r>
              <a:rPr lang="ar-SA" sz="2000" b="1" dirty="0" smtClean="0"/>
              <a:t>كافه عن العمل </a:t>
            </a:r>
            <a:r>
              <a:rPr lang="ar-SA" sz="2000" b="1" dirty="0"/>
              <a:t>، إذا اتصلت بهذه الحروف ( إنَّ وأخواتها ) ابطلت عملها .</a:t>
            </a:r>
          </a:p>
          <a:p>
            <a:pPr>
              <a:lnSpc>
                <a:spcPct val="150000"/>
              </a:lnSpc>
            </a:pPr>
            <a:r>
              <a:rPr lang="ar-SA" sz="2000" b="1" u="sng" dirty="0" smtClean="0">
                <a:solidFill>
                  <a:srgbClr val="FF0000"/>
                </a:solidFill>
              </a:rPr>
              <a:t>إنّ </a:t>
            </a:r>
            <a:r>
              <a:rPr lang="ar-SA" sz="2000" b="1" u="sng" dirty="0">
                <a:solidFill>
                  <a:srgbClr val="FF0000"/>
                </a:solidFill>
              </a:rPr>
              <a:t>المؤمنين إخوة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إنَّ : حرف ناسخ مشبه بالفعل مبني على الفتح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المؤمنين : اسم إنَّ منصوب وعلامة نصبه الياء لأنه جمع مذكر سالم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إخوة : خبر إنَّ مرفوع وعلامة رفعه الضمة الظاهرة</a:t>
            </a:r>
          </a:p>
          <a:p>
            <a:pPr>
              <a:lnSpc>
                <a:spcPct val="150000"/>
              </a:lnSpc>
            </a:pPr>
            <a:r>
              <a:rPr lang="ar-SA" sz="2000" b="1" u="sng" dirty="0">
                <a:solidFill>
                  <a:schemeClr val="accent2">
                    <a:lumMod val="75000"/>
                  </a:schemeClr>
                </a:solidFill>
              </a:rPr>
              <a:t>إنما المؤمنون إخوة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إنًّ : حرف توكيد ونصب ، ما : كآفة ومكفوفة ( أي لا محل لها من الاعراب )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المؤمنون : مبتدأ مرفوع وعلامة رفعه الواو لأنه جمع مذكر سالم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إخوة : خبر مرفوع وعلامة رفعه الضمة الظاهرة . </a:t>
            </a:r>
          </a:p>
        </p:txBody>
      </p:sp>
    </p:spTree>
    <p:extLst>
      <p:ext uri="{BB962C8B-B14F-4D97-AF65-F5344CB8AC3E}">
        <p14:creationId xmlns:p14="http://schemas.microsoft.com/office/powerpoint/2010/main" val="145650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61" y="195488"/>
            <a:ext cx="7967165" cy="1008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23" y="1203598"/>
            <a:ext cx="803860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155928"/>
            <a:ext cx="3456384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857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1851670"/>
            <a:ext cx="4392488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SA" sz="6600" b="1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cs typeface="Akhbar MT" pitchFamily="2" charset="-78"/>
              </a:rPr>
              <a:t>الفاعل</a:t>
            </a:r>
            <a:r>
              <a:rPr lang="ar-SA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ar-SA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339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-290570"/>
            <a:ext cx="8424936" cy="350865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endParaRPr lang="ar-SA" b="1" dirty="0"/>
          </a:p>
          <a:p>
            <a:pPr algn="ctr">
              <a:lnSpc>
                <a:spcPct val="150000"/>
              </a:lnSpc>
            </a:pPr>
            <a:r>
              <a:rPr lang="ar-SA" sz="2400" b="1" dirty="0" smtClean="0"/>
              <a:t>     </a:t>
            </a:r>
            <a:r>
              <a:rPr lang="ar-SA" sz="2800" b="1" u="sng" dirty="0" smtClean="0"/>
              <a:t>الفاعل</a:t>
            </a:r>
            <a:r>
              <a:rPr lang="ar-SA" sz="2800" u="sng" dirty="0"/>
              <a:t>: </a:t>
            </a:r>
            <a:r>
              <a:rPr lang="ar-SA" sz="2400" dirty="0"/>
              <a:t>اسم مرفوعٌ، يُسنَد إليه فعلٌ، </a:t>
            </a:r>
            <a:r>
              <a:rPr lang="ar-SA" sz="2400" dirty="0" smtClean="0"/>
              <a:t>أو شبهُه</a:t>
            </a:r>
            <a:r>
              <a:rPr lang="ar-SA" sz="2400" baseline="30000" dirty="0" smtClean="0"/>
              <a:t> </a:t>
            </a:r>
            <a:r>
              <a:rPr lang="ar-SA" sz="2400" dirty="0"/>
              <a:t> نحو قولك: [سافر</a:t>
            </a:r>
            <a:r>
              <a:rPr lang="ar-SA" sz="2400" b="1" dirty="0"/>
              <a:t> </a:t>
            </a:r>
            <a:r>
              <a:rPr lang="ar-SA" sz="2400" b="1" dirty="0" smtClean="0"/>
              <a:t>خالدٌ</a:t>
            </a:r>
            <a:r>
              <a:rPr lang="ar-SA" sz="2400" dirty="0" smtClean="0"/>
              <a:t>].</a:t>
            </a:r>
          </a:p>
          <a:p>
            <a:pPr algn="ctr">
              <a:lnSpc>
                <a:spcPct val="150000"/>
              </a:lnSpc>
            </a:pPr>
            <a:r>
              <a:rPr lang="ar-SA" sz="2400" dirty="0" smtClean="0"/>
              <a:t>والأصل </a:t>
            </a:r>
            <a:r>
              <a:rPr lang="ar-SA" sz="2400" dirty="0"/>
              <a:t>أن يتقدم الفاعل على المفعول به، ولكن يجوز العكس. وسياق الكلام يزيل اللبس</a:t>
            </a:r>
            <a:r>
              <a:rPr lang="ar-SA" sz="2400" dirty="0" smtClean="0"/>
              <a:t>.</a:t>
            </a: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ar-SA" sz="2400" u="sng" dirty="0" smtClean="0">
                <a:solidFill>
                  <a:srgbClr val="FF0000"/>
                </a:solidFill>
              </a:rPr>
              <a:t>صلى زيد</a:t>
            </a: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ar-SA" sz="2400" u="sng" dirty="0" smtClean="0">
                <a:solidFill>
                  <a:srgbClr val="FF0000"/>
                </a:solidFill>
              </a:rPr>
              <a:t>مرض بكر</a:t>
            </a:r>
            <a:endParaRPr lang="ar-SA" sz="2400" u="sng" dirty="0">
              <a:solidFill>
                <a:srgbClr val="FF0000"/>
              </a:solidFill>
            </a:endParaRPr>
          </a:p>
          <a:p>
            <a:r>
              <a:rPr lang="ar-SA" dirty="0"/>
              <a:t>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263672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5"/>
            <a:ext cx="8280920" cy="4670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YE" sz="2000" b="1" dirty="0">
                <a:solidFill>
                  <a:srgbClr val="FF0000"/>
                </a:solidFill>
                <a:cs typeface="Akhbar MT" pitchFamily="2" charset="-78"/>
              </a:rPr>
              <a:t>الإعراب:</a:t>
            </a:r>
            <a:endParaRPr lang="en-US" sz="2000" b="1" dirty="0">
              <a:solidFill>
                <a:srgbClr val="FF0000"/>
              </a:solidFill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YE" sz="2000" b="1" dirty="0">
                <a:cs typeface="Akhbar MT" pitchFamily="2" charset="-78"/>
              </a:rPr>
              <a:t>يُرفَع الفاعل بالضمة الظاهرة [المثال السابق].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YE" sz="2000" b="1" dirty="0">
                <a:cs typeface="Akhbar MT" pitchFamily="2" charset="-78"/>
              </a:rPr>
              <a:t>ويرفع بالألف إذا كان مثنى، مثال: جاء الرجلان.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YE" sz="2000" b="1" dirty="0">
                <a:cs typeface="Akhbar MT" pitchFamily="2" charset="-78"/>
              </a:rPr>
              <a:t>ويُرفَع بالواو إذا كان جمعًا مذكرًا سالمًا، مثال: صلى المؤمنون.</a:t>
            </a:r>
            <a:endParaRPr lang="en-US" sz="2000" b="1" dirty="0">
              <a:cs typeface="Akhbar MT" pitchFamily="2" charset="-78"/>
            </a:endParaRPr>
          </a:p>
          <a:p>
            <a:pPr>
              <a:lnSpc>
                <a:spcPct val="150000"/>
              </a:lnSpc>
            </a:pPr>
            <a:r>
              <a:rPr lang="ar-YE" sz="2000" b="1" dirty="0">
                <a:solidFill>
                  <a:srgbClr val="FF0000"/>
                </a:solidFill>
                <a:cs typeface="Akhbar MT" pitchFamily="2" charset="-78"/>
              </a:rPr>
              <a:t>حالاته:</a:t>
            </a:r>
            <a:endParaRPr lang="en-US" sz="2000" b="1" dirty="0">
              <a:solidFill>
                <a:srgbClr val="FF0000"/>
              </a:solidFill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YE" sz="2000" b="1" dirty="0">
                <a:cs typeface="Akhbar MT" pitchFamily="2" charset="-78"/>
              </a:rPr>
              <a:t>يكون الفاعل اسمًا ظاهرًا، [المثال السابق].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YE" sz="2000" b="1" dirty="0">
                <a:cs typeface="Akhbar MT" pitchFamily="2" charset="-78"/>
              </a:rPr>
              <a:t>ويكون ضميرًا مستترًا، مثال: مدرسك جاء [فاعل جاء ضمير مستتر].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YE" sz="2000" b="1" dirty="0">
                <a:cs typeface="Akhbar MT" pitchFamily="2" charset="-78"/>
              </a:rPr>
              <a:t>ويكون ضميرًا متصلاً، مثال: آمنتُ بالله، [التاء ضمير متَّصِل].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YE" sz="2000" b="1" dirty="0">
                <a:cs typeface="Akhbar MT" pitchFamily="2" charset="-78"/>
              </a:rPr>
              <a:t>ويكون اسمًا موصولاً، مثال: حضر الذين أحبهم.</a:t>
            </a:r>
            <a:endParaRPr lang="en-US" sz="2000" b="1" dirty="0">
              <a:cs typeface="Akhbar MT" pitchFamily="2" charset="-7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YE" sz="2000" b="1" dirty="0">
                <a:cs typeface="Akhbar MT" pitchFamily="2" charset="-78"/>
              </a:rPr>
              <a:t>ويكون اسم إشارة. مثال: جاء هذا من قبل.</a:t>
            </a:r>
            <a:endParaRPr lang="en-US" sz="20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334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0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">
              <a:lnSpc>
                <a:spcPct val="150000"/>
              </a:lnSpc>
            </a:pPr>
            <a:r>
              <a:rPr lang="ar-YE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نماذج للإعراب:</a:t>
            </a:r>
            <a:endParaRPr lang="en-US" sz="2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يزكي المؤمن مالَه: المؤمن: فاعل مرفوع بالضمة الظاهرة.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أدى التلميذان واجبَهما: التلميذان: فاعل مرفوع بالألف؛ لأنه مثنى.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انتصر المسلمون على عدوهم: المسلمون: فاعل مرفوع بالواو لأنه جمع مذكر سالم.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المدرس يُخلِص في عمله: يخلص: فعل مضارع والفاعل ضمير مستتر تقديره هو.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اهتديت إلى الحق: اهتديت: التاء ضمير متَّصِل في محل رفع فاعل.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  <a:p>
            <a:pPr indent="288290" algn="just">
              <a:lnSpc>
                <a:spcPct val="150000"/>
              </a:lnSpc>
            </a:pPr>
            <a:r>
              <a:rPr lang="ar-Y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 Linotype"/>
                <a:ea typeface="Times New Roman"/>
                <a:cs typeface="Traditional Arabic"/>
              </a:rPr>
              <a:t>حضر الذين أحبهم: الذين: اسم موصول في محل رفع فاعل.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otus Linotype"/>
              <a:ea typeface="Times New Roman"/>
              <a:cs typeface="Traditional Arabic"/>
            </a:endParaRPr>
          </a:p>
        </p:txBody>
      </p:sp>
    </p:spTree>
    <p:extLst>
      <p:ext uri="{BB962C8B-B14F-4D97-AF65-F5344CB8AC3E}">
        <p14:creationId xmlns:p14="http://schemas.microsoft.com/office/powerpoint/2010/main" val="20347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/>
        </p:nvGraphicFramePr>
        <p:xfrm>
          <a:off x="500034" y="857244"/>
          <a:ext cx="8358246" cy="4125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1643042" y="0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42910" y="160724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solidFill>
                  <a:prstClr val="black"/>
                </a:solidFill>
                <a:latin typeface="Traditional Arabic" pitchFamily="18" charset="-78"/>
                <a:cs typeface="Traditional Arabic" pitchFamily="18" charset="-78"/>
              </a:rPr>
              <a:t>حالات يجب فيها تأنيث الفعل مع الفاعل :</a:t>
            </a:r>
            <a:endParaRPr lang="en-US" sz="4400" b="1" dirty="0">
              <a:solidFill>
                <a:prstClr val="black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421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427143120"/>
              </p:ext>
            </p:extLst>
          </p:nvPr>
        </p:nvGraphicFramePr>
        <p:xfrm>
          <a:off x="214282" y="160718"/>
          <a:ext cx="8715436" cy="4822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492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143108" y="4071951"/>
            <a:ext cx="6500826" cy="49560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2024" tIns="192024" rIns="192024" bIns="192024" numCol="1" spcCol="1270" anchor="ctr" anchorCtr="0">
            <a:noAutofit/>
          </a:bodyPr>
          <a:lstStyle/>
          <a:p>
            <a:pPr algn="ctr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700">
              <a:solidFill>
                <a:prstClr val="white"/>
              </a:solidFill>
            </a:endParaRPr>
          </a:p>
        </p:txBody>
      </p:sp>
      <p:graphicFrame>
        <p:nvGraphicFramePr>
          <p:cNvPr id="9" name="رسم تخطيطي 8"/>
          <p:cNvGraphicFramePr/>
          <p:nvPr>
            <p:extLst>
              <p:ext uri="{D42A27DB-BD31-4B8C-83A1-F6EECF244321}">
                <p14:modId xmlns:p14="http://schemas.microsoft.com/office/powerpoint/2010/main" val="1616367752"/>
              </p:ext>
            </p:extLst>
          </p:nvPr>
        </p:nvGraphicFramePr>
        <p:xfrm>
          <a:off x="642910" y="1232290"/>
          <a:ext cx="7191404" cy="3696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714348" y="321453"/>
            <a:ext cx="7215238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SA" sz="5400" b="1" dirty="0">
                <a:solidFill>
                  <a:srgbClr val="EEECE1">
                    <a:lumMod val="25000"/>
                  </a:srgbClr>
                </a:solidFill>
                <a:latin typeface="Traditional Arabic" pitchFamily="18" charset="-78"/>
                <a:cs typeface="Traditional Arabic" pitchFamily="18" charset="-78"/>
              </a:rPr>
              <a:t>حالات يجوز فيها التأنيث و التذكير </a:t>
            </a:r>
            <a:endParaRPr lang="en-US" sz="5400" b="1" dirty="0">
              <a:solidFill>
                <a:srgbClr val="EEECE1">
                  <a:lumMod val="25000"/>
                </a:srgbClr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3" name="قوس كبير أيمن 12"/>
          <p:cNvSpPr/>
          <p:nvPr/>
        </p:nvSpPr>
        <p:spPr>
          <a:xfrm rot="16200000">
            <a:off x="3821901" y="-500083"/>
            <a:ext cx="857256" cy="3786214"/>
          </a:xfrm>
          <a:prstGeom prst="rightBrace">
            <a:avLst>
              <a:gd name="adj1" fmla="val 8333"/>
              <a:gd name="adj2" fmla="val 50000"/>
            </a:avLst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2673111512"/>
              </p:ext>
            </p:extLst>
          </p:nvPr>
        </p:nvGraphicFramePr>
        <p:xfrm>
          <a:off x="642910" y="1369205"/>
          <a:ext cx="7572428" cy="3774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قوس كبير أيمن 2"/>
          <p:cNvSpPr/>
          <p:nvPr/>
        </p:nvSpPr>
        <p:spPr>
          <a:xfrm rot="16200000">
            <a:off x="4063006" y="-687609"/>
            <a:ext cx="803678" cy="3786214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000100" y="271897"/>
            <a:ext cx="72152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ar-SA" sz="4800" b="1" dirty="0" smtClean="0">
                <a:solidFill>
                  <a:srgbClr val="EEECE1">
                    <a:lumMod val="25000"/>
                  </a:srgbClr>
                </a:solidFill>
                <a:latin typeface="Traditional Arabic" pitchFamily="18" charset="-78"/>
                <a:cs typeface="Traditional Arabic" pitchFamily="18" charset="-78"/>
              </a:rPr>
              <a:t>تابع حالات </a:t>
            </a:r>
            <a:r>
              <a:rPr lang="ar-SA" sz="4800" b="1" dirty="0">
                <a:solidFill>
                  <a:srgbClr val="EEECE1">
                    <a:lumMod val="25000"/>
                  </a:srgbClr>
                </a:solidFill>
                <a:latin typeface="Traditional Arabic" pitchFamily="18" charset="-78"/>
                <a:cs typeface="Traditional Arabic" pitchFamily="18" charset="-78"/>
              </a:rPr>
              <a:t>يجوز فيها التأنيث و التذكير </a:t>
            </a:r>
            <a:endParaRPr lang="en-US" sz="4800" b="1" dirty="0">
              <a:solidFill>
                <a:srgbClr val="EEECE1">
                  <a:lumMod val="25000"/>
                </a:srgbClr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65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99592" y="1635646"/>
            <a:ext cx="4752528" cy="108012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  <a:cs typeface="Akhbar MT" pitchFamily="2" charset="-78"/>
              </a:rPr>
              <a:t>     </a:t>
            </a:r>
            <a:r>
              <a:rPr lang="ar-SA" sz="6600" b="1" dirty="0" smtClean="0">
                <a:solidFill>
                  <a:schemeClr val="tx1"/>
                </a:solidFill>
                <a:cs typeface="Akhbar MT" pitchFamily="2" charset="-78"/>
              </a:rPr>
              <a:t>نائب الفاعل </a:t>
            </a:r>
            <a:endParaRPr lang="ar-SA" sz="6600" b="1" dirty="0">
              <a:solidFill>
                <a:schemeClr val="tx1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31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39503"/>
            <a:ext cx="8426450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شكل بيضاوي 1"/>
          <p:cNvSpPr/>
          <p:nvPr/>
        </p:nvSpPr>
        <p:spPr>
          <a:xfrm>
            <a:off x="1763688" y="1779662"/>
            <a:ext cx="432048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914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0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ar-SA" sz="2400" b="1" dirty="0" smtClean="0">
              <a:solidFill>
                <a:srgbClr val="000000"/>
              </a:solidFill>
              <a:latin typeface="Times New Roman"/>
              <a:cs typeface="Traditional Arabic"/>
            </a:endParaRPr>
          </a:p>
          <a:p>
            <a:pPr algn="just"/>
            <a:r>
              <a:rPr lang="ar-SA" sz="2400" b="1" dirty="0" smtClean="0">
                <a:solidFill>
                  <a:schemeClr val="tx2"/>
                </a:solidFill>
                <a:latin typeface="Times New Roman"/>
                <a:cs typeface="Traditional Arabic"/>
              </a:rPr>
              <a:t>المبتدأ </a:t>
            </a:r>
            <a:r>
              <a:rPr lang="ar-SA" sz="2400" b="1" dirty="0">
                <a:solidFill>
                  <a:schemeClr val="tx2"/>
                </a:solidFill>
                <a:latin typeface="Times New Roman"/>
                <a:cs typeface="Traditional Arabic"/>
              </a:rPr>
              <a:t>والخبر: </a:t>
            </a:r>
            <a:r>
              <a:rPr lang="ar-SA" sz="2400" b="1" dirty="0">
                <a:solidFill>
                  <a:srgbClr val="000000"/>
                </a:solidFill>
                <a:latin typeface="Times New Roman"/>
                <a:cs typeface="Traditional Arabic"/>
              </a:rPr>
              <a:t>اسمان مرفوعان يؤلّفان جملة مفيدة. والأصل أن يتقدم المبتدأ ويتلوه الخبر، ولكن قد يكون العكس. ولكلٍّ منهما أحكام نوردها فيما يلي</a:t>
            </a:r>
            <a:r>
              <a:rPr lang="ar-SA" sz="2400" b="1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الله ربنا 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المؤمنُ كيس فطن.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الزهرتان بيضاوان.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أبوك صالح.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المسلون متحابون.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الدنيا حلوة خضرة.</a:t>
            </a:r>
          </a:p>
          <a:p>
            <a:pPr marL="342900" indent="-342900">
              <a:buFontTx/>
              <a:buChar char="-"/>
            </a:pPr>
            <a:r>
              <a:rPr lang="ar-SA" sz="2400" b="1" dirty="0" smtClean="0">
                <a:solidFill>
                  <a:srgbClr val="00B0F0"/>
                </a:solidFill>
                <a:latin typeface="Times New Roman"/>
                <a:cs typeface="Traditional Arabic"/>
              </a:rPr>
              <a:t>لساني رطب بذكر الله.</a:t>
            </a:r>
            <a:endParaRPr lang="ar-SA" sz="2400" b="1" dirty="0">
              <a:solidFill>
                <a:srgbClr val="00B0F0"/>
              </a:solidFill>
              <a:latin typeface="Times New Roman"/>
            </a:endParaRPr>
          </a:p>
          <a:p>
            <a:pPr algn="just"/>
            <a:r>
              <a:rPr lang="ar-SA" sz="2400" b="1" dirty="0">
                <a:solidFill>
                  <a:srgbClr val="000000"/>
                </a:solidFill>
                <a:latin typeface="Times New Roman"/>
                <a:cs typeface="Traditional Arabic"/>
              </a:rPr>
              <a:t>    </a:t>
            </a:r>
            <a:endParaRPr lang="ar-SA" sz="2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626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5736" y="1563638"/>
            <a:ext cx="57912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         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طريقة بناء الفعل المبنى للمجهول</a:t>
            </a:r>
            <a:endParaRPr lang="ar-S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028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idx="4294967295"/>
          </p:nvPr>
        </p:nvSpPr>
        <p:spPr>
          <a:xfrm>
            <a:off x="0" y="114300"/>
            <a:ext cx="5791200" cy="1028700"/>
          </a:xfrm>
        </p:spPr>
        <p:txBody>
          <a:bodyPr/>
          <a:lstStyle/>
          <a:p>
            <a:r>
              <a:rPr lang="ar-SA" dirty="0" smtClean="0"/>
              <a:t> </a:t>
            </a:r>
            <a:endParaRPr lang="ar-SA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665747"/>
              </p:ext>
            </p:extLst>
          </p:nvPr>
        </p:nvGraphicFramePr>
        <p:xfrm>
          <a:off x="1115616" y="1635646"/>
          <a:ext cx="6624828" cy="2944336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826956"/>
                <a:gridCol w="2070354"/>
                <a:gridCol w="2727518"/>
              </a:tblGrid>
              <a:tr h="472262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صورته مبنيا للمعلوم 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صورته مبنيا للمجهول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ما حدث فيه من تغير 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</a:tr>
              <a:tr h="679866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ضَرَب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ضُرِب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ضُم الحرف الأول وكسر الحرف الثاني</a:t>
                      </a:r>
                      <a:endParaRPr lang="ar-SA" sz="1800" b="1" dirty="0" smtClean="0">
                        <a:effectLst/>
                      </a:endParaRPr>
                    </a:p>
                  </a:txBody>
                  <a:tcPr/>
                </a:tc>
              </a:tr>
              <a:tr h="41353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قال 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قِيل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كسر أوله وقلب حرف العلة ياء</a:t>
                      </a:r>
                      <a:endParaRPr lang="ar-SA" sz="1800" b="1" dirty="0" smtClean="0">
                        <a:effectLst/>
                      </a:endParaRPr>
                    </a:p>
                  </a:txBody>
                  <a:tcPr/>
                </a:tc>
              </a:tr>
              <a:tr h="73859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انطلق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اُنطلِق 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ضم الحرف الأول والثالث ويكسر ما قبل آخره</a:t>
                      </a:r>
                      <a:endParaRPr lang="ar-SA" sz="1800" b="1" dirty="0" smtClean="0">
                        <a:effectLst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تَعَلّم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تُعُلِّم</a:t>
                      </a:r>
                      <a:endParaRPr lang="ar-SA" sz="18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effectLst/>
                        </a:rPr>
                        <a:t>يضم أوله وثانيه ويكسر ما قبل آخره</a:t>
                      </a:r>
                      <a:endParaRPr lang="ar-SA" sz="1800" b="1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755576" y="267499"/>
            <a:ext cx="784887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"/>
            <a:r>
              <a:rPr lang="ar-YE" sz="2800" b="1" u="sng" dirty="0">
                <a:solidFill>
                  <a:srgbClr val="FF0000"/>
                </a:solidFill>
                <a:latin typeface="Lotus Linotype"/>
                <a:ea typeface="Times New Roman"/>
                <a:cs typeface="Akhbar MT" pitchFamily="2" charset="-78"/>
              </a:rPr>
              <a:t>بناء الفعل للمجهول:</a:t>
            </a:r>
            <a:endParaRPr lang="en-US" sz="2400" b="1" u="sng" dirty="0">
              <a:solidFill>
                <a:srgbClr val="FF0000"/>
              </a:solidFill>
              <a:latin typeface="Lotus Linotype"/>
              <a:ea typeface="Times New Roman"/>
              <a:cs typeface="Akhbar MT" pitchFamily="2" charset="-78"/>
            </a:endParaRPr>
          </a:p>
          <a:p>
            <a:pPr indent="288290" algn="just"/>
            <a:r>
              <a:rPr lang="ar-YE" sz="2400" b="1" dirty="0">
                <a:latin typeface="Lotus Linotype"/>
                <a:ea typeface="Times New Roman"/>
                <a:cs typeface="Akhbar MT" pitchFamily="2" charset="-78"/>
              </a:rPr>
              <a:t>يُبنى المجهول من الفعل الماضي بضم الحرف الأول وكسْر الحرف الذي قبل الآخر، مثال: زرَع: زُرِعَ</a:t>
            </a:r>
            <a:r>
              <a:rPr lang="ar-YE" sz="2400" b="1" dirty="0" smtClean="0">
                <a:latin typeface="Lotus Linotype"/>
                <a:ea typeface="Times New Roman"/>
                <a:cs typeface="Akhbar MT" pitchFamily="2" charset="-78"/>
              </a:rPr>
              <a:t>.</a:t>
            </a:r>
            <a:endParaRPr lang="en-US" sz="2000" b="1" dirty="0">
              <a:latin typeface="Lotus Linotype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55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241027"/>
              </p:ext>
            </p:extLst>
          </p:nvPr>
        </p:nvGraphicFramePr>
        <p:xfrm>
          <a:off x="1523206" y="2355726"/>
          <a:ext cx="6096000" cy="40005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400050">
                <a:tc>
                  <a:txBody>
                    <a:bodyPr/>
                    <a:lstStyle/>
                    <a:p>
                      <a:pPr rtl="1"/>
                      <a:endParaRPr lang="ar-S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683568" y="483524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"/>
            <a:r>
              <a:rPr lang="ar-YE" sz="2400" b="1" dirty="0">
                <a:latin typeface="Lotus Linotype"/>
                <a:ea typeface="Times New Roman"/>
                <a:cs typeface="Akhbar MT" pitchFamily="2" charset="-78"/>
              </a:rPr>
              <a:t>ويُبنى المجهول من الفعل المضارع بضم الحرف الأول وفتْح الحرف الذي قبل الآخر، مثال: </a:t>
            </a:r>
            <a:r>
              <a:rPr lang="ar-YE" sz="2400" b="1" dirty="0">
                <a:solidFill>
                  <a:srgbClr val="FF0000"/>
                </a:solidFill>
                <a:latin typeface="Lotus Linotype"/>
                <a:ea typeface="Times New Roman"/>
                <a:cs typeface="Akhbar MT" pitchFamily="2" charset="-78"/>
              </a:rPr>
              <a:t>يكتبُ، </a:t>
            </a:r>
            <a:r>
              <a:rPr lang="ar-YE" sz="2400" b="1" dirty="0" smtClean="0">
                <a:solidFill>
                  <a:srgbClr val="FF0000"/>
                </a:solidFill>
                <a:latin typeface="Lotus Linotype"/>
                <a:ea typeface="Times New Roman"/>
                <a:cs typeface="Akhbar MT" pitchFamily="2" charset="-78"/>
              </a:rPr>
              <a:t>يُكتَبُ</a:t>
            </a:r>
            <a:r>
              <a:rPr lang="ar-SA" sz="2400" b="1" dirty="0" smtClean="0">
                <a:solidFill>
                  <a:srgbClr val="FF0000"/>
                </a:solidFill>
                <a:latin typeface="Lotus Linotype"/>
                <a:ea typeface="Times New Roman"/>
                <a:cs typeface="Akhbar MT" pitchFamily="2" charset="-78"/>
              </a:rPr>
              <a:t> </a:t>
            </a:r>
            <a:r>
              <a:rPr lang="ar-SA" sz="2400" b="1" dirty="0">
                <a:solidFill>
                  <a:srgbClr val="FF0000"/>
                </a:solidFill>
                <a:latin typeface="Lotus Linotype"/>
                <a:ea typeface="Times New Roman"/>
                <a:cs typeface="Akhbar MT" pitchFamily="2" charset="-78"/>
              </a:rPr>
              <a:t>.</a:t>
            </a:r>
            <a:endParaRPr lang="en-US" sz="2000" b="1" dirty="0">
              <a:solidFill>
                <a:srgbClr val="FF0000"/>
              </a:solidFill>
              <a:latin typeface="Lotus Linotype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953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71600" y="2248590"/>
            <a:ext cx="6696744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SA" b="1" dirty="0"/>
              <a:t>تنبيه:</a:t>
            </a:r>
            <a:r>
              <a:rPr lang="ar-SA" dirty="0"/>
              <a:t> جميع الأحكام التي مرَّت بك في بحث الفاعل، تراعى في نائب الفاعل، فلا نعيدها هنا.</a:t>
            </a:r>
          </a:p>
        </p:txBody>
      </p:sp>
    </p:spTree>
    <p:extLst>
      <p:ext uri="{BB962C8B-B14F-4D97-AF65-F5344CB8AC3E}">
        <p14:creationId xmlns:p14="http://schemas.microsoft.com/office/powerpoint/2010/main" val="29965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0" y="700088"/>
            <a:ext cx="7993063" cy="3894137"/>
          </a:xfrm>
        </p:spPr>
        <p:txBody>
          <a:bodyPr/>
          <a:lstStyle/>
          <a:p>
            <a:pPr marL="0" indent="0">
              <a:buNone/>
            </a:pPr>
            <a:r>
              <a:rPr lang="ar-YE" sz="2800" dirty="0">
                <a:solidFill>
                  <a:srgbClr val="FF0000"/>
                </a:solidFill>
                <a:cs typeface="Akhbar MT" pitchFamily="2" charset="-78"/>
              </a:rPr>
              <a:t>إعراب نائب الفاعل:</a:t>
            </a:r>
            <a:endParaRPr lang="en-US" sz="2800" dirty="0">
              <a:solidFill>
                <a:srgbClr val="FF0000"/>
              </a:solidFill>
              <a:cs typeface="Akhbar MT" pitchFamily="2" charset="-78"/>
            </a:endParaRPr>
          </a:p>
          <a:p>
            <a:r>
              <a:rPr lang="ar-YE" sz="2800" dirty="0">
                <a:cs typeface="Akhbar MT" pitchFamily="2" charset="-78"/>
              </a:rPr>
              <a:t>يُعرَب نائب الفاعل إعرابَ الفاعل في كل حالاته.</a:t>
            </a:r>
            <a:endParaRPr lang="en-US" sz="2800" dirty="0">
              <a:cs typeface="Akhbar MT" pitchFamily="2" charset="-78"/>
            </a:endParaRPr>
          </a:p>
          <a:p>
            <a:pPr marL="0" indent="0">
              <a:buNone/>
            </a:pPr>
            <a:r>
              <a:rPr lang="ar-YE" sz="2800" dirty="0">
                <a:solidFill>
                  <a:srgbClr val="FF0000"/>
                </a:solidFill>
                <a:cs typeface="Akhbar MT" pitchFamily="2" charset="-78"/>
              </a:rPr>
              <a:t>نماذج للإعراب:</a:t>
            </a:r>
            <a:endParaRPr lang="en-US" sz="2800" dirty="0">
              <a:solidFill>
                <a:srgbClr val="FF0000"/>
              </a:solidFill>
              <a:cs typeface="Akhbar MT" pitchFamily="2" charset="-78"/>
            </a:endParaRPr>
          </a:p>
          <a:p>
            <a:r>
              <a:rPr lang="ar-YE" sz="2800" dirty="0">
                <a:cs typeface="Akhbar MT" pitchFamily="2" charset="-78"/>
              </a:rPr>
              <a:t>تُستحسَنُ </a:t>
            </a:r>
            <a:r>
              <a:rPr lang="ar-YE" sz="2800" u="sng" dirty="0">
                <a:cs typeface="Akhbar MT" pitchFamily="2" charset="-78"/>
              </a:rPr>
              <a:t>الرياضة</a:t>
            </a:r>
            <a:r>
              <a:rPr lang="ar-YE" sz="2800" dirty="0">
                <a:cs typeface="Akhbar MT" pitchFamily="2" charset="-78"/>
              </a:rPr>
              <a:t> صباحًا، الرياضة: نائب فاعل مرفوع بالضمة الظاهرة.</a:t>
            </a:r>
            <a:endParaRPr lang="en-US" sz="2800" dirty="0">
              <a:cs typeface="Akhbar MT" pitchFamily="2" charset="-78"/>
            </a:endParaRPr>
          </a:p>
          <a:p>
            <a:r>
              <a:rPr lang="ar-YE" sz="2800" dirty="0">
                <a:cs typeface="Akhbar MT" pitchFamily="2" charset="-78"/>
              </a:rPr>
              <a:t>كوفئت</a:t>
            </a:r>
            <a:r>
              <a:rPr lang="ar-YE" sz="2800" u="sng" dirty="0">
                <a:cs typeface="Akhbar MT" pitchFamily="2" charset="-78"/>
              </a:rPr>
              <a:t>ُ </a:t>
            </a:r>
            <a:r>
              <a:rPr lang="ar-YE" sz="2800" dirty="0">
                <a:cs typeface="Akhbar MT" pitchFamily="2" charset="-78"/>
              </a:rPr>
              <a:t>لاجتهادي، كوفئت: التاء ضمير متَّصِل في محل رفع نائب فاعل.</a:t>
            </a:r>
            <a:endParaRPr lang="en-US" sz="2800" dirty="0">
              <a:cs typeface="Akhbar MT" pitchFamily="2" charset="-78"/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4469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0"/>
            <a:ext cx="8424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u="sng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حُكْم </a:t>
            </a:r>
            <a:r>
              <a:rPr lang="ar-SA" sz="2800" b="1" u="sng" dirty="0">
                <a:solidFill>
                  <a:srgbClr val="000000"/>
                </a:solidFill>
                <a:latin typeface="Times New Roman"/>
                <a:cs typeface="Traditional Arabic"/>
              </a:rPr>
              <a:t>المبتدأ</a:t>
            </a:r>
            <a:r>
              <a:rPr lang="ar-SA" sz="2800" u="sng" dirty="0">
                <a:solidFill>
                  <a:srgbClr val="000000"/>
                </a:solidFill>
                <a:latin typeface="Times New Roman"/>
                <a:cs typeface="Traditional Arabic"/>
              </a:rPr>
              <a:t>:</a:t>
            </a:r>
            <a:endParaRPr lang="ar-SA" sz="2800" u="sng" dirty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أن يكون </a:t>
            </a:r>
            <a:r>
              <a:rPr lang="ar-SA" sz="2800" b="1" i="0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  <a:hlinkClick r:id="rId2"/>
              </a:rPr>
              <a:t>معرفة</a:t>
            </a: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. ولكن جاء في كلامهم </a:t>
            </a:r>
            <a:r>
              <a:rPr lang="ar-SA" sz="2800" b="1" i="0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  <a:hlinkClick r:id="rId2"/>
              </a:rPr>
              <a:t>نكرةً</a:t>
            </a: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، في كثير من </a:t>
            </a:r>
            <a:r>
              <a:rPr lang="ar-SA" sz="28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المواضع. </a:t>
            </a: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أشهرها وأكثرها استعمالاً ما يلي:</a:t>
            </a:r>
            <a:endParaRPr lang="ar-SA" sz="2800" b="1" dirty="0">
              <a:solidFill>
                <a:schemeClr val="accent3">
                  <a:lumMod val="75000"/>
                </a:schemeClr>
              </a:solidFill>
              <a:latin typeface="Times New Roman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raditional Arabic"/>
              </a:rPr>
              <a:t> </a:t>
            </a:r>
            <a:r>
              <a:rPr lang="ar-SA" sz="28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أن يتقدّم على المبتدأ شبهُ جملة (ظرفٌ أو جارٌّ ومجرور) نحو: [</a:t>
            </a:r>
            <a:r>
              <a:rPr lang="ar-SA" sz="2800" b="1" i="0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عندنا ضيفٌ، وفي البيت كتابٌ</a:t>
            </a:r>
            <a:r>
              <a:rPr lang="ar-SA" sz="28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raditional Arabic"/>
              </a:rPr>
              <a:t>].</a:t>
            </a:r>
            <a:endParaRPr lang="ar-SA" sz="2800" b="1" dirty="0">
              <a:solidFill>
                <a:schemeClr val="accent3">
                  <a:lumMod val="75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01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9543"/>
            <a:ext cx="7776864" cy="3870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44208" y="195486"/>
            <a:ext cx="1152128" cy="576064"/>
          </a:xfrm>
        </p:spPr>
        <p:txBody>
          <a:bodyPr>
            <a:normAutofit fontScale="90000"/>
          </a:bodyPr>
          <a:lstStyle/>
          <a:p>
            <a:r>
              <a:rPr lang="ar-SA" sz="4400" dirty="0" smtClean="0">
                <a:cs typeface="Akhbar MT" pitchFamily="2" charset="-78"/>
              </a:rPr>
              <a:t/>
            </a:r>
            <a:br>
              <a:rPr lang="ar-SA" sz="4400" dirty="0" smtClean="0">
                <a:cs typeface="Akhbar MT" pitchFamily="2" charset="-78"/>
              </a:rPr>
            </a:br>
            <a:r>
              <a:rPr lang="ar-SA" sz="4400" dirty="0">
                <a:cs typeface="Akhbar MT" pitchFamily="2" charset="-78"/>
              </a:rPr>
              <a:t/>
            </a:r>
            <a:br>
              <a:rPr lang="ar-SA" sz="4400" dirty="0">
                <a:cs typeface="Akhbar MT" pitchFamily="2" charset="-78"/>
              </a:rPr>
            </a:br>
            <a:r>
              <a:rPr lang="ar-S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الخبر</a:t>
            </a:r>
            <a:r>
              <a:rPr lang="ar-SA" sz="4400" dirty="0" smtClean="0">
                <a:cs typeface="Akhbar MT" pitchFamily="2" charset="-78"/>
              </a:rPr>
              <a:t/>
            </a:r>
            <a:br>
              <a:rPr lang="ar-SA" sz="4400" dirty="0" smtClean="0">
                <a:cs typeface="Akhbar MT" pitchFamily="2" charset="-78"/>
              </a:rPr>
            </a:br>
            <a:r>
              <a:rPr lang="ar-SA" sz="4400" dirty="0">
                <a:cs typeface="Akhbar MT" pitchFamily="2" charset="-78"/>
              </a:rPr>
              <a:t/>
            </a:r>
            <a:br>
              <a:rPr lang="ar-SA" sz="4400" dirty="0">
                <a:cs typeface="Akhbar MT" pitchFamily="2" charset="-78"/>
              </a:rPr>
            </a:b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شكل بيضاوي 2"/>
          <p:cNvSpPr/>
          <p:nvPr/>
        </p:nvSpPr>
        <p:spPr>
          <a:xfrm>
            <a:off x="4644008" y="1779662"/>
            <a:ext cx="360040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شكل بيضاوي 3"/>
          <p:cNvSpPr/>
          <p:nvPr/>
        </p:nvSpPr>
        <p:spPr>
          <a:xfrm>
            <a:off x="1763688" y="2427734"/>
            <a:ext cx="360040" cy="207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شكل بيضاوي 4"/>
          <p:cNvSpPr/>
          <p:nvPr/>
        </p:nvSpPr>
        <p:spPr>
          <a:xfrm>
            <a:off x="4932040" y="3003798"/>
            <a:ext cx="360040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346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586592"/>
            <a:ext cx="7992888" cy="39703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ar-SA" b="1" i="0" dirty="0" smtClean="0">
                <a:solidFill>
                  <a:srgbClr val="000000"/>
                </a:solidFill>
                <a:effectLst/>
                <a:latin typeface="Times New Roman"/>
                <a:cs typeface="Traditional Arabic"/>
              </a:rPr>
              <a:t> </a:t>
            </a:r>
            <a:r>
              <a:rPr lang="ar-SA" sz="2000" b="1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 </a:t>
            </a:r>
            <a:r>
              <a:rPr lang="ar-SA" sz="2800" b="1" i="0" u="sng" dirty="0" smtClean="0">
                <a:solidFill>
                  <a:srgbClr val="FF0000"/>
                </a:solidFill>
                <a:latin typeface="Times New Roman"/>
                <a:cs typeface="Traditional Arabic"/>
              </a:rPr>
              <a:t>أحكام الخبر:</a:t>
            </a:r>
            <a:endParaRPr lang="ar-SA" sz="2800" b="0" i="0" u="sng" dirty="0" smtClean="0">
              <a:solidFill>
                <a:srgbClr val="FF0000"/>
              </a:solidFill>
              <a:latin typeface="Times New Roman"/>
            </a:endParaRPr>
          </a:p>
          <a:p>
            <a:pPr>
              <a:lnSpc>
                <a:spcPct val="150000"/>
              </a:lnSpc>
            </a:pPr>
            <a:r>
              <a:rPr lang="ar-SA" sz="2800" b="0" i="0" dirty="0" smtClean="0">
                <a:solidFill>
                  <a:srgbClr val="000000"/>
                </a:solidFill>
                <a:latin typeface="Traditional Arabic"/>
              </a:rPr>
              <a:t>     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يشترط في الخبر أصلاً أن يطابق المبتدأ، إفراداً وتثنية وجمعاً، وتذكيراً وتأنيثاً. </a:t>
            </a:r>
          </a:p>
          <a:p>
            <a:pPr>
              <a:lnSpc>
                <a:spcPct val="150000"/>
              </a:lnSpc>
            </a:pPr>
            <a:r>
              <a:rPr lang="ar-SA" sz="2800" b="0" i="0" dirty="0" smtClean="0">
                <a:solidFill>
                  <a:srgbClr val="000000"/>
                </a:solidFill>
                <a:latin typeface="Traditional Arabic"/>
              </a:rPr>
              <a:t>     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إذا تمت الفائدة بشبه الجملة (الظرف أو الجارّ والمجرور)كان هو الخبر نحو: [</a:t>
            </a:r>
            <a:r>
              <a:rPr lang="ar-SA" sz="2800" b="0" i="0" dirty="0" smtClean="0">
                <a:solidFill>
                  <a:srgbClr val="0000FF"/>
                </a:solidFill>
                <a:latin typeface="Times New Roman"/>
                <a:cs typeface="Traditional Arabic"/>
              </a:rPr>
              <a:t>خالدٌ </a:t>
            </a:r>
            <a:r>
              <a:rPr lang="ar-SA" sz="2800" b="1" i="0" dirty="0" smtClean="0">
                <a:solidFill>
                  <a:srgbClr val="0000FF"/>
                </a:solidFill>
                <a:latin typeface="Times New Roman"/>
                <a:cs typeface="Traditional Arabic"/>
              </a:rPr>
              <a:t>عندنا،</a:t>
            </a:r>
            <a:r>
              <a:rPr lang="ar-SA" sz="2800" b="0" i="0" dirty="0" smtClean="0">
                <a:solidFill>
                  <a:srgbClr val="0000FF"/>
                </a:solidFill>
                <a:latin typeface="Times New Roman"/>
                <a:cs typeface="Traditional Arabic"/>
              </a:rPr>
              <a:t> وزيدٌ </a:t>
            </a:r>
            <a:r>
              <a:rPr lang="ar-SA" sz="2800" b="1" i="0" dirty="0" smtClean="0">
                <a:solidFill>
                  <a:srgbClr val="0000FF"/>
                </a:solidFill>
                <a:latin typeface="Times New Roman"/>
                <a:cs typeface="Traditional Arabic"/>
              </a:rPr>
              <a:t>في البيت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].</a:t>
            </a:r>
            <a:endParaRPr lang="ar-SA" sz="2800" b="0" i="0" dirty="0" smtClean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50000"/>
              </a:lnSpc>
            </a:pPr>
            <a:r>
              <a:rPr lang="ar-SA" sz="2800" b="0" i="0" dirty="0" smtClean="0">
                <a:solidFill>
                  <a:srgbClr val="000000"/>
                </a:solidFill>
                <a:latin typeface="Traditional Arabic"/>
              </a:rPr>
              <a:t>   </a:t>
            </a:r>
            <a:r>
              <a:rPr lang="ar-SA" sz="2800" dirty="0">
                <a:solidFill>
                  <a:srgbClr val="000000"/>
                </a:solidFill>
                <a:latin typeface="Traditional Arabic"/>
              </a:rPr>
              <a:t> </a:t>
            </a:r>
            <a:r>
              <a:rPr lang="ar-SA" sz="2800" b="0" i="0" dirty="0" smtClean="0">
                <a:solidFill>
                  <a:srgbClr val="000000"/>
                </a:solidFill>
                <a:latin typeface="Traditional Arabic"/>
              </a:rPr>
              <a:t>       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إذا اتصل المبتدأ بضمير الخبر وجب </a:t>
            </a:r>
            <a:r>
              <a:rPr lang="ar-SA" sz="2800" b="1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تقديم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 الخبر نحو: [</a:t>
            </a:r>
            <a:r>
              <a:rPr lang="ar-SA" sz="2800" b="0" i="0" dirty="0" smtClean="0">
                <a:solidFill>
                  <a:srgbClr val="0000FF"/>
                </a:solidFill>
                <a:latin typeface="Times New Roman"/>
                <a:cs typeface="Traditional Arabic"/>
              </a:rPr>
              <a:t>للضرورة أحكامُها</a:t>
            </a:r>
            <a:r>
              <a:rPr lang="ar-SA" sz="2800" b="0" i="0" dirty="0" smtClean="0">
                <a:solidFill>
                  <a:srgbClr val="000000"/>
                </a:solidFill>
                <a:latin typeface="Times New Roman"/>
                <a:cs typeface="Traditional Arabic"/>
              </a:rPr>
              <a:t>] (للضرورة: شبه جملة، خبر مقدم، وأحكامها: مبتدأ مؤخر).</a:t>
            </a:r>
            <a:endParaRPr lang="ar-SA" sz="2800" b="0" i="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9801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0" y="339725"/>
            <a:ext cx="7559675" cy="4254500"/>
          </a:xfrm>
        </p:spPr>
        <p:txBody>
          <a:bodyPr>
            <a:normAutofit/>
          </a:bodyPr>
          <a:lstStyle/>
          <a:p>
            <a:r>
              <a:rPr lang="ar-SA" sz="2800" dirty="0" smtClean="0">
                <a:solidFill>
                  <a:srgbClr val="FF0000"/>
                </a:solidFill>
                <a:cs typeface="Akhbar MT" pitchFamily="2" charset="-78"/>
              </a:rPr>
              <a:t>أحوال الخبر:</a:t>
            </a:r>
          </a:p>
          <a:p>
            <a:r>
              <a:rPr lang="ar-YE" sz="2800" dirty="0" smtClean="0">
                <a:cs typeface="Akhbar MT" pitchFamily="2" charset="-78"/>
              </a:rPr>
              <a:t>قد </a:t>
            </a:r>
            <a:r>
              <a:rPr lang="ar-YE" sz="2800" dirty="0">
                <a:cs typeface="Akhbar MT" pitchFamily="2" charset="-78"/>
              </a:rPr>
              <a:t>يكون </a:t>
            </a:r>
            <a:r>
              <a:rPr lang="ar-YE" sz="2800" dirty="0" smtClean="0">
                <a:cs typeface="Akhbar MT" pitchFamily="2" charset="-78"/>
              </a:rPr>
              <a:t>م</a:t>
            </a:r>
            <a:r>
              <a:rPr lang="ar-SA" sz="2800" dirty="0" smtClean="0">
                <a:cs typeface="Akhbar MT" pitchFamily="2" charset="-78"/>
              </a:rPr>
              <a:t>فردا , مثال : الله </a:t>
            </a:r>
            <a:r>
              <a:rPr lang="ar-SA" sz="2800" u="sng" dirty="0" smtClean="0">
                <a:cs typeface="Akhbar MT" pitchFamily="2" charset="-78"/>
              </a:rPr>
              <a:t>الصمد</a:t>
            </a:r>
            <a:endParaRPr lang="en-US" sz="2800" u="sng" dirty="0">
              <a:cs typeface="Akhbar MT" pitchFamily="2" charset="-78"/>
            </a:endParaRPr>
          </a:p>
          <a:p>
            <a:r>
              <a:rPr lang="ar-YE" sz="2800" dirty="0" smtClean="0">
                <a:cs typeface="Akhbar MT" pitchFamily="2" charset="-78"/>
              </a:rPr>
              <a:t>أو </a:t>
            </a:r>
            <a:r>
              <a:rPr lang="ar-YE" sz="2800" dirty="0">
                <a:cs typeface="Akhbar MT" pitchFamily="2" charset="-78"/>
              </a:rPr>
              <a:t>جملة فعلية، مثال: المخلص </a:t>
            </a:r>
            <a:r>
              <a:rPr lang="ar-YE" sz="2800" u="sng" dirty="0">
                <a:cs typeface="Akhbar MT" pitchFamily="2" charset="-78"/>
              </a:rPr>
              <a:t>يحبه الناس</a:t>
            </a:r>
            <a:r>
              <a:rPr lang="ar-YE" sz="2800" dirty="0">
                <a:cs typeface="Akhbar MT" pitchFamily="2" charset="-78"/>
              </a:rPr>
              <a:t>.</a:t>
            </a:r>
            <a:endParaRPr lang="en-US" sz="2800" dirty="0">
              <a:cs typeface="Akhbar MT" pitchFamily="2" charset="-78"/>
            </a:endParaRPr>
          </a:p>
          <a:p>
            <a:r>
              <a:rPr lang="ar-YE" sz="2800" dirty="0">
                <a:cs typeface="Akhbar MT" pitchFamily="2" charset="-78"/>
              </a:rPr>
              <a:t>أو ظرفًا، مثال: الكتاب </a:t>
            </a:r>
            <a:r>
              <a:rPr lang="ar-YE" sz="2800" u="sng" dirty="0">
                <a:cs typeface="Akhbar MT" pitchFamily="2" charset="-78"/>
              </a:rPr>
              <a:t>عندك</a:t>
            </a:r>
            <a:r>
              <a:rPr lang="ar-YE" sz="2800" dirty="0">
                <a:cs typeface="Akhbar MT" pitchFamily="2" charset="-78"/>
              </a:rPr>
              <a:t>.</a:t>
            </a:r>
            <a:endParaRPr lang="en-US" sz="2800" dirty="0">
              <a:cs typeface="Akhbar MT" pitchFamily="2" charset="-78"/>
            </a:endParaRPr>
          </a:p>
          <a:p>
            <a:r>
              <a:rPr lang="ar-YE" sz="2800" dirty="0">
                <a:cs typeface="Akhbar MT" pitchFamily="2" charset="-78"/>
              </a:rPr>
              <a:t>أو جارًّا ومجرورًا، مثال: الكتاب </a:t>
            </a:r>
            <a:r>
              <a:rPr lang="ar-YE" sz="2800" u="sng" dirty="0">
                <a:cs typeface="Akhbar MT" pitchFamily="2" charset="-78"/>
              </a:rPr>
              <a:t>في المحفظة</a:t>
            </a:r>
            <a:r>
              <a:rPr lang="ar-YE" sz="2800" dirty="0">
                <a:cs typeface="Akhbar MT" pitchFamily="2" charset="-78"/>
              </a:rPr>
              <a:t>.</a:t>
            </a:r>
            <a:endParaRPr lang="en-US" sz="2800" dirty="0">
              <a:cs typeface="Akhbar MT" pitchFamily="2" charset="-78"/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294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u="sng" dirty="0">
                <a:solidFill>
                  <a:srgbClr val="00B050"/>
                </a:solidFill>
              </a:rPr>
              <a:t>النواسخ </a:t>
            </a:r>
          </a:p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( كان وأخواتها - إن وأخواتها </a:t>
            </a:r>
            <a:r>
              <a:rPr lang="ar-SA" sz="2800" b="1" dirty="0" smtClean="0">
                <a:solidFill>
                  <a:srgbClr val="FF0000"/>
                </a:solidFill>
              </a:rPr>
              <a:t>) </a:t>
            </a:r>
            <a:endParaRPr lang="ar-SA" sz="28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800" b="1" dirty="0"/>
              <a:t>النسخ في اللغة : التغيير والإزالة </a:t>
            </a:r>
          </a:p>
          <a:p>
            <a:pPr>
              <a:lnSpc>
                <a:spcPct val="150000"/>
              </a:lnSpc>
            </a:pPr>
            <a:r>
              <a:rPr lang="ar-SA" sz="2800" b="1" dirty="0"/>
              <a:t>في الاصطلاح : هو تغيير حكم المبتدأ والخبر </a:t>
            </a:r>
          </a:p>
          <a:p>
            <a:pPr>
              <a:lnSpc>
                <a:spcPct val="150000"/>
              </a:lnSpc>
            </a:pPr>
            <a:r>
              <a:rPr lang="ar-SA" sz="2800" b="1" dirty="0"/>
              <a:t>النواسخ منها الأفعال ومنها الحروف ، الأفعال التي ترفع المبتدأ وتنصب الخبر ( كان وأخواتها ) ، ومنها الأفعال التي تنصب المبتدأ والخبر ( ظن وأخواتها ) ، ومنها الحروف التي تنصب المبتدأ وترفع الخبر ( إن وأخواتها ) . </a:t>
            </a:r>
          </a:p>
        </p:txBody>
      </p:sp>
    </p:spTree>
    <p:extLst>
      <p:ext uri="{BB962C8B-B14F-4D97-AF65-F5344CB8AC3E}">
        <p14:creationId xmlns:p14="http://schemas.microsoft.com/office/powerpoint/2010/main" val="331373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مركّب">
  <a:themeElements>
    <a:clrScheme name="مركّب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مركّب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مركّ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1665</Words>
  <Application>Microsoft Office PowerPoint</Application>
  <PresentationFormat>عرض على الشاشة (9:16)‏</PresentationFormat>
  <Paragraphs>233</Paragraphs>
  <Slides>44</Slides>
  <Notes>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44</vt:i4>
      </vt:variant>
    </vt:vector>
  </HeadingPairs>
  <TitlesOfParts>
    <vt:vector size="45" baseType="lpstr">
      <vt:lpstr>مركّب</vt:lpstr>
      <vt:lpstr>المرفوعات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 الخبر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الفاعل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    نائب الفاعل </vt:lpstr>
      <vt:lpstr>عرض تقديمي في PowerPoint</vt:lpstr>
      <vt:lpstr>             طريقة بناء الفعل المبنى للمجهول</vt:lpstr>
      <vt:lpstr> 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المرفوعات</dc:title>
  <dc:creator>Userr</dc:creator>
  <cp:lastModifiedBy>Userr</cp:lastModifiedBy>
  <cp:revision>53</cp:revision>
  <dcterms:created xsi:type="dcterms:W3CDTF">2017-02-02T08:31:52Z</dcterms:created>
  <dcterms:modified xsi:type="dcterms:W3CDTF">2017-03-18T21:00:35Z</dcterms:modified>
</cp:coreProperties>
</file>