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90" r:id="rId2"/>
    <p:sldId id="256" r:id="rId3"/>
    <p:sldId id="257" r:id="rId4"/>
    <p:sldId id="262" r:id="rId5"/>
    <p:sldId id="258" r:id="rId6"/>
    <p:sldId id="263" r:id="rId7"/>
    <p:sldId id="264" r:id="rId8"/>
    <p:sldId id="259" r:id="rId9"/>
    <p:sldId id="260" r:id="rId10"/>
    <p:sldId id="261" r:id="rId11"/>
    <p:sldId id="266" r:id="rId12"/>
    <p:sldId id="268" r:id="rId13"/>
    <p:sldId id="270" r:id="rId14"/>
    <p:sldId id="267" r:id="rId15"/>
    <p:sldId id="271" r:id="rId16"/>
    <p:sldId id="272" r:id="rId17"/>
    <p:sldId id="273" r:id="rId18"/>
    <p:sldId id="274" r:id="rId19"/>
    <p:sldId id="269" r:id="rId20"/>
    <p:sldId id="275" r:id="rId21"/>
    <p:sldId id="276" r:id="rId22"/>
    <p:sldId id="277" r:id="rId23"/>
    <p:sldId id="282" r:id="rId24"/>
    <p:sldId id="283" r:id="rId25"/>
    <p:sldId id="284" r:id="rId26"/>
    <p:sldId id="285" r:id="rId27"/>
    <p:sldId id="286" r:id="rId28"/>
    <p:sldId id="287" r:id="rId29"/>
    <p:sldId id="288" r:id="rId30"/>
    <p:sldId id="289" r:id="rId31"/>
  </p:sldIdLst>
  <p:sldSz cx="9144000" cy="6858000" type="screen4x3"/>
  <p:notesSz cx="6858000" cy="9144000"/>
  <p:defaultTextStyle>
    <a:defPPr>
      <a:defRPr lang="ar-EG"/>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a:srgbClr val="CC0099"/>
    <a:srgbClr val="0066FF"/>
    <a:srgbClr val="FF33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4380"/>
    <p:restoredTop sz="94660"/>
  </p:normalViewPr>
  <p:slideViewPr>
    <p:cSldViewPr>
      <p:cViewPr>
        <p:scale>
          <a:sx n="25" d="100"/>
          <a:sy n="25" d="100"/>
        </p:scale>
        <p:origin x="-1284" y="-120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2.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2.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3.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4.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5.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6.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7.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8.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9.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0.wav"/></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ar-EG"/>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ar-EG"/>
          </a:p>
        </p:txBody>
      </p:sp>
      <p:sp>
        <p:nvSpPr>
          <p:cNvPr id="4" name="Date Placeholder 3"/>
          <p:cNvSpPr>
            <a:spLocks noGrp="1"/>
          </p:cNvSpPr>
          <p:nvPr>
            <p:ph type="dt" sz="half" idx="10"/>
          </p:nvPr>
        </p:nvSpPr>
        <p:spPr/>
        <p:txBody>
          <a:bodyPr/>
          <a:lstStyle>
            <a:lvl1pPr>
              <a:defRPr/>
            </a:lvl1pPr>
          </a:lstStyle>
          <a:p>
            <a:pPr>
              <a:defRPr/>
            </a:pPr>
            <a:fld id="{C064E1BD-3AB4-495D-B1C2-2834962E0827}" type="datetimeFigureOut">
              <a:rPr lang="ar-EG"/>
              <a:pPr>
                <a:defRPr/>
              </a:pPr>
              <a:t>25/10/1437</a:t>
            </a:fld>
            <a:endParaRPr lang="ar-EG"/>
          </a:p>
        </p:txBody>
      </p:sp>
      <p:sp>
        <p:nvSpPr>
          <p:cNvPr id="5" name="Footer Placeholder 4"/>
          <p:cNvSpPr>
            <a:spLocks noGrp="1"/>
          </p:cNvSpPr>
          <p:nvPr>
            <p:ph type="ftr" sz="quarter" idx="11"/>
          </p:nvPr>
        </p:nvSpPr>
        <p:spPr/>
        <p:txBody>
          <a:bodyPr/>
          <a:lstStyle>
            <a:lvl1pPr>
              <a:defRPr/>
            </a:lvl1pPr>
          </a:lstStyle>
          <a:p>
            <a:pPr>
              <a:defRPr/>
            </a:pPr>
            <a:endParaRPr lang="ar-EG"/>
          </a:p>
        </p:txBody>
      </p:sp>
      <p:sp>
        <p:nvSpPr>
          <p:cNvPr id="6" name="Slide Number Placeholder 5"/>
          <p:cNvSpPr>
            <a:spLocks noGrp="1"/>
          </p:cNvSpPr>
          <p:nvPr>
            <p:ph type="sldNum" sz="quarter" idx="12"/>
          </p:nvPr>
        </p:nvSpPr>
        <p:spPr/>
        <p:txBody>
          <a:bodyPr/>
          <a:lstStyle>
            <a:lvl1pPr>
              <a:defRPr/>
            </a:lvl1pPr>
          </a:lstStyle>
          <a:p>
            <a:pPr>
              <a:defRPr/>
            </a:pPr>
            <a:fld id="{F7BDB2ED-5064-4999-9FD3-7F27CEA5424F}" type="slidenum">
              <a:rPr lang="ar-EG"/>
              <a:pPr>
                <a:defRPr/>
              </a:pPr>
              <a:t>‹#›</a:t>
            </a:fld>
            <a:endParaRPr lang="ar-EG"/>
          </a:p>
        </p:txBody>
      </p:sp>
    </p:spTree>
  </p:cSld>
  <p:clrMapOvr>
    <a:masterClrMapping/>
  </p:clrMapOvr>
  <p:transition>
    <p:pull dir="u"/>
    <p:sndAc>
      <p:stSnd>
        <p:snd r:embed="rId1" name="Windows XP Logoff Sound.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lvl1pPr>
              <a:defRPr/>
            </a:lvl1pPr>
          </a:lstStyle>
          <a:p>
            <a:pPr>
              <a:defRPr/>
            </a:pPr>
            <a:fld id="{B7854AAC-936C-4D99-99BA-0EFB9E2C12BA}" type="datetimeFigureOut">
              <a:rPr lang="ar-EG"/>
              <a:pPr>
                <a:defRPr/>
              </a:pPr>
              <a:t>25/10/1437</a:t>
            </a:fld>
            <a:endParaRPr lang="ar-EG"/>
          </a:p>
        </p:txBody>
      </p:sp>
      <p:sp>
        <p:nvSpPr>
          <p:cNvPr id="5" name="Footer Placeholder 4"/>
          <p:cNvSpPr>
            <a:spLocks noGrp="1"/>
          </p:cNvSpPr>
          <p:nvPr>
            <p:ph type="ftr" sz="quarter" idx="11"/>
          </p:nvPr>
        </p:nvSpPr>
        <p:spPr/>
        <p:txBody>
          <a:bodyPr/>
          <a:lstStyle>
            <a:lvl1pPr>
              <a:defRPr/>
            </a:lvl1pPr>
          </a:lstStyle>
          <a:p>
            <a:pPr>
              <a:defRPr/>
            </a:pPr>
            <a:endParaRPr lang="ar-EG"/>
          </a:p>
        </p:txBody>
      </p:sp>
      <p:sp>
        <p:nvSpPr>
          <p:cNvPr id="6" name="Slide Number Placeholder 5"/>
          <p:cNvSpPr>
            <a:spLocks noGrp="1"/>
          </p:cNvSpPr>
          <p:nvPr>
            <p:ph type="sldNum" sz="quarter" idx="12"/>
          </p:nvPr>
        </p:nvSpPr>
        <p:spPr/>
        <p:txBody>
          <a:bodyPr/>
          <a:lstStyle>
            <a:lvl1pPr>
              <a:defRPr/>
            </a:lvl1pPr>
          </a:lstStyle>
          <a:p>
            <a:pPr>
              <a:defRPr/>
            </a:pPr>
            <a:fld id="{1A85B7E3-2012-48DC-813B-8F031FC40E60}" type="slidenum">
              <a:rPr lang="ar-EG"/>
              <a:pPr>
                <a:defRPr/>
              </a:pPr>
              <a:t>‹#›</a:t>
            </a:fld>
            <a:endParaRPr lang="ar-EG"/>
          </a:p>
        </p:txBody>
      </p:sp>
    </p:spTree>
  </p:cSld>
  <p:clrMapOvr>
    <a:masterClrMapping/>
  </p:clrMapOvr>
  <p:transition>
    <p:pull dir="u"/>
    <p:sndAc>
      <p:stSnd>
        <p:snd r:embed="rId1" name="Windows XP Logoff Sound.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ar-EG"/>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lvl1pPr>
              <a:defRPr/>
            </a:lvl1pPr>
          </a:lstStyle>
          <a:p>
            <a:pPr>
              <a:defRPr/>
            </a:pPr>
            <a:fld id="{29855366-2450-405C-8F6D-916A6EF1BFF0}" type="datetimeFigureOut">
              <a:rPr lang="ar-EG"/>
              <a:pPr>
                <a:defRPr/>
              </a:pPr>
              <a:t>25/10/1437</a:t>
            </a:fld>
            <a:endParaRPr lang="ar-EG"/>
          </a:p>
        </p:txBody>
      </p:sp>
      <p:sp>
        <p:nvSpPr>
          <p:cNvPr id="5" name="Footer Placeholder 4"/>
          <p:cNvSpPr>
            <a:spLocks noGrp="1"/>
          </p:cNvSpPr>
          <p:nvPr>
            <p:ph type="ftr" sz="quarter" idx="11"/>
          </p:nvPr>
        </p:nvSpPr>
        <p:spPr/>
        <p:txBody>
          <a:bodyPr/>
          <a:lstStyle>
            <a:lvl1pPr>
              <a:defRPr/>
            </a:lvl1pPr>
          </a:lstStyle>
          <a:p>
            <a:pPr>
              <a:defRPr/>
            </a:pPr>
            <a:endParaRPr lang="ar-EG"/>
          </a:p>
        </p:txBody>
      </p:sp>
      <p:sp>
        <p:nvSpPr>
          <p:cNvPr id="6" name="Slide Number Placeholder 5"/>
          <p:cNvSpPr>
            <a:spLocks noGrp="1"/>
          </p:cNvSpPr>
          <p:nvPr>
            <p:ph type="sldNum" sz="quarter" idx="12"/>
          </p:nvPr>
        </p:nvSpPr>
        <p:spPr/>
        <p:txBody>
          <a:bodyPr/>
          <a:lstStyle>
            <a:lvl1pPr>
              <a:defRPr/>
            </a:lvl1pPr>
          </a:lstStyle>
          <a:p>
            <a:pPr>
              <a:defRPr/>
            </a:pPr>
            <a:fld id="{FB3DCF10-1433-4F12-8399-C7E3D30F12E9}" type="slidenum">
              <a:rPr lang="ar-EG"/>
              <a:pPr>
                <a:defRPr/>
              </a:pPr>
              <a:t>‹#›</a:t>
            </a:fld>
            <a:endParaRPr lang="ar-EG"/>
          </a:p>
        </p:txBody>
      </p:sp>
    </p:spTree>
  </p:cSld>
  <p:clrMapOvr>
    <a:masterClrMapping/>
  </p:clrMapOvr>
  <p:transition>
    <p:pull dir="u"/>
    <p:sndAc>
      <p:stSnd>
        <p:snd r:embed="rId1" name="Windows XP Logoff Sound.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lvl1pPr>
              <a:defRPr/>
            </a:lvl1pPr>
          </a:lstStyle>
          <a:p>
            <a:pPr>
              <a:defRPr/>
            </a:pPr>
            <a:fld id="{3674B44F-B9B3-4994-97FF-BE08EB723AF5}" type="datetimeFigureOut">
              <a:rPr lang="ar-EG"/>
              <a:pPr>
                <a:defRPr/>
              </a:pPr>
              <a:t>25/10/1437</a:t>
            </a:fld>
            <a:endParaRPr lang="ar-EG"/>
          </a:p>
        </p:txBody>
      </p:sp>
      <p:sp>
        <p:nvSpPr>
          <p:cNvPr id="5" name="Footer Placeholder 4"/>
          <p:cNvSpPr>
            <a:spLocks noGrp="1"/>
          </p:cNvSpPr>
          <p:nvPr>
            <p:ph type="ftr" sz="quarter" idx="11"/>
          </p:nvPr>
        </p:nvSpPr>
        <p:spPr/>
        <p:txBody>
          <a:bodyPr/>
          <a:lstStyle>
            <a:lvl1pPr>
              <a:defRPr/>
            </a:lvl1pPr>
          </a:lstStyle>
          <a:p>
            <a:pPr>
              <a:defRPr/>
            </a:pPr>
            <a:endParaRPr lang="ar-EG"/>
          </a:p>
        </p:txBody>
      </p:sp>
      <p:sp>
        <p:nvSpPr>
          <p:cNvPr id="6" name="Slide Number Placeholder 5"/>
          <p:cNvSpPr>
            <a:spLocks noGrp="1"/>
          </p:cNvSpPr>
          <p:nvPr>
            <p:ph type="sldNum" sz="quarter" idx="12"/>
          </p:nvPr>
        </p:nvSpPr>
        <p:spPr/>
        <p:txBody>
          <a:bodyPr/>
          <a:lstStyle>
            <a:lvl1pPr>
              <a:defRPr/>
            </a:lvl1pPr>
          </a:lstStyle>
          <a:p>
            <a:pPr>
              <a:defRPr/>
            </a:pPr>
            <a:fld id="{4EE822A2-604F-421F-ACAB-2B28388079B1}" type="slidenum">
              <a:rPr lang="ar-EG"/>
              <a:pPr>
                <a:defRPr/>
              </a:pPr>
              <a:t>‹#›</a:t>
            </a:fld>
            <a:endParaRPr lang="ar-EG"/>
          </a:p>
        </p:txBody>
      </p:sp>
    </p:spTree>
  </p:cSld>
  <p:clrMapOvr>
    <a:masterClrMapping/>
  </p:clrMapOvr>
  <p:transition>
    <p:pull dir="u"/>
    <p:sndAc>
      <p:stSnd>
        <p:snd r:embed="rId1" name="Windows XP Logoff Sound.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ar-EG"/>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421AD44F-2853-432E-BAF9-CECBD25E5DDE}" type="datetimeFigureOut">
              <a:rPr lang="ar-EG"/>
              <a:pPr>
                <a:defRPr/>
              </a:pPr>
              <a:t>25/10/1437</a:t>
            </a:fld>
            <a:endParaRPr lang="ar-EG"/>
          </a:p>
        </p:txBody>
      </p:sp>
      <p:sp>
        <p:nvSpPr>
          <p:cNvPr id="5" name="Footer Placeholder 4"/>
          <p:cNvSpPr>
            <a:spLocks noGrp="1"/>
          </p:cNvSpPr>
          <p:nvPr>
            <p:ph type="ftr" sz="quarter" idx="11"/>
          </p:nvPr>
        </p:nvSpPr>
        <p:spPr/>
        <p:txBody>
          <a:bodyPr/>
          <a:lstStyle>
            <a:lvl1pPr>
              <a:defRPr/>
            </a:lvl1pPr>
          </a:lstStyle>
          <a:p>
            <a:pPr>
              <a:defRPr/>
            </a:pPr>
            <a:endParaRPr lang="ar-EG"/>
          </a:p>
        </p:txBody>
      </p:sp>
      <p:sp>
        <p:nvSpPr>
          <p:cNvPr id="6" name="Slide Number Placeholder 5"/>
          <p:cNvSpPr>
            <a:spLocks noGrp="1"/>
          </p:cNvSpPr>
          <p:nvPr>
            <p:ph type="sldNum" sz="quarter" idx="12"/>
          </p:nvPr>
        </p:nvSpPr>
        <p:spPr/>
        <p:txBody>
          <a:bodyPr/>
          <a:lstStyle>
            <a:lvl1pPr>
              <a:defRPr/>
            </a:lvl1pPr>
          </a:lstStyle>
          <a:p>
            <a:pPr>
              <a:defRPr/>
            </a:pPr>
            <a:fld id="{BA76F1C7-DD84-4904-B3BA-35D07FF1A219}" type="slidenum">
              <a:rPr lang="ar-EG"/>
              <a:pPr>
                <a:defRPr/>
              </a:pPr>
              <a:t>‹#›</a:t>
            </a:fld>
            <a:endParaRPr lang="ar-EG"/>
          </a:p>
        </p:txBody>
      </p:sp>
    </p:spTree>
  </p:cSld>
  <p:clrMapOvr>
    <a:masterClrMapping/>
  </p:clrMapOvr>
  <p:transition>
    <p:pull dir="u"/>
    <p:sndAc>
      <p:stSnd>
        <p:snd r:embed="rId1" name="Windows XP Logoff Sound.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Date Placeholder 3"/>
          <p:cNvSpPr>
            <a:spLocks noGrp="1"/>
          </p:cNvSpPr>
          <p:nvPr>
            <p:ph type="dt" sz="half" idx="10"/>
          </p:nvPr>
        </p:nvSpPr>
        <p:spPr/>
        <p:txBody>
          <a:bodyPr/>
          <a:lstStyle>
            <a:lvl1pPr>
              <a:defRPr/>
            </a:lvl1pPr>
          </a:lstStyle>
          <a:p>
            <a:pPr>
              <a:defRPr/>
            </a:pPr>
            <a:fld id="{E50DB896-CD7A-468D-A926-0D1CC7DD508B}" type="datetimeFigureOut">
              <a:rPr lang="ar-EG"/>
              <a:pPr>
                <a:defRPr/>
              </a:pPr>
              <a:t>25/10/1437</a:t>
            </a:fld>
            <a:endParaRPr lang="ar-EG"/>
          </a:p>
        </p:txBody>
      </p:sp>
      <p:sp>
        <p:nvSpPr>
          <p:cNvPr id="6" name="Footer Placeholder 4"/>
          <p:cNvSpPr>
            <a:spLocks noGrp="1"/>
          </p:cNvSpPr>
          <p:nvPr>
            <p:ph type="ftr" sz="quarter" idx="11"/>
          </p:nvPr>
        </p:nvSpPr>
        <p:spPr/>
        <p:txBody>
          <a:bodyPr/>
          <a:lstStyle>
            <a:lvl1pPr>
              <a:defRPr/>
            </a:lvl1pPr>
          </a:lstStyle>
          <a:p>
            <a:pPr>
              <a:defRPr/>
            </a:pPr>
            <a:endParaRPr lang="ar-EG"/>
          </a:p>
        </p:txBody>
      </p:sp>
      <p:sp>
        <p:nvSpPr>
          <p:cNvPr id="7" name="Slide Number Placeholder 5"/>
          <p:cNvSpPr>
            <a:spLocks noGrp="1"/>
          </p:cNvSpPr>
          <p:nvPr>
            <p:ph type="sldNum" sz="quarter" idx="12"/>
          </p:nvPr>
        </p:nvSpPr>
        <p:spPr/>
        <p:txBody>
          <a:bodyPr/>
          <a:lstStyle>
            <a:lvl1pPr>
              <a:defRPr/>
            </a:lvl1pPr>
          </a:lstStyle>
          <a:p>
            <a:pPr>
              <a:defRPr/>
            </a:pPr>
            <a:fld id="{AA9598F2-3485-416D-9C96-FBF6E9B02377}" type="slidenum">
              <a:rPr lang="ar-EG"/>
              <a:pPr>
                <a:defRPr/>
              </a:pPr>
              <a:t>‹#›</a:t>
            </a:fld>
            <a:endParaRPr lang="ar-EG"/>
          </a:p>
        </p:txBody>
      </p:sp>
    </p:spTree>
  </p:cSld>
  <p:clrMapOvr>
    <a:masterClrMapping/>
  </p:clrMapOvr>
  <p:transition>
    <p:pull dir="u"/>
    <p:sndAc>
      <p:stSnd>
        <p:snd r:embed="rId1" name="Windows XP Logoff Sound.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EG"/>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7" name="Date Placeholder 3"/>
          <p:cNvSpPr>
            <a:spLocks noGrp="1"/>
          </p:cNvSpPr>
          <p:nvPr>
            <p:ph type="dt" sz="half" idx="10"/>
          </p:nvPr>
        </p:nvSpPr>
        <p:spPr/>
        <p:txBody>
          <a:bodyPr/>
          <a:lstStyle>
            <a:lvl1pPr>
              <a:defRPr/>
            </a:lvl1pPr>
          </a:lstStyle>
          <a:p>
            <a:pPr>
              <a:defRPr/>
            </a:pPr>
            <a:fld id="{7EDA3DDF-CC8D-4E81-8226-808739A4CC2F}" type="datetimeFigureOut">
              <a:rPr lang="ar-EG"/>
              <a:pPr>
                <a:defRPr/>
              </a:pPr>
              <a:t>25/10/1437</a:t>
            </a:fld>
            <a:endParaRPr lang="ar-EG"/>
          </a:p>
        </p:txBody>
      </p:sp>
      <p:sp>
        <p:nvSpPr>
          <p:cNvPr id="8" name="Footer Placeholder 4"/>
          <p:cNvSpPr>
            <a:spLocks noGrp="1"/>
          </p:cNvSpPr>
          <p:nvPr>
            <p:ph type="ftr" sz="quarter" idx="11"/>
          </p:nvPr>
        </p:nvSpPr>
        <p:spPr/>
        <p:txBody>
          <a:bodyPr/>
          <a:lstStyle>
            <a:lvl1pPr>
              <a:defRPr/>
            </a:lvl1pPr>
          </a:lstStyle>
          <a:p>
            <a:pPr>
              <a:defRPr/>
            </a:pPr>
            <a:endParaRPr lang="ar-EG"/>
          </a:p>
        </p:txBody>
      </p:sp>
      <p:sp>
        <p:nvSpPr>
          <p:cNvPr id="9" name="Slide Number Placeholder 5"/>
          <p:cNvSpPr>
            <a:spLocks noGrp="1"/>
          </p:cNvSpPr>
          <p:nvPr>
            <p:ph type="sldNum" sz="quarter" idx="12"/>
          </p:nvPr>
        </p:nvSpPr>
        <p:spPr/>
        <p:txBody>
          <a:bodyPr/>
          <a:lstStyle>
            <a:lvl1pPr>
              <a:defRPr/>
            </a:lvl1pPr>
          </a:lstStyle>
          <a:p>
            <a:pPr>
              <a:defRPr/>
            </a:pPr>
            <a:fld id="{8E1F13FA-1EC4-4161-9787-A02A99ED27EA}" type="slidenum">
              <a:rPr lang="ar-EG"/>
              <a:pPr>
                <a:defRPr/>
              </a:pPr>
              <a:t>‹#›</a:t>
            </a:fld>
            <a:endParaRPr lang="ar-EG"/>
          </a:p>
        </p:txBody>
      </p:sp>
    </p:spTree>
  </p:cSld>
  <p:clrMapOvr>
    <a:masterClrMapping/>
  </p:clrMapOvr>
  <p:transition>
    <p:pull dir="u"/>
    <p:sndAc>
      <p:stSnd>
        <p:snd r:embed="rId1" name="Windows XP Logoff Sound.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Date Placeholder 3"/>
          <p:cNvSpPr>
            <a:spLocks noGrp="1"/>
          </p:cNvSpPr>
          <p:nvPr>
            <p:ph type="dt" sz="half" idx="10"/>
          </p:nvPr>
        </p:nvSpPr>
        <p:spPr/>
        <p:txBody>
          <a:bodyPr/>
          <a:lstStyle>
            <a:lvl1pPr>
              <a:defRPr/>
            </a:lvl1pPr>
          </a:lstStyle>
          <a:p>
            <a:pPr>
              <a:defRPr/>
            </a:pPr>
            <a:fld id="{97603D27-C1A0-43D5-9F83-072605C5CE0D}" type="datetimeFigureOut">
              <a:rPr lang="ar-EG"/>
              <a:pPr>
                <a:defRPr/>
              </a:pPr>
              <a:t>25/10/1437</a:t>
            </a:fld>
            <a:endParaRPr lang="ar-EG"/>
          </a:p>
        </p:txBody>
      </p:sp>
      <p:sp>
        <p:nvSpPr>
          <p:cNvPr id="4" name="Footer Placeholder 4"/>
          <p:cNvSpPr>
            <a:spLocks noGrp="1"/>
          </p:cNvSpPr>
          <p:nvPr>
            <p:ph type="ftr" sz="quarter" idx="11"/>
          </p:nvPr>
        </p:nvSpPr>
        <p:spPr/>
        <p:txBody>
          <a:bodyPr/>
          <a:lstStyle>
            <a:lvl1pPr>
              <a:defRPr/>
            </a:lvl1pPr>
          </a:lstStyle>
          <a:p>
            <a:pPr>
              <a:defRPr/>
            </a:pPr>
            <a:endParaRPr lang="ar-EG"/>
          </a:p>
        </p:txBody>
      </p:sp>
      <p:sp>
        <p:nvSpPr>
          <p:cNvPr id="5" name="Slide Number Placeholder 5"/>
          <p:cNvSpPr>
            <a:spLocks noGrp="1"/>
          </p:cNvSpPr>
          <p:nvPr>
            <p:ph type="sldNum" sz="quarter" idx="12"/>
          </p:nvPr>
        </p:nvSpPr>
        <p:spPr/>
        <p:txBody>
          <a:bodyPr/>
          <a:lstStyle>
            <a:lvl1pPr>
              <a:defRPr/>
            </a:lvl1pPr>
          </a:lstStyle>
          <a:p>
            <a:pPr>
              <a:defRPr/>
            </a:pPr>
            <a:fld id="{EF502A47-C5D3-4B21-9B04-A4760A6CAB2E}" type="slidenum">
              <a:rPr lang="ar-EG"/>
              <a:pPr>
                <a:defRPr/>
              </a:pPr>
              <a:t>‹#›</a:t>
            </a:fld>
            <a:endParaRPr lang="ar-EG"/>
          </a:p>
        </p:txBody>
      </p:sp>
    </p:spTree>
  </p:cSld>
  <p:clrMapOvr>
    <a:masterClrMapping/>
  </p:clrMapOvr>
  <p:transition>
    <p:pull dir="u"/>
    <p:sndAc>
      <p:stSnd>
        <p:snd r:embed="rId1" name="Windows XP Logoff Sound.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326A3FC4-D022-4754-A68E-C0581AC5F5F3}" type="datetimeFigureOut">
              <a:rPr lang="ar-EG"/>
              <a:pPr>
                <a:defRPr/>
              </a:pPr>
              <a:t>25/10/1437</a:t>
            </a:fld>
            <a:endParaRPr lang="ar-EG"/>
          </a:p>
        </p:txBody>
      </p:sp>
      <p:sp>
        <p:nvSpPr>
          <p:cNvPr id="3" name="Footer Placeholder 4"/>
          <p:cNvSpPr>
            <a:spLocks noGrp="1"/>
          </p:cNvSpPr>
          <p:nvPr>
            <p:ph type="ftr" sz="quarter" idx="11"/>
          </p:nvPr>
        </p:nvSpPr>
        <p:spPr/>
        <p:txBody>
          <a:bodyPr/>
          <a:lstStyle>
            <a:lvl1pPr>
              <a:defRPr/>
            </a:lvl1pPr>
          </a:lstStyle>
          <a:p>
            <a:pPr>
              <a:defRPr/>
            </a:pPr>
            <a:endParaRPr lang="ar-EG"/>
          </a:p>
        </p:txBody>
      </p:sp>
      <p:sp>
        <p:nvSpPr>
          <p:cNvPr id="4" name="Slide Number Placeholder 5"/>
          <p:cNvSpPr>
            <a:spLocks noGrp="1"/>
          </p:cNvSpPr>
          <p:nvPr>
            <p:ph type="sldNum" sz="quarter" idx="12"/>
          </p:nvPr>
        </p:nvSpPr>
        <p:spPr/>
        <p:txBody>
          <a:bodyPr/>
          <a:lstStyle>
            <a:lvl1pPr>
              <a:defRPr/>
            </a:lvl1pPr>
          </a:lstStyle>
          <a:p>
            <a:pPr>
              <a:defRPr/>
            </a:pPr>
            <a:fld id="{C7867D06-1D6A-4A0C-85D8-CFCDF0A96455}" type="slidenum">
              <a:rPr lang="ar-EG"/>
              <a:pPr>
                <a:defRPr/>
              </a:pPr>
              <a:t>‹#›</a:t>
            </a:fld>
            <a:endParaRPr lang="ar-EG"/>
          </a:p>
        </p:txBody>
      </p:sp>
    </p:spTree>
  </p:cSld>
  <p:clrMapOvr>
    <a:masterClrMapping/>
  </p:clrMapOvr>
  <p:transition>
    <p:pull dir="u"/>
    <p:sndAc>
      <p:stSnd>
        <p:snd r:embed="rId1" name="Windows XP Logoff Sound.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ar-EG"/>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0A3D35E-2BD2-4068-95D9-F14850EF7F36}" type="datetimeFigureOut">
              <a:rPr lang="ar-EG"/>
              <a:pPr>
                <a:defRPr/>
              </a:pPr>
              <a:t>25/10/1437</a:t>
            </a:fld>
            <a:endParaRPr lang="ar-EG"/>
          </a:p>
        </p:txBody>
      </p:sp>
      <p:sp>
        <p:nvSpPr>
          <p:cNvPr id="6" name="Footer Placeholder 4"/>
          <p:cNvSpPr>
            <a:spLocks noGrp="1"/>
          </p:cNvSpPr>
          <p:nvPr>
            <p:ph type="ftr" sz="quarter" idx="11"/>
          </p:nvPr>
        </p:nvSpPr>
        <p:spPr/>
        <p:txBody>
          <a:bodyPr/>
          <a:lstStyle>
            <a:lvl1pPr>
              <a:defRPr/>
            </a:lvl1pPr>
          </a:lstStyle>
          <a:p>
            <a:pPr>
              <a:defRPr/>
            </a:pPr>
            <a:endParaRPr lang="ar-EG"/>
          </a:p>
        </p:txBody>
      </p:sp>
      <p:sp>
        <p:nvSpPr>
          <p:cNvPr id="7" name="Slide Number Placeholder 5"/>
          <p:cNvSpPr>
            <a:spLocks noGrp="1"/>
          </p:cNvSpPr>
          <p:nvPr>
            <p:ph type="sldNum" sz="quarter" idx="12"/>
          </p:nvPr>
        </p:nvSpPr>
        <p:spPr/>
        <p:txBody>
          <a:bodyPr/>
          <a:lstStyle>
            <a:lvl1pPr>
              <a:defRPr/>
            </a:lvl1pPr>
          </a:lstStyle>
          <a:p>
            <a:pPr>
              <a:defRPr/>
            </a:pPr>
            <a:fld id="{4354BE92-B6FF-4E6F-9DFC-57EC0751B74D}" type="slidenum">
              <a:rPr lang="ar-EG"/>
              <a:pPr>
                <a:defRPr/>
              </a:pPr>
              <a:t>‹#›</a:t>
            </a:fld>
            <a:endParaRPr lang="ar-EG"/>
          </a:p>
        </p:txBody>
      </p:sp>
    </p:spTree>
  </p:cSld>
  <p:clrMapOvr>
    <a:masterClrMapping/>
  </p:clrMapOvr>
  <p:transition>
    <p:pull dir="u"/>
    <p:sndAc>
      <p:stSnd>
        <p:snd r:embed="rId1" name="Windows XP Logoff Sound.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ar-EG"/>
          </a:p>
        </p:txBody>
      </p:sp>
      <p:sp>
        <p:nvSpPr>
          <p:cNvPr id="3" name="Picture Placeholder 2"/>
          <p:cNvSpPr>
            <a:spLocks noGrp="1"/>
          </p:cNvSpPr>
          <p:nvPr>
            <p:ph type="pic" idx="1"/>
          </p:nvPr>
        </p:nvSpPr>
        <p:spPr>
          <a:xfrm>
            <a:off x="1792288" y="612775"/>
            <a:ext cx="5486400" cy="4114800"/>
          </a:xfrm>
        </p:spPr>
        <p:txBody>
          <a:bodyPr rtlCol="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ar-EG"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73D04E4-90A5-4796-A469-ACBC53DD6CA9}" type="datetimeFigureOut">
              <a:rPr lang="ar-EG"/>
              <a:pPr>
                <a:defRPr/>
              </a:pPr>
              <a:t>25/10/1437</a:t>
            </a:fld>
            <a:endParaRPr lang="ar-EG"/>
          </a:p>
        </p:txBody>
      </p:sp>
      <p:sp>
        <p:nvSpPr>
          <p:cNvPr id="6" name="Footer Placeholder 4"/>
          <p:cNvSpPr>
            <a:spLocks noGrp="1"/>
          </p:cNvSpPr>
          <p:nvPr>
            <p:ph type="ftr" sz="quarter" idx="11"/>
          </p:nvPr>
        </p:nvSpPr>
        <p:spPr/>
        <p:txBody>
          <a:bodyPr/>
          <a:lstStyle>
            <a:lvl1pPr>
              <a:defRPr/>
            </a:lvl1pPr>
          </a:lstStyle>
          <a:p>
            <a:pPr>
              <a:defRPr/>
            </a:pPr>
            <a:endParaRPr lang="ar-EG"/>
          </a:p>
        </p:txBody>
      </p:sp>
      <p:sp>
        <p:nvSpPr>
          <p:cNvPr id="7" name="Slide Number Placeholder 5"/>
          <p:cNvSpPr>
            <a:spLocks noGrp="1"/>
          </p:cNvSpPr>
          <p:nvPr>
            <p:ph type="sldNum" sz="quarter" idx="12"/>
          </p:nvPr>
        </p:nvSpPr>
        <p:spPr/>
        <p:txBody>
          <a:bodyPr/>
          <a:lstStyle>
            <a:lvl1pPr>
              <a:defRPr/>
            </a:lvl1pPr>
          </a:lstStyle>
          <a:p>
            <a:pPr>
              <a:defRPr/>
            </a:pPr>
            <a:fld id="{24FFD4E9-D99A-401A-A5A4-813839486111}" type="slidenum">
              <a:rPr lang="ar-EG"/>
              <a:pPr>
                <a:defRPr/>
              </a:pPr>
              <a:t>‹#›</a:t>
            </a:fld>
            <a:endParaRPr lang="ar-EG"/>
          </a:p>
        </p:txBody>
      </p:sp>
    </p:spTree>
  </p:cSld>
  <p:clrMapOvr>
    <a:masterClrMapping/>
  </p:clrMapOvr>
  <p:transition>
    <p:pull dir="u"/>
    <p:sndAc>
      <p:stSnd>
        <p:snd r:embed="rId1" name="Windows XP Logoff Sound.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rtl="1" fontAlgn="auto">
              <a:spcBef>
                <a:spcPts val="0"/>
              </a:spcBef>
              <a:spcAft>
                <a:spcPts val="0"/>
              </a:spcAft>
              <a:defRPr sz="1200">
                <a:solidFill>
                  <a:schemeClr val="tx1">
                    <a:tint val="75000"/>
                  </a:schemeClr>
                </a:solidFill>
                <a:latin typeface="+mn-lt"/>
                <a:cs typeface="+mn-cs"/>
              </a:defRPr>
            </a:lvl1pPr>
          </a:lstStyle>
          <a:p>
            <a:pPr>
              <a:defRPr/>
            </a:pPr>
            <a:fld id="{DFD190A1-AC3A-40B7-9E5D-61486A8FBC4C}" type="datetimeFigureOut">
              <a:rPr lang="ar-EG"/>
              <a:pPr>
                <a:defRPr/>
              </a:pPr>
              <a:t>25/10/1437</a:t>
            </a:fld>
            <a:endParaRPr lang="ar-EG"/>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rtl="1" fontAlgn="auto">
              <a:spcBef>
                <a:spcPts val="0"/>
              </a:spcBef>
              <a:spcAft>
                <a:spcPts val="0"/>
              </a:spcAft>
              <a:defRPr sz="1200">
                <a:solidFill>
                  <a:schemeClr val="tx1">
                    <a:tint val="75000"/>
                  </a:schemeClr>
                </a:solidFill>
                <a:latin typeface="+mn-lt"/>
                <a:cs typeface="+mn-cs"/>
              </a:defRPr>
            </a:lvl1pPr>
          </a:lstStyle>
          <a:p>
            <a:pPr>
              <a:defRPr/>
            </a:pPr>
            <a:endParaRPr lang="ar-EG"/>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rtl="1" fontAlgn="auto">
              <a:spcBef>
                <a:spcPts val="0"/>
              </a:spcBef>
              <a:spcAft>
                <a:spcPts val="0"/>
              </a:spcAft>
              <a:defRPr sz="1200">
                <a:solidFill>
                  <a:schemeClr val="tx1">
                    <a:tint val="75000"/>
                  </a:schemeClr>
                </a:solidFill>
                <a:latin typeface="+mn-lt"/>
                <a:cs typeface="+mn-cs"/>
              </a:defRPr>
            </a:lvl1pPr>
          </a:lstStyle>
          <a:p>
            <a:pPr>
              <a:defRPr/>
            </a:pPr>
            <a:fld id="{173F9414-BDD4-4C8B-A1ED-7B8D91D7FE57}" type="slidenum">
              <a:rPr lang="ar-EG"/>
              <a:pPr>
                <a:defRPr/>
              </a:pPr>
              <a:t>‹#›</a:t>
            </a:fld>
            <a:endParaRPr lang="ar-EG"/>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pull dir="u"/>
    <p:sndAc>
      <p:stSnd>
        <p:snd r:embed="rId13" name="Windows XP Logoff Sound.wav"/>
      </p:stSnd>
    </p:sndAc>
  </p:transition>
  <p:txStyles>
    <p:titleStyle>
      <a:lvl1pPr algn="ctr" rtl="1" eaLnBrk="0" fontAlgn="base" hangingPunct="0">
        <a:spcBef>
          <a:spcPct val="0"/>
        </a:spcBef>
        <a:spcAft>
          <a:spcPct val="0"/>
        </a:spcAft>
        <a:defRPr sz="4400" kern="1200">
          <a:solidFill>
            <a:schemeClr val="tx1"/>
          </a:solidFill>
          <a:latin typeface="+mj-lt"/>
          <a:ea typeface="+mj-ea"/>
          <a:cs typeface="+mj-cs"/>
        </a:defRPr>
      </a:lvl1pPr>
      <a:lvl2pPr algn="ctr" rtl="1" eaLnBrk="0" fontAlgn="base" hangingPunct="0">
        <a:spcBef>
          <a:spcPct val="0"/>
        </a:spcBef>
        <a:spcAft>
          <a:spcPct val="0"/>
        </a:spcAft>
        <a:defRPr sz="4400">
          <a:solidFill>
            <a:schemeClr val="tx1"/>
          </a:solidFill>
          <a:latin typeface="Calibri" pitchFamily="34" charset="0"/>
          <a:cs typeface="Times New Roman" pitchFamily="18" charset="0"/>
        </a:defRPr>
      </a:lvl2pPr>
      <a:lvl3pPr algn="ctr" rtl="1" eaLnBrk="0" fontAlgn="base" hangingPunct="0">
        <a:spcBef>
          <a:spcPct val="0"/>
        </a:spcBef>
        <a:spcAft>
          <a:spcPct val="0"/>
        </a:spcAft>
        <a:defRPr sz="4400">
          <a:solidFill>
            <a:schemeClr val="tx1"/>
          </a:solidFill>
          <a:latin typeface="Calibri" pitchFamily="34" charset="0"/>
          <a:cs typeface="Times New Roman" pitchFamily="18" charset="0"/>
        </a:defRPr>
      </a:lvl3pPr>
      <a:lvl4pPr algn="ctr" rtl="1" eaLnBrk="0" fontAlgn="base" hangingPunct="0">
        <a:spcBef>
          <a:spcPct val="0"/>
        </a:spcBef>
        <a:spcAft>
          <a:spcPct val="0"/>
        </a:spcAft>
        <a:defRPr sz="4400">
          <a:solidFill>
            <a:schemeClr val="tx1"/>
          </a:solidFill>
          <a:latin typeface="Calibri" pitchFamily="34" charset="0"/>
          <a:cs typeface="Times New Roman" pitchFamily="18" charset="0"/>
        </a:defRPr>
      </a:lvl4pPr>
      <a:lvl5pPr algn="ctr" rtl="1" eaLnBrk="0" fontAlgn="base" hangingPunct="0">
        <a:spcBef>
          <a:spcPct val="0"/>
        </a:spcBef>
        <a:spcAft>
          <a:spcPct val="0"/>
        </a:spcAft>
        <a:defRPr sz="4400">
          <a:solidFill>
            <a:schemeClr val="tx1"/>
          </a:solidFill>
          <a:latin typeface="Calibri" pitchFamily="34" charset="0"/>
          <a:cs typeface="Times New Roman" pitchFamily="18" charset="0"/>
        </a:defRPr>
      </a:lvl5pPr>
      <a:lvl6pPr marL="457200" algn="ctr" rtl="1" fontAlgn="base">
        <a:spcBef>
          <a:spcPct val="0"/>
        </a:spcBef>
        <a:spcAft>
          <a:spcPct val="0"/>
        </a:spcAft>
        <a:defRPr sz="4400">
          <a:solidFill>
            <a:schemeClr val="tx1"/>
          </a:solidFill>
          <a:latin typeface="Calibri" pitchFamily="34" charset="0"/>
          <a:cs typeface="Times New Roman" pitchFamily="18" charset="0"/>
        </a:defRPr>
      </a:lvl6pPr>
      <a:lvl7pPr marL="914400" algn="ctr" rtl="1" fontAlgn="base">
        <a:spcBef>
          <a:spcPct val="0"/>
        </a:spcBef>
        <a:spcAft>
          <a:spcPct val="0"/>
        </a:spcAft>
        <a:defRPr sz="4400">
          <a:solidFill>
            <a:schemeClr val="tx1"/>
          </a:solidFill>
          <a:latin typeface="Calibri" pitchFamily="34" charset="0"/>
          <a:cs typeface="Times New Roman" pitchFamily="18" charset="0"/>
        </a:defRPr>
      </a:lvl7pPr>
      <a:lvl8pPr marL="1371600" algn="ctr" rtl="1" fontAlgn="base">
        <a:spcBef>
          <a:spcPct val="0"/>
        </a:spcBef>
        <a:spcAft>
          <a:spcPct val="0"/>
        </a:spcAft>
        <a:defRPr sz="4400">
          <a:solidFill>
            <a:schemeClr val="tx1"/>
          </a:solidFill>
          <a:latin typeface="Calibri" pitchFamily="34" charset="0"/>
          <a:cs typeface="Times New Roman" pitchFamily="18" charset="0"/>
        </a:defRPr>
      </a:lvl8pPr>
      <a:lvl9pPr marL="1828800" algn="ct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4.wav"/><Relationship Id="rId2" Type="http://schemas.openxmlformats.org/officeDocument/2006/relationships/audio" Target="../media/audio13.wav"/><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audio" Target="../media/audio21.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audio" Target="../media/audio22.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audio" Target="../media/audio23.wav"/></Relationships>
</file>

<file path=ppt/slides/_rels/slide13.xml.rels><?xml version="1.0" encoding="UTF-8" standalone="yes"?>
<Relationships xmlns="http://schemas.openxmlformats.org/package/2006/relationships"><Relationship Id="rId3" Type="http://schemas.openxmlformats.org/officeDocument/2006/relationships/audio" Target="../media/audio23.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audio" Target="../media/audio22.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image" Target="../media/image6.wmf"/><Relationship Id="rId4" Type="http://schemas.openxmlformats.org/officeDocument/2006/relationships/audio" Target="../media/audio16.wav"/></Relationships>
</file>

<file path=ppt/slides/_rels/slide15.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audio" Target="../media/audio14.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audio" Target="../media/audio23.wav"/></Relationships>
</file>

<file path=ppt/slides/_rels/slide2.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audio" Target="../media/audio23.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audio" Target="../media/audio23.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audio" Target="../media/audio22.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image" Target="../media/image6.wmf"/><Relationship Id="rId4" Type="http://schemas.openxmlformats.org/officeDocument/2006/relationships/audio" Target="../media/audio16.wav"/></Relationships>
</file>

<file path=ppt/slides/_rels/slide23.xml.rels><?xml version="1.0" encoding="UTF-8" standalone="yes"?>
<Relationships xmlns="http://schemas.openxmlformats.org/package/2006/relationships"><Relationship Id="rId3" Type="http://schemas.openxmlformats.org/officeDocument/2006/relationships/audio" Target="../media/audio24.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audio" Target="../media/audio24.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audio" Target="../media/audio24.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audio" Target="../media/audio24.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audio" Target="../media/audio24.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audio" Target="../media/audio24.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audio" Target="../media/audio24.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audio" Target="../media/audio15.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audio" Target="../media/audio16.wav"/></Relationships>
</file>

<file path=ppt/slides/_rels/slide30.xml.rels><?xml version="1.0" encoding="UTF-8" standalone="yes"?>
<Relationships xmlns="http://schemas.openxmlformats.org/package/2006/relationships"><Relationship Id="rId3" Type="http://schemas.openxmlformats.org/officeDocument/2006/relationships/audio" Target="../media/audio24.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audio" Target="../media/audio16.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audio" Target="../media/audio17.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audio" Target="../media/audio18.wav"/></Relationships>
</file>

<file path=ppt/slides/_rels/slide6.xml.rels><?xml version="1.0" encoding="UTF-8" standalone="yes"?>
<Relationships xmlns="http://schemas.openxmlformats.org/package/2006/relationships"><Relationship Id="rId3" Type="http://schemas.openxmlformats.org/officeDocument/2006/relationships/audio" Target="../media/audio17.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audio" Target="../media/audio17.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audio" Target="../media/audio19.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audio" Target="../media/audio20.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image" Target="../media/image4.wmf"/><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a:spLocks noChangeArrowheads="1"/>
          </p:cNvSpPr>
          <p:nvPr/>
        </p:nvSpPr>
        <p:spPr bwMode="auto">
          <a:xfrm>
            <a:off x="1447800" y="838200"/>
            <a:ext cx="5883293" cy="665869"/>
          </a:xfrm>
          <a:prstGeom prst="ellipseRibbon2">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BH" sz="2800" b="1" dirty="0" smtClean="0">
                <a:solidFill>
                  <a:srgbClr val="0000CC"/>
                </a:solidFill>
                <a:latin typeface="Tahoma" pitchFamily="34" charset="0"/>
                <a:ea typeface="Tahoma" pitchFamily="34" charset="0"/>
                <a:cs typeface="Tahoma" pitchFamily="34" charset="0"/>
              </a:rPr>
              <a:t>الفصل</a:t>
            </a:r>
            <a:r>
              <a:rPr lang="ar-EG" sz="2800" b="1" dirty="0" smtClean="0">
                <a:solidFill>
                  <a:srgbClr val="0000CC"/>
                </a:solidFill>
                <a:latin typeface="Tahoma" pitchFamily="34" charset="0"/>
                <a:ea typeface="Tahoma" pitchFamily="34" charset="0"/>
                <a:cs typeface="Tahoma" pitchFamily="34" charset="0"/>
              </a:rPr>
              <a:t> الخامس</a:t>
            </a:r>
            <a:endParaRPr lang="ar-EG" sz="2800" b="1" dirty="0">
              <a:solidFill>
                <a:srgbClr val="0000CC"/>
              </a:solidFill>
              <a:latin typeface="Tahoma" pitchFamily="34" charset="0"/>
              <a:ea typeface="Tahoma" pitchFamily="34" charset="0"/>
              <a:cs typeface="Tahoma" pitchFamily="34" charset="0"/>
            </a:endParaRPr>
          </a:p>
        </p:txBody>
      </p:sp>
      <p:sp>
        <p:nvSpPr>
          <p:cNvPr id="5" name="Cloud Callout 4"/>
          <p:cNvSpPr>
            <a:spLocks noChangeArrowheads="1"/>
          </p:cNvSpPr>
          <p:nvPr/>
        </p:nvSpPr>
        <p:spPr bwMode="auto">
          <a:xfrm rot="21353139">
            <a:off x="477338" y="3295959"/>
            <a:ext cx="8599141" cy="1068205"/>
          </a:xfrm>
          <a:prstGeom prst="cloudCallout">
            <a:avLst>
              <a:gd name="adj1" fmla="val 17955"/>
              <a:gd name="adj2" fmla="val -93230"/>
            </a:avLst>
          </a:prstGeom>
          <a:solidFill>
            <a:srgbClr val="CCFF66"/>
          </a:solidFill>
          <a:ln w="9525">
            <a:solidFill>
              <a:srgbClr val="FF0000"/>
            </a:solidFill>
            <a:miter lim="800000"/>
            <a:headEnd/>
            <a:tailEnd/>
          </a:ln>
          <a:effectLst>
            <a:glow rad="228600">
              <a:schemeClr val="tx1">
                <a:alpha val="40000"/>
              </a:scheme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BH" sz="4400" b="1" dirty="0">
                <a:solidFill>
                  <a:srgbClr val="0000CC"/>
                </a:solidFill>
                <a:latin typeface="Tahoma" pitchFamily="34" charset="0"/>
                <a:ea typeface="Tahoma" pitchFamily="34" charset="0"/>
                <a:cs typeface="Tahoma" pitchFamily="34" charset="0"/>
              </a:rPr>
              <a:t>الفطريات </a:t>
            </a:r>
            <a:r>
              <a:rPr lang="en-US" sz="4400" b="1" dirty="0">
                <a:solidFill>
                  <a:srgbClr val="0000CC"/>
                </a:solidFill>
                <a:latin typeface="Tahoma" pitchFamily="34" charset="0"/>
                <a:ea typeface="Tahoma" pitchFamily="34" charset="0"/>
                <a:cs typeface="Tahoma" pitchFamily="34" charset="0"/>
              </a:rPr>
              <a:t>Fungi</a:t>
            </a:r>
          </a:p>
        </p:txBody>
      </p:sp>
    </p:spTree>
  </p:cSld>
  <p:clrMapOvr>
    <a:masterClrMapping/>
  </p:clrMapOvr>
  <p:transition>
    <p:wedge/>
    <p:sndAc>
      <p:stSnd>
        <p:snd r:embed="rId2" name="cached_gemvanish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ached_gapbonus1.wav"/>
                                        </p:tgtEl>
                                      </p:cMediaNode>
                                    </p:audio>
                                  </p:subTnLst>
                                </p:cTn>
                              </p:par>
                              <p:par>
                                <p:cTn id="10" presetID="18" presetClass="entr" presetSubtype="12"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trips(downLeft)">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rot="-703369">
            <a:off x="687528" y="633025"/>
            <a:ext cx="4644681" cy="5355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3200" b="1" dirty="0">
                <a:solidFill>
                  <a:srgbClr val="0000CC"/>
                </a:solidFill>
                <a:latin typeface="Tahoma" pitchFamily="34" charset="0"/>
                <a:ea typeface="Tahoma" pitchFamily="34" charset="0"/>
                <a:cs typeface="Tahoma" pitchFamily="34" charset="0"/>
              </a:rPr>
              <a:t>الفصل</a:t>
            </a:r>
            <a:r>
              <a:rPr lang="en-US" sz="3200" b="1" dirty="0">
                <a:solidFill>
                  <a:srgbClr val="0000CC"/>
                </a:solidFill>
                <a:latin typeface="Tahoma" pitchFamily="34" charset="0"/>
                <a:ea typeface="Tahoma" pitchFamily="34" charset="0"/>
                <a:cs typeface="Tahoma" pitchFamily="34" charset="0"/>
              </a:rPr>
              <a:t>5</a:t>
            </a:r>
            <a:endParaRPr lang="ar-EG" sz="3200" b="1" dirty="0">
              <a:solidFill>
                <a:srgbClr val="0000CC"/>
              </a:solidFill>
              <a:latin typeface="Tahoma" pitchFamily="34" charset="0"/>
              <a:ea typeface="Tahoma" pitchFamily="34" charset="0"/>
              <a:cs typeface="Tahoma" pitchFamily="34" charset="0"/>
            </a:endParaRPr>
          </a:p>
        </p:txBody>
      </p:sp>
      <p:sp>
        <p:nvSpPr>
          <p:cNvPr id="5" name="Cloud 4"/>
          <p:cNvSpPr>
            <a:spLocks noChangeArrowheads="1"/>
          </p:cNvSpPr>
          <p:nvPr/>
        </p:nvSpPr>
        <p:spPr bwMode="auto">
          <a:xfrm>
            <a:off x="1500166" y="2857496"/>
            <a:ext cx="6994437" cy="899541"/>
          </a:xfrm>
          <a:prstGeom prst="cloud">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3600" b="1" dirty="0">
                <a:solidFill>
                  <a:srgbClr val="0000CC"/>
                </a:solidFill>
                <a:latin typeface="Tahoma" pitchFamily="34" charset="0"/>
                <a:ea typeface="Tahoma" pitchFamily="34" charset="0"/>
                <a:cs typeface="Tahoma" pitchFamily="34" charset="0"/>
              </a:rPr>
              <a:t>دليل مراجعة الفصل </a:t>
            </a:r>
          </a:p>
        </p:txBody>
      </p:sp>
    </p:spTree>
  </p:cSld>
  <p:clrMapOvr>
    <a:masterClrMapping/>
  </p:clrMapOvr>
  <p:transition>
    <p:pull dir="u"/>
    <p:sndAc>
      <p:stSnd>
        <p:snd r:embed="rId2" name="Windows XP Logoff Sound.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145">
                                          <p:stCondLst>
                                            <p:cond delay="0"/>
                                          </p:stCondLst>
                                        </p:cTn>
                                        <p:tgtEl>
                                          <p:spTgt spid="3"/>
                                        </p:tgtEl>
                                      </p:cBhvr>
                                    </p:animEffect>
                                    <p:anim calcmode="lin" valueType="num">
                                      <p:cBhvr>
                                        <p:cTn id="8" dur="456"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166"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166" tmFilter="0, 0; 0.125,0.2665; 0.25,0.4; 0.375,0.465; 0.5,0.5;  0.625,0.535; 0.75,0.6; 0.875,0.7335; 1,1">
                                          <p:stCondLst>
                                            <p:cond delay="166"/>
                                          </p:stCondLst>
                                        </p:cTn>
                                        <p:tgtEl>
                                          <p:spTgt spid="3"/>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p:stCondLst>
                                            <p:cond delay="331"/>
                                          </p:stCondLst>
                                        </p:cTn>
                                        <p:tgtEl>
                                          <p:spTgt spid="3"/>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p:stCondLst>
                                            <p:cond delay="414"/>
                                          </p:stCondLst>
                                        </p:cTn>
                                        <p:tgtEl>
                                          <p:spTgt spid="3"/>
                                        </p:tgtEl>
                                        <p:attrNameLst>
                                          <p:attrName>ppt_y</p:attrName>
                                        </p:attrNameLst>
                                      </p:cBhvr>
                                      <p:tavLst>
                                        <p:tav tm="0" fmla="#ppt_y-sin(pi*$)/81">
                                          <p:val>
                                            <p:fltVal val="0"/>
                                          </p:val>
                                        </p:tav>
                                        <p:tav tm="100000">
                                          <p:val>
                                            <p:fltVal val="1"/>
                                          </p:val>
                                        </p:tav>
                                      </p:tavLst>
                                    </p:anim>
                                    <p:animScale>
                                      <p:cBhvr>
                                        <p:cTn id="13" dur="7">
                                          <p:stCondLst>
                                            <p:cond delay="163"/>
                                          </p:stCondLst>
                                        </p:cTn>
                                        <p:tgtEl>
                                          <p:spTgt spid="3"/>
                                        </p:tgtEl>
                                      </p:cBhvr>
                                      <p:to x="100000" y="60000"/>
                                    </p:animScale>
                                    <p:animScale>
                                      <p:cBhvr>
                                        <p:cTn id="14" dur="42" decel="50000">
                                          <p:stCondLst>
                                            <p:cond delay="169"/>
                                          </p:stCondLst>
                                        </p:cTn>
                                        <p:tgtEl>
                                          <p:spTgt spid="3"/>
                                        </p:tgtEl>
                                      </p:cBhvr>
                                      <p:to x="100000" y="100000"/>
                                    </p:animScale>
                                    <p:animScale>
                                      <p:cBhvr>
                                        <p:cTn id="15" dur="7">
                                          <p:stCondLst>
                                            <p:cond delay="328"/>
                                          </p:stCondLst>
                                        </p:cTn>
                                        <p:tgtEl>
                                          <p:spTgt spid="3"/>
                                        </p:tgtEl>
                                      </p:cBhvr>
                                      <p:to x="100000" y="80000"/>
                                    </p:animScale>
                                    <p:animScale>
                                      <p:cBhvr>
                                        <p:cTn id="16" dur="42" decel="50000">
                                          <p:stCondLst>
                                            <p:cond delay="335"/>
                                          </p:stCondLst>
                                        </p:cTn>
                                        <p:tgtEl>
                                          <p:spTgt spid="3"/>
                                        </p:tgtEl>
                                      </p:cBhvr>
                                      <p:to x="100000" y="100000"/>
                                    </p:animScale>
                                    <p:animScale>
                                      <p:cBhvr>
                                        <p:cTn id="17" dur="7">
                                          <p:stCondLst>
                                            <p:cond delay="411"/>
                                          </p:stCondLst>
                                        </p:cTn>
                                        <p:tgtEl>
                                          <p:spTgt spid="3"/>
                                        </p:tgtEl>
                                      </p:cBhvr>
                                      <p:to x="100000" y="90000"/>
                                    </p:animScale>
                                    <p:animScale>
                                      <p:cBhvr>
                                        <p:cTn id="18" dur="42" decel="50000">
                                          <p:stCondLst>
                                            <p:cond delay="417"/>
                                          </p:stCondLst>
                                        </p:cTn>
                                        <p:tgtEl>
                                          <p:spTgt spid="3"/>
                                        </p:tgtEl>
                                      </p:cBhvr>
                                      <p:to x="100000" y="100000"/>
                                    </p:animScale>
                                    <p:animScale>
                                      <p:cBhvr>
                                        <p:cTn id="19" dur="7">
                                          <p:stCondLst>
                                            <p:cond delay="452"/>
                                          </p:stCondLst>
                                        </p:cTn>
                                        <p:tgtEl>
                                          <p:spTgt spid="3"/>
                                        </p:tgtEl>
                                      </p:cBhvr>
                                      <p:to x="100000" y="95000"/>
                                    </p:animScale>
                                    <p:animScale>
                                      <p:cBhvr>
                                        <p:cTn id="20" dur="42" decel="50000">
                                          <p:stCondLst>
                                            <p:cond delay="459"/>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100"/>
                                        <p:tgtEl>
                                          <p:spTgt spid="5"/>
                                        </p:tgtEl>
                                      </p:cBhvr>
                                    </p:animEffect>
                                    <p:anim calcmode="lin" valueType="num">
                                      <p:cBhvr>
                                        <p:cTn id="26" dur="400" fill="hold"/>
                                        <p:tgtEl>
                                          <p:spTgt spid="5"/>
                                        </p:tgtEl>
                                        <p:attrNameLst>
                                          <p:attrName>ppt_x</p:attrName>
                                        </p:attrNameLst>
                                      </p:cBhvr>
                                      <p:tavLst>
                                        <p:tav tm="0">
                                          <p:val>
                                            <p:strVal val="#ppt_x"/>
                                          </p:val>
                                        </p:tav>
                                        <p:tav tm="100000">
                                          <p:val>
                                            <p:strVal val="#ppt_x"/>
                                          </p:val>
                                        </p:tav>
                                      </p:tavLst>
                                    </p:anim>
                                    <p:anim calcmode="lin" valueType="num">
                                      <p:cBhvr>
                                        <p:cTn id="27" dur="400" fill="hold"/>
                                        <p:tgtEl>
                                          <p:spTgt spid="5"/>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Address Book (2).png"/>
          <p:cNvPicPr>
            <a:picLocks noChangeAspect="1"/>
          </p:cNvPicPr>
          <p:nvPr/>
        </p:nvPicPr>
        <p:blipFill>
          <a:blip r:embed="rId4"/>
          <a:srcRect/>
          <a:stretch>
            <a:fillRect/>
          </a:stretch>
        </p:blipFill>
        <p:spPr bwMode="auto">
          <a:xfrm>
            <a:off x="0" y="0"/>
            <a:ext cx="2438400" cy="2286000"/>
          </a:xfrm>
          <a:prstGeom prst="rect">
            <a:avLst/>
          </a:prstGeom>
          <a:noFill/>
          <a:ln w="9525">
            <a:noFill/>
            <a:miter lim="800000"/>
            <a:headEnd/>
            <a:tailEnd/>
          </a:ln>
        </p:spPr>
      </p:pic>
      <p:sp>
        <p:nvSpPr>
          <p:cNvPr id="3" name="Double Wave 2"/>
          <p:cNvSpPr/>
          <p:nvPr/>
        </p:nvSpPr>
        <p:spPr>
          <a:xfrm>
            <a:off x="1785918" y="642918"/>
            <a:ext cx="2571768" cy="638008"/>
          </a:xfrm>
          <a:prstGeom prst="doubleWave">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المطويات: </a:t>
            </a:r>
          </a:p>
        </p:txBody>
      </p:sp>
      <p:sp>
        <p:nvSpPr>
          <p:cNvPr id="5" name="Rectangle 1"/>
          <p:cNvSpPr>
            <a:spLocks noChangeArrowheads="1"/>
          </p:cNvSpPr>
          <p:nvPr/>
        </p:nvSpPr>
        <p:spPr bwMode="auto">
          <a:xfrm>
            <a:off x="1882775" y="3143250"/>
            <a:ext cx="5857875" cy="2806922"/>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 أبحث عن معلومات إضافية حول الطرائق التي تحصل فيها الفطريات على غذائها، مستخدماً ما تعلمته في هذا الفصل بالإضافة إلى المعلومات التي جمعتها في المطوية لإعداد استبانة لتصنيف الفطريات.</a:t>
            </a:r>
            <a:endParaRPr lang="en-US"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dir="u"/>
    <p:sndAc>
      <p:stSnd>
        <p:snd r:embed="rId2" name="Windows XP Logoff Sound.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out)">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Notify.wav"/>
                                        </p:tgtEl>
                                      </p:cMediaNode>
                                    </p:audio>
                                  </p:subTnLst>
                                </p:cTn>
                              </p:par>
                              <p:par>
                                <p:cTn id="8" presetID="4" presetClass="entr" presetSubtype="32"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ox(out)">
                                      <p:cBhvr>
                                        <p:cTn id="10" dur="500"/>
                                        <p:tgtEl>
                                          <p:spTgt spid="2"/>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heckerboard(across)">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2428875" y="571500"/>
            <a:ext cx="4233851"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en-US" sz="2800" b="1">
                <a:solidFill>
                  <a:srgbClr val="0000CC"/>
                </a:solidFill>
                <a:latin typeface="Tahoma" pitchFamily="34" charset="0"/>
                <a:ea typeface="Tahoma" pitchFamily="34" charset="0"/>
                <a:cs typeface="Tahoma" pitchFamily="34" charset="0"/>
              </a:rPr>
              <a:t>1</a:t>
            </a:r>
            <a:r>
              <a:rPr lang="ar-EG" sz="2800" b="1">
                <a:solidFill>
                  <a:srgbClr val="0000CC"/>
                </a:solidFill>
                <a:latin typeface="Tahoma" pitchFamily="34" charset="0"/>
                <a:ea typeface="Tahoma" pitchFamily="34" charset="0"/>
                <a:cs typeface="Tahoma" pitchFamily="34" charset="0"/>
              </a:rPr>
              <a:t>-</a:t>
            </a:r>
            <a:r>
              <a:rPr lang="en-US" sz="2800" b="1">
                <a:solidFill>
                  <a:srgbClr val="0000CC"/>
                </a:solidFill>
                <a:latin typeface="Tahoma" pitchFamily="34" charset="0"/>
                <a:ea typeface="Tahoma" pitchFamily="34" charset="0"/>
                <a:cs typeface="Tahoma" pitchFamily="34" charset="0"/>
              </a:rPr>
              <a:t>5</a:t>
            </a:r>
            <a:r>
              <a:rPr lang="ar-EG" sz="2800" b="1">
                <a:solidFill>
                  <a:srgbClr val="0000CC"/>
                </a:solidFill>
                <a:latin typeface="Tahoma" pitchFamily="34" charset="0"/>
                <a:ea typeface="Tahoma" pitchFamily="34" charset="0"/>
                <a:cs typeface="Tahoma" pitchFamily="34" charset="0"/>
              </a:rPr>
              <a:t> مدخل إلى الفطريات</a:t>
            </a:r>
          </a:p>
        </p:txBody>
      </p:sp>
      <p:sp>
        <p:nvSpPr>
          <p:cNvPr id="5" name="Cube 4"/>
          <p:cNvSpPr/>
          <p:nvPr/>
        </p:nvSpPr>
        <p:spPr>
          <a:xfrm>
            <a:off x="3311525" y="1920875"/>
            <a:ext cx="2214563" cy="638008"/>
          </a:xfrm>
          <a:prstGeom prst="cube">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المفرادات </a:t>
            </a:r>
          </a:p>
        </p:txBody>
      </p:sp>
      <p:sp>
        <p:nvSpPr>
          <p:cNvPr id="7" name="Rectangle 2"/>
          <p:cNvSpPr>
            <a:spLocks noChangeArrowheads="1"/>
          </p:cNvSpPr>
          <p:nvPr/>
        </p:nvSpPr>
        <p:spPr bwMode="auto">
          <a:xfrm rot="-682953">
            <a:off x="3848205" y="2947691"/>
            <a:ext cx="3857625"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الكايتين </a:t>
            </a:r>
          </a:p>
        </p:txBody>
      </p:sp>
      <p:sp>
        <p:nvSpPr>
          <p:cNvPr id="12" name="Rectangle 2"/>
          <p:cNvSpPr>
            <a:spLocks noChangeArrowheads="1"/>
          </p:cNvSpPr>
          <p:nvPr/>
        </p:nvSpPr>
        <p:spPr bwMode="auto">
          <a:xfrm rot="-682953">
            <a:off x="3633892" y="3662066"/>
            <a:ext cx="3857625"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الخيوط الفطرية </a:t>
            </a:r>
          </a:p>
        </p:txBody>
      </p:sp>
      <p:sp>
        <p:nvSpPr>
          <p:cNvPr id="13" name="Rectangle 2"/>
          <p:cNvSpPr>
            <a:spLocks noChangeArrowheads="1"/>
          </p:cNvSpPr>
          <p:nvPr/>
        </p:nvSpPr>
        <p:spPr bwMode="auto">
          <a:xfrm rot="-682953">
            <a:off x="2848080" y="4376441"/>
            <a:ext cx="3857625"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الغزل الفطري</a:t>
            </a:r>
          </a:p>
        </p:txBody>
      </p:sp>
      <p:sp>
        <p:nvSpPr>
          <p:cNvPr id="14" name="Rectangle 2"/>
          <p:cNvSpPr>
            <a:spLocks noChangeArrowheads="1"/>
          </p:cNvSpPr>
          <p:nvPr/>
        </p:nvSpPr>
        <p:spPr bwMode="auto">
          <a:xfrm rot="-682953">
            <a:off x="2419455" y="5019379"/>
            <a:ext cx="3857625"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الجسم الثمري </a:t>
            </a:r>
          </a:p>
        </p:txBody>
      </p:sp>
    </p:spTree>
  </p:cSld>
  <p:clrMapOvr>
    <a:masterClrMapping/>
  </p:clrMapOvr>
  <p:transition>
    <p:pull dir="u"/>
    <p:sndAc>
      <p:stSnd>
        <p:snd r:embed="rId2" name="Windows XP Logoff Sound.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4)">
                                      <p:cBhvr>
                                        <p:cTn id="7" dur="20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coin.wav"/>
                                        </p:tgtEl>
                                      </p:cMediaNode>
                                    </p:audio>
                                  </p:subTnLst>
                                </p:cTn>
                              </p:par>
                              <p:par>
                                <p:cTn id="8" presetID="26"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145">
                                          <p:stCondLst>
                                            <p:cond delay="0"/>
                                          </p:stCondLst>
                                        </p:cTn>
                                        <p:tgtEl>
                                          <p:spTgt spid="5"/>
                                        </p:tgtEl>
                                      </p:cBhvr>
                                    </p:animEffect>
                                    <p:anim calcmode="lin" valueType="num">
                                      <p:cBhvr>
                                        <p:cTn id="11"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2"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3"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14"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15"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16" dur="7">
                                          <p:stCondLst>
                                            <p:cond delay="163"/>
                                          </p:stCondLst>
                                        </p:cTn>
                                        <p:tgtEl>
                                          <p:spTgt spid="5"/>
                                        </p:tgtEl>
                                      </p:cBhvr>
                                      <p:to x="100000" y="60000"/>
                                    </p:animScale>
                                    <p:animScale>
                                      <p:cBhvr>
                                        <p:cTn id="17" dur="42" decel="50000">
                                          <p:stCondLst>
                                            <p:cond delay="169"/>
                                          </p:stCondLst>
                                        </p:cTn>
                                        <p:tgtEl>
                                          <p:spTgt spid="5"/>
                                        </p:tgtEl>
                                      </p:cBhvr>
                                      <p:to x="100000" y="100000"/>
                                    </p:animScale>
                                    <p:animScale>
                                      <p:cBhvr>
                                        <p:cTn id="18" dur="7">
                                          <p:stCondLst>
                                            <p:cond delay="328"/>
                                          </p:stCondLst>
                                        </p:cTn>
                                        <p:tgtEl>
                                          <p:spTgt spid="5"/>
                                        </p:tgtEl>
                                      </p:cBhvr>
                                      <p:to x="100000" y="80000"/>
                                    </p:animScale>
                                    <p:animScale>
                                      <p:cBhvr>
                                        <p:cTn id="19" dur="42" decel="50000">
                                          <p:stCondLst>
                                            <p:cond delay="335"/>
                                          </p:stCondLst>
                                        </p:cTn>
                                        <p:tgtEl>
                                          <p:spTgt spid="5"/>
                                        </p:tgtEl>
                                      </p:cBhvr>
                                      <p:to x="100000" y="100000"/>
                                    </p:animScale>
                                    <p:animScale>
                                      <p:cBhvr>
                                        <p:cTn id="20" dur="7">
                                          <p:stCondLst>
                                            <p:cond delay="411"/>
                                          </p:stCondLst>
                                        </p:cTn>
                                        <p:tgtEl>
                                          <p:spTgt spid="5"/>
                                        </p:tgtEl>
                                      </p:cBhvr>
                                      <p:to x="100000" y="90000"/>
                                    </p:animScale>
                                    <p:animScale>
                                      <p:cBhvr>
                                        <p:cTn id="21" dur="42" decel="50000">
                                          <p:stCondLst>
                                            <p:cond delay="417"/>
                                          </p:stCondLst>
                                        </p:cTn>
                                        <p:tgtEl>
                                          <p:spTgt spid="5"/>
                                        </p:tgtEl>
                                      </p:cBhvr>
                                      <p:to x="100000" y="100000"/>
                                    </p:animScale>
                                    <p:animScale>
                                      <p:cBhvr>
                                        <p:cTn id="22" dur="7">
                                          <p:stCondLst>
                                            <p:cond delay="452"/>
                                          </p:stCondLst>
                                        </p:cTn>
                                        <p:tgtEl>
                                          <p:spTgt spid="5"/>
                                        </p:tgtEl>
                                      </p:cBhvr>
                                      <p:to x="100000" y="95000"/>
                                    </p:animScale>
                                    <p:animScale>
                                      <p:cBhvr>
                                        <p:cTn id="23" dur="42" decel="50000">
                                          <p:stCondLst>
                                            <p:cond delay="459"/>
                                          </p:stCondLst>
                                        </p:cTn>
                                        <p:tgtEl>
                                          <p:spTgt spid="5"/>
                                        </p:tgtEl>
                                      </p:cBhvr>
                                      <p:to x="100000" y="100000"/>
                                    </p:animScale>
                                  </p:childTnLst>
                                </p:cTn>
                              </p:par>
                              <p:par>
                                <p:cTn id="24" presetID="55"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 fill="hold"/>
                                        <p:tgtEl>
                                          <p:spTgt spid="7"/>
                                        </p:tgtEl>
                                        <p:attrNameLst>
                                          <p:attrName>ppt_w</p:attrName>
                                        </p:attrNameLst>
                                      </p:cBhvr>
                                      <p:tavLst>
                                        <p:tav tm="0">
                                          <p:val>
                                            <p:strVal val="#ppt_w*0.70"/>
                                          </p:val>
                                        </p:tav>
                                        <p:tav tm="100000">
                                          <p:val>
                                            <p:strVal val="#ppt_w"/>
                                          </p:val>
                                        </p:tav>
                                      </p:tavLst>
                                    </p:anim>
                                    <p:anim calcmode="lin" valueType="num">
                                      <p:cBhvr>
                                        <p:cTn id="27" dur="500" fill="hold"/>
                                        <p:tgtEl>
                                          <p:spTgt spid="7"/>
                                        </p:tgtEl>
                                        <p:attrNameLst>
                                          <p:attrName>ppt_h</p:attrName>
                                        </p:attrNameLst>
                                      </p:cBhvr>
                                      <p:tavLst>
                                        <p:tav tm="0">
                                          <p:val>
                                            <p:strVal val="#ppt_h"/>
                                          </p:val>
                                        </p:tav>
                                        <p:tav tm="100000">
                                          <p:val>
                                            <p:strVal val="#ppt_h"/>
                                          </p:val>
                                        </p:tav>
                                      </p:tavLst>
                                    </p:anim>
                                    <p:animEffect transition="in" filter="fade">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p:cTn id="33" dur="500" fill="hold"/>
                                        <p:tgtEl>
                                          <p:spTgt spid="12"/>
                                        </p:tgtEl>
                                        <p:attrNameLst>
                                          <p:attrName>ppt_w</p:attrName>
                                        </p:attrNameLst>
                                      </p:cBhvr>
                                      <p:tavLst>
                                        <p:tav tm="0">
                                          <p:val>
                                            <p:strVal val="#ppt_w*0.70"/>
                                          </p:val>
                                        </p:tav>
                                        <p:tav tm="100000">
                                          <p:val>
                                            <p:strVal val="#ppt_w"/>
                                          </p:val>
                                        </p:tav>
                                      </p:tavLst>
                                    </p:anim>
                                    <p:anim calcmode="lin" valueType="num">
                                      <p:cBhvr>
                                        <p:cTn id="34" dur="500" fill="hold"/>
                                        <p:tgtEl>
                                          <p:spTgt spid="12"/>
                                        </p:tgtEl>
                                        <p:attrNameLst>
                                          <p:attrName>ppt_h</p:attrName>
                                        </p:attrNameLst>
                                      </p:cBhvr>
                                      <p:tavLst>
                                        <p:tav tm="0">
                                          <p:val>
                                            <p:strVal val="#ppt_h"/>
                                          </p:val>
                                        </p:tav>
                                        <p:tav tm="100000">
                                          <p:val>
                                            <p:strVal val="#ppt_h"/>
                                          </p:val>
                                        </p:tav>
                                      </p:tavLst>
                                    </p:anim>
                                    <p:animEffect transition="in" filter="fade">
                                      <p:cBhvr>
                                        <p:cTn id="35" dur="500"/>
                                        <p:tgtEl>
                                          <p:spTgt spid="12"/>
                                        </p:tgtEl>
                                      </p:cBhvr>
                                    </p:animEffect>
                                  </p:childTnLst>
                                  <p:subTnLst>
                                    <p:audio>
                                      <p:cMediaNode>
                                        <p:cTn display="0" masterRel="sameClick">
                                          <p:stCondLst>
                                            <p:cond evt="begin" delay="0">
                                              <p:tn val="31"/>
                                            </p:cond>
                                          </p:stCondLst>
                                          <p:endCondLst>
                                            <p:cond evt="onStopAudio" delay="0">
                                              <p:tgtEl>
                                                <p:sldTgt/>
                                              </p:tgtEl>
                                            </p:cond>
                                          </p:endCondLst>
                                        </p:cTn>
                                        <p:tgtEl>
                                          <p:sndTgt r:embed="rId4" name="SOUND21.WAV"/>
                                        </p:tgtEl>
                                      </p:cMediaNode>
                                    </p:audio>
                                  </p:subTnLst>
                                </p:cTn>
                              </p:par>
                            </p:childTnLst>
                          </p:cTn>
                        </p:par>
                      </p:childTnLst>
                    </p:cTn>
                  </p:par>
                  <p:par>
                    <p:cTn id="36" fill="hold">
                      <p:stCondLst>
                        <p:cond delay="indefinite"/>
                      </p:stCondLst>
                      <p:childTnLst>
                        <p:par>
                          <p:cTn id="37" fill="hold">
                            <p:stCondLst>
                              <p:cond delay="0"/>
                            </p:stCondLst>
                            <p:childTnLst>
                              <p:par>
                                <p:cTn id="38" presetID="55" presetClass="entr" presetSubtype="0"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p:cTn id="40" dur="500" fill="hold"/>
                                        <p:tgtEl>
                                          <p:spTgt spid="13"/>
                                        </p:tgtEl>
                                        <p:attrNameLst>
                                          <p:attrName>ppt_w</p:attrName>
                                        </p:attrNameLst>
                                      </p:cBhvr>
                                      <p:tavLst>
                                        <p:tav tm="0">
                                          <p:val>
                                            <p:strVal val="#ppt_w*0.70"/>
                                          </p:val>
                                        </p:tav>
                                        <p:tav tm="100000">
                                          <p:val>
                                            <p:strVal val="#ppt_w"/>
                                          </p:val>
                                        </p:tav>
                                      </p:tavLst>
                                    </p:anim>
                                    <p:anim calcmode="lin" valueType="num">
                                      <p:cBhvr>
                                        <p:cTn id="41" dur="500" fill="hold"/>
                                        <p:tgtEl>
                                          <p:spTgt spid="13"/>
                                        </p:tgtEl>
                                        <p:attrNameLst>
                                          <p:attrName>ppt_h</p:attrName>
                                        </p:attrNameLst>
                                      </p:cBhvr>
                                      <p:tavLst>
                                        <p:tav tm="0">
                                          <p:val>
                                            <p:strVal val="#ppt_h"/>
                                          </p:val>
                                        </p:tav>
                                        <p:tav tm="100000">
                                          <p:val>
                                            <p:strVal val="#ppt_h"/>
                                          </p:val>
                                        </p:tav>
                                      </p:tavLst>
                                    </p:anim>
                                    <p:animEffect transition="in" filter="fade">
                                      <p:cBhvr>
                                        <p:cTn id="42" dur="500"/>
                                        <p:tgtEl>
                                          <p:spTgt spid="13"/>
                                        </p:tgtEl>
                                      </p:cBhvr>
                                    </p:animEffect>
                                  </p:childTnLst>
                                  <p:subTnLst>
                                    <p:audio>
                                      <p:cMediaNode>
                                        <p:cTn display="0" masterRel="sameClick">
                                          <p:stCondLst>
                                            <p:cond evt="begin" delay="0">
                                              <p:tn val="38"/>
                                            </p:cond>
                                          </p:stCondLst>
                                          <p:endCondLst>
                                            <p:cond evt="onStopAudio" delay="0">
                                              <p:tgtEl>
                                                <p:sldTgt/>
                                              </p:tgtEl>
                                            </p:cond>
                                          </p:endCondLst>
                                        </p:cTn>
                                        <p:tgtEl>
                                          <p:sndTgt r:embed="rId4" name="SOUND21.WAV"/>
                                        </p:tgtEl>
                                      </p:cMediaNode>
                                    </p:audio>
                                  </p:subTnLst>
                                </p:cTn>
                              </p:par>
                            </p:childTnLst>
                          </p:cTn>
                        </p:par>
                      </p:childTnLst>
                    </p:cTn>
                  </p:par>
                  <p:par>
                    <p:cTn id="43" fill="hold">
                      <p:stCondLst>
                        <p:cond delay="indefinite"/>
                      </p:stCondLst>
                      <p:childTnLst>
                        <p:par>
                          <p:cTn id="44" fill="hold">
                            <p:stCondLst>
                              <p:cond delay="0"/>
                            </p:stCondLst>
                            <p:childTnLst>
                              <p:par>
                                <p:cTn id="45" presetID="55"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 calcmode="lin" valueType="num">
                                      <p:cBhvr>
                                        <p:cTn id="47" dur="500" fill="hold"/>
                                        <p:tgtEl>
                                          <p:spTgt spid="14"/>
                                        </p:tgtEl>
                                        <p:attrNameLst>
                                          <p:attrName>ppt_w</p:attrName>
                                        </p:attrNameLst>
                                      </p:cBhvr>
                                      <p:tavLst>
                                        <p:tav tm="0">
                                          <p:val>
                                            <p:strVal val="#ppt_w*0.70"/>
                                          </p:val>
                                        </p:tav>
                                        <p:tav tm="100000">
                                          <p:val>
                                            <p:strVal val="#ppt_w"/>
                                          </p:val>
                                        </p:tav>
                                      </p:tavLst>
                                    </p:anim>
                                    <p:anim calcmode="lin" valueType="num">
                                      <p:cBhvr>
                                        <p:cTn id="48" dur="500" fill="hold"/>
                                        <p:tgtEl>
                                          <p:spTgt spid="14"/>
                                        </p:tgtEl>
                                        <p:attrNameLst>
                                          <p:attrName>ppt_h</p:attrName>
                                        </p:attrNameLst>
                                      </p:cBhvr>
                                      <p:tavLst>
                                        <p:tav tm="0">
                                          <p:val>
                                            <p:strVal val="#ppt_h"/>
                                          </p:val>
                                        </p:tav>
                                        <p:tav tm="100000">
                                          <p:val>
                                            <p:strVal val="#ppt_h"/>
                                          </p:val>
                                        </p:tav>
                                      </p:tavLst>
                                    </p:anim>
                                    <p:animEffect transition="in" filter="fade">
                                      <p:cBhvr>
                                        <p:cTn id="49" dur="500"/>
                                        <p:tgtEl>
                                          <p:spTgt spid="14"/>
                                        </p:tgtEl>
                                      </p:cBhvr>
                                    </p:animEffect>
                                  </p:childTnLst>
                                  <p:subTnLst>
                                    <p:audio>
                                      <p:cMediaNode>
                                        <p:cTn display="0" masterRel="sameClick">
                                          <p:stCondLst>
                                            <p:cond evt="begin" delay="0">
                                              <p:tn val="45"/>
                                            </p:cond>
                                          </p:stCondLst>
                                          <p:endCondLst>
                                            <p:cond evt="onStopAudio" delay="0">
                                              <p:tgtEl>
                                                <p:sldTgt/>
                                              </p:tgtEl>
                                            </p:cond>
                                          </p:endCondLst>
                                        </p:cTn>
                                        <p:tgtEl>
                                          <p:sndTgt r:embed="rId4" name="SOUND21.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7" grpId="0"/>
      <p:bldP spid="12" grpId="0"/>
      <p:bldP spid="13" grpId="0"/>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5" name="Rectangle 1"/>
          <p:cNvSpPr>
            <a:spLocks noChangeArrowheads="1"/>
          </p:cNvSpPr>
          <p:nvPr/>
        </p:nvSpPr>
        <p:spPr bwMode="auto">
          <a:xfrm>
            <a:off x="2428875" y="571500"/>
            <a:ext cx="4233851"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en-US" sz="2800" b="1">
                <a:solidFill>
                  <a:srgbClr val="0000CC"/>
                </a:solidFill>
                <a:latin typeface="Tahoma" pitchFamily="34" charset="0"/>
                <a:ea typeface="Tahoma" pitchFamily="34" charset="0"/>
                <a:cs typeface="Tahoma" pitchFamily="34" charset="0"/>
              </a:rPr>
              <a:t>1</a:t>
            </a:r>
            <a:r>
              <a:rPr lang="ar-EG" sz="2800" b="1">
                <a:solidFill>
                  <a:srgbClr val="0000CC"/>
                </a:solidFill>
                <a:latin typeface="Tahoma" pitchFamily="34" charset="0"/>
                <a:ea typeface="Tahoma" pitchFamily="34" charset="0"/>
                <a:cs typeface="Tahoma" pitchFamily="34" charset="0"/>
              </a:rPr>
              <a:t>-</a:t>
            </a:r>
            <a:r>
              <a:rPr lang="en-US" sz="2800" b="1">
                <a:solidFill>
                  <a:srgbClr val="0000CC"/>
                </a:solidFill>
                <a:latin typeface="Tahoma" pitchFamily="34" charset="0"/>
                <a:ea typeface="Tahoma" pitchFamily="34" charset="0"/>
                <a:cs typeface="Tahoma" pitchFamily="34" charset="0"/>
              </a:rPr>
              <a:t>5</a:t>
            </a:r>
            <a:r>
              <a:rPr lang="ar-EG" sz="2800" b="1">
                <a:solidFill>
                  <a:srgbClr val="0000CC"/>
                </a:solidFill>
                <a:latin typeface="Tahoma" pitchFamily="34" charset="0"/>
                <a:ea typeface="Tahoma" pitchFamily="34" charset="0"/>
                <a:cs typeface="Tahoma" pitchFamily="34" charset="0"/>
              </a:rPr>
              <a:t> مدخل إلى الفطريات</a:t>
            </a:r>
          </a:p>
        </p:txBody>
      </p:sp>
      <p:sp>
        <p:nvSpPr>
          <p:cNvPr id="5" name="Cube 4"/>
          <p:cNvSpPr/>
          <p:nvPr/>
        </p:nvSpPr>
        <p:spPr>
          <a:xfrm>
            <a:off x="3262313" y="1922463"/>
            <a:ext cx="2214562" cy="638008"/>
          </a:xfrm>
          <a:prstGeom prst="cube">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المفرادات </a:t>
            </a:r>
          </a:p>
        </p:txBody>
      </p:sp>
      <p:sp>
        <p:nvSpPr>
          <p:cNvPr id="7" name="Rectangle 2"/>
          <p:cNvSpPr>
            <a:spLocks noChangeArrowheads="1"/>
          </p:cNvSpPr>
          <p:nvPr/>
        </p:nvSpPr>
        <p:spPr bwMode="auto">
          <a:xfrm rot="-682953">
            <a:off x="3019425" y="3019129"/>
            <a:ext cx="3857625"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الحاجز</a:t>
            </a:r>
          </a:p>
        </p:txBody>
      </p:sp>
      <p:sp>
        <p:nvSpPr>
          <p:cNvPr id="12" name="Rectangle 2"/>
          <p:cNvSpPr>
            <a:spLocks noChangeArrowheads="1"/>
          </p:cNvSpPr>
          <p:nvPr/>
        </p:nvSpPr>
        <p:spPr bwMode="auto">
          <a:xfrm rot="-682953">
            <a:off x="2805113" y="3733504"/>
            <a:ext cx="3857625"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المِمص</a:t>
            </a:r>
          </a:p>
        </p:txBody>
      </p:sp>
      <p:sp>
        <p:nvSpPr>
          <p:cNvPr id="13" name="Rectangle 2"/>
          <p:cNvSpPr>
            <a:spLocks noChangeArrowheads="1"/>
          </p:cNvSpPr>
          <p:nvPr/>
        </p:nvSpPr>
        <p:spPr bwMode="auto">
          <a:xfrm rot="-682953">
            <a:off x="2019300" y="4447879"/>
            <a:ext cx="3857625"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البوغ </a:t>
            </a:r>
          </a:p>
        </p:txBody>
      </p:sp>
      <p:sp>
        <p:nvSpPr>
          <p:cNvPr id="14" name="Rectangle 2"/>
          <p:cNvSpPr>
            <a:spLocks noChangeArrowheads="1"/>
          </p:cNvSpPr>
          <p:nvPr/>
        </p:nvSpPr>
        <p:spPr bwMode="auto">
          <a:xfrm rot="-682953">
            <a:off x="1590675" y="5090816"/>
            <a:ext cx="3857625"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حافظة الأبواغ</a:t>
            </a:r>
            <a:endParaRPr lang="en-US" sz="2800" b="1">
              <a:solidFill>
                <a:srgbClr val="0000CC"/>
              </a:solidFill>
              <a:latin typeface="Tahoma" pitchFamily="34" charset="0"/>
              <a:ea typeface="Tahoma" pitchFamily="34" charset="0"/>
              <a:cs typeface="Tahoma" pitchFamily="34" charset="0"/>
            </a:endParaRPr>
          </a:p>
        </p:txBody>
      </p:sp>
    </p:spTree>
  </p:cSld>
  <p:clrMapOvr>
    <a:masterClrMapping/>
  </p:clrMapOvr>
  <p:transition>
    <p:pull dir="u"/>
    <p:sndAc>
      <p:stSnd>
        <p:snd r:embed="rId2" name="Windows XP Logoff Sound.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strVal val="#ppt_w*0.70"/>
                                          </p:val>
                                        </p:tav>
                                        <p:tav tm="100000">
                                          <p:val>
                                            <p:strVal val="#ppt_w"/>
                                          </p:val>
                                        </p:tav>
                                      </p:tavLst>
                                    </p:anim>
                                    <p:anim calcmode="lin" valueType="num">
                                      <p:cBhvr>
                                        <p:cTn id="8" dur="500" fill="hold"/>
                                        <p:tgtEl>
                                          <p:spTgt spid="7"/>
                                        </p:tgtEl>
                                        <p:attrNameLst>
                                          <p:attrName>ppt_h</p:attrName>
                                        </p:attrNameLst>
                                      </p:cBhvr>
                                      <p:tavLst>
                                        <p:tav tm="0">
                                          <p:val>
                                            <p:strVal val="#ppt_h"/>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p:cTn id="14" dur="500" fill="hold"/>
                                        <p:tgtEl>
                                          <p:spTgt spid="12"/>
                                        </p:tgtEl>
                                        <p:attrNameLst>
                                          <p:attrName>ppt_w</p:attrName>
                                        </p:attrNameLst>
                                      </p:cBhvr>
                                      <p:tavLst>
                                        <p:tav tm="0">
                                          <p:val>
                                            <p:strVal val="#ppt_w*0.70"/>
                                          </p:val>
                                        </p:tav>
                                        <p:tav tm="100000">
                                          <p:val>
                                            <p:strVal val="#ppt_w"/>
                                          </p:val>
                                        </p:tav>
                                      </p:tavLst>
                                    </p:anim>
                                    <p:anim calcmode="lin" valueType="num">
                                      <p:cBhvr>
                                        <p:cTn id="15" dur="500" fill="hold"/>
                                        <p:tgtEl>
                                          <p:spTgt spid="12"/>
                                        </p:tgtEl>
                                        <p:attrNameLst>
                                          <p:attrName>ppt_h</p:attrName>
                                        </p:attrNameLst>
                                      </p:cBhvr>
                                      <p:tavLst>
                                        <p:tav tm="0">
                                          <p:val>
                                            <p:strVal val="#ppt_h"/>
                                          </p:val>
                                        </p:tav>
                                        <p:tav tm="100000">
                                          <p:val>
                                            <p:strVal val="#ppt_h"/>
                                          </p:val>
                                        </p:tav>
                                      </p:tavLst>
                                    </p:anim>
                                    <p:animEffect transition="in" filter="fade">
                                      <p:cBhvr>
                                        <p:cTn id="16" dur="500"/>
                                        <p:tgtEl>
                                          <p:spTgt spid="12"/>
                                        </p:tgtEl>
                                      </p:cBhvr>
                                    </p:animEffect>
                                  </p:childTnLst>
                                  <p:subTnLst>
                                    <p:audio>
                                      <p:cMediaNode>
                                        <p:cTn display="0" masterRel="sameClick">
                                          <p:stCondLst>
                                            <p:cond evt="begin" delay="0">
                                              <p:tn val="12"/>
                                            </p:cond>
                                          </p:stCondLst>
                                          <p:endCondLst>
                                            <p:cond evt="onStopAudio" delay="0">
                                              <p:tgtEl>
                                                <p:sldTgt/>
                                              </p:tgtEl>
                                            </p:cond>
                                          </p:endCondLst>
                                        </p:cTn>
                                        <p:tgtEl>
                                          <p:sndTgt r:embed="rId3" name="SOUND21.WAV"/>
                                        </p:tgtEl>
                                      </p:cMediaNode>
                                    </p:audio>
                                  </p:sub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p:cTn id="21" dur="500" fill="hold"/>
                                        <p:tgtEl>
                                          <p:spTgt spid="13"/>
                                        </p:tgtEl>
                                        <p:attrNameLst>
                                          <p:attrName>ppt_w</p:attrName>
                                        </p:attrNameLst>
                                      </p:cBhvr>
                                      <p:tavLst>
                                        <p:tav tm="0">
                                          <p:val>
                                            <p:strVal val="#ppt_w*0.70"/>
                                          </p:val>
                                        </p:tav>
                                        <p:tav tm="100000">
                                          <p:val>
                                            <p:strVal val="#ppt_w"/>
                                          </p:val>
                                        </p:tav>
                                      </p:tavLst>
                                    </p:anim>
                                    <p:anim calcmode="lin" valueType="num">
                                      <p:cBhvr>
                                        <p:cTn id="22" dur="500" fill="hold"/>
                                        <p:tgtEl>
                                          <p:spTgt spid="13"/>
                                        </p:tgtEl>
                                        <p:attrNameLst>
                                          <p:attrName>ppt_h</p:attrName>
                                        </p:attrNameLst>
                                      </p:cBhvr>
                                      <p:tavLst>
                                        <p:tav tm="0">
                                          <p:val>
                                            <p:strVal val="#ppt_h"/>
                                          </p:val>
                                        </p:tav>
                                        <p:tav tm="100000">
                                          <p:val>
                                            <p:strVal val="#ppt_h"/>
                                          </p:val>
                                        </p:tav>
                                      </p:tavLst>
                                    </p:anim>
                                    <p:animEffect transition="in" filter="fade">
                                      <p:cBhvr>
                                        <p:cTn id="23" dur="500"/>
                                        <p:tgtEl>
                                          <p:spTgt spid="13"/>
                                        </p:tgtEl>
                                      </p:cBhvr>
                                    </p:animEffect>
                                  </p:childTnLst>
                                  <p:subTnLst>
                                    <p:audio>
                                      <p:cMediaNode>
                                        <p:cTn display="0" masterRel="sameClick">
                                          <p:stCondLst>
                                            <p:cond evt="begin" delay="0">
                                              <p:tn val="19"/>
                                            </p:cond>
                                          </p:stCondLst>
                                          <p:endCondLst>
                                            <p:cond evt="onStopAudio" delay="0">
                                              <p:tgtEl>
                                                <p:sldTgt/>
                                              </p:tgtEl>
                                            </p:cond>
                                          </p:endCondLst>
                                        </p:cTn>
                                        <p:tgtEl>
                                          <p:sndTgt r:embed="rId3" name="SOUND21.WAV"/>
                                        </p:tgtEl>
                                      </p:cMediaNode>
                                    </p:audio>
                                  </p:sub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cBhvr>
                                        <p:cTn id="28" dur="500" fill="hold"/>
                                        <p:tgtEl>
                                          <p:spTgt spid="14"/>
                                        </p:tgtEl>
                                        <p:attrNameLst>
                                          <p:attrName>ppt_w</p:attrName>
                                        </p:attrNameLst>
                                      </p:cBhvr>
                                      <p:tavLst>
                                        <p:tav tm="0">
                                          <p:val>
                                            <p:strVal val="#ppt_w*0.70"/>
                                          </p:val>
                                        </p:tav>
                                        <p:tav tm="100000">
                                          <p:val>
                                            <p:strVal val="#ppt_w"/>
                                          </p:val>
                                        </p:tav>
                                      </p:tavLst>
                                    </p:anim>
                                    <p:anim calcmode="lin" valueType="num">
                                      <p:cBhvr>
                                        <p:cTn id="29" dur="500" fill="hold"/>
                                        <p:tgtEl>
                                          <p:spTgt spid="14"/>
                                        </p:tgtEl>
                                        <p:attrNameLst>
                                          <p:attrName>ppt_h</p:attrName>
                                        </p:attrNameLst>
                                      </p:cBhvr>
                                      <p:tavLst>
                                        <p:tav tm="0">
                                          <p:val>
                                            <p:strVal val="#ppt_h"/>
                                          </p:val>
                                        </p:tav>
                                        <p:tav tm="100000">
                                          <p:val>
                                            <p:strVal val="#ppt_h"/>
                                          </p:val>
                                        </p:tav>
                                      </p:tavLst>
                                    </p:anim>
                                    <p:animEffect transition="in" filter="fade">
                                      <p:cBhvr>
                                        <p:cTn id="30" dur="500"/>
                                        <p:tgtEl>
                                          <p:spTgt spid="14"/>
                                        </p:tgtEl>
                                      </p:cBhvr>
                                    </p:animEffect>
                                  </p:childTnLst>
                                  <p:subTnLst>
                                    <p:audio>
                                      <p:cMediaNode>
                                        <p:cTn display="0" masterRel="sameClick">
                                          <p:stCondLst>
                                            <p:cond evt="begin" delay="0">
                                              <p:tn val="26"/>
                                            </p:cond>
                                          </p:stCondLst>
                                          <p:endCondLst>
                                            <p:cond evt="onStopAudio" delay="0">
                                              <p:tgtEl>
                                                <p:sldTgt/>
                                              </p:tgtEl>
                                            </p:cond>
                                          </p:endCondLst>
                                        </p:cTn>
                                        <p:tgtEl>
                                          <p:sndTgt r:embed="rId3" name="SOUND21.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2" grpId="0"/>
      <p:bldP spid="13" grpId="0"/>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p:cNvSpPr>
            <a:spLocks noChangeArrowheads="1"/>
          </p:cNvSpPr>
          <p:nvPr/>
        </p:nvSpPr>
        <p:spPr bwMode="auto">
          <a:xfrm>
            <a:off x="6083300" y="1285875"/>
            <a:ext cx="2890536"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الفكرة الرئيسية </a:t>
            </a:r>
          </a:p>
        </p:txBody>
      </p:sp>
      <p:pic>
        <p:nvPicPr>
          <p:cNvPr id="7" name="Picture 6" descr="BCKLC157.WMF"/>
          <p:cNvPicPr>
            <a:picLocks noChangeAspect="1"/>
          </p:cNvPicPr>
          <p:nvPr/>
        </p:nvPicPr>
        <p:blipFill>
          <a:blip r:embed="rId5"/>
          <a:srcRect/>
          <a:stretch>
            <a:fillRect/>
          </a:stretch>
        </p:blipFill>
        <p:spPr bwMode="auto">
          <a:xfrm>
            <a:off x="534988" y="2714620"/>
            <a:ext cx="8069262" cy="2554287"/>
          </a:xfrm>
          <a:prstGeom prst="rect">
            <a:avLst/>
          </a:prstGeom>
          <a:solidFill>
            <a:srgbClr val="CCFF66"/>
          </a:solidFill>
          <a:ln w="9525">
            <a:solidFill>
              <a:srgbClr val="FF0000"/>
            </a:solidFill>
            <a:miter lim="800000"/>
            <a:headEnd/>
            <a:tailEnd/>
          </a:ln>
          <a:effectLst>
            <a:glow rad="228600">
              <a:srgbClr val="00B0F0">
                <a:alpha val="40000"/>
              </a:srgbClr>
            </a:glow>
          </a:effectLst>
        </p:spPr>
      </p:pic>
      <p:sp>
        <p:nvSpPr>
          <p:cNvPr id="8" name="Rectangle 2"/>
          <p:cNvSpPr>
            <a:spLocks noChangeArrowheads="1"/>
          </p:cNvSpPr>
          <p:nvPr/>
        </p:nvSpPr>
        <p:spPr bwMode="auto">
          <a:xfrm>
            <a:off x="611188" y="2944807"/>
            <a:ext cx="7848600" cy="2031325"/>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الفطريات مخلوقات حية وحيدة الخلية أو متعددة الخلايا، حقيقية النوى، غير ذاتية التغذية، يتغذى معظمها بصورة رمية بوصفها محللات، وبعضها الآخر متطفل كما ان هناك أنواعاً أخرى تعيش بصورة تكافلية.</a:t>
            </a:r>
            <a:endParaRPr lang="en-US" sz="2800" b="1">
              <a:solidFill>
                <a:srgbClr val="0000CC"/>
              </a:solidFill>
              <a:latin typeface="Tahoma" pitchFamily="34" charset="0"/>
              <a:ea typeface="Tahoma" pitchFamily="34" charset="0"/>
              <a:cs typeface="Tahoma" pitchFamily="34" charset="0"/>
            </a:endParaRPr>
          </a:p>
        </p:txBody>
      </p:sp>
    </p:spTree>
  </p:cSld>
  <p:clrMapOvr>
    <a:masterClrMapping/>
  </p:clrMapOvr>
  <p:transition>
    <p:pull dir="u"/>
    <p:sndAc>
      <p:stSnd>
        <p:snd r:embed="rId2" name="Windows XP Logoff Sound.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trips(downLeft)">
                                      <p:cBhvr>
                                        <p:cTn id="7" dur="5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3" name="coin.wav"/>
                                        </p:tgtEl>
                                      </p:cMediaNode>
                                    </p:audio>
                                  </p:sub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slide(fromBottom)">
                                      <p:cBhvr>
                                        <p:cTn id="12" dur="500"/>
                                        <p:tgtEl>
                                          <p:spTgt spid="8"/>
                                        </p:tgtEl>
                                      </p:cBhvr>
                                    </p:animEffect>
                                  </p:childTnLst>
                                  <p:subTnLst>
                                    <p:audio>
                                      <p:cMediaNode>
                                        <p:cTn display="0" masterRel="sameClick">
                                          <p:stCondLst>
                                            <p:cond evt="begin" delay="0">
                                              <p:tn val="10"/>
                                            </p:cond>
                                          </p:stCondLst>
                                          <p:endCondLst>
                                            <p:cond evt="onStopAudio" delay="0">
                                              <p:tgtEl>
                                                <p:sldTgt/>
                                              </p:tgtEl>
                                            </p:cond>
                                          </p:endCondLst>
                                        </p:cTn>
                                        <p:tgtEl>
                                          <p:sndTgt r:embed="rId4" name="SOUND53.WAV"/>
                                        </p:tgtEl>
                                      </p:cMediaNode>
                                    </p:audio>
                                  </p:subTnLst>
                                </p:cTn>
                              </p:par>
                              <p:par>
                                <p:cTn id="13" presetID="12" presetClass="entr" presetSubtype="4"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slide(fromBottom)">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3" name="Rectangle 5"/>
          <p:cNvSpPr>
            <a:spLocks noChangeArrowheads="1"/>
          </p:cNvSpPr>
          <p:nvPr/>
        </p:nvSpPr>
        <p:spPr bwMode="auto">
          <a:xfrm>
            <a:off x="6083300" y="1285875"/>
            <a:ext cx="2890536"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الفكرة الرئيسية </a:t>
            </a:r>
          </a:p>
        </p:txBody>
      </p:sp>
      <p:sp>
        <p:nvSpPr>
          <p:cNvPr id="10" name="Rectangle 9"/>
          <p:cNvSpPr>
            <a:spLocks noChangeArrowheads="1"/>
          </p:cNvSpPr>
          <p:nvPr/>
        </p:nvSpPr>
        <p:spPr bwMode="auto">
          <a:xfrm rot="-617676">
            <a:off x="1196975" y="4423784"/>
            <a:ext cx="6634163" cy="86793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buFont typeface="Arial" charset="0"/>
              <a:buChar char="•"/>
              <a:tabLst>
                <a:tab pos="685800" algn="l"/>
              </a:tabLst>
              <a:defRPr/>
            </a:pPr>
            <a:r>
              <a:rPr lang="ar-EG" sz="2800" b="1">
                <a:solidFill>
                  <a:srgbClr val="0000CC"/>
                </a:solidFill>
                <a:latin typeface="Tahoma" pitchFamily="34" charset="0"/>
                <a:ea typeface="Tahoma" pitchFamily="34" charset="0"/>
                <a:cs typeface="Tahoma" pitchFamily="34" charset="0"/>
              </a:rPr>
              <a:t>تنتج الفطريات خيوطاً فطرية تكوًّن كتلة شبكية تُسمي الغزل الفطري.</a:t>
            </a:r>
          </a:p>
        </p:txBody>
      </p:sp>
    </p:spTree>
  </p:cSld>
  <p:clrMapOvr>
    <a:masterClrMapping/>
  </p:clrMapOvr>
  <p:transition>
    <p:pull dir="u"/>
    <p:sndAc>
      <p:stSnd>
        <p:snd r:embed="rId2" name="Windows XP Logoff Sound.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edge">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7" name="Rectangle 5"/>
          <p:cNvSpPr>
            <a:spLocks noChangeArrowheads="1"/>
          </p:cNvSpPr>
          <p:nvPr/>
        </p:nvSpPr>
        <p:spPr bwMode="auto">
          <a:xfrm>
            <a:off x="6083300" y="1285875"/>
            <a:ext cx="2890536"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الفكرة الرئيسية </a:t>
            </a:r>
          </a:p>
        </p:txBody>
      </p:sp>
      <p:sp>
        <p:nvSpPr>
          <p:cNvPr id="10" name="Rectangle 9"/>
          <p:cNvSpPr>
            <a:spLocks noChangeArrowheads="1"/>
          </p:cNvSpPr>
          <p:nvPr/>
        </p:nvSpPr>
        <p:spPr bwMode="auto">
          <a:xfrm rot="-617676">
            <a:off x="1595759" y="3228990"/>
            <a:ext cx="6634162" cy="86793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buFont typeface="Arial" charset="0"/>
              <a:buChar char="•"/>
              <a:tabLst>
                <a:tab pos="685800" algn="l"/>
              </a:tabLst>
              <a:defRPr/>
            </a:pPr>
            <a:r>
              <a:rPr lang="ar-EG" sz="2800" b="1" dirty="0">
                <a:solidFill>
                  <a:srgbClr val="0000CC"/>
                </a:solidFill>
                <a:latin typeface="Tahoma" pitchFamily="34" charset="0"/>
                <a:ea typeface="Tahoma" pitchFamily="34" charset="0"/>
                <a:cs typeface="Tahoma" pitchFamily="34" charset="0"/>
              </a:rPr>
              <a:t>هنالك ثلاث طرائق تحصل الفطريات فيها على الغذاء.</a:t>
            </a:r>
          </a:p>
        </p:txBody>
      </p:sp>
    </p:spTree>
  </p:cSld>
  <p:clrMapOvr>
    <a:masterClrMapping/>
  </p:clrMapOvr>
  <p:transition>
    <p:pull dir="u"/>
    <p:sndAc>
      <p:stSnd>
        <p:snd r:embed="rId2" name="Windows XP Logoff Sound.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edge">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1" name="Rectangle 5"/>
          <p:cNvSpPr>
            <a:spLocks noChangeArrowheads="1"/>
          </p:cNvSpPr>
          <p:nvPr/>
        </p:nvSpPr>
        <p:spPr bwMode="auto">
          <a:xfrm>
            <a:off x="6083300" y="1285875"/>
            <a:ext cx="2890536"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الفكرة الرئيسية </a:t>
            </a:r>
          </a:p>
        </p:txBody>
      </p:sp>
      <p:sp>
        <p:nvSpPr>
          <p:cNvPr id="10" name="Rectangle 9"/>
          <p:cNvSpPr>
            <a:spLocks noChangeArrowheads="1"/>
          </p:cNvSpPr>
          <p:nvPr/>
        </p:nvSpPr>
        <p:spPr bwMode="auto">
          <a:xfrm rot="-617676">
            <a:off x="1738635" y="3157551"/>
            <a:ext cx="6634163" cy="86793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buFont typeface="Arial" charset="0"/>
              <a:buChar char="•"/>
              <a:tabLst>
                <a:tab pos="685800" algn="l"/>
              </a:tabLst>
              <a:defRPr/>
            </a:pPr>
            <a:r>
              <a:rPr lang="ar-EG" sz="2800" b="1">
                <a:solidFill>
                  <a:srgbClr val="0000CC"/>
                </a:solidFill>
                <a:latin typeface="Tahoma" pitchFamily="34" charset="0"/>
                <a:ea typeface="Tahoma" pitchFamily="34" charset="0"/>
                <a:cs typeface="Tahoma" pitchFamily="34" charset="0"/>
              </a:rPr>
              <a:t>تتكاثر الفطريات لاجنسيًّا بالتبرعم والتجزؤ وإنتاج الأبواغ. </a:t>
            </a:r>
            <a:endParaRPr lang="en-US" sz="2800" b="1">
              <a:solidFill>
                <a:srgbClr val="0000CC"/>
              </a:solidFill>
              <a:latin typeface="Tahoma" pitchFamily="34" charset="0"/>
              <a:ea typeface="Tahoma" pitchFamily="34" charset="0"/>
              <a:cs typeface="Tahoma" pitchFamily="34" charset="0"/>
            </a:endParaRPr>
          </a:p>
        </p:txBody>
      </p:sp>
    </p:spTree>
  </p:cSld>
  <p:clrMapOvr>
    <a:masterClrMapping/>
  </p:clrMapOvr>
  <p:transition>
    <p:pull dir="u"/>
    <p:sndAc>
      <p:stSnd>
        <p:snd r:embed="rId2" name="Windows XP Logoff Sound.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edge">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5" name="Rectangle 5"/>
          <p:cNvSpPr>
            <a:spLocks noChangeArrowheads="1"/>
          </p:cNvSpPr>
          <p:nvPr/>
        </p:nvSpPr>
        <p:spPr bwMode="auto">
          <a:xfrm>
            <a:off x="2214546" y="1285875"/>
            <a:ext cx="6759290"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الفكرة الرئيسية </a:t>
            </a:r>
          </a:p>
        </p:txBody>
      </p:sp>
      <p:sp>
        <p:nvSpPr>
          <p:cNvPr id="10" name="Rectangle 9"/>
          <p:cNvSpPr>
            <a:spLocks noChangeArrowheads="1"/>
          </p:cNvSpPr>
          <p:nvPr/>
        </p:nvSpPr>
        <p:spPr bwMode="auto">
          <a:xfrm rot="-617676">
            <a:off x="1219200" y="4385116"/>
            <a:ext cx="6634163"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buFont typeface="Arial" charset="0"/>
              <a:buChar char="•"/>
              <a:tabLst>
                <a:tab pos="685800" algn="l"/>
              </a:tabLst>
              <a:defRPr/>
            </a:pPr>
            <a:r>
              <a:rPr lang="ar-EG" sz="2800" b="1">
                <a:solidFill>
                  <a:srgbClr val="0000CC"/>
                </a:solidFill>
                <a:latin typeface="Tahoma" pitchFamily="34" charset="0"/>
                <a:ea typeface="Tahoma" pitchFamily="34" charset="0"/>
                <a:cs typeface="Tahoma" pitchFamily="34" charset="0"/>
              </a:rPr>
              <a:t>تتكاثر معظم الفطريات جنسيًّا.</a:t>
            </a:r>
            <a:endParaRPr lang="en-US" sz="2800" b="1">
              <a:solidFill>
                <a:srgbClr val="0000CC"/>
              </a:solidFill>
              <a:latin typeface="Tahoma" pitchFamily="34" charset="0"/>
              <a:ea typeface="Tahoma" pitchFamily="34" charset="0"/>
              <a:cs typeface="Tahoma" pitchFamily="34" charset="0"/>
            </a:endParaRPr>
          </a:p>
        </p:txBody>
      </p:sp>
    </p:spTree>
  </p:cSld>
  <p:clrMapOvr>
    <a:masterClrMapping/>
  </p:clrMapOvr>
  <p:transition>
    <p:pull dir="u"/>
    <p:sndAc>
      <p:stSnd>
        <p:snd r:embed="rId2" name="Windows XP Logoff Sound.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edge">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rot="-285536">
            <a:off x="2317750" y="666397"/>
            <a:ext cx="4859338"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en-US" sz="2800" b="1">
                <a:solidFill>
                  <a:srgbClr val="0000CC"/>
                </a:solidFill>
                <a:latin typeface="Tahoma" pitchFamily="34" charset="0"/>
                <a:ea typeface="Tahoma" pitchFamily="34" charset="0"/>
                <a:cs typeface="Tahoma" pitchFamily="34" charset="0"/>
              </a:rPr>
              <a:t>2</a:t>
            </a:r>
            <a:r>
              <a:rPr lang="ar-EG" sz="2800" b="1">
                <a:solidFill>
                  <a:srgbClr val="0000CC"/>
                </a:solidFill>
                <a:latin typeface="Tahoma" pitchFamily="34" charset="0"/>
                <a:ea typeface="Tahoma" pitchFamily="34" charset="0"/>
                <a:cs typeface="Tahoma" pitchFamily="34" charset="0"/>
              </a:rPr>
              <a:t>-</a:t>
            </a:r>
            <a:r>
              <a:rPr lang="en-US" sz="2800" b="1">
                <a:solidFill>
                  <a:srgbClr val="0000CC"/>
                </a:solidFill>
                <a:latin typeface="Tahoma" pitchFamily="34" charset="0"/>
                <a:ea typeface="Tahoma" pitchFamily="34" charset="0"/>
                <a:cs typeface="Tahoma" pitchFamily="34" charset="0"/>
              </a:rPr>
              <a:t>5</a:t>
            </a:r>
            <a:r>
              <a:rPr lang="ar-EG" sz="2800" b="1">
                <a:solidFill>
                  <a:srgbClr val="0000CC"/>
                </a:solidFill>
                <a:latin typeface="Tahoma" pitchFamily="34" charset="0"/>
                <a:ea typeface="Tahoma" pitchFamily="34" charset="0"/>
                <a:cs typeface="Tahoma" pitchFamily="34" charset="0"/>
              </a:rPr>
              <a:t> تنوع الفطريات وبيئتها</a:t>
            </a:r>
          </a:p>
        </p:txBody>
      </p:sp>
      <p:sp>
        <p:nvSpPr>
          <p:cNvPr id="5" name="Cube 4"/>
          <p:cNvSpPr/>
          <p:nvPr/>
        </p:nvSpPr>
        <p:spPr>
          <a:xfrm>
            <a:off x="3311525" y="1920875"/>
            <a:ext cx="2214563" cy="638008"/>
          </a:xfrm>
          <a:prstGeom prst="cube">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المفرادات </a:t>
            </a:r>
          </a:p>
        </p:txBody>
      </p:sp>
      <p:sp>
        <p:nvSpPr>
          <p:cNvPr id="7" name="Rectangle 2"/>
          <p:cNvSpPr>
            <a:spLocks noChangeArrowheads="1"/>
          </p:cNvSpPr>
          <p:nvPr/>
        </p:nvSpPr>
        <p:spPr bwMode="auto">
          <a:xfrm rot="-682953">
            <a:off x="3068638" y="3639784"/>
            <a:ext cx="3857625"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الساق الهوائية </a:t>
            </a:r>
          </a:p>
        </p:txBody>
      </p:sp>
      <p:sp>
        <p:nvSpPr>
          <p:cNvPr id="8" name="Rectangle 2"/>
          <p:cNvSpPr>
            <a:spLocks noChangeArrowheads="1"/>
          </p:cNvSpPr>
          <p:nvPr/>
        </p:nvSpPr>
        <p:spPr bwMode="auto">
          <a:xfrm rot="-682953">
            <a:off x="2854325" y="4354159"/>
            <a:ext cx="3857625"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شبه الجذر </a:t>
            </a:r>
          </a:p>
        </p:txBody>
      </p:sp>
      <p:sp>
        <p:nvSpPr>
          <p:cNvPr id="9" name="Rectangle 2"/>
          <p:cNvSpPr>
            <a:spLocks noChangeArrowheads="1"/>
          </p:cNvSpPr>
          <p:nvPr/>
        </p:nvSpPr>
        <p:spPr bwMode="auto">
          <a:xfrm rot="-682953">
            <a:off x="2068513" y="5068534"/>
            <a:ext cx="3857625"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الخلية الجامينية </a:t>
            </a:r>
          </a:p>
        </p:txBody>
      </p:sp>
      <p:sp>
        <p:nvSpPr>
          <p:cNvPr id="10" name="Rectangle 2"/>
          <p:cNvSpPr>
            <a:spLocks noChangeArrowheads="1"/>
          </p:cNvSpPr>
          <p:nvPr/>
        </p:nvSpPr>
        <p:spPr bwMode="auto">
          <a:xfrm rot="-682953">
            <a:off x="1639888" y="5711472"/>
            <a:ext cx="3857625"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حامل الكونيديا </a:t>
            </a:r>
          </a:p>
        </p:txBody>
      </p:sp>
    </p:spTree>
  </p:cSld>
  <p:clrMapOvr>
    <a:masterClrMapping/>
  </p:clrMapOvr>
  <p:transition>
    <p:pull dir="u"/>
    <p:sndAc>
      <p:stSnd>
        <p:snd r:embed="rId2" name="Windows XP Logoff Sound.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ached_gapbonus1.wav"/>
                                        </p:tgtEl>
                                      </p:cMediaNode>
                                    </p:audio>
                                  </p:subTnLst>
                                </p:cTn>
                              </p:par>
                              <p:par>
                                <p:cTn id="9" presetID="26"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down)">
                                      <p:cBhvr>
                                        <p:cTn id="11" dur="145">
                                          <p:stCondLst>
                                            <p:cond delay="0"/>
                                          </p:stCondLst>
                                        </p:cTn>
                                        <p:tgtEl>
                                          <p:spTgt spid="5"/>
                                        </p:tgtEl>
                                      </p:cBhvr>
                                    </p:animEffect>
                                    <p:anim calcmode="lin" valueType="num">
                                      <p:cBhvr>
                                        <p:cTn id="12"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3"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4"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15"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16"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17" dur="7">
                                          <p:stCondLst>
                                            <p:cond delay="163"/>
                                          </p:stCondLst>
                                        </p:cTn>
                                        <p:tgtEl>
                                          <p:spTgt spid="5"/>
                                        </p:tgtEl>
                                      </p:cBhvr>
                                      <p:to x="100000" y="60000"/>
                                    </p:animScale>
                                    <p:animScale>
                                      <p:cBhvr>
                                        <p:cTn id="18" dur="42" decel="50000">
                                          <p:stCondLst>
                                            <p:cond delay="169"/>
                                          </p:stCondLst>
                                        </p:cTn>
                                        <p:tgtEl>
                                          <p:spTgt spid="5"/>
                                        </p:tgtEl>
                                      </p:cBhvr>
                                      <p:to x="100000" y="100000"/>
                                    </p:animScale>
                                    <p:animScale>
                                      <p:cBhvr>
                                        <p:cTn id="19" dur="7">
                                          <p:stCondLst>
                                            <p:cond delay="328"/>
                                          </p:stCondLst>
                                        </p:cTn>
                                        <p:tgtEl>
                                          <p:spTgt spid="5"/>
                                        </p:tgtEl>
                                      </p:cBhvr>
                                      <p:to x="100000" y="80000"/>
                                    </p:animScale>
                                    <p:animScale>
                                      <p:cBhvr>
                                        <p:cTn id="20" dur="42" decel="50000">
                                          <p:stCondLst>
                                            <p:cond delay="335"/>
                                          </p:stCondLst>
                                        </p:cTn>
                                        <p:tgtEl>
                                          <p:spTgt spid="5"/>
                                        </p:tgtEl>
                                      </p:cBhvr>
                                      <p:to x="100000" y="100000"/>
                                    </p:animScale>
                                    <p:animScale>
                                      <p:cBhvr>
                                        <p:cTn id="21" dur="7">
                                          <p:stCondLst>
                                            <p:cond delay="411"/>
                                          </p:stCondLst>
                                        </p:cTn>
                                        <p:tgtEl>
                                          <p:spTgt spid="5"/>
                                        </p:tgtEl>
                                      </p:cBhvr>
                                      <p:to x="100000" y="90000"/>
                                    </p:animScale>
                                    <p:animScale>
                                      <p:cBhvr>
                                        <p:cTn id="22" dur="42" decel="50000">
                                          <p:stCondLst>
                                            <p:cond delay="417"/>
                                          </p:stCondLst>
                                        </p:cTn>
                                        <p:tgtEl>
                                          <p:spTgt spid="5"/>
                                        </p:tgtEl>
                                      </p:cBhvr>
                                      <p:to x="100000" y="100000"/>
                                    </p:animScale>
                                    <p:animScale>
                                      <p:cBhvr>
                                        <p:cTn id="23" dur="7">
                                          <p:stCondLst>
                                            <p:cond delay="452"/>
                                          </p:stCondLst>
                                        </p:cTn>
                                        <p:tgtEl>
                                          <p:spTgt spid="5"/>
                                        </p:tgtEl>
                                      </p:cBhvr>
                                      <p:to x="100000" y="95000"/>
                                    </p:animScale>
                                    <p:animScale>
                                      <p:cBhvr>
                                        <p:cTn id="24" dur="42" decel="50000">
                                          <p:stCondLst>
                                            <p:cond delay="459"/>
                                          </p:stCondLst>
                                        </p:cTn>
                                        <p:tgtEl>
                                          <p:spTgt spid="5"/>
                                        </p:tgtEl>
                                      </p:cBhvr>
                                      <p:to x="100000" y="100000"/>
                                    </p:animScale>
                                  </p:childTnLst>
                                </p:cTn>
                              </p:par>
                              <p:par>
                                <p:cTn id="25" presetID="55"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500" fill="hold"/>
                                        <p:tgtEl>
                                          <p:spTgt spid="7"/>
                                        </p:tgtEl>
                                        <p:attrNameLst>
                                          <p:attrName>ppt_w</p:attrName>
                                        </p:attrNameLst>
                                      </p:cBhvr>
                                      <p:tavLst>
                                        <p:tav tm="0">
                                          <p:val>
                                            <p:strVal val="#ppt_w*0.70"/>
                                          </p:val>
                                        </p:tav>
                                        <p:tav tm="100000">
                                          <p:val>
                                            <p:strVal val="#ppt_w"/>
                                          </p:val>
                                        </p:tav>
                                      </p:tavLst>
                                    </p:anim>
                                    <p:anim calcmode="lin" valueType="num">
                                      <p:cBhvr>
                                        <p:cTn id="28" dur="500" fill="hold"/>
                                        <p:tgtEl>
                                          <p:spTgt spid="7"/>
                                        </p:tgtEl>
                                        <p:attrNameLst>
                                          <p:attrName>ppt_h</p:attrName>
                                        </p:attrNameLst>
                                      </p:cBhvr>
                                      <p:tavLst>
                                        <p:tav tm="0">
                                          <p:val>
                                            <p:strVal val="#ppt_h"/>
                                          </p:val>
                                        </p:tav>
                                        <p:tav tm="100000">
                                          <p:val>
                                            <p:strVal val="#ppt_h"/>
                                          </p:val>
                                        </p:tav>
                                      </p:tavLst>
                                    </p:anim>
                                    <p:animEffect transition="in" filter="fade">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55"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p:cTn id="34" dur="500" fill="hold"/>
                                        <p:tgtEl>
                                          <p:spTgt spid="8"/>
                                        </p:tgtEl>
                                        <p:attrNameLst>
                                          <p:attrName>ppt_w</p:attrName>
                                        </p:attrNameLst>
                                      </p:cBhvr>
                                      <p:tavLst>
                                        <p:tav tm="0">
                                          <p:val>
                                            <p:strVal val="#ppt_w*0.70"/>
                                          </p:val>
                                        </p:tav>
                                        <p:tav tm="100000">
                                          <p:val>
                                            <p:strVal val="#ppt_w"/>
                                          </p:val>
                                        </p:tav>
                                      </p:tavLst>
                                    </p:anim>
                                    <p:anim calcmode="lin" valueType="num">
                                      <p:cBhvr>
                                        <p:cTn id="35" dur="500" fill="hold"/>
                                        <p:tgtEl>
                                          <p:spTgt spid="8"/>
                                        </p:tgtEl>
                                        <p:attrNameLst>
                                          <p:attrName>ppt_h</p:attrName>
                                        </p:attrNameLst>
                                      </p:cBhvr>
                                      <p:tavLst>
                                        <p:tav tm="0">
                                          <p:val>
                                            <p:strVal val="#ppt_h"/>
                                          </p:val>
                                        </p:tav>
                                        <p:tav tm="100000">
                                          <p:val>
                                            <p:strVal val="#ppt_h"/>
                                          </p:val>
                                        </p:tav>
                                      </p:tavLst>
                                    </p:anim>
                                    <p:animEffect transition="in" filter="fade">
                                      <p:cBhvr>
                                        <p:cTn id="36" dur="500"/>
                                        <p:tgtEl>
                                          <p:spTgt spid="8"/>
                                        </p:tgtEl>
                                      </p:cBhvr>
                                    </p:animEffect>
                                  </p:childTnLst>
                                  <p:subTnLst>
                                    <p:audio>
                                      <p:cMediaNode>
                                        <p:cTn display="0" masterRel="sameClick">
                                          <p:stCondLst>
                                            <p:cond evt="begin" delay="0">
                                              <p:tn val="32"/>
                                            </p:cond>
                                          </p:stCondLst>
                                          <p:endCondLst>
                                            <p:cond evt="onStopAudio" delay="0">
                                              <p:tgtEl>
                                                <p:sldTgt/>
                                              </p:tgtEl>
                                            </p:cond>
                                          </p:endCondLst>
                                        </p:cTn>
                                        <p:tgtEl>
                                          <p:sndTgt r:embed="rId4" name="SOUND21.WAV"/>
                                        </p:tgtEl>
                                      </p:cMediaNode>
                                    </p:audio>
                                  </p:subTnLst>
                                </p:cTn>
                              </p:par>
                            </p:childTnLst>
                          </p:cTn>
                        </p:par>
                      </p:childTnLst>
                    </p:cTn>
                  </p:par>
                  <p:par>
                    <p:cTn id="37" fill="hold">
                      <p:stCondLst>
                        <p:cond delay="indefinite"/>
                      </p:stCondLst>
                      <p:childTnLst>
                        <p:par>
                          <p:cTn id="38" fill="hold">
                            <p:stCondLst>
                              <p:cond delay="0"/>
                            </p:stCondLst>
                            <p:childTnLst>
                              <p:par>
                                <p:cTn id="39" presetID="55" presetClass="entr" presetSubtype="0"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p:cTn id="41" dur="500" fill="hold"/>
                                        <p:tgtEl>
                                          <p:spTgt spid="9"/>
                                        </p:tgtEl>
                                        <p:attrNameLst>
                                          <p:attrName>ppt_w</p:attrName>
                                        </p:attrNameLst>
                                      </p:cBhvr>
                                      <p:tavLst>
                                        <p:tav tm="0">
                                          <p:val>
                                            <p:strVal val="#ppt_w*0.70"/>
                                          </p:val>
                                        </p:tav>
                                        <p:tav tm="100000">
                                          <p:val>
                                            <p:strVal val="#ppt_w"/>
                                          </p:val>
                                        </p:tav>
                                      </p:tavLst>
                                    </p:anim>
                                    <p:anim calcmode="lin" valueType="num">
                                      <p:cBhvr>
                                        <p:cTn id="42" dur="500" fill="hold"/>
                                        <p:tgtEl>
                                          <p:spTgt spid="9"/>
                                        </p:tgtEl>
                                        <p:attrNameLst>
                                          <p:attrName>ppt_h</p:attrName>
                                        </p:attrNameLst>
                                      </p:cBhvr>
                                      <p:tavLst>
                                        <p:tav tm="0">
                                          <p:val>
                                            <p:strVal val="#ppt_h"/>
                                          </p:val>
                                        </p:tav>
                                        <p:tav tm="100000">
                                          <p:val>
                                            <p:strVal val="#ppt_h"/>
                                          </p:val>
                                        </p:tav>
                                      </p:tavLst>
                                    </p:anim>
                                    <p:animEffect transition="in" filter="fade">
                                      <p:cBhvr>
                                        <p:cTn id="43" dur="500"/>
                                        <p:tgtEl>
                                          <p:spTgt spid="9"/>
                                        </p:tgtEl>
                                      </p:cBhvr>
                                    </p:animEffect>
                                  </p:childTnLst>
                                  <p:subTnLst>
                                    <p:audio>
                                      <p:cMediaNode>
                                        <p:cTn display="0" masterRel="sameClick">
                                          <p:stCondLst>
                                            <p:cond evt="begin" delay="0">
                                              <p:tn val="39"/>
                                            </p:cond>
                                          </p:stCondLst>
                                          <p:endCondLst>
                                            <p:cond evt="onStopAudio" delay="0">
                                              <p:tgtEl>
                                                <p:sldTgt/>
                                              </p:tgtEl>
                                            </p:cond>
                                          </p:endCondLst>
                                        </p:cTn>
                                        <p:tgtEl>
                                          <p:sndTgt r:embed="rId4" name="SOUND21.WAV"/>
                                        </p:tgtEl>
                                      </p:cMediaNode>
                                    </p:audio>
                                  </p:subTnLst>
                                </p:cTn>
                              </p:par>
                            </p:childTnLst>
                          </p:cTn>
                        </p:par>
                      </p:childTnLst>
                    </p:cTn>
                  </p:par>
                  <p:par>
                    <p:cTn id="44" fill="hold">
                      <p:stCondLst>
                        <p:cond delay="indefinite"/>
                      </p:stCondLst>
                      <p:childTnLst>
                        <p:par>
                          <p:cTn id="45" fill="hold">
                            <p:stCondLst>
                              <p:cond delay="0"/>
                            </p:stCondLst>
                            <p:childTnLst>
                              <p:par>
                                <p:cTn id="46" presetID="55" presetClass="entr" presetSubtype="0" fill="hold" grpId="0" nodeType="clickEffect">
                                  <p:stCondLst>
                                    <p:cond delay="0"/>
                                  </p:stCondLst>
                                  <p:childTnLst>
                                    <p:set>
                                      <p:cBhvr>
                                        <p:cTn id="47" dur="1" fill="hold">
                                          <p:stCondLst>
                                            <p:cond delay="0"/>
                                          </p:stCondLst>
                                        </p:cTn>
                                        <p:tgtEl>
                                          <p:spTgt spid="10"/>
                                        </p:tgtEl>
                                        <p:attrNameLst>
                                          <p:attrName>style.visibility</p:attrName>
                                        </p:attrNameLst>
                                      </p:cBhvr>
                                      <p:to>
                                        <p:strVal val="visible"/>
                                      </p:to>
                                    </p:set>
                                    <p:anim calcmode="lin" valueType="num">
                                      <p:cBhvr>
                                        <p:cTn id="48" dur="500" fill="hold"/>
                                        <p:tgtEl>
                                          <p:spTgt spid="10"/>
                                        </p:tgtEl>
                                        <p:attrNameLst>
                                          <p:attrName>ppt_w</p:attrName>
                                        </p:attrNameLst>
                                      </p:cBhvr>
                                      <p:tavLst>
                                        <p:tav tm="0">
                                          <p:val>
                                            <p:strVal val="#ppt_w*0.70"/>
                                          </p:val>
                                        </p:tav>
                                        <p:tav tm="100000">
                                          <p:val>
                                            <p:strVal val="#ppt_w"/>
                                          </p:val>
                                        </p:tav>
                                      </p:tavLst>
                                    </p:anim>
                                    <p:anim calcmode="lin" valueType="num">
                                      <p:cBhvr>
                                        <p:cTn id="49" dur="500" fill="hold"/>
                                        <p:tgtEl>
                                          <p:spTgt spid="10"/>
                                        </p:tgtEl>
                                        <p:attrNameLst>
                                          <p:attrName>ppt_h</p:attrName>
                                        </p:attrNameLst>
                                      </p:cBhvr>
                                      <p:tavLst>
                                        <p:tav tm="0">
                                          <p:val>
                                            <p:strVal val="#ppt_h"/>
                                          </p:val>
                                        </p:tav>
                                        <p:tav tm="100000">
                                          <p:val>
                                            <p:strVal val="#ppt_h"/>
                                          </p:val>
                                        </p:tav>
                                      </p:tavLst>
                                    </p:anim>
                                    <p:animEffect transition="in" filter="fade">
                                      <p:cBhvr>
                                        <p:cTn id="50" dur="500"/>
                                        <p:tgtEl>
                                          <p:spTgt spid="10"/>
                                        </p:tgtEl>
                                      </p:cBhvr>
                                    </p:animEffect>
                                  </p:childTnLst>
                                  <p:subTnLst>
                                    <p:audio>
                                      <p:cMediaNode>
                                        <p:cTn display="0" masterRel="sameClick">
                                          <p:stCondLst>
                                            <p:cond evt="begin" delay="0">
                                              <p:tn val="46"/>
                                            </p:cond>
                                          </p:stCondLst>
                                          <p:endCondLst>
                                            <p:cond evt="onStopAudio" delay="0">
                                              <p:tgtEl>
                                                <p:sldTgt/>
                                              </p:tgtEl>
                                            </p:cond>
                                          </p:endCondLst>
                                        </p:cTn>
                                        <p:tgtEl>
                                          <p:sndTgt r:embed="rId4" name="SOUND21.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7" grpId="0"/>
      <p:bldP spid="8" grpId="0"/>
      <p:bldP spid="9"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Flowchart: Process 4"/>
          <p:cNvSpPr>
            <a:spLocks noChangeArrowheads="1"/>
          </p:cNvSpPr>
          <p:nvPr/>
        </p:nvSpPr>
        <p:spPr bwMode="auto">
          <a:xfrm rot="463333">
            <a:off x="3048000" y="1932428"/>
            <a:ext cx="4292600" cy="480131"/>
          </a:xfrm>
          <a:prstGeom prst="flowChart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إثراء علمى</a:t>
            </a:r>
          </a:p>
        </p:txBody>
      </p:sp>
      <p:sp>
        <p:nvSpPr>
          <p:cNvPr id="7" name="Cloud 6"/>
          <p:cNvSpPr>
            <a:spLocks noChangeArrowheads="1"/>
          </p:cNvSpPr>
          <p:nvPr/>
        </p:nvSpPr>
        <p:spPr bwMode="auto">
          <a:xfrm>
            <a:off x="1643042" y="3500438"/>
            <a:ext cx="6024406" cy="1911525"/>
          </a:xfrm>
          <a:prstGeom prst="cloud">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الأحياء والمجمتع</a:t>
            </a:r>
            <a:r>
              <a:rPr lang="en-US" sz="2800" b="1">
                <a:solidFill>
                  <a:srgbClr val="0000CC"/>
                </a:solidFill>
                <a:latin typeface="Tahoma" pitchFamily="34" charset="0"/>
                <a:ea typeface="Tahoma" pitchFamily="34" charset="0"/>
                <a:cs typeface="Tahoma" pitchFamily="34" charset="0"/>
              </a:rPr>
              <a:t>Biology &amp; Society</a:t>
            </a:r>
            <a:endParaRPr lang="ar-EG" sz="2800" b="1">
              <a:solidFill>
                <a:srgbClr val="0000CC"/>
              </a:solidFill>
              <a:latin typeface="Tahoma" pitchFamily="34" charset="0"/>
              <a:ea typeface="Tahoma" pitchFamily="34" charset="0"/>
              <a:cs typeface="Tahoma" pitchFamily="34" charset="0"/>
            </a:endParaRPr>
          </a:p>
        </p:txBody>
      </p:sp>
    </p:spTree>
  </p:cSld>
  <p:clrMapOvr>
    <a:masterClrMapping/>
  </p:clrMapOvr>
  <p:transition>
    <p:pull dir="u"/>
    <p:sndAc>
      <p:stSnd>
        <p:snd r:embed="rId2" name="Windows XP Logoff Sound.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ppt_x</p:attrName>
                                        </p:attrNameLst>
                                      </p:cBhvr>
                                      <p:tavLst>
                                        <p:tav tm="0">
                                          <p:val>
                                            <p:strVal val="#ppt_x"/>
                                          </p:val>
                                        </p:tav>
                                        <p:tav tm="100000">
                                          <p:val>
                                            <p:strVal val="#ppt_x"/>
                                          </p:val>
                                        </p:tav>
                                      </p:tavLst>
                                    </p:anim>
                                    <p:anim calcmode="lin" valueType="num">
                                      <p:cBhvr>
                                        <p:cTn id="9" dur="2000" fill="hold"/>
                                        <p:tgtEl>
                                          <p:spTgt spid="5"/>
                                        </p:tgtEl>
                                        <p:attrNameLst>
                                          <p:attrName>ppt_y</p:attrName>
                                        </p:attrNameLst>
                                      </p:cBhvr>
                                      <p:tavLst>
                                        <p:tav tm="0">
                                          <p:val>
                                            <p:strVal val="#ppt_y+.1"/>
                                          </p:val>
                                        </p:tav>
                                        <p:tav tm="100000">
                                          <p:val>
                                            <p:strVal val="#ppt_y"/>
                                          </p:val>
                                        </p:tav>
                                      </p:tavLst>
                                    </p:anim>
                                  </p:childTnLst>
                                </p:cTn>
                              </p:par>
                              <p:par>
                                <p:cTn id="10" presetID="16" presetClass="entr" presetSubtype="26"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3" name="Rectangle 2"/>
          <p:cNvSpPr>
            <a:spLocks noChangeArrowheads="1"/>
          </p:cNvSpPr>
          <p:nvPr/>
        </p:nvSpPr>
        <p:spPr bwMode="auto">
          <a:xfrm rot="-285536">
            <a:off x="2317750" y="666397"/>
            <a:ext cx="4859338"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en-US" sz="2800" b="1">
                <a:solidFill>
                  <a:srgbClr val="0000CC"/>
                </a:solidFill>
                <a:latin typeface="Tahoma" pitchFamily="34" charset="0"/>
                <a:ea typeface="Tahoma" pitchFamily="34" charset="0"/>
                <a:cs typeface="Tahoma" pitchFamily="34" charset="0"/>
              </a:rPr>
              <a:t>2</a:t>
            </a:r>
            <a:r>
              <a:rPr lang="ar-EG" sz="2800" b="1">
                <a:solidFill>
                  <a:srgbClr val="0000CC"/>
                </a:solidFill>
                <a:latin typeface="Tahoma" pitchFamily="34" charset="0"/>
                <a:ea typeface="Tahoma" pitchFamily="34" charset="0"/>
                <a:cs typeface="Tahoma" pitchFamily="34" charset="0"/>
              </a:rPr>
              <a:t>-</a:t>
            </a:r>
            <a:r>
              <a:rPr lang="en-US" sz="2800" b="1">
                <a:solidFill>
                  <a:srgbClr val="0000CC"/>
                </a:solidFill>
                <a:latin typeface="Tahoma" pitchFamily="34" charset="0"/>
                <a:ea typeface="Tahoma" pitchFamily="34" charset="0"/>
                <a:cs typeface="Tahoma" pitchFamily="34" charset="0"/>
              </a:rPr>
              <a:t>5</a:t>
            </a:r>
            <a:r>
              <a:rPr lang="ar-EG" sz="2800" b="1">
                <a:solidFill>
                  <a:srgbClr val="0000CC"/>
                </a:solidFill>
                <a:latin typeface="Tahoma" pitchFamily="34" charset="0"/>
                <a:ea typeface="Tahoma" pitchFamily="34" charset="0"/>
                <a:cs typeface="Tahoma" pitchFamily="34" charset="0"/>
              </a:rPr>
              <a:t> تنوع الفطريات وبيئتها</a:t>
            </a:r>
          </a:p>
        </p:txBody>
      </p:sp>
      <p:sp>
        <p:nvSpPr>
          <p:cNvPr id="5" name="Cube 4"/>
          <p:cNvSpPr/>
          <p:nvPr/>
        </p:nvSpPr>
        <p:spPr>
          <a:xfrm>
            <a:off x="3311525" y="1920875"/>
            <a:ext cx="2214563" cy="638008"/>
          </a:xfrm>
          <a:prstGeom prst="cube">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المفرادات </a:t>
            </a:r>
          </a:p>
        </p:txBody>
      </p:sp>
      <p:sp>
        <p:nvSpPr>
          <p:cNvPr id="7" name="Rectangle 2"/>
          <p:cNvSpPr>
            <a:spLocks noChangeArrowheads="1"/>
          </p:cNvSpPr>
          <p:nvPr/>
        </p:nvSpPr>
        <p:spPr bwMode="auto">
          <a:xfrm rot="-682953">
            <a:off x="3068638" y="3639784"/>
            <a:ext cx="3857625"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الكيس الثمري </a:t>
            </a:r>
          </a:p>
        </p:txBody>
      </p:sp>
      <p:sp>
        <p:nvSpPr>
          <p:cNvPr id="8" name="Rectangle 2"/>
          <p:cNvSpPr>
            <a:spLocks noChangeArrowheads="1"/>
          </p:cNvSpPr>
          <p:nvPr/>
        </p:nvSpPr>
        <p:spPr bwMode="auto">
          <a:xfrm rot="-682953">
            <a:off x="2854325" y="4354159"/>
            <a:ext cx="3857625"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 الكيس</a:t>
            </a:r>
          </a:p>
        </p:txBody>
      </p:sp>
      <p:sp>
        <p:nvSpPr>
          <p:cNvPr id="9" name="Rectangle 2"/>
          <p:cNvSpPr>
            <a:spLocks noChangeArrowheads="1"/>
          </p:cNvSpPr>
          <p:nvPr/>
        </p:nvSpPr>
        <p:spPr bwMode="auto">
          <a:xfrm rot="-682953">
            <a:off x="2068513" y="5068534"/>
            <a:ext cx="3857625"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البوغ الكيسي</a:t>
            </a:r>
          </a:p>
        </p:txBody>
      </p:sp>
      <p:sp>
        <p:nvSpPr>
          <p:cNvPr id="10" name="Rectangle 2"/>
          <p:cNvSpPr>
            <a:spLocks noChangeArrowheads="1"/>
          </p:cNvSpPr>
          <p:nvPr/>
        </p:nvSpPr>
        <p:spPr bwMode="auto">
          <a:xfrm rot="-682953">
            <a:off x="1639888" y="5711472"/>
            <a:ext cx="3857625"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الثمرة الدعامية </a:t>
            </a:r>
          </a:p>
        </p:txBody>
      </p:sp>
    </p:spTree>
  </p:cSld>
  <p:clrMapOvr>
    <a:masterClrMapping/>
  </p:clrMapOvr>
  <p:transition>
    <p:pull dir="u"/>
    <p:sndAc>
      <p:stSnd>
        <p:snd r:embed="rId2" name="Windows XP Logoff Sound.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strVal val="#ppt_w*0.70"/>
                                          </p:val>
                                        </p:tav>
                                        <p:tav tm="100000">
                                          <p:val>
                                            <p:strVal val="#ppt_w"/>
                                          </p:val>
                                        </p:tav>
                                      </p:tavLst>
                                    </p:anim>
                                    <p:anim calcmode="lin" valueType="num">
                                      <p:cBhvr>
                                        <p:cTn id="8" dur="500" fill="hold"/>
                                        <p:tgtEl>
                                          <p:spTgt spid="7"/>
                                        </p:tgtEl>
                                        <p:attrNameLst>
                                          <p:attrName>ppt_h</p:attrName>
                                        </p:attrNameLst>
                                      </p:cBhvr>
                                      <p:tavLst>
                                        <p:tav tm="0">
                                          <p:val>
                                            <p:strVal val="#ppt_h"/>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strVal val="#ppt_w*0.70"/>
                                          </p:val>
                                        </p:tav>
                                        <p:tav tm="100000">
                                          <p:val>
                                            <p:strVal val="#ppt_w"/>
                                          </p:val>
                                        </p:tav>
                                      </p:tavLst>
                                    </p:anim>
                                    <p:anim calcmode="lin" valueType="num">
                                      <p:cBhvr>
                                        <p:cTn id="15" dur="500" fill="hold"/>
                                        <p:tgtEl>
                                          <p:spTgt spid="8"/>
                                        </p:tgtEl>
                                        <p:attrNameLst>
                                          <p:attrName>ppt_h</p:attrName>
                                        </p:attrNameLst>
                                      </p:cBhvr>
                                      <p:tavLst>
                                        <p:tav tm="0">
                                          <p:val>
                                            <p:strVal val="#ppt_h"/>
                                          </p:val>
                                        </p:tav>
                                        <p:tav tm="100000">
                                          <p:val>
                                            <p:strVal val="#ppt_h"/>
                                          </p:val>
                                        </p:tav>
                                      </p:tavLst>
                                    </p:anim>
                                    <p:animEffect transition="in" filter="fade">
                                      <p:cBhvr>
                                        <p:cTn id="16" dur="500"/>
                                        <p:tgtEl>
                                          <p:spTgt spid="8"/>
                                        </p:tgtEl>
                                      </p:cBhvr>
                                    </p:animEffect>
                                  </p:childTnLst>
                                  <p:subTnLst>
                                    <p:audio>
                                      <p:cMediaNode>
                                        <p:cTn display="0" masterRel="sameClick">
                                          <p:stCondLst>
                                            <p:cond evt="begin" delay="0">
                                              <p:tn val="12"/>
                                            </p:cond>
                                          </p:stCondLst>
                                          <p:endCondLst>
                                            <p:cond evt="onStopAudio" delay="0">
                                              <p:tgtEl>
                                                <p:sldTgt/>
                                              </p:tgtEl>
                                            </p:cond>
                                          </p:endCondLst>
                                        </p:cTn>
                                        <p:tgtEl>
                                          <p:sndTgt r:embed="rId3" name="SOUND21.WAV"/>
                                        </p:tgtEl>
                                      </p:cMediaNode>
                                    </p:audio>
                                  </p:sub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strVal val="#ppt_w*0.70"/>
                                          </p:val>
                                        </p:tav>
                                        <p:tav tm="100000">
                                          <p:val>
                                            <p:strVal val="#ppt_w"/>
                                          </p:val>
                                        </p:tav>
                                      </p:tavLst>
                                    </p:anim>
                                    <p:anim calcmode="lin" valueType="num">
                                      <p:cBhvr>
                                        <p:cTn id="22" dur="500" fill="hold"/>
                                        <p:tgtEl>
                                          <p:spTgt spid="9"/>
                                        </p:tgtEl>
                                        <p:attrNameLst>
                                          <p:attrName>ppt_h</p:attrName>
                                        </p:attrNameLst>
                                      </p:cBhvr>
                                      <p:tavLst>
                                        <p:tav tm="0">
                                          <p:val>
                                            <p:strVal val="#ppt_h"/>
                                          </p:val>
                                        </p:tav>
                                        <p:tav tm="100000">
                                          <p:val>
                                            <p:strVal val="#ppt_h"/>
                                          </p:val>
                                        </p:tav>
                                      </p:tavLst>
                                    </p:anim>
                                    <p:animEffect transition="in" filter="fade">
                                      <p:cBhvr>
                                        <p:cTn id="23" dur="500"/>
                                        <p:tgtEl>
                                          <p:spTgt spid="9"/>
                                        </p:tgtEl>
                                      </p:cBhvr>
                                    </p:animEffect>
                                  </p:childTnLst>
                                  <p:subTnLst>
                                    <p:audio>
                                      <p:cMediaNode>
                                        <p:cTn display="0" masterRel="sameClick">
                                          <p:stCondLst>
                                            <p:cond evt="begin" delay="0">
                                              <p:tn val="19"/>
                                            </p:cond>
                                          </p:stCondLst>
                                          <p:endCondLst>
                                            <p:cond evt="onStopAudio" delay="0">
                                              <p:tgtEl>
                                                <p:sldTgt/>
                                              </p:tgtEl>
                                            </p:cond>
                                          </p:endCondLst>
                                        </p:cTn>
                                        <p:tgtEl>
                                          <p:sndTgt r:embed="rId3" name="SOUND21.WAV"/>
                                        </p:tgtEl>
                                      </p:cMediaNode>
                                    </p:audio>
                                  </p:sub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p:cTn id="28" dur="500" fill="hold"/>
                                        <p:tgtEl>
                                          <p:spTgt spid="10"/>
                                        </p:tgtEl>
                                        <p:attrNameLst>
                                          <p:attrName>ppt_w</p:attrName>
                                        </p:attrNameLst>
                                      </p:cBhvr>
                                      <p:tavLst>
                                        <p:tav tm="0">
                                          <p:val>
                                            <p:strVal val="#ppt_w*0.70"/>
                                          </p:val>
                                        </p:tav>
                                        <p:tav tm="100000">
                                          <p:val>
                                            <p:strVal val="#ppt_w"/>
                                          </p:val>
                                        </p:tav>
                                      </p:tavLst>
                                    </p:anim>
                                    <p:anim calcmode="lin" valueType="num">
                                      <p:cBhvr>
                                        <p:cTn id="29" dur="500" fill="hold"/>
                                        <p:tgtEl>
                                          <p:spTgt spid="10"/>
                                        </p:tgtEl>
                                        <p:attrNameLst>
                                          <p:attrName>ppt_h</p:attrName>
                                        </p:attrNameLst>
                                      </p:cBhvr>
                                      <p:tavLst>
                                        <p:tav tm="0">
                                          <p:val>
                                            <p:strVal val="#ppt_h"/>
                                          </p:val>
                                        </p:tav>
                                        <p:tav tm="100000">
                                          <p:val>
                                            <p:strVal val="#ppt_h"/>
                                          </p:val>
                                        </p:tav>
                                      </p:tavLst>
                                    </p:anim>
                                    <p:animEffect transition="in" filter="fade">
                                      <p:cBhvr>
                                        <p:cTn id="30" dur="500"/>
                                        <p:tgtEl>
                                          <p:spTgt spid="10"/>
                                        </p:tgtEl>
                                      </p:cBhvr>
                                    </p:animEffect>
                                  </p:childTnLst>
                                  <p:subTnLst>
                                    <p:audio>
                                      <p:cMediaNode>
                                        <p:cTn display="0" masterRel="sameClick">
                                          <p:stCondLst>
                                            <p:cond evt="begin" delay="0">
                                              <p:tn val="26"/>
                                            </p:cond>
                                          </p:stCondLst>
                                          <p:endCondLst>
                                            <p:cond evt="onStopAudio" delay="0">
                                              <p:tgtEl>
                                                <p:sldTgt/>
                                              </p:tgtEl>
                                            </p:cond>
                                          </p:endCondLst>
                                        </p:cTn>
                                        <p:tgtEl>
                                          <p:sndTgt r:embed="rId3" name="SOUND21.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7" name="Rectangle 2"/>
          <p:cNvSpPr>
            <a:spLocks noChangeArrowheads="1"/>
          </p:cNvSpPr>
          <p:nvPr/>
        </p:nvSpPr>
        <p:spPr bwMode="auto">
          <a:xfrm rot="-285536">
            <a:off x="2317750" y="666397"/>
            <a:ext cx="4859338"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en-US" sz="2800" b="1">
                <a:solidFill>
                  <a:srgbClr val="0000CC"/>
                </a:solidFill>
                <a:latin typeface="Tahoma" pitchFamily="34" charset="0"/>
                <a:ea typeface="Tahoma" pitchFamily="34" charset="0"/>
                <a:cs typeface="Tahoma" pitchFamily="34" charset="0"/>
              </a:rPr>
              <a:t>2</a:t>
            </a:r>
            <a:r>
              <a:rPr lang="ar-EG" sz="2800" b="1">
                <a:solidFill>
                  <a:srgbClr val="0000CC"/>
                </a:solidFill>
                <a:latin typeface="Tahoma" pitchFamily="34" charset="0"/>
                <a:ea typeface="Tahoma" pitchFamily="34" charset="0"/>
                <a:cs typeface="Tahoma" pitchFamily="34" charset="0"/>
              </a:rPr>
              <a:t>-</a:t>
            </a:r>
            <a:r>
              <a:rPr lang="en-US" sz="2800" b="1">
                <a:solidFill>
                  <a:srgbClr val="0000CC"/>
                </a:solidFill>
                <a:latin typeface="Tahoma" pitchFamily="34" charset="0"/>
                <a:ea typeface="Tahoma" pitchFamily="34" charset="0"/>
                <a:cs typeface="Tahoma" pitchFamily="34" charset="0"/>
              </a:rPr>
              <a:t>5</a:t>
            </a:r>
            <a:r>
              <a:rPr lang="ar-EG" sz="2800" b="1">
                <a:solidFill>
                  <a:srgbClr val="0000CC"/>
                </a:solidFill>
                <a:latin typeface="Tahoma" pitchFamily="34" charset="0"/>
                <a:ea typeface="Tahoma" pitchFamily="34" charset="0"/>
                <a:cs typeface="Tahoma" pitchFamily="34" charset="0"/>
              </a:rPr>
              <a:t> تنوع الفطريات وبيئتها</a:t>
            </a:r>
          </a:p>
        </p:txBody>
      </p:sp>
      <p:sp>
        <p:nvSpPr>
          <p:cNvPr id="5" name="Cube 4"/>
          <p:cNvSpPr/>
          <p:nvPr/>
        </p:nvSpPr>
        <p:spPr>
          <a:xfrm>
            <a:off x="3311525" y="1920875"/>
            <a:ext cx="2214563" cy="638008"/>
          </a:xfrm>
          <a:prstGeom prst="cube">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المفرادات </a:t>
            </a:r>
          </a:p>
        </p:txBody>
      </p:sp>
      <p:sp>
        <p:nvSpPr>
          <p:cNvPr id="7" name="Rectangle 2"/>
          <p:cNvSpPr>
            <a:spLocks noChangeArrowheads="1"/>
          </p:cNvSpPr>
          <p:nvPr/>
        </p:nvSpPr>
        <p:spPr bwMode="auto">
          <a:xfrm rot="-682953">
            <a:off x="3068638" y="3639784"/>
            <a:ext cx="3857625"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حامل الأبواغ الدعامية</a:t>
            </a:r>
          </a:p>
        </p:txBody>
      </p:sp>
      <p:sp>
        <p:nvSpPr>
          <p:cNvPr id="8" name="Rectangle 2"/>
          <p:cNvSpPr>
            <a:spLocks noChangeArrowheads="1"/>
          </p:cNvSpPr>
          <p:nvPr/>
        </p:nvSpPr>
        <p:spPr bwMode="auto">
          <a:xfrm rot="-682953">
            <a:off x="2854325" y="4354159"/>
            <a:ext cx="3857625"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البوغ الدعامي </a:t>
            </a:r>
          </a:p>
        </p:txBody>
      </p:sp>
      <p:sp>
        <p:nvSpPr>
          <p:cNvPr id="9" name="Rectangle 2"/>
          <p:cNvSpPr>
            <a:spLocks noChangeArrowheads="1"/>
          </p:cNvSpPr>
          <p:nvPr/>
        </p:nvSpPr>
        <p:spPr bwMode="auto">
          <a:xfrm rot="-682953">
            <a:off x="2068513" y="5068534"/>
            <a:ext cx="3857625"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الأشنات </a:t>
            </a:r>
          </a:p>
        </p:txBody>
      </p:sp>
      <p:sp>
        <p:nvSpPr>
          <p:cNvPr id="10" name="Rectangle 2"/>
          <p:cNvSpPr>
            <a:spLocks noChangeArrowheads="1"/>
          </p:cNvSpPr>
          <p:nvPr/>
        </p:nvSpPr>
        <p:spPr bwMode="auto">
          <a:xfrm rot="-682953">
            <a:off x="1639888" y="5711472"/>
            <a:ext cx="3857625"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المؤشر الحيوي. </a:t>
            </a:r>
          </a:p>
        </p:txBody>
      </p:sp>
    </p:spTree>
  </p:cSld>
  <p:clrMapOvr>
    <a:masterClrMapping/>
  </p:clrMapOvr>
  <p:transition>
    <p:pull dir="u"/>
    <p:sndAc>
      <p:stSnd>
        <p:snd r:embed="rId2" name="Windows XP Logoff Sound.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strVal val="#ppt_w*0.70"/>
                                          </p:val>
                                        </p:tav>
                                        <p:tav tm="100000">
                                          <p:val>
                                            <p:strVal val="#ppt_w"/>
                                          </p:val>
                                        </p:tav>
                                      </p:tavLst>
                                    </p:anim>
                                    <p:anim calcmode="lin" valueType="num">
                                      <p:cBhvr>
                                        <p:cTn id="8" dur="500" fill="hold"/>
                                        <p:tgtEl>
                                          <p:spTgt spid="7"/>
                                        </p:tgtEl>
                                        <p:attrNameLst>
                                          <p:attrName>ppt_h</p:attrName>
                                        </p:attrNameLst>
                                      </p:cBhvr>
                                      <p:tavLst>
                                        <p:tav tm="0">
                                          <p:val>
                                            <p:strVal val="#ppt_h"/>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strVal val="#ppt_w*0.70"/>
                                          </p:val>
                                        </p:tav>
                                        <p:tav tm="100000">
                                          <p:val>
                                            <p:strVal val="#ppt_w"/>
                                          </p:val>
                                        </p:tav>
                                      </p:tavLst>
                                    </p:anim>
                                    <p:anim calcmode="lin" valueType="num">
                                      <p:cBhvr>
                                        <p:cTn id="15" dur="500" fill="hold"/>
                                        <p:tgtEl>
                                          <p:spTgt spid="8"/>
                                        </p:tgtEl>
                                        <p:attrNameLst>
                                          <p:attrName>ppt_h</p:attrName>
                                        </p:attrNameLst>
                                      </p:cBhvr>
                                      <p:tavLst>
                                        <p:tav tm="0">
                                          <p:val>
                                            <p:strVal val="#ppt_h"/>
                                          </p:val>
                                        </p:tav>
                                        <p:tav tm="100000">
                                          <p:val>
                                            <p:strVal val="#ppt_h"/>
                                          </p:val>
                                        </p:tav>
                                      </p:tavLst>
                                    </p:anim>
                                    <p:animEffect transition="in" filter="fade">
                                      <p:cBhvr>
                                        <p:cTn id="16" dur="500"/>
                                        <p:tgtEl>
                                          <p:spTgt spid="8"/>
                                        </p:tgtEl>
                                      </p:cBhvr>
                                    </p:animEffect>
                                  </p:childTnLst>
                                  <p:subTnLst>
                                    <p:audio>
                                      <p:cMediaNode>
                                        <p:cTn display="0" masterRel="sameClick">
                                          <p:stCondLst>
                                            <p:cond evt="begin" delay="0">
                                              <p:tn val="12"/>
                                            </p:cond>
                                          </p:stCondLst>
                                          <p:endCondLst>
                                            <p:cond evt="onStopAudio" delay="0">
                                              <p:tgtEl>
                                                <p:sldTgt/>
                                              </p:tgtEl>
                                            </p:cond>
                                          </p:endCondLst>
                                        </p:cTn>
                                        <p:tgtEl>
                                          <p:sndTgt r:embed="rId3" name="SOUND21.WAV"/>
                                        </p:tgtEl>
                                      </p:cMediaNode>
                                    </p:audio>
                                  </p:sub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strVal val="#ppt_w*0.70"/>
                                          </p:val>
                                        </p:tav>
                                        <p:tav tm="100000">
                                          <p:val>
                                            <p:strVal val="#ppt_w"/>
                                          </p:val>
                                        </p:tav>
                                      </p:tavLst>
                                    </p:anim>
                                    <p:anim calcmode="lin" valueType="num">
                                      <p:cBhvr>
                                        <p:cTn id="22" dur="500" fill="hold"/>
                                        <p:tgtEl>
                                          <p:spTgt spid="9"/>
                                        </p:tgtEl>
                                        <p:attrNameLst>
                                          <p:attrName>ppt_h</p:attrName>
                                        </p:attrNameLst>
                                      </p:cBhvr>
                                      <p:tavLst>
                                        <p:tav tm="0">
                                          <p:val>
                                            <p:strVal val="#ppt_h"/>
                                          </p:val>
                                        </p:tav>
                                        <p:tav tm="100000">
                                          <p:val>
                                            <p:strVal val="#ppt_h"/>
                                          </p:val>
                                        </p:tav>
                                      </p:tavLst>
                                    </p:anim>
                                    <p:animEffect transition="in" filter="fade">
                                      <p:cBhvr>
                                        <p:cTn id="23" dur="500"/>
                                        <p:tgtEl>
                                          <p:spTgt spid="9"/>
                                        </p:tgtEl>
                                      </p:cBhvr>
                                    </p:animEffect>
                                  </p:childTnLst>
                                  <p:subTnLst>
                                    <p:audio>
                                      <p:cMediaNode>
                                        <p:cTn display="0" masterRel="sameClick">
                                          <p:stCondLst>
                                            <p:cond evt="begin" delay="0">
                                              <p:tn val="19"/>
                                            </p:cond>
                                          </p:stCondLst>
                                          <p:endCondLst>
                                            <p:cond evt="onStopAudio" delay="0">
                                              <p:tgtEl>
                                                <p:sldTgt/>
                                              </p:tgtEl>
                                            </p:cond>
                                          </p:endCondLst>
                                        </p:cTn>
                                        <p:tgtEl>
                                          <p:sndTgt r:embed="rId3" name="SOUND21.WAV"/>
                                        </p:tgtEl>
                                      </p:cMediaNode>
                                    </p:audio>
                                  </p:sub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p:cTn id="28" dur="500" fill="hold"/>
                                        <p:tgtEl>
                                          <p:spTgt spid="10"/>
                                        </p:tgtEl>
                                        <p:attrNameLst>
                                          <p:attrName>ppt_w</p:attrName>
                                        </p:attrNameLst>
                                      </p:cBhvr>
                                      <p:tavLst>
                                        <p:tav tm="0">
                                          <p:val>
                                            <p:strVal val="#ppt_w*0.70"/>
                                          </p:val>
                                        </p:tav>
                                        <p:tav tm="100000">
                                          <p:val>
                                            <p:strVal val="#ppt_w"/>
                                          </p:val>
                                        </p:tav>
                                      </p:tavLst>
                                    </p:anim>
                                    <p:anim calcmode="lin" valueType="num">
                                      <p:cBhvr>
                                        <p:cTn id="29" dur="500" fill="hold"/>
                                        <p:tgtEl>
                                          <p:spTgt spid="10"/>
                                        </p:tgtEl>
                                        <p:attrNameLst>
                                          <p:attrName>ppt_h</p:attrName>
                                        </p:attrNameLst>
                                      </p:cBhvr>
                                      <p:tavLst>
                                        <p:tav tm="0">
                                          <p:val>
                                            <p:strVal val="#ppt_h"/>
                                          </p:val>
                                        </p:tav>
                                        <p:tav tm="100000">
                                          <p:val>
                                            <p:strVal val="#ppt_h"/>
                                          </p:val>
                                        </p:tav>
                                      </p:tavLst>
                                    </p:anim>
                                    <p:animEffect transition="in" filter="fade">
                                      <p:cBhvr>
                                        <p:cTn id="30" dur="500"/>
                                        <p:tgtEl>
                                          <p:spTgt spid="10"/>
                                        </p:tgtEl>
                                      </p:cBhvr>
                                    </p:animEffect>
                                  </p:childTnLst>
                                  <p:subTnLst>
                                    <p:audio>
                                      <p:cMediaNode>
                                        <p:cTn display="0" masterRel="sameClick">
                                          <p:stCondLst>
                                            <p:cond evt="begin" delay="0">
                                              <p:tn val="26"/>
                                            </p:cond>
                                          </p:stCondLst>
                                          <p:endCondLst>
                                            <p:cond evt="onStopAudio" delay="0">
                                              <p:tgtEl>
                                                <p:sldTgt/>
                                              </p:tgtEl>
                                            </p:cond>
                                          </p:endCondLst>
                                        </p:cTn>
                                        <p:tgtEl>
                                          <p:sndTgt r:embed="rId3" name="SOUND21.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5000628" y="2071678"/>
            <a:ext cx="2890536"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الفكرة الرئيسية </a:t>
            </a:r>
          </a:p>
        </p:txBody>
      </p:sp>
      <p:pic>
        <p:nvPicPr>
          <p:cNvPr id="4" name="Picture 3" descr="BCKLC157.WMF"/>
          <p:cNvPicPr>
            <a:picLocks noChangeAspect="1"/>
          </p:cNvPicPr>
          <p:nvPr/>
        </p:nvPicPr>
        <p:blipFill>
          <a:blip r:embed="rId5"/>
          <a:srcRect/>
          <a:stretch>
            <a:fillRect/>
          </a:stretch>
        </p:blipFill>
        <p:spPr bwMode="auto">
          <a:xfrm>
            <a:off x="1000125" y="2781300"/>
            <a:ext cx="7143750" cy="2447925"/>
          </a:xfrm>
          <a:prstGeom prst="rect">
            <a:avLst/>
          </a:prstGeom>
          <a:solidFill>
            <a:srgbClr val="CCFF66"/>
          </a:solidFill>
          <a:ln w="9525">
            <a:solidFill>
              <a:srgbClr val="FF0000"/>
            </a:solidFill>
            <a:miter lim="800000"/>
            <a:headEnd/>
            <a:tailEnd/>
          </a:ln>
          <a:effectLst>
            <a:glow rad="228600">
              <a:srgbClr val="00B0F0">
                <a:alpha val="40000"/>
              </a:srgbClr>
            </a:glow>
          </a:effectLst>
        </p:spPr>
      </p:pic>
      <p:sp>
        <p:nvSpPr>
          <p:cNvPr id="5" name="Rectangle 2"/>
          <p:cNvSpPr>
            <a:spLocks noChangeArrowheads="1"/>
          </p:cNvSpPr>
          <p:nvPr/>
        </p:nvSpPr>
        <p:spPr bwMode="auto">
          <a:xfrm>
            <a:off x="1000125" y="3040063"/>
            <a:ext cx="6894513" cy="2159566"/>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تظهر الفطريات مجالاً واسعاً من التنوع، وتصنف إلى أربع شعب رئيسة. </a:t>
            </a:r>
          </a:p>
          <a:p>
            <a:pPr marL="342900" indent="-342900" algn="ctr" rtl="1"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تمثل علاقة الأشنات والفطريات الجذرية علاقة تكافلية مهمة بين الفطريات والمخلوقات الأخرى.</a:t>
            </a:r>
          </a:p>
        </p:txBody>
      </p:sp>
    </p:spTree>
  </p:cSld>
  <p:clrMapOvr>
    <a:masterClrMapping/>
  </p:clrMapOvr>
  <p:transition>
    <p:pull dir="u"/>
    <p:sndAc>
      <p:stSnd>
        <p:snd r:embed="rId2" name="Windows XP Logoff Sound.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coin.wav"/>
                                        </p:tgtEl>
                                      </p:cMediaNode>
                                    </p:audio>
                                  </p:sub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lide(fromBottom)">
                                      <p:cBhvr>
                                        <p:cTn id="12" dur="500"/>
                                        <p:tgtEl>
                                          <p:spTgt spid="5"/>
                                        </p:tgtEl>
                                      </p:cBhvr>
                                    </p:animEffect>
                                  </p:childTnLst>
                                  <p:subTnLst>
                                    <p:audio>
                                      <p:cMediaNode>
                                        <p:cTn display="0" masterRel="sameClick">
                                          <p:stCondLst>
                                            <p:cond evt="begin" delay="0">
                                              <p:tn val="10"/>
                                            </p:cond>
                                          </p:stCondLst>
                                          <p:endCondLst>
                                            <p:cond evt="onStopAudio" delay="0">
                                              <p:tgtEl>
                                                <p:sldTgt/>
                                              </p:tgtEl>
                                            </p:cond>
                                          </p:endCondLst>
                                        </p:cTn>
                                        <p:tgtEl>
                                          <p:sndTgt r:embed="rId4" name="SOUND53.WAV"/>
                                        </p:tgtEl>
                                      </p:cMediaNode>
                                    </p:audio>
                                  </p:subTnLst>
                                </p:cTn>
                              </p:par>
                              <p:par>
                                <p:cTn id="13" presetID="12" presetClass="entr" presetSubtype="4"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slide(fromBottom)">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5" name="Rectangle 2"/>
          <p:cNvSpPr>
            <a:spLocks noChangeArrowheads="1"/>
          </p:cNvSpPr>
          <p:nvPr/>
        </p:nvSpPr>
        <p:spPr bwMode="auto">
          <a:xfrm>
            <a:off x="5072066" y="1928802"/>
            <a:ext cx="2890536"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الفكرة الرئيسية </a:t>
            </a:r>
          </a:p>
        </p:txBody>
      </p:sp>
      <p:sp>
        <p:nvSpPr>
          <p:cNvPr id="7" name="Rectangle 6"/>
          <p:cNvSpPr>
            <a:spLocks noChangeArrowheads="1"/>
          </p:cNvSpPr>
          <p:nvPr/>
        </p:nvSpPr>
        <p:spPr bwMode="auto">
          <a:xfrm rot="-524900">
            <a:off x="688975" y="3722110"/>
            <a:ext cx="7508875" cy="86793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buFont typeface="Arial" charset="0"/>
              <a:buChar char="•"/>
              <a:tabLst>
                <a:tab pos="685800" algn="l"/>
              </a:tabLst>
              <a:defRPr/>
            </a:pPr>
            <a:r>
              <a:rPr lang="ar-EG" sz="2800" b="1">
                <a:solidFill>
                  <a:srgbClr val="0000CC"/>
                </a:solidFill>
                <a:latin typeface="Tahoma" pitchFamily="34" charset="0"/>
                <a:ea typeface="Tahoma" pitchFamily="34" charset="0"/>
                <a:cs typeface="Tahoma" pitchFamily="34" charset="0"/>
              </a:rPr>
              <a:t>تتكاثر الفطريات الاقترانية جنسيًّا بتكوين أبواغ جنسية.</a:t>
            </a:r>
          </a:p>
        </p:txBody>
      </p:sp>
    </p:spTree>
  </p:cSld>
  <p:clrMapOvr>
    <a:masterClrMapping/>
  </p:clrMapOvr>
  <p:transition>
    <p:pull dir="u"/>
    <p:sndAc>
      <p:stSnd>
        <p:snd r:embed="rId2" name="Windows XP Logoff Sound.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strVal val="#ppt_w+.3"/>
                                          </p:val>
                                        </p:tav>
                                        <p:tav tm="100000">
                                          <p:val>
                                            <p:strVal val="#ppt_w"/>
                                          </p:val>
                                        </p:tav>
                                      </p:tavLst>
                                    </p:anim>
                                    <p:anim calcmode="lin" valueType="num">
                                      <p:cBhvr>
                                        <p:cTn id="8" dur="500" fill="hold"/>
                                        <p:tgtEl>
                                          <p:spTgt spid="7"/>
                                        </p:tgtEl>
                                        <p:attrNameLst>
                                          <p:attrName>ppt_h</p:attrName>
                                        </p:attrNameLst>
                                      </p:cBhvr>
                                      <p:tavLst>
                                        <p:tav tm="0">
                                          <p:val>
                                            <p:strVal val="#ppt_h"/>
                                          </p:val>
                                        </p:tav>
                                        <p:tav tm="100000">
                                          <p:val>
                                            <p:strVal val="#ppt_h"/>
                                          </p:val>
                                        </p:tav>
                                      </p:tavLst>
                                    </p:anim>
                                    <p:animEffect transition="in" filter="fade">
                                      <p:cBhvr>
                                        <p:cTn id="9" dur="5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3" name="cached_jewelappea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579" name="Rectangle 2"/>
          <p:cNvSpPr>
            <a:spLocks noChangeArrowheads="1"/>
          </p:cNvSpPr>
          <p:nvPr/>
        </p:nvSpPr>
        <p:spPr bwMode="auto">
          <a:xfrm>
            <a:off x="5572132" y="1500174"/>
            <a:ext cx="2890536"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الفكرة الرئيسية </a:t>
            </a:r>
          </a:p>
        </p:txBody>
      </p:sp>
      <p:sp>
        <p:nvSpPr>
          <p:cNvPr id="7" name="Rectangle 6"/>
          <p:cNvSpPr>
            <a:spLocks noChangeArrowheads="1"/>
          </p:cNvSpPr>
          <p:nvPr/>
        </p:nvSpPr>
        <p:spPr bwMode="auto">
          <a:xfrm rot="-524900">
            <a:off x="688975" y="3528211"/>
            <a:ext cx="7508875" cy="1255728"/>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buFont typeface="Arial" charset="0"/>
              <a:buChar char="•"/>
              <a:tabLst>
                <a:tab pos="685800" algn="l"/>
              </a:tabLst>
              <a:defRPr/>
            </a:pPr>
            <a:r>
              <a:rPr lang="ar-EG" sz="2800" b="1">
                <a:solidFill>
                  <a:srgbClr val="0000CC"/>
                </a:solidFill>
                <a:latin typeface="Tahoma" pitchFamily="34" charset="0"/>
                <a:ea typeface="Tahoma" pitchFamily="34" charset="0"/>
                <a:cs typeface="Tahoma" pitchFamily="34" charset="0"/>
              </a:rPr>
              <a:t>تنتج الفطريات الكيسية أبواغاً كيسية داخل تركيب يسمى الكيس خلال عملية التكاثر الجنسي.</a:t>
            </a:r>
          </a:p>
        </p:txBody>
      </p:sp>
    </p:spTree>
  </p:cSld>
  <p:clrMapOvr>
    <a:masterClrMapping/>
  </p:clrMapOvr>
  <p:transition>
    <p:pull dir="u"/>
    <p:sndAc>
      <p:stSnd>
        <p:snd r:embed="rId2" name="Windows XP Logoff Sound.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strVal val="#ppt_w+.3"/>
                                          </p:val>
                                        </p:tav>
                                        <p:tav tm="100000">
                                          <p:val>
                                            <p:strVal val="#ppt_w"/>
                                          </p:val>
                                        </p:tav>
                                      </p:tavLst>
                                    </p:anim>
                                    <p:anim calcmode="lin" valueType="num">
                                      <p:cBhvr>
                                        <p:cTn id="8" dur="500" fill="hold"/>
                                        <p:tgtEl>
                                          <p:spTgt spid="7"/>
                                        </p:tgtEl>
                                        <p:attrNameLst>
                                          <p:attrName>ppt_h</p:attrName>
                                        </p:attrNameLst>
                                      </p:cBhvr>
                                      <p:tavLst>
                                        <p:tav tm="0">
                                          <p:val>
                                            <p:strVal val="#ppt_h"/>
                                          </p:val>
                                        </p:tav>
                                        <p:tav tm="100000">
                                          <p:val>
                                            <p:strVal val="#ppt_h"/>
                                          </p:val>
                                        </p:tav>
                                      </p:tavLst>
                                    </p:anim>
                                    <p:animEffect transition="in" filter="fade">
                                      <p:cBhvr>
                                        <p:cTn id="9" dur="5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3" name="cached_jewelappea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3" name="Rectangle 2"/>
          <p:cNvSpPr>
            <a:spLocks noChangeArrowheads="1"/>
          </p:cNvSpPr>
          <p:nvPr/>
        </p:nvSpPr>
        <p:spPr bwMode="auto">
          <a:xfrm>
            <a:off x="4857752" y="2285992"/>
            <a:ext cx="2890536"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الفكرة الرئيسية </a:t>
            </a:r>
          </a:p>
        </p:txBody>
      </p:sp>
      <p:sp>
        <p:nvSpPr>
          <p:cNvPr id="7" name="Rectangle 6"/>
          <p:cNvSpPr>
            <a:spLocks noChangeArrowheads="1"/>
          </p:cNvSpPr>
          <p:nvPr/>
        </p:nvSpPr>
        <p:spPr bwMode="auto">
          <a:xfrm rot="-524900">
            <a:off x="688975" y="3722109"/>
            <a:ext cx="7508875" cy="86793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buFont typeface="Arial" charset="0"/>
              <a:buChar char="•"/>
              <a:tabLst>
                <a:tab pos="685800" algn="l"/>
              </a:tabLst>
              <a:defRPr/>
            </a:pPr>
            <a:r>
              <a:rPr lang="ar-EG" sz="2800" b="1">
                <a:solidFill>
                  <a:srgbClr val="0000CC"/>
                </a:solidFill>
                <a:latin typeface="Tahoma" pitchFamily="34" charset="0"/>
                <a:ea typeface="Tahoma" pitchFamily="34" charset="0"/>
                <a:cs typeface="Tahoma" pitchFamily="34" charset="0"/>
              </a:rPr>
              <a:t>تنتج الفطريات الدعامية ابواغاً دعامية عندما تتكاثر جنسيًّا. </a:t>
            </a:r>
            <a:endParaRPr lang="en-US" sz="2800" b="1">
              <a:solidFill>
                <a:srgbClr val="0000CC"/>
              </a:solidFill>
              <a:latin typeface="Tahoma" pitchFamily="34" charset="0"/>
              <a:ea typeface="Tahoma" pitchFamily="34" charset="0"/>
              <a:cs typeface="Tahoma" pitchFamily="34" charset="0"/>
            </a:endParaRPr>
          </a:p>
        </p:txBody>
      </p:sp>
    </p:spTree>
  </p:cSld>
  <p:clrMapOvr>
    <a:masterClrMapping/>
  </p:clrMapOvr>
  <p:transition>
    <p:pull dir="u"/>
    <p:sndAc>
      <p:stSnd>
        <p:snd r:embed="rId2" name="Windows XP Logoff Sound.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strVal val="#ppt_w+.3"/>
                                          </p:val>
                                        </p:tav>
                                        <p:tav tm="100000">
                                          <p:val>
                                            <p:strVal val="#ppt_w"/>
                                          </p:val>
                                        </p:tav>
                                      </p:tavLst>
                                    </p:anim>
                                    <p:anim calcmode="lin" valueType="num">
                                      <p:cBhvr>
                                        <p:cTn id="8" dur="500" fill="hold"/>
                                        <p:tgtEl>
                                          <p:spTgt spid="7"/>
                                        </p:tgtEl>
                                        <p:attrNameLst>
                                          <p:attrName>ppt_h</p:attrName>
                                        </p:attrNameLst>
                                      </p:cBhvr>
                                      <p:tavLst>
                                        <p:tav tm="0">
                                          <p:val>
                                            <p:strVal val="#ppt_h"/>
                                          </p:val>
                                        </p:tav>
                                        <p:tav tm="100000">
                                          <p:val>
                                            <p:strVal val="#ppt_h"/>
                                          </p:val>
                                        </p:tav>
                                      </p:tavLst>
                                    </p:anim>
                                    <p:animEffect transition="in" filter="fade">
                                      <p:cBhvr>
                                        <p:cTn id="9" dur="5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3" name="cached_jewelappea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7" name="Rectangle 2"/>
          <p:cNvSpPr>
            <a:spLocks noChangeArrowheads="1"/>
          </p:cNvSpPr>
          <p:nvPr/>
        </p:nvSpPr>
        <p:spPr bwMode="auto">
          <a:xfrm>
            <a:off x="5214942" y="1714488"/>
            <a:ext cx="2890536"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الفكرة الرئيسية </a:t>
            </a:r>
          </a:p>
        </p:txBody>
      </p:sp>
      <p:sp>
        <p:nvSpPr>
          <p:cNvPr id="7" name="Rectangle 6"/>
          <p:cNvSpPr>
            <a:spLocks noChangeArrowheads="1"/>
          </p:cNvSpPr>
          <p:nvPr/>
        </p:nvSpPr>
        <p:spPr bwMode="auto">
          <a:xfrm rot="-524900">
            <a:off x="688975" y="3722109"/>
            <a:ext cx="7508875" cy="86793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buFont typeface="Arial" charset="0"/>
              <a:buChar char="•"/>
              <a:tabLst>
                <a:tab pos="685800" algn="l"/>
              </a:tabLst>
              <a:defRPr/>
            </a:pPr>
            <a:r>
              <a:rPr lang="ar-EG" sz="2800" b="1">
                <a:solidFill>
                  <a:srgbClr val="0000CC"/>
                </a:solidFill>
                <a:latin typeface="Tahoma" pitchFamily="34" charset="0"/>
                <a:ea typeface="Tahoma" pitchFamily="34" charset="0"/>
                <a:cs typeface="Tahoma" pitchFamily="34" charset="0"/>
              </a:rPr>
              <a:t>لم يلاحظ تكاثر جنسي في شعبة الفطريات الناقصة.</a:t>
            </a:r>
            <a:endParaRPr lang="en-US" sz="2800" b="1">
              <a:solidFill>
                <a:srgbClr val="0000CC"/>
              </a:solidFill>
              <a:latin typeface="Tahoma" pitchFamily="34" charset="0"/>
              <a:ea typeface="Tahoma" pitchFamily="34" charset="0"/>
              <a:cs typeface="Tahoma" pitchFamily="34" charset="0"/>
            </a:endParaRPr>
          </a:p>
        </p:txBody>
      </p:sp>
    </p:spTree>
  </p:cSld>
  <p:clrMapOvr>
    <a:masterClrMapping/>
  </p:clrMapOvr>
  <p:transition>
    <p:pull dir="u"/>
    <p:sndAc>
      <p:stSnd>
        <p:snd r:embed="rId2" name="Windows XP Logoff Sound.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strVal val="#ppt_w+.3"/>
                                          </p:val>
                                        </p:tav>
                                        <p:tav tm="100000">
                                          <p:val>
                                            <p:strVal val="#ppt_w"/>
                                          </p:val>
                                        </p:tav>
                                      </p:tavLst>
                                    </p:anim>
                                    <p:anim calcmode="lin" valueType="num">
                                      <p:cBhvr>
                                        <p:cTn id="8" dur="500" fill="hold"/>
                                        <p:tgtEl>
                                          <p:spTgt spid="7"/>
                                        </p:tgtEl>
                                        <p:attrNameLst>
                                          <p:attrName>ppt_h</p:attrName>
                                        </p:attrNameLst>
                                      </p:cBhvr>
                                      <p:tavLst>
                                        <p:tav tm="0">
                                          <p:val>
                                            <p:strVal val="#ppt_h"/>
                                          </p:val>
                                        </p:tav>
                                        <p:tav tm="100000">
                                          <p:val>
                                            <p:strVal val="#ppt_h"/>
                                          </p:val>
                                        </p:tav>
                                      </p:tavLst>
                                    </p:anim>
                                    <p:animEffect transition="in" filter="fade">
                                      <p:cBhvr>
                                        <p:cTn id="9" dur="5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3" name="cached_jewelappea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1" name="Rectangle 2"/>
          <p:cNvSpPr>
            <a:spLocks noChangeArrowheads="1"/>
          </p:cNvSpPr>
          <p:nvPr/>
        </p:nvSpPr>
        <p:spPr bwMode="auto">
          <a:xfrm>
            <a:off x="4929190" y="2071678"/>
            <a:ext cx="2890536"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الفكرة الرئيسية </a:t>
            </a:r>
          </a:p>
        </p:txBody>
      </p:sp>
      <p:sp>
        <p:nvSpPr>
          <p:cNvPr id="7" name="Rectangle 6"/>
          <p:cNvSpPr>
            <a:spLocks noChangeArrowheads="1"/>
          </p:cNvSpPr>
          <p:nvPr/>
        </p:nvSpPr>
        <p:spPr bwMode="auto">
          <a:xfrm rot="-524900">
            <a:off x="612775" y="3532974"/>
            <a:ext cx="7585075" cy="1255728"/>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buFont typeface="Arial" charset="0"/>
              <a:buChar char="•"/>
              <a:tabLst>
                <a:tab pos="685800" algn="l"/>
              </a:tabLst>
              <a:defRPr/>
            </a:pPr>
            <a:r>
              <a:rPr lang="ar-EG" sz="2800" b="1">
                <a:solidFill>
                  <a:srgbClr val="0000CC"/>
                </a:solidFill>
                <a:latin typeface="Tahoma" pitchFamily="34" charset="0"/>
                <a:ea typeface="Tahoma" pitchFamily="34" charset="0"/>
                <a:cs typeface="Tahoma" pitchFamily="34" charset="0"/>
              </a:rPr>
              <a:t>الأشنات أمثلة على العلاقات التبادلية بين الفطريات والطحالب أو البكتيريا الخضراء المزرقة. </a:t>
            </a:r>
            <a:endParaRPr lang="en-US" sz="2800" b="1">
              <a:solidFill>
                <a:srgbClr val="0000CC"/>
              </a:solidFill>
              <a:latin typeface="Tahoma" pitchFamily="34" charset="0"/>
              <a:ea typeface="Tahoma" pitchFamily="34" charset="0"/>
              <a:cs typeface="Tahoma" pitchFamily="34" charset="0"/>
            </a:endParaRPr>
          </a:p>
        </p:txBody>
      </p:sp>
    </p:spTree>
  </p:cSld>
  <p:clrMapOvr>
    <a:masterClrMapping/>
  </p:clrMapOvr>
  <p:transition>
    <p:pull dir="u"/>
    <p:sndAc>
      <p:stSnd>
        <p:snd r:embed="rId2" name="Windows XP Logoff Sound.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strVal val="#ppt_w+.3"/>
                                          </p:val>
                                        </p:tav>
                                        <p:tav tm="100000">
                                          <p:val>
                                            <p:strVal val="#ppt_w"/>
                                          </p:val>
                                        </p:tav>
                                      </p:tavLst>
                                    </p:anim>
                                    <p:anim calcmode="lin" valueType="num">
                                      <p:cBhvr>
                                        <p:cTn id="8" dur="500" fill="hold"/>
                                        <p:tgtEl>
                                          <p:spTgt spid="7"/>
                                        </p:tgtEl>
                                        <p:attrNameLst>
                                          <p:attrName>ppt_h</p:attrName>
                                        </p:attrNameLst>
                                      </p:cBhvr>
                                      <p:tavLst>
                                        <p:tav tm="0">
                                          <p:val>
                                            <p:strVal val="#ppt_h"/>
                                          </p:val>
                                        </p:tav>
                                        <p:tav tm="100000">
                                          <p:val>
                                            <p:strVal val="#ppt_h"/>
                                          </p:val>
                                        </p:tav>
                                      </p:tavLst>
                                    </p:anim>
                                    <p:animEffect transition="in" filter="fade">
                                      <p:cBhvr>
                                        <p:cTn id="9" dur="5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3" name="cached_jewelappea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5" name="Rectangle 2"/>
          <p:cNvSpPr>
            <a:spLocks noChangeArrowheads="1"/>
          </p:cNvSpPr>
          <p:nvPr/>
        </p:nvSpPr>
        <p:spPr bwMode="auto">
          <a:xfrm>
            <a:off x="4643438" y="1643050"/>
            <a:ext cx="2890536"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الفكرة الرئيسية </a:t>
            </a:r>
          </a:p>
        </p:txBody>
      </p:sp>
      <p:sp>
        <p:nvSpPr>
          <p:cNvPr id="7" name="Rectangle 6"/>
          <p:cNvSpPr>
            <a:spLocks noChangeArrowheads="1"/>
          </p:cNvSpPr>
          <p:nvPr/>
        </p:nvSpPr>
        <p:spPr bwMode="auto">
          <a:xfrm rot="-524900">
            <a:off x="785813" y="3381367"/>
            <a:ext cx="7585075" cy="1255728"/>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buFont typeface="Arial" charset="0"/>
              <a:buChar char="•"/>
              <a:tabLst>
                <a:tab pos="685800" algn="l"/>
              </a:tabLst>
              <a:defRPr/>
            </a:pPr>
            <a:r>
              <a:rPr lang="ar-EG" sz="2800" b="1">
                <a:solidFill>
                  <a:srgbClr val="0000CC"/>
                </a:solidFill>
                <a:latin typeface="Tahoma" pitchFamily="34" charset="0"/>
                <a:ea typeface="Tahoma" pitchFamily="34" charset="0"/>
                <a:cs typeface="Tahoma" pitchFamily="34" charset="0"/>
              </a:rPr>
              <a:t>تساعد الفطريات الجذرية النباتات في الحصول على الماء والمعادن عن طريق زيادة مساحة سطح جذورها.</a:t>
            </a:r>
            <a:endParaRPr lang="en-US" sz="2800" b="1">
              <a:solidFill>
                <a:srgbClr val="0000CC"/>
              </a:solidFill>
              <a:latin typeface="Tahoma" pitchFamily="34" charset="0"/>
              <a:ea typeface="Tahoma" pitchFamily="34" charset="0"/>
              <a:cs typeface="Tahoma" pitchFamily="34" charset="0"/>
            </a:endParaRPr>
          </a:p>
        </p:txBody>
      </p:sp>
    </p:spTree>
  </p:cSld>
  <p:clrMapOvr>
    <a:masterClrMapping/>
  </p:clrMapOvr>
  <p:transition>
    <p:pull dir="u"/>
    <p:sndAc>
      <p:stSnd>
        <p:snd r:embed="rId2" name="Windows XP Logoff Sound.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strVal val="#ppt_w+.3"/>
                                          </p:val>
                                        </p:tav>
                                        <p:tav tm="100000">
                                          <p:val>
                                            <p:strVal val="#ppt_w"/>
                                          </p:val>
                                        </p:tav>
                                      </p:tavLst>
                                    </p:anim>
                                    <p:anim calcmode="lin" valueType="num">
                                      <p:cBhvr>
                                        <p:cTn id="8" dur="500" fill="hold"/>
                                        <p:tgtEl>
                                          <p:spTgt spid="7"/>
                                        </p:tgtEl>
                                        <p:attrNameLst>
                                          <p:attrName>ppt_h</p:attrName>
                                        </p:attrNameLst>
                                      </p:cBhvr>
                                      <p:tavLst>
                                        <p:tav tm="0">
                                          <p:val>
                                            <p:strVal val="#ppt_h"/>
                                          </p:val>
                                        </p:tav>
                                        <p:tav tm="100000">
                                          <p:val>
                                            <p:strVal val="#ppt_h"/>
                                          </p:val>
                                        </p:tav>
                                      </p:tavLst>
                                    </p:anim>
                                    <p:animEffect transition="in" filter="fade">
                                      <p:cBhvr>
                                        <p:cTn id="9" dur="5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3" name="cached_jewelappea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9" name="Rectangle 2"/>
          <p:cNvSpPr>
            <a:spLocks noChangeArrowheads="1"/>
          </p:cNvSpPr>
          <p:nvPr/>
        </p:nvSpPr>
        <p:spPr bwMode="auto">
          <a:xfrm>
            <a:off x="5357818" y="2143116"/>
            <a:ext cx="2890536"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الفكرة الرئيسية </a:t>
            </a:r>
          </a:p>
        </p:txBody>
      </p:sp>
      <p:sp>
        <p:nvSpPr>
          <p:cNvPr id="7" name="Rectangle 6"/>
          <p:cNvSpPr>
            <a:spLocks noChangeArrowheads="1"/>
          </p:cNvSpPr>
          <p:nvPr/>
        </p:nvSpPr>
        <p:spPr bwMode="auto">
          <a:xfrm rot="-524900">
            <a:off x="612775" y="3726872"/>
            <a:ext cx="7585075" cy="86793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buFont typeface="Arial" charset="0"/>
              <a:buChar char="•"/>
              <a:tabLst>
                <a:tab pos="685800" algn="l"/>
              </a:tabLst>
              <a:defRPr/>
            </a:pPr>
            <a:r>
              <a:rPr lang="ar-EG" sz="2800" b="1">
                <a:solidFill>
                  <a:srgbClr val="0000CC"/>
                </a:solidFill>
                <a:latin typeface="Tahoma" pitchFamily="34" charset="0"/>
                <a:ea typeface="Tahoma" pitchFamily="34" charset="0"/>
                <a:cs typeface="Tahoma" pitchFamily="34" charset="0"/>
              </a:rPr>
              <a:t>تستخدم المركبات المستخلصة من الفطريات لأغراض طبية مختلفة. </a:t>
            </a:r>
            <a:endParaRPr lang="en-US" sz="2800" b="1">
              <a:solidFill>
                <a:srgbClr val="0000CC"/>
              </a:solidFill>
              <a:latin typeface="Tahoma" pitchFamily="34" charset="0"/>
              <a:ea typeface="Tahoma" pitchFamily="34" charset="0"/>
              <a:cs typeface="Tahoma" pitchFamily="34" charset="0"/>
            </a:endParaRPr>
          </a:p>
        </p:txBody>
      </p:sp>
    </p:spTree>
  </p:cSld>
  <p:clrMapOvr>
    <a:masterClrMapping/>
  </p:clrMapOvr>
  <p:transition>
    <p:pull dir="u"/>
    <p:sndAc>
      <p:stSnd>
        <p:snd r:embed="rId2" name="Windows XP Logoff Sound.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strVal val="#ppt_w+.3"/>
                                          </p:val>
                                        </p:tav>
                                        <p:tav tm="100000">
                                          <p:val>
                                            <p:strVal val="#ppt_w"/>
                                          </p:val>
                                        </p:tav>
                                      </p:tavLst>
                                    </p:anim>
                                    <p:anim calcmode="lin" valueType="num">
                                      <p:cBhvr>
                                        <p:cTn id="8" dur="500" fill="hold"/>
                                        <p:tgtEl>
                                          <p:spTgt spid="7"/>
                                        </p:tgtEl>
                                        <p:attrNameLst>
                                          <p:attrName>ppt_h</p:attrName>
                                        </p:attrNameLst>
                                      </p:cBhvr>
                                      <p:tavLst>
                                        <p:tav tm="0">
                                          <p:val>
                                            <p:strVal val="#ppt_h"/>
                                          </p:val>
                                        </p:tav>
                                        <p:tav tm="100000">
                                          <p:val>
                                            <p:strVal val="#ppt_h"/>
                                          </p:val>
                                        </p:tav>
                                      </p:tavLst>
                                    </p:anim>
                                    <p:animEffect transition="in" filter="fade">
                                      <p:cBhvr>
                                        <p:cTn id="9" dur="5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3" name="cached_jewelappea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rot="-288035">
            <a:off x="897506" y="971915"/>
            <a:ext cx="6288428"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الفطريات الرائعة </a:t>
            </a:r>
          </a:p>
        </p:txBody>
      </p:sp>
      <p:sp>
        <p:nvSpPr>
          <p:cNvPr id="6" name="Rectangle 5"/>
          <p:cNvSpPr>
            <a:spLocks noChangeArrowheads="1"/>
          </p:cNvSpPr>
          <p:nvPr/>
        </p:nvSpPr>
        <p:spPr bwMode="auto">
          <a:xfrm>
            <a:off x="1500166" y="1928802"/>
            <a:ext cx="6429375" cy="3582519"/>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 ربما سمعت بقصة المضاد الحيوي- البنسلين – الذي تم اكتشافه مصادفة، في أثناء الحرب العالمية الثانية، عندما وجدت مزرعة بكتيرية مخبرية مصابة بالفطر، كانت قد أعدت للدراسة في المختبر، وكان ذلك إيذاناً بفتح علمي كبير. للفطريات دور كبير ايضاً في محاربةالإنسان للًسرطان. </a:t>
            </a:r>
          </a:p>
        </p:txBody>
      </p:sp>
    </p:spTree>
  </p:cSld>
  <p:clrMapOvr>
    <a:masterClrMapping/>
  </p:clrMapOvr>
  <p:transition>
    <p:pull dir="u"/>
    <p:sndAc>
      <p:stSnd>
        <p:snd r:embed="rId2" name="Windows XP Logoff Sound.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out)">
                                      <p:cBhvr>
                                        <p:cTn id="7" dur="10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tada.wav"/>
                                        </p:tgtEl>
                                      </p:cMediaNode>
                                    </p:audio>
                                  </p:sub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heckerboard(across)">
                                      <p:cBhvr>
                                        <p:cTn id="12" dur="500"/>
                                        <p:tgtEl>
                                          <p:spTgt spid="6"/>
                                        </p:tgtEl>
                                      </p:cBhvr>
                                    </p:animEffect>
                                  </p:childTnLst>
                                  <p:subTnLst>
                                    <p:audio>
                                      <p:cMediaNode>
                                        <p:cTn display="0" masterRel="sameClick">
                                          <p:stCondLst>
                                            <p:cond evt="begin" delay="0">
                                              <p:tn val="10"/>
                                            </p:cond>
                                          </p:stCondLst>
                                          <p:endCondLst>
                                            <p:cond evt="onStopAudio" delay="0">
                                              <p:tgtEl>
                                                <p:sldTgt/>
                                              </p:tgtEl>
                                            </p:cond>
                                          </p:endCondLst>
                                        </p:cTn>
                                        <p:tgtEl>
                                          <p:sndTgt r:embed="rId4" name="SOUND53.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3" name="Rectangle 2"/>
          <p:cNvSpPr>
            <a:spLocks noChangeArrowheads="1"/>
          </p:cNvSpPr>
          <p:nvPr/>
        </p:nvSpPr>
        <p:spPr bwMode="auto">
          <a:xfrm>
            <a:off x="4857752" y="1857364"/>
            <a:ext cx="2890536"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الفكرة الرئيسية </a:t>
            </a:r>
          </a:p>
        </p:txBody>
      </p:sp>
      <p:sp>
        <p:nvSpPr>
          <p:cNvPr id="7" name="Rectangle 6"/>
          <p:cNvSpPr>
            <a:spLocks noChangeArrowheads="1"/>
          </p:cNvSpPr>
          <p:nvPr/>
        </p:nvSpPr>
        <p:spPr bwMode="auto">
          <a:xfrm rot="-524900">
            <a:off x="612775" y="3726872"/>
            <a:ext cx="7585075" cy="86793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buFont typeface="Arial" charset="0"/>
              <a:buChar char="•"/>
              <a:tabLst>
                <a:tab pos="685800" algn="l"/>
              </a:tabLst>
              <a:defRPr/>
            </a:pPr>
            <a:r>
              <a:rPr lang="ar-EG" sz="2800" b="1">
                <a:solidFill>
                  <a:srgbClr val="0000CC"/>
                </a:solidFill>
                <a:latin typeface="Tahoma" pitchFamily="34" charset="0"/>
                <a:ea typeface="Tahoma" pitchFamily="34" charset="0"/>
                <a:cs typeface="Tahoma" pitchFamily="34" charset="0"/>
              </a:rPr>
              <a:t>بعض الفطريات لها تأثير ضار في الإنسان والنباتات والحيوانات.</a:t>
            </a:r>
            <a:endParaRPr lang="en-US" sz="2800" b="1">
              <a:solidFill>
                <a:srgbClr val="0000CC"/>
              </a:solidFill>
              <a:latin typeface="Tahoma" pitchFamily="34" charset="0"/>
              <a:ea typeface="Tahoma" pitchFamily="34" charset="0"/>
              <a:cs typeface="Tahoma" pitchFamily="34" charset="0"/>
            </a:endParaRPr>
          </a:p>
        </p:txBody>
      </p:sp>
    </p:spTree>
  </p:cSld>
  <p:clrMapOvr>
    <a:masterClrMapping/>
  </p:clrMapOvr>
  <p:transition>
    <p:pull dir="u"/>
    <p:sndAc>
      <p:stSnd>
        <p:snd r:embed="rId2" name="Windows XP Logoff Sound.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strVal val="#ppt_w+.3"/>
                                          </p:val>
                                        </p:tav>
                                        <p:tav tm="100000">
                                          <p:val>
                                            <p:strVal val="#ppt_w"/>
                                          </p:val>
                                        </p:tav>
                                      </p:tavLst>
                                    </p:anim>
                                    <p:anim calcmode="lin" valueType="num">
                                      <p:cBhvr>
                                        <p:cTn id="8" dur="500" fill="hold"/>
                                        <p:tgtEl>
                                          <p:spTgt spid="7"/>
                                        </p:tgtEl>
                                        <p:attrNameLst>
                                          <p:attrName>ppt_h</p:attrName>
                                        </p:attrNameLst>
                                      </p:cBhvr>
                                      <p:tavLst>
                                        <p:tav tm="0">
                                          <p:val>
                                            <p:strVal val="#ppt_h"/>
                                          </p:val>
                                        </p:tav>
                                        <p:tav tm="100000">
                                          <p:val>
                                            <p:strVal val="#ppt_h"/>
                                          </p:val>
                                        </p:tav>
                                      </p:tavLst>
                                    </p:anim>
                                    <p:animEffect transition="in" filter="fade">
                                      <p:cBhvr>
                                        <p:cTn id="9" dur="5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3" name="cached_jewelappea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9" name="Rectangle 2"/>
          <p:cNvSpPr>
            <a:spLocks noChangeArrowheads="1"/>
          </p:cNvSpPr>
          <p:nvPr/>
        </p:nvSpPr>
        <p:spPr bwMode="auto">
          <a:xfrm rot="-288035">
            <a:off x="880322" y="757601"/>
            <a:ext cx="6751423"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الفطريات الرائعة </a:t>
            </a:r>
          </a:p>
        </p:txBody>
      </p:sp>
      <p:sp>
        <p:nvSpPr>
          <p:cNvPr id="6" name="Rectangle 5"/>
          <p:cNvSpPr>
            <a:spLocks noChangeArrowheads="1"/>
          </p:cNvSpPr>
          <p:nvPr/>
        </p:nvSpPr>
        <p:spPr bwMode="auto">
          <a:xfrm>
            <a:off x="1714480" y="2357430"/>
            <a:ext cx="6886575" cy="2806922"/>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dirty="0" smtClean="0">
                <a:solidFill>
                  <a:srgbClr val="0000CC"/>
                </a:solidFill>
                <a:latin typeface="Tahoma" pitchFamily="34" charset="0"/>
                <a:ea typeface="Tahoma" pitchFamily="34" charset="0"/>
                <a:cs typeface="Tahoma" pitchFamily="34" charset="0"/>
              </a:rPr>
              <a:t>فمن المتوقع أن تمثل الفطريات التي توجد في الغابات المطرية الضربة القاضية على هذا المرض الخطير. ومن الطريف أن العلماء بدراستهم لجثة رجل الجليد التي تم اكتشافها عام </a:t>
            </a:r>
            <a:r>
              <a:rPr lang="en-US" sz="2800" b="1" dirty="0" smtClean="0">
                <a:solidFill>
                  <a:srgbClr val="0000CC"/>
                </a:solidFill>
                <a:latin typeface="Tahoma" pitchFamily="34" charset="0"/>
                <a:ea typeface="Tahoma" pitchFamily="34" charset="0"/>
                <a:cs typeface="Tahoma" pitchFamily="34" charset="0"/>
              </a:rPr>
              <a:t>1991</a:t>
            </a:r>
            <a:r>
              <a:rPr lang="ar-EG" sz="2800" b="1" dirty="0" smtClean="0">
                <a:solidFill>
                  <a:srgbClr val="0000CC"/>
                </a:solidFill>
                <a:latin typeface="Tahoma" pitchFamily="34" charset="0"/>
                <a:ea typeface="Tahoma" pitchFamily="34" charset="0"/>
                <a:cs typeface="Tahoma" pitchFamily="34" charset="0"/>
              </a:rPr>
              <a:t>م تبينوا أن الفطريات ساعدته على مقاومة مخلوق حي متطفل.</a:t>
            </a:r>
            <a:endParaRPr lang="en-US" sz="2800" b="1" dirty="0" smtClean="0">
              <a:solidFill>
                <a:srgbClr val="0000CC"/>
              </a:solidFill>
              <a:latin typeface="Tahoma" pitchFamily="34" charset="0"/>
              <a:ea typeface="Tahoma" pitchFamily="34" charset="0"/>
              <a:cs typeface="Tahoma" pitchFamily="34" charset="0"/>
            </a:endParaRPr>
          </a:p>
        </p:txBody>
      </p:sp>
    </p:spTree>
  </p:cSld>
  <p:clrMapOvr>
    <a:masterClrMapping/>
  </p:clrMapOvr>
  <p:transition>
    <p:pull dir="u"/>
    <p:sndAc>
      <p:stSnd>
        <p:snd r:embed="rId2" name="Windows XP Logoff Sound.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3" name="SOUND53.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rot="500841">
            <a:off x="1228376" y="783760"/>
            <a:ext cx="3943708"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فطريات العصر الحجري</a:t>
            </a:r>
          </a:p>
        </p:txBody>
      </p:sp>
      <p:sp>
        <p:nvSpPr>
          <p:cNvPr id="5121" name="Rectangle 1"/>
          <p:cNvSpPr>
            <a:spLocks noChangeArrowheads="1"/>
          </p:cNvSpPr>
          <p:nvPr/>
        </p:nvSpPr>
        <p:spPr bwMode="auto">
          <a:xfrm>
            <a:off x="1428777" y="1571612"/>
            <a:ext cx="7072313" cy="4745915"/>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يعطي رجل الجليد صورة واضحة عن نوع الحياة في  العصر الحجري قبل </a:t>
            </a:r>
            <a:r>
              <a:rPr lang="en-US" sz="2800" b="1" dirty="0">
                <a:solidFill>
                  <a:srgbClr val="0000CC"/>
                </a:solidFill>
                <a:latin typeface="Tahoma" pitchFamily="34" charset="0"/>
                <a:ea typeface="Tahoma" pitchFamily="34" charset="0"/>
                <a:cs typeface="Tahoma" pitchFamily="34" charset="0"/>
              </a:rPr>
              <a:t>5000</a:t>
            </a:r>
            <a:r>
              <a:rPr lang="ar-EG" sz="2800" b="1" dirty="0">
                <a:solidFill>
                  <a:srgbClr val="0000CC"/>
                </a:solidFill>
                <a:latin typeface="Tahoma" pitchFamily="34" charset="0"/>
                <a:ea typeface="Tahoma" pitchFamily="34" charset="0"/>
                <a:cs typeface="Tahoma" pitchFamily="34" charset="0"/>
              </a:rPr>
              <a:t>سنة. فقد وُجدَ في حزامه قطعتان بحجم حبة الجوز اكتُشف لاحقاً أنَهما فطريات خشبية، ويعرف هذا الفطر الخشبي في روسيا باعتباره علاجاً طبي يُسمي شاجا. ويسبب هذا الفطر الإسهال للإنسان، ويستخدم مضادًّا حيويًّا. وقد ساعدت الفطريات الخشبية الرجل الجليدي في التخفيف من أثر الطفيليات التي كانت تعيش في قولونه لأنه خلص جسمه من بيض الطفيليات.</a:t>
            </a:r>
          </a:p>
        </p:txBody>
      </p:sp>
    </p:spTree>
  </p:cSld>
  <p:clrMapOvr>
    <a:masterClrMapping/>
  </p:clrMapOvr>
  <p:transition>
    <p:pull dir="u"/>
    <p:sndAc>
      <p:stSnd>
        <p:snd r:embed="rId2" name="Windows XP Logoff Sound.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
                                        <p:tgtEl>
                                          <p:spTgt spid="3"/>
                                        </p:tgtEl>
                                      </p:cBhvr>
                                    </p:animEffect>
                                    <p:anim calcmode="lin" valueType="num">
                                      <p:cBhvr>
                                        <p:cTn id="8" dur="400" fill="hold"/>
                                        <p:tgtEl>
                                          <p:spTgt spid="3"/>
                                        </p:tgtEl>
                                        <p:attrNameLst>
                                          <p:attrName>ppt_x</p:attrName>
                                        </p:attrNameLst>
                                      </p:cBhvr>
                                      <p:tavLst>
                                        <p:tav tm="0">
                                          <p:val>
                                            <p:strVal val="#ppt_x"/>
                                          </p:val>
                                        </p:tav>
                                        <p:tav tm="100000">
                                          <p:val>
                                            <p:strVal val="#ppt_x"/>
                                          </p:val>
                                        </p:tav>
                                      </p:tavLst>
                                    </p:anim>
                                    <p:anim calcmode="lin" valueType="num">
                                      <p:cBhvr>
                                        <p:cTn id="9" dur="400" fill="hold"/>
                                        <p:tgtEl>
                                          <p:spTgt spid="3"/>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Fail.wav"/>
                                        </p:tgtEl>
                                      </p:cMediaNode>
                                    </p:audio>
                                  </p:subTnLst>
                                </p:cTn>
                              </p:par>
                            </p:childTnLst>
                          </p:cTn>
                        </p:par>
                      </p:childTnLst>
                    </p:cTn>
                  </p:par>
                  <p:par>
                    <p:cTn id="12" fill="hold">
                      <p:stCondLst>
                        <p:cond delay="indefinite"/>
                      </p:stCondLst>
                      <p:childTnLst>
                        <p:par>
                          <p:cTn id="13" fill="hold">
                            <p:stCondLst>
                              <p:cond delay="0"/>
                            </p:stCondLst>
                            <p:childTnLst>
                              <p:par>
                                <p:cTn id="14" presetID="12" presetClass="entr" presetSubtype="1" fill="hold" grpId="0" nodeType="clickEffect">
                                  <p:stCondLst>
                                    <p:cond delay="0"/>
                                  </p:stCondLst>
                                  <p:childTnLst>
                                    <p:set>
                                      <p:cBhvr>
                                        <p:cTn id="15" dur="1" fill="hold">
                                          <p:stCondLst>
                                            <p:cond delay="0"/>
                                          </p:stCondLst>
                                        </p:cTn>
                                        <p:tgtEl>
                                          <p:spTgt spid="5121"/>
                                        </p:tgtEl>
                                        <p:attrNameLst>
                                          <p:attrName>style.visibility</p:attrName>
                                        </p:attrNameLst>
                                      </p:cBhvr>
                                      <p:to>
                                        <p:strVal val="visible"/>
                                      </p:to>
                                    </p:set>
                                    <p:animEffect transition="in" filter="slide(fromTop)">
                                      <p:cBhvr>
                                        <p:cTn id="16" dur="500"/>
                                        <p:tgtEl>
                                          <p:spTgt spid="5121"/>
                                        </p:tgtEl>
                                      </p:cBhvr>
                                    </p:animEffect>
                                  </p:childTnLst>
                                  <p:subTnLst>
                                    <p:audio>
                                      <p:cMediaNode>
                                        <p:cTn display="0" masterRel="sameClick">
                                          <p:stCondLst>
                                            <p:cond evt="begin" delay="0">
                                              <p:tn val="14"/>
                                            </p:cond>
                                          </p:stCondLst>
                                          <p:endCondLst>
                                            <p:cond evt="onStopAudio" delay="0">
                                              <p:tgtEl>
                                                <p:sldTgt/>
                                              </p:tgtEl>
                                            </p:cond>
                                          </p:endCondLst>
                                        </p:cTn>
                                        <p:tgtEl>
                                          <p:sndTgt r:embed="rId4" name="SOUND713.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121"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Flowchart: Process 7"/>
          <p:cNvSpPr/>
          <p:nvPr/>
        </p:nvSpPr>
        <p:spPr>
          <a:xfrm rot="244966">
            <a:off x="876300" y="1750005"/>
            <a:ext cx="6859588" cy="4358116"/>
          </a:xfrm>
          <a:prstGeom prst="flowChart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وجد العلماء أن بعض الفطريات تنتج علاج </a:t>
            </a:r>
            <a:r>
              <a:rPr lang="en-US" sz="2800" b="1" dirty="0" err="1">
                <a:solidFill>
                  <a:srgbClr val="0000CC"/>
                </a:solidFill>
                <a:latin typeface="Tahoma" pitchFamily="34" charset="0"/>
                <a:ea typeface="Tahoma" pitchFamily="34" charset="0"/>
                <a:cs typeface="Tahoma" pitchFamily="34" charset="0"/>
              </a:rPr>
              <a:t>paclitaxel</a:t>
            </a:r>
            <a:r>
              <a:rPr lang="ar-EG" sz="2800" b="1" dirty="0">
                <a:solidFill>
                  <a:srgbClr val="0000CC"/>
                </a:solidFill>
                <a:latin typeface="Tahoma" pitchFamily="34" charset="0"/>
                <a:ea typeface="Tahoma" pitchFamily="34" charset="0"/>
                <a:cs typeface="Tahoma" pitchFamily="34" charset="0"/>
              </a:rPr>
              <a:t> داخل الشجرة التي تقيم معها علاقة تكافلية. وهذه المادة تؤخذ من شجرة الطقسوس </a:t>
            </a:r>
            <a:r>
              <a:rPr lang="en-US" sz="2800" b="1" dirty="0" err="1">
                <a:solidFill>
                  <a:srgbClr val="0000CC"/>
                </a:solidFill>
                <a:latin typeface="Tahoma" pitchFamily="34" charset="0"/>
                <a:ea typeface="Tahoma" pitchFamily="34" charset="0"/>
                <a:cs typeface="Tahoma" pitchFamily="34" charset="0"/>
              </a:rPr>
              <a:t>Pacificyew</a:t>
            </a:r>
            <a:r>
              <a:rPr lang="ar-EG" sz="2800" b="1" dirty="0">
                <a:solidFill>
                  <a:srgbClr val="0000CC"/>
                </a:solidFill>
                <a:latin typeface="Tahoma" pitchFamily="34" charset="0"/>
                <a:ea typeface="Tahoma" pitchFamily="34" charset="0"/>
                <a:cs typeface="Tahoma" pitchFamily="34" charset="0"/>
              </a:rPr>
              <a:t>. ويعتقد العلماء أن الجينات المسؤولة عن إنتاج هذا الدواء انتقلت بين الشجرة والفطريات نتيجة هذه  العلاقة التكافلية، ويَجدُّ العلماء والباحثون في دراسة مدى إمكانية إنتاج هذا الدواء بكميات كبيرة لعلاج من يحتاج إليه من المرضي المصابين بالسرطان.</a:t>
            </a:r>
          </a:p>
        </p:txBody>
      </p:sp>
      <p:sp>
        <p:nvSpPr>
          <p:cNvPr id="3" name="Rectangle 2"/>
          <p:cNvSpPr>
            <a:spLocks noChangeArrowheads="1"/>
          </p:cNvSpPr>
          <p:nvPr/>
        </p:nvSpPr>
        <p:spPr bwMode="auto">
          <a:xfrm rot="500841">
            <a:off x="1792594" y="955033"/>
            <a:ext cx="5319085"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الفطريات التي تحارب السرطان</a:t>
            </a:r>
          </a:p>
        </p:txBody>
      </p:sp>
    </p:spTree>
  </p:cSld>
  <p:clrMapOvr>
    <a:masterClrMapping/>
  </p:clrMapOvr>
  <p:transition>
    <p:pull dir="u"/>
    <p:sndAc>
      <p:stSnd>
        <p:snd r:embed="rId2" name="Windows XP Logoff Sound.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
                                        <p:tgtEl>
                                          <p:spTgt spid="3"/>
                                        </p:tgtEl>
                                      </p:cBhvr>
                                    </p:animEffect>
                                    <p:anim calcmode="lin" valueType="num">
                                      <p:cBhvr>
                                        <p:cTn id="8" dur="400" fill="hold"/>
                                        <p:tgtEl>
                                          <p:spTgt spid="3"/>
                                        </p:tgtEl>
                                        <p:attrNameLst>
                                          <p:attrName>ppt_x</p:attrName>
                                        </p:attrNameLst>
                                      </p:cBhvr>
                                      <p:tavLst>
                                        <p:tav tm="0">
                                          <p:val>
                                            <p:strVal val="#ppt_x"/>
                                          </p:val>
                                        </p:tav>
                                        <p:tav tm="100000">
                                          <p:val>
                                            <p:strVal val="#ppt_x"/>
                                          </p:val>
                                        </p:tav>
                                      </p:tavLst>
                                    </p:anim>
                                    <p:anim calcmode="lin" valueType="num">
                                      <p:cBhvr>
                                        <p:cTn id="9" dur="400" fill="hold"/>
                                        <p:tgtEl>
                                          <p:spTgt spid="3"/>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Fail.wav"/>
                                        </p:tgtEl>
                                      </p:cMediaNode>
                                    </p:audio>
                                  </p:subTnLst>
                                </p:cTn>
                              </p:par>
                              <p:par>
                                <p:cTn id="12" presetID="22" presetClass="entr" presetSubtype="4" fill="hold" grpId="0"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rot="500841">
            <a:off x="1292987" y="714211"/>
            <a:ext cx="5232523"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أمراض أخرى تقاومها الفطريات</a:t>
            </a:r>
          </a:p>
        </p:txBody>
      </p:sp>
      <p:sp>
        <p:nvSpPr>
          <p:cNvPr id="21505" name="Rectangle 1"/>
          <p:cNvSpPr>
            <a:spLocks noChangeArrowheads="1"/>
          </p:cNvSpPr>
          <p:nvPr/>
        </p:nvSpPr>
        <p:spPr bwMode="auto">
          <a:xfrm rot="445933">
            <a:off x="1647825" y="2101067"/>
            <a:ext cx="6196013" cy="3970318"/>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a:solidFill>
                  <a:srgbClr val="0000CC"/>
                </a:solidFill>
                <a:latin typeface="Tahoma" pitchFamily="34" charset="0"/>
                <a:ea typeface="Tahoma" pitchFamily="34" charset="0"/>
                <a:cs typeface="Tahoma" pitchFamily="34" charset="0"/>
              </a:rPr>
              <a:t>يعتقد العلماء وجود أكثر من مليون نوع من الفطريات التي لم يتم تعرّفها حتى الآن. ويجمع المعهد الوطني للسرطان ألف عينة فطر في السنة تقريباً من الغابات المطرية الاستوائية لمعرفة ما إذا كان يمكن استعمالها في علاج بعض الأمراض. وقد لعبت الفطريات دوراً مهمًّا عبر التاريخ في كفاح الإنسان ضد المرض.</a:t>
            </a:r>
          </a:p>
        </p:txBody>
      </p:sp>
    </p:spTree>
  </p:cSld>
  <p:clrMapOvr>
    <a:masterClrMapping/>
  </p:clrMapOvr>
  <p:transition>
    <p:pull dir="u"/>
    <p:sndAc>
      <p:stSnd>
        <p:snd r:embed="rId2" name="Windows XP Logoff Sound.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
                                        <p:tgtEl>
                                          <p:spTgt spid="3"/>
                                        </p:tgtEl>
                                      </p:cBhvr>
                                    </p:animEffect>
                                    <p:anim calcmode="lin" valueType="num">
                                      <p:cBhvr>
                                        <p:cTn id="8" dur="400" fill="hold"/>
                                        <p:tgtEl>
                                          <p:spTgt spid="3"/>
                                        </p:tgtEl>
                                        <p:attrNameLst>
                                          <p:attrName>ppt_x</p:attrName>
                                        </p:attrNameLst>
                                      </p:cBhvr>
                                      <p:tavLst>
                                        <p:tav tm="0">
                                          <p:val>
                                            <p:strVal val="#ppt_x"/>
                                          </p:val>
                                        </p:tav>
                                        <p:tav tm="100000">
                                          <p:val>
                                            <p:strVal val="#ppt_x"/>
                                          </p:val>
                                        </p:tav>
                                      </p:tavLst>
                                    </p:anim>
                                    <p:anim calcmode="lin" valueType="num">
                                      <p:cBhvr>
                                        <p:cTn id="9" dur="400" fill="hold"/>
                                        <p:tgtEl>
                                          <p:spTgt spid="3"/>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Fail.wav"/>
                                        </p:tgtEl>
                                      </p:cMediaNode>
                                    </p:audio>
                                  </p:subTnLst>
                                </p:cTn>
                              </p:par>
                              <p:par>
                                <p:cTn id="12" presetID="17" presetClass="entr" presetSubtype="10" fill="hold" grpId="0" nodeType="withEffect">
                                  <p:stCondLst>
                                    <p:cond delay="0"/>
                                  </p:stCondLst>
                                  <p:childTnLst>
                                    <p:set>
                                      <p:cBhvr>
                                        <p:cTn id="13" dur="1" fill="hold">
                                          <p:stCondLst>
                                            <p:cond delay="0"/>
                                          </p:stCondLst>
                                        </p:cTn>
                                        <p:tgtEl>
                                          <p:spTgt spid="21505"/>
                                        </p:tgtEl>
                                        <p:attrNameLst>
                                          <p:attrName>style.visibility</p:attrName>
                                        </p:attrNameLst>
                                      </p:cBhvr>
                                      <p:to>
                                        <p:strVal val="visible"/>
                                      </p:to>
                                    </p:set>
                                    <p:anim calcmode="lin" valueType="num">
                                      <p:cBhvr>
                                        <p:cTn id="14" dur="500" fill="hold"/>
                                        <p:tgtEl>
                                          <p:spTgt spid="21505"/>
                                        </p:tgtEl>
                                        <p:attrNameLst>
                                          <p:attrName>ppt_w</p:attrName>
                                        </p:attrNameLst>
                                      </p:cBhvr>
                                      <p:tavLst>
                                        <p:tav tm="0">
                                          <p:val>
                                            <p:fltVal val="0"/>
                                          </p:val>
                                        </p:tav>
                                        <p:tav tm="100000">
                                          <p:val>
                                            <p:strVal val="#ppt_w"/>
                                          </p:val>
                                        </p:tav>
                                      </p:tavLst>
                                    </p:anim>
                                    <p:anim calcmode="lin" valueType="num">
                                      <p:cBhvr>
                                        <p:cTn id="15" dur="500" fill="hold"/>
                                        <p:tgtEl>
                                          <p:spTgt spid="2150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1505"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4" cstate="print"/>
          <a:srcRect/>
          <a:stretch>
            <a:fillRect/>
          </a:stretch>
        </p:blipFill>
        <p:spPr bwMode="auto">
          <a:xfrm>
            <a:off x="1000100" y="642918"/>
            <a:ext cx="4071966" cy="2643206"/>
          </a:xfrm>
          <a:prstGeom prst="rect">
            <a:avLst/>
          </a:prstGeom>
          <a:noFill/>
          <a:ln w="9525">
            <a:noFill/>
            <a:miter lim="800000"/>
            <a:headEnd/>
            <a:tailEnd/>
          </a:ln>
          <a:effectLst>
            <a:outerShdw blurRad="225425" dist="50800" dir="5220000" algn="ctr">
              <a:srgbClr val="000000">
                <a:alpha val="33000"/>
              </a:srgbClr>
            </a:outerShdw>
            <a:reflection blurRad="6350" stA="50000" endA="300" endPos="55500" dist="101600" dir="5400000" sy="-100000" algn="bl" rotWithShape="0"/>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sp>
        <p:nvSpPr>
          <p:cNvPr id="5" name="Flowchart: Alternate Process 4"/>
          <p:cNvSpPr/>
          <p:nvPr/>
        </p:nvSpPr>
        <p:spPr>
          <a:xfrm>
            <a:off x="857250" y="3571875"/>
            <a:ext cx="7486650" cy="531209"/>
          </a:xfrm>
          <a:prstGeom prst="flowChartAlternate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شجرة الطقسوس</a:t>
            </a:r>
            <a:r>
              <a:rPr lang="en-US" sz="2800" b="1" dirty="0">
                <a:solidFill>
                  <a:srgbClr val="0000CC"/>
                </a:solidFill>
                <a:latin typeface="Tahoma" pitchFamily="34" charset="0"/>
                <a:ea typeface="Tahoma" pitchFamily="34" charset="0"/>
                <a:cs typeface="Tahoma" pitchFamily="34" charset="0"/>
              </a:rPr>
              <a:t>pacific yew </a:t>
            </a:r>
            <a:endParaRPr lang="ar-EG"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dir="u"/>
    <p:sndAc>
      <p:stSnd>
        <p:snd r:embed="rId2" name="Windows XP Logoff Sound.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3" name="suction.wav"/>
                                        </p:tgtEl>
                                      </p:cMediaNode>
                                    </p:audio>
                                  </p:subTnLst>
                                </p:cTn>
                              </p:par>
                              <p:par>
                                <p:cTn id="8" presetID="3" presetClass="entr" presetSubtype="10" fill="hold" nodeType="withEffect">
                                  <p:stCondLst>
                                    <p:cond delay="0"/>
                                  </p:stCondLst>
                                  <p:childTnLst>
                                    <p:set>
                                      <p:cBhvr>
                                        <p:cTn id="9" dur="1" fill="hold">
                                          <p:stCondLst>
                                            <p:cond delay="0"/>
                                          </p:stCondLst>
                                        </p:cTn>
                                        <p:tgtEl>
                                          <p:spTgt spid="4097"/>
                                        </p:tgtEl>
                                        <p:attrNameLst>
                                          <p:attrName>style.visibility</p:attrName>
                                        </p:attrNameLst>
                                      </p:cBhvr>
                                      <p:to>
                                        <p:strVal val="visible"/>
                                      </p:to>
                                    </p:set>
                                    <p:animEffect transition="in" filter="blinds(horizontal)">
                                      <p:cBhvr>
                                        <p:cTn id="10" dur="500"/>
                                        <p:tgtEl>
                                          <p:spTgt spid="40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caja_estrellas.png"/>
          <p:cNvPicPr>
            <a:picLocks noChangeAspect="1"/>
          </p:cNvPicPr>
          <p:nvPr/>
        </p:nvPicPr>
        <p:blipFill>
          <a:blip r:embed="rId4"/>
          <a:srcRect/>
          <a:stretch>
            <a:fillRect/>
          </a:stretch>
        </p:blipFill>
        <p:spPr bwMode="auto">
          <a:xfrm>
            <a:off x="0" y="-428625"/>
            <a:ext cx="3251200" cy="3251200"/>
          </a:xfrm>
          <a:prstGeom prst="rect">
            <a:avLst/>
          </a:prstGeom>
          <a:noFill/>
          <a:ln w="9525">
            <a:noFill/>
            <a:miter lim="800000"/>
            <a:headEnd/>
            <a:tailEnd/>
          </a:ln>
        </p:spPr>
      </p:pic>
      <p:sp>
        <p:nvSpPr>
          <p:cNvPr id="3073" name="Rectangle 1"/>
          <p:cNvSpPr>
            <a:spLocks noChangeArrowheads="1"/>
          </p:cNvSpPr>
          <p:nvPr/>
        </p:nvSpPr>
        <p:spPr bwMode="auto">
          <a:xfrm rot="-373258">
            <a:off x="2585332" y="1584422"/>
            <a:ext cx="4217987"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لعبة جماعية</a:t>
            </a:r>
          </a:p>
        </p:txBody>
      </p:sp>
      <p:pic>
        <p:nvPicPr>
          <p:cNvPr id="5" name="Picture 4" descr="BCKLC048.WMF"/>
          <p:cNvPicPr>
            <a:picLocks noChangeAspect="1"/>
          </p:cNvPicPr>
          <p:nvPr/>
        </p:nvPicPr>
        <p:blipFill>
          <a:blip r:embed="rId5"/>
          <a:srcRect/>
          <a:stretch>
            <a:fillRect/>
          </a:stretch>
        </p:blipFill>
        <p:spPr bwMode="auto">
          <a:xfrm>
            <a:off x="1357313" y="2786063"/>
            <a:ext cx="6858000" cy="2714625"/>
          </a:xfrm>
          <a:prstGeom prst="rect">
            <a:avLst/>
          </a:prstGeom>
          <a:noFill/>
          <a:ln w="9525">
            <a:noFill/>
            <a:miter lim="800000"/>
            <a:headEnd/>
            <a:tailEnd/>
          </a:ln>
        </p:spPr>
      </p:pic>
      <p:sp>
        <p:nvSpPr>
          <p:cNvPr id="6" name="Rectangle 5"/>
          <p:cNvSpPr>
            <a:spLocks noChangeArrowheads="1"/>
          </p:cNvSpPr>
          <p:nvPr/>
        </p:nvSpPr>
        <p:spPr bwMode="auto">
          <a:xfrm>
            <a:off x="1643063" y="3071813"/>
            <a:ext cx="6357937" cy="2031325"/>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اعمل مع فريق: ابحث مع مجموعة من زملائك عن التقدم الذي حدث في مجال علاج السرطان معتمداً على اكتشاف الفطر الذي يعيش على نبات في الغابة المطرية.</a:t>
            </a:r>
          </a:p>
        </p:txBody>
      </p:sp>
    </p:spTree>
  </p:cSld>
  <p:clrMapOvr>
    <a:masterClrMapping/>
  </p:clrMapOvr>
  <p:transition>
    <p:pull dir="u"/>
    <p:sndAc>
      <p:stSnd>
        <p:snd r:embed="rId2" name="Windows XP Logoff Sound.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073"/>
                                        </p:tgtEl>
                                        <p:attrNameLst>
                                          <p:attrName>style.visibility</p:attrName>
                                        </p:attrNameLst>
                                      </p:cBhvr>
                                      <p:to>
                                        <p:strVal val="visible"/>
                                      </p:to>
                                    </p:set>
                                    <p:animEffect transition="in" filter="dissolve">
                                      <p:cBhvr>
                                        <p:cTn id="7" dur="500"/>
                                        <p:tgtEl>
                                          <p:spTgt spid="3073"/>
                                        </p:tgtEl>
                                      </p:cBhvr>
                                    </p:animEffect>
                                  </p:childTnLst>
                                </p:cTn>
                              </p:par>
                              <p:par>
                                <p:cTn id="8" presetID="9"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dissolv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6"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1+#ppt_w/2"/>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3" name="SOUND560.WAV"/>
                                        </p:tgtEl>
                                      </p:cMediaNode>
                                    </p:audio>
                                  </p:subTnLst>
                                </p:cTn>
                              </p:par>
                              <p:par>
                                <p:cTn id="17" presetID="2" presetClass="entr" presetSubtype="6"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1+#ppt_w/2"/>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3" grpId="0"/>
      <p:bldP spid="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991</TotalTime>
  <Words>663</Words>
  <Application>Microsoft Office PowerPoint</Application>
  <PresentationFormat>On-screen Show (4:3)</PresentationFormat>
  <Paragraphs>80</Paragraphs>
  <Slides>30</Slides>
  <Notes>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vector>
  </TitlesOfParts>
  <Company>vortex</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cp:lastModifiedBy>Mohamed</cp:lastModifiedBy>
  <cp:revision>110</cp:revision>
  <dcterms:created xsi:type="dcterms:W3CDTF">2010-05-22T11:51:15Z</dcterms:created>
  <dcterms:modified xsi:type="dcterms:W3CDTF">2016-07-30T14:29:16Z</dcterms:modified>
</cp:coreProperties>
</file>