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87" r:id="rId3"/>
    <p:sldId id="413" r:id="rId4"/>
    <p:sldId id="285" r:id="rId5"/>
    <p:sldId id="260" r:id="rId6"/>
    <p:sldId id="283" r:id="rId7"/>
    <p:sldId id="282" r:id="rId8"/>
    <p:sldId id="281" r:id="rId9"/>
    <p:sldId id="262" r:id="rId10"/>
    <p:sldId id="280" r:id="rId11"/>
    <p:sldId id="256" r:id="rId12"/>
    <p:sldId id="296" r:id="rId13"/>
    <p:sldId id="411" r:id="rId14"/>
    <p:sldId id="272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92" d="100"/>
          <a:sy n="92" d="100"/>
        </p:scale>
        <p:origin x="4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6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microsoft.com/office/2007/relationships/hdphoto" Target="../media/hdphoto20.wdp"/><Relationship Id="rId10" Type="http://schemas.microsoft.com/office/2007/relationships/hdphoto" Target="../media/hdphoto21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3.png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241994" y="206355"/>
            <a:ext cx="6114201" cy="46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6534614" y="691569"/>
            <a:ext cx="2430967" cy="3647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4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What’s that?</a:t>
            </a:r>
          </a:p>
          <a:p>
            <a:pPr algn="ctr" rtl="0">
              <a:lnSpc>
                <a:spcPct val="80000"/>
              </a:lnSpc>
            </a:pPr>
            <a:endParaRPr lang="en-US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4</a:t>
            </a:r>
            <a:endParaRPr lang="ar-SA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page 104</a:t>
            </a: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1D03C4-5429-4EEA-84C1-9E2CCC0F7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0" r="8165"/>
          <a:stretch/>
        </p:blipFill>
        <p:spPr bwMode="auto">
          <a:xfrm>
            <a:off x="1679047" y="97744"/>
            <a:ext cx="4238112" cy="49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59" y="122271"/>
            <a:ext cx="1303101" cy="18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187278" y="1323904"/>
            <a:ext cx="4373149" cy="92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Carlos Torres</a:t>
            </a:r>
          </a:p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Chilean</a:t>
            </a:r>
          </a:p>
          <a:p>
            <a:pPr algn="l" rtl="0"/>
            <a:endParaRPr lang="en-US" sz="76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Angeles, California, U.S.</a:t>
            </a:r>
          </a:p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18</a:t>
            </a:r>
          </a:p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carlos123@worldnet.com</a:t>
            </a:r>
          </a:p>
          <a:p>
            <a:pPr algn="l" rtl="0"/>
            <a:r>
              <a:rPr lang="en-US" sz="769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310-555-9901</a:t>
            </a:r>
            <a:endParaRPr lang="ar-SA" sz="76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44" y="145435"/>
            <a:ext cx="2168799" cy="20856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88" y="145435"/>
            <a:ext cx="2100263" cy="2066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25" y="151707"/>
            <a:ext cx="2140322" cy="20856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" y="145435"/>
            <a:ext cx="1917033" cy="209231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9118" y="2473764"/>
            <a:ext cx="263597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118" y="3349873"/>
            <a:ext cx="623000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1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38045" y="2500622"/>
            <a:ext cx="1470595" cy="484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4527" y="3888565"/>
            <a:ext cx="693864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1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118" y="2875027"/>
            <a:ext cx="443568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6257" y="4379912"/>
            <a:ext cx="336694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619" y="4421929"/>
            <a:ext cx="2240124" cy="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38502" y="2845578"/>
            <a:ext cx="178529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use punctuations correctly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231150" y="1760722"/>
            <a:ext cx="234600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complete students’ information forms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6" y="2376103"/>
            <a:ext cx="1694404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make a poster about their country 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1" y="1094861"/>
            <a:ext cx="250597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rgbClr val="1C82A8"/>
                </a:solidFill>
              </a:rPr>
              <a:t>associate given information to questions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36E63-DC97-4A0D-BDCE-AABDF8339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D945B7-23CC-45F5-AD43-82382D4C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1" y="528228"/>
            <a:ext cx="8311278" cy="7097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625A502-DB84-4FB5-9E08-FE3C0CAE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2" y="1488950"/>
            <a:ext cx="8361217" cy="3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C44EB-8D30-4C5C-8CF6-A67E49371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08A1C21-E170-4AC7-A7F3-7A623F22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56" y="1514903"/>
            <a:ext cx="6415088" cy="21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66230-81E2-4023-AB0B-C24CC32A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CA26987-5B56-4E59-98E2-426B9243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67" y="467342"/>
            <a:ext cx="7539665" cy="40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A5CFE-624B-429F-9ABC-028DB15A1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EDD436A-D49B-4944-8027-6A0025269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7" y="464127"/>
            <a:ext cx="7544268" cy="40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23792-230F-4711-9253-A34CFE4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ED76C6D-6441-48B7-9921-CF79BF4B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97" y="1975514"/>
            <a:ext cx="6267006" cy="27943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594860-810D-4A68-811C-79142B2DD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97" y="630356"/>
            <a:ext cx="6267006" cy="13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10583</TotalTime>
  <Words>112</Words>
  <Application>Microsoft Office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BRADDON</vt:lpstr>
      <vt:lpstr>Calibri</vt:lpstr>
      <vt:lpstr>Century Gothic</vt:lpstr>
      <vt:lpstr>Comic Sans MS</vt:lpstr>
      <vt:lpstr>Franklin Gothic Heavy</vt:lpstr>
      <vt:lpstr>Lato Light</vt:lpstr>
      <vt:lpstr>StagSans-Light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246</cp:revision>
  <dcterms:created xsi:type="dcterms:W3CDTF">2016-11-27T11:39:23Z</dcterms:created>
  <dcterms:modified xsi:type="dcterms:W3CDTF">2021-10-07T06:36:48Z</dcterms:modified>
</cp:coreProperties>
</file>