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3"/>
  </p:notesMasterIdLst>
  <p:sldIdLst>
    <p:sldId id="256" r:id="rId2"/>
    <p:sldId id="297" r:id="rId3"/>
    <p:sldId id="296" r:id="rId4"/>
    <p:sldId id="258" r:id="rId5"/>
    <p:sldId id="299" r:id="rId6"/>
    <p:sldId id="301" r:id="rId7"/>
    <p:sldId id="257" r:id="rId8"/>
    <p:sldId id="8381" r:id="rId9"/>
    <p:sldId id="298" r:id="rId10"/>
    <p:sldId id="8383" r:id="rId11"/>
    <p:sldId id="8407" r:id="rId12"/>
    <p:sldId id="8408" r:id="rId13"/>
    <p:sldId id="8399" r:id="rId14"/>
    <p:sldId id="8400" r:id="rId15"/>
    <p:sldId id="8401" r:id="rId16"/>
    <p:sldId id="8402" r:id="rId17"/>
    <p:sldId id="8403" r:id="rId18"/>
    <p:sldId id="8405" r:id="rId19"/>
    <p:sldId id="8392" r:id="rId20"/>
    <p:sldId id="8406" r:id="rId21"/>
    <p:sldId id="261" r:id="rId22"/>
  </p:sldIdLst>
  <p:sldSz cx="9144000" cy="5143500" type="screen16x9"/>
  <p:notesSz cx="6858000" cy="9144000"/>
  <p:embeddedFontLst>
    <p:embeddedFont>
      <p:font typeface="Akhbar MT" pitchFamily="2" charset="-78"/>
      <p:regular r:id="rId24"/>
      <p:bold r:id="rId25"/>
    </p:embeddedFont>
    <p:embeddedFont>
      <p:font typeface="Arabic Typesetting" panose="03020402040406030203" pitchFamily="66" charset="-78"/>
      <p:regular r:id="rId26"/>
    </p:embeddedFont>
    <p:embeddedFont>
      <p:font typeface="Avenir Next LT Pro" panose="020B0504020202020204" pitchFamily="34" charset="0"/>
      <p:regular r:id="rId27"/>
      <p:bold r:id="rId28"/>
      <p:italic r:id="rId29"/>
      <p:boldItalic r:id="rId30"/>
    </p:embeddedFont>
    <p:embeddedFont>
      <p:font typeface="Calibri" panose="020F0502020204030204" pitchFamily="34" charset="0"/>
      <p:regular r:id="rId31"/>
      <p:bold r:id="rId32"/>
    </p:embeddedFont>
    <p:embeddedFont>
      <p:font typeface="DM Sans" pitchFamily="2" charset="0"/>
      <p:regular r:id="rId33"/>
      <p:bold r:id="rId34"/>
      <p:italic r:id="rId35"/>
      <p:boldItalic r:id="rId36"/>
    </p:embeddedFont>
    <p:embeddedFont>
      <p:font typeface="Golos Text ExtraBold"/>
      <p:bold r:id="rId37"/>
    </p:embeddedFont>
    <p:embeddedFont>
      <p:font typeface="Grandstander"/>
      <p:regular r:id="rId38"/>
      <p:bold r:id="rId39"/>
      <p:italic r:id="rId40"/>
      <p:boldItalic r:id="rId41"/>
    </p:embeddedFont>
    <p:embeddedFont>
      <p:font typeface="Palanquin Dark"/>
      <p:regular r:id="rId42"/>
      <p:bold r:id="rId43"/>
    </p:embeddedFont>
    <p:embeddedFont>
      <p:font typeface="Sakkal Majalla" panose="02000000000000000000" pitchFamily="2" charset="-78"/>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AAECD8-6112-4F76-99E5-7F807C0DC5BE}">
  <a:tblStyle styleId="{11AAECD8-6112-4F76-99E5-7F807C0DC5B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C12CFDC-6066-4CB2-8B4F-F3A1959BCDF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68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F6668D-CF00-4207-81B2-10697542C4C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pPr rtl="1"/>
          <a:endParaRPr lang="ar-SA"/>
        </a:p>
      </dgm:t>
    </dgm:pt>
    <dgm:pt modelId="{0556BA85-B7B0-424F-B317-0BB24E6D78EE}">
      <dgm:prSet phldrT="[نص]"/>
      <dgm:spPr/>
      <dgm:t>
        <a:bodyPr/>
        <a:lstStyle/>
        <a:p>
          <a:pPr rtl="1"/>
          <a:r>
            <a:rPr lang="ar-SA" dirty="0"/>
            <a:t>المتطلبات الوظيفية </a:t>
          </a:r>
        </a:p>
      </dgm:t>
    </dgm:pt>
    <dgm:pt modelId="{8F990F0D-2A1E-4578-98CB-8C0E271FD3C1}" type="parTrans" cxnId="{56B55018-1DC4-453D-83C4-D03571DC6283}">
      <dgm:prSet/>
      <dgm:spPr/>
      <dgm:t>
        <a:bodyPr/>
        <a:lstStyle/>
        <a:p>
          <a:pPr rtl="1"/>
          <a:endParaRPr lang="ar-SA"/>
        </a:p>
      </dgm:t>
    </dgm:pt>
    <dgm:pt modelId="{25C44DFF-1BE8-4226-8046-9474294750B2}" type="sibTrans" cxnId="{56B55018-1DC4-453D-83C4-D03571DC6283}">
      <dgm:prSet/>
      <dgm:spPr/>
      <dgm:t>
        <a:bodyPr/>
        <a:lstStyle/>
        <a:p>
          <a:pPr rtl="1"/>
          <a:endParaRPr lang="ar-SA"/>
        </a:p>
      </dgm:t>
    </dgm:pt>
    <dgm:pt modelId="{211673D8-2B3E-4CF9-81BD-7D12739FED0B}">
      <dgm:prSet phldrT="[نص]"/>
      <dgm:spPr/>
      <dgm:t>
        <a:bodyPr/>
        <a:lstStyle/>
        <a:p>
          <a:pPr rtl="1"/>
          <a:r>
            <a:rPr lang="ar-SA" dirty="0"/>
            <a:t>المتطلبات الغير وظيفية </a:t>
          </a:r>
        </a:p>
      </dgm:t>
    </dgm:pt>
    <dgm:pt modelId="{F3132F1E-1D65-4A62-B347-C1382715B552}" type="parTrans" cxnId="{C81929C3-BDBC-447E-9DE6-B236E1BBAD4D}">
      <dgm:prSet/>
      <dgm:spPr/>
      <dgm:t>
        <a:bodyPr/>
        <a:lstStyle/>
        <a:p>
          <a:pPr rtl="1"/>
          <a:endParaRPr lang="ar-SA"/>
        </a:p>
      </dgm:t>
    </dgm:pt>
    <dgm:pt modelId="{138EBC69-4A56-4465-A3EE-8E386DA4AAE5}" type="sibTrans" cxnId="{C81929C3-BDBC-447E-9DE6-B236E1BBAD4D}">
      <dgm:prSet/>
      <dgm:spPr/>
      <dgm:t>
        <a:bodyPr/>
        <a:lstStyle/>
        <a:p>
          <a:pPr rtl="1"/>
          <a:endParaRPr lang="ar-SA"/>
        </a:p>
      </dgm:t>
    </dgm:pt>
    <dgm:pt modelId="{F51AA7CD-D04C-4944-B2A9-6B559E79AAF3}" type="pres">
      <dgm:prSet presAssocID="{97F6668D-CF00-4207-81B2-10697542C4C7}" presName="Name0" presStyleCnt="0">
        <dgm:presLayoutVars>
          <dgm:dir/>
          <dgm:animLvl val="lvl"/>
          <dgm:resizeHandles/>
        </dgm:presLayoutVars>
      </dgm:prSet>
      <dgm:spPr/>
    </dgm:pt>
    <dgm:pt modelId="{EA8EB1BC-F295-4646-BDE0-0A4A9F008A80}" type="pres">
      <dgm:prSet presAssocID="{0556BA85-B7B0-424F-B317-0BB24E6D78EE}" presName="linNode" presStyleCnt="0"/>
      <dgm:spPr/>
    </dgm:pt>
    <dgm:pt modelId="{2DB2E109-EA3C-4395-BA33-7604D634BEA0}" type="pres">
      <dgm:prSet presAssocID="{0556BA85-B7B0-424F-B317-0BB24E6D78EE}" presName="parentShp" presStyleLbl="node1" presStyleIdx="0" presStyleCnt="2">
        <dgm:presLayoutVars>
          <dgm:bulletEnabled val="1"/>
        </dgm:presLayoutVars>
      </dgm:prSet>
      <dgm:spPr/>
    </dgm:pt>
    <dgm:pt modelId="{89E3C4BD-A4B9-45A2-9A58-888C40DCAD58}" type="pres">
      <dgm:prSet presAssocID="{0556BA85-B7B0-424F-B317-0BB24E6D78EE}" presName="childShp" presStyleLbl="bgAccFollowNode1" presStyleIdx="0" presStyleCnt="2" custLinFactY="11193" custLinFactNeighborX="85306" custLinFactNeighborY="100000">
        <dgm:presLayoutVars>
          <dgm:bulletEnabled val="1"/>
        </dgm:presLayoutVars>
      </dgm:prSet>
      <dgm:spPr/>
    </dgm:pt>
    <dgm:pt modelId="{E7131151-5854-4CF8-AA57-C31DF216F654}" type="pres">
      <dgm:prSet presAssocID="{25C44DFF-1BE8-4226-8046-9474294750B2}" presName="spacing" presStyleCnt="0"/>
      <dgm:spPr/>
    </dgm:pt>
    <dgm:pt modelId="{A62A481A-1654-424F-9E19-57BD5E42DF89}" type="pres">
      <dgm:prSet presAssocID="{211673D8-2B3E-4CF9-81BD-7D12739FED0B}" presName="linNode" presStyleCnt="0"/>
      <dgm:spPr/>
    </dgm:pt>
    <dgm:pt modelId="{AE21E167-708A-4A38-8218-A0E2B04442E1}" type="pres">
      <dgm:prSet presAssocID="{211673D8-2B3E-4CF9-81BD-7D12739FED0B}" presName="parentShp" presStyleLbl="node1" presStyleIdx="1" presStyleCnt="2" custLinFactNeighborX="-18154" custLinFactNeighborY="2026">
        <dgm:presLayoutVars>
          <dgm:bulletEnabled val="1"/>
        </dgm:presLayoutVars>
      </dgm:prSet>
      <dgm:spPr/>
    </dgm:pt>
    <dgm:pt modelId="{3A415931-BF7C-4B4B-BBEA-59E8416B8AAE}" type="pres">
      <dgm:prSet presAssocID="{211673D8-2B3E-4CF9-81BD-7D12739FED0B}" presName="childShp" presStyleLbl="bgAccFollowNode1" presStyleIdx="1" presStyleCnt="2" custLinFactY="-7882" custLinFactNeighborX="-1439" custLinFactNeighborY="-100000">
        <dgm:presLayoutVars>
          <dgm:bulletEnabled val="1"/>
        </dgm:presLayoutVars>
      </dgm:prSet>
      <dgm:spPr/>
    </dgm:pt>
  </dgm:ptLst>
  <dgm:cxnLst>
    <dgm:cxn modelId="{56B55018-1DC4-453D-83C4-D03571DC6283}" srcId="{97F6668D-CF00-4207-81B2-10697542C4C7}" destId="{0556BA85-B7B0-424F-B317-0BB24E6D78EE}" srcOrd="0" destOrd="0" parTransId="{8F990F0D-2A1E-4578-98CB-8C0E271FD3C1}" sibTransId="{25C44DFF-1BE8-4226-8046-9474294750B2}"/>
    <dgm:cxn modelId="{58804C26-2DBB-4F13-BAEE-0F6EE88CFBA3}" type="presOf" srcId="{0556BA85-B7B0-424F-B317-0BB24E6D78EE}" destId="{2DB2E109-EA3C-4395-BA33-7604D634BEA0}" srcOrd="0" destOrd="0" presId="urn:microsoft.com/office/officeart/2005/8/layout/vList6"/>
    <dgm:cxn modelId="{38B3743E-4DEB-4BB7-B7BA-CE85137B0358}" type="presOf" srcId="{97F6668D-CF00-4207-81B2-10697542C4C7}" destId="{F51AA7CD-D04C-4944-B2A9-6B559E79AAF3}" srcOrd="0" destOrd="0" presId="urn:microsoft.com/office/officeart/2005/8/layout/vList6"/>
    <dgm:cxn modelId="{03EB205A-C3F1-46D1-A874-6DDBDD1D2C69}" type="presOf" srcId="{211673D8-2B3E-4CF9-81BD-7D12739FED0B}" destId="{AE21E167-708A-4A38-8218-A0E2B04442E1}" srcOrd="0" destOrd="0" presId="urn:microsoft.com/office/officeart/2005/8/layout/vList6"/>
    <dgm:cxn modelId="{C81929C3-BDBC-447E-9DE6-B236E1BBAD4D}" srcId="{97F6668D-CF00-4207-81B2-10697542C4C7}" destId="{211673D8-2B3E-4CF9-81BD-7D12739FED0B}" srcOrd="1" destOrd="0" parTransId="{F3132F1E-1D65-4A62-B347-C1382715B552}" sibTransId="{138EBC69-4A56-4465-A3EE-8E386DA4AAE5}"/>
    <dgm:cxn modelId="{A97353C0-4E9A-4210-8739-37AD60FF3F55}" type="presParOf" srcId="{F51AA7CD-D04C-4944-B2A9-6B559E79AAF3}" destId="{EA8EB1BC-F295-4646-BDE0-0A4A9F008A80}" srcOrd="0" destOrd="0" presId="urn:microsoft.com/office/officeart/2005/8/layout/vList6"/>
    <dgm:cxn modelId="{9C83A8AD-D2DC-486E-A36F-4385B0B2E9CB}" type="presParOf" srcId="{EA8EB1BC-F295-4646-BDE0-0A4A9F008A80}" destId="{2DB2E109-EA3C-4395-BA33-7604D634BEA0}" srcOrd="0" destOrd="0" presId="urn:microsoft.com/office/officeart/2005/8/layout/vList6"/>
    <dgm:cxn modelId="{9373CE35-D168-4104-BDD5-4058C15E5829}" type="presParOf" srcId="{EA8EB1BC-F295-4646-BDE0-0A4A9F008A80}" destId="{89E3C4BD-A4B9-45A2-9A58-888C40DCAD58}" srcOrd="1" destOrd="0" presId="urn:microsoft.com/office/officeart/2005/8/layout/vList6"/>
    <dgm:cxn modelId="{DA773AFD-4751-4CFC-953C-646DE22F6FC9}" type="presParOf" srcId="{F51AA7CD-D04C-4944-B2A9-6B559E79AAF3}" destId="{E7131151-5854-4CF8-AA57-C31DF216F654}" srcOrd="1" destOrd="0" presId="urn:microsoft.com/office/officeart/2005/8/layout/vList6"/>
    <dgm:cxn modelId="{54B389D7-12CF-4A52-AF8A-F18DE3A0ED9C}" type="presParOf" srcId="{F51AA7CD-D04C-4944-B2A9-6B559E79AAF3}" destId="{A62A481A-1654-424F-9E19-57BD5E42DF89}" srcOrd="2" destOrd="0" presId="urn:microsoft.com/office/officeart/2005/8/layout/vList6"/>
    <dgm:cxn modelId="{5827A335-A575-49D7-A59F-9D49BB200897}" type="presParOf" srcId="{A62A481A-1654-424F-9E19-57BD5E42DF89}" destId="{AE21E167-708A-4A38-8218-A0E2B04442E1}" srcOrd="0" destOrd="0" presId="urn:microsoft.com/office/officeart/2005/8/layout/vList6"/>
    <dgm:cxn modelId="{4D3F399E-3621-43AD-85CD-E399EB762019}" type="presParOf" srcId="{A62A481A-1654-424F-9E19-57BD5E42DF89}" destId="{3A415931-BF7C-4B4B-BBEA-59E8416B8AAE}"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F6668D-CF00-4207-81B2-10697542C4C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pPr rtl="1"/>
          <a:endParaRPr lang="ar-SA"/>
        </a:p>
      </dgm:t>
    </dgm:pt>
    <dgm:pt modelId="{0556BA85-B7B0-424F-B317-0BB24E6D78EE}">
      <dgm:prSet phldrT="[نص]"/>
      <dgm:spPr/>
      <dgm:t>
        <a:bodyPr/>
        <a:lstStyle/>
        <a:p>
          <a:pPr rtl="1"/>
          <a:r>
            <a:rPr lang="ar-SA" dirty="0"/>
            <a:t>المتطلبات الوظيفية </a:t>
          </a:r>
        </a:p>
      </dgm:t>
    </dgm:pt>
    <dgm:pt modelId="{8F990F0D-2A1E-4578-98CB-8C0E271FD3C1}" type="parTrans" cxnId="{56B55018-1DC4-453D-83C4-D03571DC6283}">
      <dgm:prSet/>
      <dgm:spPr/>
      <dgm:t>
        <a:bodyPr/>
        <a:lstStyle/>
        <a:p>
          <a:pPr rtl="1"/>
          <a:endParaRPr lang="ar-SA"/>
        </a:p>
      </dgm:t>
    </dgm:pt>
    <dgm:pt modelId="{25C44DFF-1BE8-4226-8046-9474294750B2}" type="sibTrans" cxnId="{56B55018-1DC4-453D-83C4-D03571DC6283}">
      <dgm:prSet/>
      <dgm:spPr/>
      <dgm:t>
        <a:bodyPr/>
        <a:lstStyle/>
        <a:p>
          <a:pPr rtl="1"/>
          <a:endParaRPr lang="ar-SA"/>
        </a:p>
      </dgm:t>
    </dgm:pt>
    <dgm:pt modelId="{1C5F2F70-0F86-43C8-BAAD-A78291A47916}">
      <dgm:prSet phldrT="[نص]" custT="1"/>
      <dgm:spPr/>
      <dgm:t>
        <a:bodyPr/>
        <a:lstStyle/>
        <a:p>
          <a:pPr rtl="1"/>
          <a:r>
            <a:rPr lang="ar-SA" sz="1800" dirty="0">
              <a:cs typeface="Akhbar MT" pitchFamily="2" charset="-78"/>
            </a:rPr>
            <a:t>هي القدرات أو الميزات المحددة التي يجب أن يمتلكها البرنامج لتلبية احتياجات أصحاب المصلحة . مثل عملية البحث في متجر الكتروني </a:t>
          </a:r>
        </a:p>
      </dgm:t>
    </dgm:pt>
    <dgm:pt modelId="{6E0541BC-62C0-4507-99D4-1A9A97E31F34}" type="parTrans" cxnId="{FDDE4451-766B-4FBC-90BB-2806F7839A6E}">
      <dgm:prSet/>
      <dgm:spPr/>
      <dgm:t>
        <a:bodyPr/>
        <a:lstStyle/>
        <a:p>
          <a:pPr rtl="1"/>
          <a:endParaRPr lang="ar-SA"/>
        </a:p>
      </dgm:t>
    </dgm:pt>
    <dgm:pt modelId="{6F739F91-9CB9-4797-AD83-648E5BA5F6B8}" type="sibTrans" cxnId="{FDDE4451-766B-4FBC-90BB-2806F7839A6E}">
      <dgm:prSet/>
      <dgm:spPr/>
      <dgm:t>
        <a:bodyPr/>
        <a:lstStyle/>
        <a:p>
          <a:pPr rtl="1"/>
          <a:endParaRPr lang="ar-SA"/>
        </a:p>
      </dgm:t>
    </dgm:pt>
    <dgm:pt modelId="{211673D8-2B3E-4CF9-81BD-7D12739FED0B}">
      <dgm:prSet phldrT="[نص]"/>
      <dgm:spPr/>
      <dgm:t>
        <a:bodyPr/>
        <a:lstStyle/>
        <a:p>
          <a:pPr rtl="1"/>
          <a:r>
            <a:rPr lang="ar-SA" dirty="0"/>
            <a:t>المتطلبات الغير وظيفية </a:t>
          </a:r>
        </a:p>
      </dgm:t>
    </dgm:pt>
    <dgm:pt modelId="{F3132F1E-1D65-4A62-B347-C1382715B552}" type="parTrans" cxnId="{C81929C3-BDBC-447E-9DE6-B236E1BBAD4D}">
      <dgm:prSet/>
      <dgm:spPr/>
      <dgm:t>
        <a:bodyPr/>
        <a:lstStyle/>
        <a:p>
          <a:pPr rtl="1"/>
          <a:endParaRPr lang="ar-SA"/>
        </a:p>
      </dgm:t>
    </dgm:pt>
    <dgm:pt modelId="{138EBC69-4A56-4465-A3EE-8E386DA4AAE5}" type="sibTrans" cxnId="{C81929C3-BDBC-447E-9DE6-B236E1BBAD4D}">
      <dgm:prSet/>
      <dgm:spPr/>
      <dgm:t>
        <a:bodyPr/>
        <a:lstStyle/>
        <a:p>
          <a:pPr rtl="1"/>
          <a:endParaRPr lang="ar-SA"/>
        </a:p>
      </dgm:t>
    </dgm:pt>
    <dgm:pt modelId="{EF899712-7AB9-4990-9081-9A4307538B5B}">
      <dgm:prSet phldrT="[نص]" custT="1"/>
      <dgm:spPr/>
      <dgm:t>
        <a:bodyPr/>
        <a:lstStyle/>
        <a:p>
          <a:pPr rtl="1"/>
          <a:r>
            <a:rPr lang="ar-SA" sz="1800" dirty="0">
              <a:cs typeface="Akhbar MT" pitchFamily="2" charset="-78"/>
            </a:rPr>
            <a:t>تتمثل في القيود و </a:t>
          </a:r>
          <a:r>
            <a:rPr lang="ar-SA" sz="2400" dirty="0">
              <a:cs typeface="Akhbar MT" pitchFamily="2" charset="-78"/>
            </a:rPr>
            <a:t>خصائص</a:t>
          </a:r>
          <a:r>
            <a:rPr lang="ar-SA" sz="1800" dirty="0">
              <a:cs typeface="Akhbar MT" pitchFamily="2" charset="-78"/>
            </a:rPr>
            <a:t> الجودة التي يجب أن يفي بها البرنامج لا يكون مقبولا لدى أصحاب المصلحة مثل زمن الاستجابة والإنتاجية وتوفير متطلبات الأمان .</a:t>
          </a:r>
        </a:p>
      </dgm:t>
    </dgm:pt>
    <dgm:pt modelId="{8ABECA30-A6A2-4206-9FA4-93D4DB67BC60}" type="sibTrans" cxnId="{66EAFCA7-AD16-47E0-9517-4CA5143B17FD}">
      <dgm:prSet/>
      <dgm:spPr/>
      <dgm:t>
        <a:bodyPr/>
        <a:lstStyle/>
        <a:p>
          <a:pPr rtl="1"/>
          <a:endParaRPr lang="ar-SA"/>
        </a:p>
      </dgm:t>
    </dgm:pt>
    <dgm:pt modelId="{11AB0A50-6E7A-4BDD-94A9-B81F6171FDC8}" type="parTrans" cxnId="{66EAFCA7-AD16-47E0-9517-4CA5143B17FD}">
      <dgm:prSet/>
      <dgm:spPr/>
      <dgm:t>
        <a:bodyPr/>
        <a:lstStyle/>
        <a:p>
          <a:pPr rtl="1"/>
          <a:endParaRPr lang="ar-SA"/>
        </a:p>
      </dgm:t>
    </dgm:pt>
    <dgm:pt modelId="{F51AA7CD-D04C-4944-B2A9-6B559E79AAF3}" type="pres">
      <dgm:prSet presAssocID="{97F6668D-CF00-4207-81B2-10697542C4C7}" presName="Name0" presStyleCnt="0">
        <dgm:presLayoutVars>
          <dgm:dir/>
          <dgm:animLvl val="lvl"/>
          <dgm:resizeHandles/>
        </dgm:presLayoutVars>
      </dgm:prSet>
      <dgm:spPr/>
    </dgm:pt>
    <dgm:pt modelId="{EA8EB1BC-F295-4646-BDE0-0A4A9F008A80}" type="pres">
      <dgm:prSet presAssocID="{0556BA85-B7B0-424F-B317-0BB24E6D78EE}" presName="linNode" presStyleCnt="0"/>
      <dgm:spPr/>
    </dgm:pt>
    <dgm:pt modelId="{2DB2E109-EA3C-4395-BA33-7604D634BEA0}" type="pres">
      <dgm:prSet presAssocID="{0556BA85-B7B0-424F-B317-0BB24E6D78EE}" presName="parentShp" presStyleLbl="node1" presStyleIdx="0" presStyleCnt="2">
        <dgm:presLayoutVars>
          <dgm:bulletEnabled val="1"/>
        </dgm:presLayoutVars>
      </dgm:prSet>
      <dgm:spPr/>
    </dgm:pt>
    <dgm:pt modelId="{89E3C4BD-A4B9-45A2-9A58-888C40DCAD58}" type="pres">
      <dgm:prSet presAssocID="{0556BA85-B7B0-424F-B317-0BB24E6D78EE}" presName="childShp" presStyleLbl="bgAccFollowNode1" presStyleIdx="0" presStyleCnt="2" custScaleY="94067">
        <dgm:presLayoutVars>
          <dgm:bulletEnabled val="1"/>
        </dgm:presLayoutVars>
      </dgm:prSet>
      <dgm:spPr/>
    </dgm:pt>
    <dgm:pt modelId="{E7131151-5854-4CF8-AA57-C31DF216F654}" type="pres">
      <dgm:prSet presAssocID="{25C44DFF-1BE8-4226-8046-9474294750B2}" presName="spacing" presStyleCnt="0"/>
      <dgm:spPr/>
    </dgm:pt>
    <dgm:pt modelId="{A62A481A-1654-424F-9E19-57BD5E42DF89}" type="pres">
      <dgm:prSet presAssocID="{211673D8-2B3E-4CF9-81BD-7D12739FED0B}" presName="linNode" presStyleCnt="0"/>
      <dgm:spPr/>
    </dgm:pt>
    <dgm:pt modelId="{AE21E167-708A-4A38-8218-A0E2B04442E1}" type="pres">
      <dgm:prSet presAssocID="{211673D8-2B3E-4CF9-81BD-7D12739FED0B}" presName="parentShp" presStyleLbl="node1" presStyleIdx="1" presStyleCnt="2">
        <dgm:presLayoutVars>
          <dgm:bulletEnabled val="1"/>
        </dgm:presLayoutVars>
      </dgm:prSet>
      <dgm:spPr/>
    </dgm:pt>
    <dgm:pt modelId="{3A415931-BF7C-4B4B-BBEA-59E8416B8AAE}" type="pres">
      <dgm:prSet presAssocID="{211673D8-2B3E-4CF9-81BD-7D12739FED0B}" presName="childShp" presStyleLbl="bgAccFollowNode1" presStyleIdx="1" presStyleCnt="2">
        <dgm:presLayoutVars>
          <dgm:bulletEnabled val="1"/>
        </dgm:presLayoutVars>
      </dgm:prSet>
      <dgm:spPr/>
    </dgm:pt>
  </dgm:ptLst>
  <dgm:cxnLst>
    <dgm:cxn modelId="{56B55018-1DC4-453D-83C4-D03571DC6283}" srcId="{97F6668D-CF00-4207-81B2-10697542C4C7}" destId="{0556BA85-B7B0-424F-B317-0BB24E6D78EE}" srcOrd="0" destOrd="0" parTransId="{8F990F0D-2A1E-4578-98CB-8C0E271FD3C1}" sibTransId="{25C44DFF-1BE8-4226-8046-9474294750B2}"/>
    <dgm:cxn modelId="{49ECB922-2D1C-4D23-8F21-85815310DBC5}" type="presOf" srcId="{EF899712-7AB9-4990-9081-9A4307538B5B}" destId="{3A415931-BF7C-4B4B-BBEA-59E8416B8AAE}" srcOrd="0" destOrd="0" presId="urn:microsoft.com/office/officeart/2005/8/layout/vList6"/>
    <dgm:cxn modelId="{58804C26-2DBB-4F13-BAEE-0F6EE88CFBA3}" type="presOf" srcId="{0556BA85-B7B0-424F-B317-0BB24E6D78EE}" destId="{2DB2E109-EA3C-4395-BA33-7604D634BEA0}" srcOrd="0" destOrd="0" presId="urn:microsoft.com/office/officeart/2005/8/layout/vList6"/>
    <dgm:cxn modelId="{3C72A130-A68F-4626-8265-27B3822B11AD}" type="presOf" srcId="{1C5F2F70-0F86-43C8-BAAD-A78291A47916}" destId="{89E3C4BD-A4B9-45A2-9A58-888C40DCAD58}" srcOrd="0" destOrd="0" presId="urn:microsoft.com/office/officeart/2005/8/layout/vList6"/>
    <dgm:cxn modelId="{38B3743E-4DEB-4BB7-B7BA-CE85137B0358}" type="presOf" srcId="{97F6668D-CF00-4207-81B2-10697542C4C7}" destId="{F51AA7CD-D04C-4944-B2A9-6B559E79AAF3}" srcOrd="0" destOrd="0" presId="urn:microsoft.com/office/officeart/2005/8/layout/vList6"/>
    <dgm:cxn modelId="{FDDE4451-766B-4FBC-90BB-2806F7839A6E}" srcId="{0556BA85-B7B0-424F-B317-0BB24E6D78EE}" destId="{1C5F2F70-0F86-43C8-BAAD-A78291A47916}" srcOrd="0" destOrd="0" parTransId="{6E0541BC-62C0-4507-99D4-1A9A97E31F34}" sibTransId="{6F739F91-9CB9-4797-AD83-648E5BA5F6B8}"/>
    <dgm:cxn modelId="{03EB205A-C3F1-46D1-A874-6DDBDD1D2C69}" type="presOf" srcId="{211673D8-2B3E-4CF9-81BD-7D12739FED0B}" destId="{AE21E167-708A-4A38-8218-A0E2B04442E1}" srcOrd="0" destOrd="0" presId="urn:microsoft.com/office/officeart/2005/8/layout/vList6"/>
    <dgm:cxn modelId="{66EAFCA7-AD16-47E0-9517-4CA5143B17FD}" srcId="{211673D8-2B3E-4CF9-81BD-7D12739FED0B}" destId="{EF899712-7AB9-4990-9081-9A4307538B5B}" srcOrd="0" destOrd="0" parTransId="{11AB0A50-6E7A-4BDD-94A9-B81F6171FDC8}" sibTransId="{8ABECA30-A6A2-4206-9FA4-93D4DB67BC60}"/>
    <dgm:cxn modelId="{C81929C3-BDBC-447E-9DE6-B236E1BBAD4D}" srcId="{97F6668D-CF00-4207-81B2-10697542C4C7}" destId="{211673D8-2B3E-4CF9-81BD-7D12739FED0B}" srcOrd="1" destOrd="0" parTransId="{F3132F1E-1D65-4A62-B347-C1382715B552}" sibTransId="{138EBC69-4A56-4465-A3EE-8E386DA4AAE5}"/>
    <dgm:cxn modelId="{A97353C0-4E9A-4210-8739-37AD60FF3F55}" type="presParOf" srcId="{F51AA7CD-D04C-4944-B2A9-6B559E79AAF3}" destId="{EA8EB1BC-F295-4646-BDE0-0A4A9F008A80}" srcOrd="0" destOrd="0" presId="urn:microsoft.com/office/officeart/2005/8/layout/vList6"/>
    <dgm:cxn modelId="{9C83A8AD-D2DC-486E-A36F-4385B0B2E9CB}" type="presParOf" srcId="{EA8EB1BC-F295-4646-BDE0-0A4A9F008A80}" destId="{2DB2E109-EA3C-4395-BA33-7604D634BEA0}" srcOrd="0" destOrd="0" presId="urn:microsoft.com/office/officeart/2005/8/layout/vList6"/>
    <dgm:cxn modelId="{9373CE35-D168-4104-BDD5-4058C15E5829}" type="presParOf" srcId="{EA8EB1BC-F295-4646-BDE0-0A4A9F008A80}" destId="{89E3C4BD-A4B9-45A2-9A58-888C40DCAD58}" srcOrd="1" destOrd="0" presId="urn:microsoft.com/office/officeart/2005/8/layout/vList6"/>
    <dgm:cxn modelId="{DA773AFD-4751-4CFC-953C-646DE22F6FC9}" type="presParOf" srcId="{F51AA7CD-D04C-4944-B2A9-6B559E79AAF3}" destId="{E7131151-5854-4CF8-AA57-C31DF216F654}" srcOrd="1" destOrd="0" presId="urn:microsoft.com/office/officeart/2005/8/layout/vList6"/>
    <dgm:cxn modelId="{54B389D7-12CF-4A52-AF8A-F18DE3A0ED9C}" type="presParOf" srcId="{F51AA7CD-D04C-4944-B2A9-6B559E79AAF3}" destId="{A62A481A-1654-424F-9E19-57BD5E42DF89}" srcOrd="2" destOrd="0" presId="urn:microsoft.com/office/officeart/2005/8/layout/vList6"/>
    <dgm:cxn modelId="{5827A335-A575-49D7-A59F-9D49BB200897}" type="presParOf" srcId="{A62A481A-1654-424F-9E19-57BD5E42DF89}" destId="{AE21E167-708A-4A38-8218-A0E2B04442E1}" srcOrd="0" destOrd="0" presId="urn:microsoft.com/office/officeart/2005/8/layout/vList6"/>
    <dgm:cxn modelId="{4D3F399E-3621-43AD-85CD-E399EB762019}" type="presParOf" srcId="{A62A481A-1654-424F-9E19-57BD5E42DF89}" destId="{3A415931-BF7C-4B4B-BBEA-59E8416B8AA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3C4BD-A4B9-45A2-9A58-888C40DCAD58}">
      <dsp:nvSpPr>
        <dsp:cNvPr id="0" name=""/>
        <dsp:cNvSpPr/>
      </dsp:nvSpPr>
      <dsp:spPr>
        <a:xfrm>
          <a:off x="2344782" y="863371"/>
          <a:ext cx="3517174" cy="78451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2E109-EA3C-4395-BA33-7604D634BEA0}">
      <dsp:nvSpPr>
        <dsp:cNvPr id="0" name=""/>
        <dsp:cNvSpPr/>
      </dsp:nvSpPr>
      <dsp:spPr>
        <a:xfrm>
          <a:off x="0" y="201"/>
          <a:ext cx="2344782" cy="7845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1">
            <a:lnSpc>
              <a:spcPct val="90000"/>
            </a:lnSpc>
            <a:spcBef>
              <a:spcPct val="0"/>
            </a:spcBef>
            <a:spcAft>
              <a:spcPct val="35000"/>
            </a:spcAft>
            <a:buNone/>
          </a:pPr>
          <a:r>
            <a:rPr lang="ar-SA" sz="2300" kern="1200" dirty="0"/>
            <a:t>المتطلبات الوظيفية </a:t>
          </a:r>
        </a:p>
      </dsp:txBody>
      <dsp:txXfrm>
        <a:off x="38297" y="38498"/>
        <a:ext cx="2268188" cy="707923"/>
      </dsp:txXfrm>
    </dsp:sp>
    <dsp:sp modelId="{3A415931-BF7C-4B4B-BBEA-59E8416B8AAE}">
      <dsp:nvSpPr>
        <dsp:cNvPr id="0" name=""/>
        <dsp:cNvSpPr/>
      </dsp:nvSpPr>
      <dsp:spPr>
        <a:xfrm>
          <a:off x="2311041" y="16817"/>
          <a:ext cx="3517174" cy="78451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21E167-708A-4A38-8218-A0E2B04442E1}">
      <dsp:nvSpPr>
        <dsp:cNvPr id="0" name=""/>
        <dsp:cNvSpPr/>
      </dsp:nvSpPr>
      <dsp:spPr>
        <a:xfrm>
          <a:off x="0" y="863371"/>
          <a:ext cx="2344782" cy="7845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1">
            <a:lnSpc>
              <a:spcPct val="90000"/>
            </a:lnSpc>
            <a:spcBef>
              <a:spcPct val="0"/>
            </a:spcBef>
            <a:spcAft>
              <a:spcPct val="35000"/>
            </a:spcAft>
            <a:buNone/>
          </a:pPr>
          <a:r>
            <a:rPr lang="ar-SA" sz="2300" kern="1200" dirty="0"/>
            <a:t>المتطلبات الغير وظيفية </a:t>
          </a:r>
        </a:p>
      </dsp:txBody>
      <dsp:txXfrm>
        <a:off x="38297" y="901668"/>
        <a:ext cx="2268188" cy="707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3C4BD-A4B9-45A2-9A58-888C40DCAD58}">
      <dsp:nvSpPr>
        <dsp:cNvPr id="0" name=""/>
        <dsp:cNvSpPr/>
      </dsp:nvSpPr>
      <dsp:spPr>
        <a:xfrm>
          <a:off x="3421414" y="39031"/>
          <a:ext cx="5132122" cy="122706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ar-SA" sz="1800" kern="1200" dirty="0">
              <a:cs typeface="Akhbar MT" pitchFamily="2" charset="-78"/>
            </a:rPr>
            <a:t>هي القدرات أو الميزات المحددة التي يجب أن يمتلكها البرنامج لتلبية احتياجات أصحاب المصلحة . مثل عملية البحث في متجر الكتروني </a:t>
          </a:r>
        </a:p>
      </dsp:txBody>
      <dsp:txXfrm>
        <a:off x="3421414" y="192415"/>
        <a:ext cx="4671971" cy="920301"/>
      </dsp:txXfrm>
    </dsp:sp>
    <dsp:sp modelId="{2DB2E109-EA3C-4395-BA33-7604D634BEA0}">
      <dsp:nvSpPr>
        <dsp:cNvPr id="0" name=""/>
        <dsp:cNvSpPr/>
      </dsp:nvSpPr>
      <dsp:spPr>
        <a:xfrm>
          <a:off x="0" y="334"/>
          <a:ext cx="3421414" cy="13044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rtl="1">
            <a:lnSpc>
              <a:spcPct val="90000"/>
            </a:lnSpc>
            <a:spcBef>
              <a:spcPct val="0"/>
            </a:spcBef>
            <a:spcAft>
              <a:spcPct val="35000"/>
            </a:spcAft>
            <a:buNone/>
          </a:pPr>
          <a:r>
            <a:rPr lang="ar-SA" sz="3900" kern="1200" dirty="0"/>
            <a:t>المتطلبات الوظيفية </a:t>
          </a:r>
        </a:p>
      </dsp:txBody>
      <dsp:txXfrm>
        <a:off x="63679" y="64013"/>
        <a:ext cx="3294056" cy="1177105"/>
      </dsp:txXfrm>
    </dsp:sp>
    <dsp:sp modelId="{3A415931-BF7C-4B4B-BBEA-59E8416B8AAE}">
      <dsp:nvSpPr>
        <dsp:cNvPr id="0" name=""/>
        <dsp:cNvSpPr/>
      </dsp:nvSpPr>
      <dsp:spPr>
        <a:xfrm>
          <a:off x="3421414" y="1435244"/>
          <a:ext cx="5132122" cy="13044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ar-SA" sz="1800" kern="1200" dirty="0">
              <a:cs typeface="Akhbar MT" pitchFamily="2" charset="-78"/>
            </a:rPr>
            <a:t>تتمثل في القيود و </a:t>
          </a:r>
          <a:r>
            <a:rPr lang="ar-SA" sz="2400" kern="1200" dirty="0">
              <a:cs typeface="Akhbar MT" pitchFamily="2" charset="-78"/>
            </a:rPr>
            <a:t>خصائص</a:t>
          </a:r>
          <a:r>
            <a:rPr lang="ar-SA" sz="1800" kern="1200" dirty="0">
              <a:cs typeface="Akhbar MT" pitchFamily="2" charset="-78"/>
            </a:rPr>
            <a:t> الجودة التي يجب أن يفي بها البرنامج لا يكون مقبولا لدى أصحاب المصلحة مثل زمن الاستجابة والإنتاجية وتوفير متطلبات الأمان .</a:t>
          </a:r>
        </a:p>
      </dsp:txBody>
      <dsp:txXfrm>
        <a:off x="3421414" y="1598302"/>
        <a:ext cx="4642948" cy="978347"/>
      </dsp:txXfrm>
    </dsp:sp>
    <dsp:sp modelId="{AE21E167-708A-4A38-8218-A0E2B04442E1}">
      <dsp:nvSpPr>
        <dsp:cNvPr id="0" name=""/>
        <dsp:cNvSpPr/>
      </dsp:nvSpPr>
      <dsp:spPr>
        <a:xfrm>
          <a:off x="0" y="1435244"/>
          <a:ext cx="3421414" cy="13044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rtl="1">
            <a:lnSpc>
              <a:spcPct val="90000"/>
            </a:lnSpc>
            <a:spcBef>
              <a:spcPct val="0"/>
            </a:spcBef>
            <a:spcAft>
              <a:spcPct val="35000"/>
            </a:spcAft>
            <a:buNone/>
          </a:pPr>
          <a:r>
            <a:rPr lang="ar-SA" sz="3900" kern="1200" dirty="0"/>
            <a:t>المتطلبات الغير وظيفية </a:t>
          </a:r>
        </a:p>
      </dsp:txBody>
      <dsp:txXfrm>
        <a:off x="63679" y="1498923"/>
        <a:ext cx="3294056" cy="117710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cd280f8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cd280f8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375392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877b642fd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877b642fd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77b642fd3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77b642fd3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37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cd280f8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cd280f8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532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34544eb2f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e34544eb2f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4d79472916_0_1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24d79472916_0_1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68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4d79472916_0_1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24d79472916_0_1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50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34544eb2f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e34544eb2f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04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c6ac5e8787_2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c6ac5e8787_2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84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87350" y="566398"/>
            <a:ext cx="8169300" cy="4010705"/>
            <a:chOff x="451125" y="564812"/>
            <a:chExt cx="8169300" cy="4010705"/>
          </a:xfrm>
        </p:grpSpPr>
        <p:sp>
          <p:nvSpPr>
            <p:cNvPr id="10" name="Google Shape;10;p2"/>
            <p:cNvSpPr/>
            <p:nvPr/>
          </p:nvSpPr>
          <p:spPr>
            <a:xfrm>
              <a:off x="451125" y="629550"/>
              <a:ext cx="8169300" cy="3884400"/>
            </a:xfrm>
            <a:prstGeom prst="roundRect">
              <a:avLst>
                <a:gd name="adj" fmla="val 609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4511128" y="564812"/>
              <a:ext cx="118496" cy="119189"/>
              <a:chOff x="6916887" y="844381"/>
              <a:chExt cx="102870" cy="103481"/>
            </a:xfrm>
          </p:grpSpPr>
          <p:sp>
            <p:nvSpPr>
              <p:cNvPr id="12" name="Google Shape;12;p2"/>
              <p:cNvSpPr/>
              <p:nvPr/>
            </p:nvSpPr>
            <p:spPr>
              <a:xfrm>
                <a:off x="6940943" y="868436"/>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916887" y="844381"/>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2100366" y="4456328"/>
              <a:ext cx="118496" cy="119189"/>
              <a:chOff x="6620258" y="1050444"/>
              <a:chExt cx="102870" cy="103481"/>
            </a:xfrm>
          </p:grpSpPr>
          <p:sp>
            <p:nvSpPr>
              <p:cNvPr id="15" name="Google Shape;15;p2"/>
              <p:cNvSpPr/>
              <p:nvPr/>
            </p:nvSpPr>
            <p:spPr>
              <a:xfrm>
                <a:off x="6644314" y="1074499"/>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20258" y="1050444"/>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2"/>
          <p:cNvSpPr txBox="1">
            <a:spLocks noGrp="1"/>
          </p:cNvSpPr>
          <p:nvPr>
            <p:ph type="ctrTitle"/>
          </p:nvPr>
        </p:nvSpPr>
        <p:spPr>
          <a:xfrm>
            <a:off x="946211" y="1331250"/>
            <a:ext cx="3683400" cy="2189100"/>
          </a:xfrm>
          <a:prstGeom prst="rect">
            <a:avLst/>
          </a:prstGeom>
        </p:spPr>
        <p:txBody>
          <a:bodyPr spcFirstLastPara="1" wrap="square" lIns="91425" tIns="91425" rIns="91425" bIns="91425" anchor="b" anchorCtr="0">
            <a:noAutofit/>
          </a:bodyPr>
          <a:lstStyle>
            <a:lvl1pPr lvl="0" rtl="0">
              <a:spcBef>
                <a:spcPts val="0"/>
              </a:spcBef>
              <a:spcAft>
                <a:spcPts val="0"/>
              </a:spcAft>
              <a:buSzPts val="5500"/>
              <a:buNone/>
              <a:defRPr sz="4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946222" y="3521725"/>
            <a:ext cx="3683400" cy="38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9" name="Google Shape;19;p2"/>
          <p:cNvSpPr/>
          <p:nvPr/>
        </p:nvSpPr>
        <p:spPr>
          <a:xfrm>
            <a:off x="8459961" y="-684019"/>
            <a:ext cx="1368067" cy="1368031"/>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10_1_1_1">
    <p:spTree>
      <p:nvGrpSpPr>
        <p:cNvPr id="1" name="Shape 116"/>
        <p:cNvGrpSpPr/>
        <p:nvPr/>
      </p:nvGrpSpPr>
      <p:grpSpPr>
        <a:xfrm>
          <a:off x="0" y="0"/>
          <a:ext cx="0" cy="0"/>
          <a:chOff x="0" y="0"/>
          <a:chExt cx="0" cy="0"/>
        </a:xfrm>
      </p:grpSpPr>
      <p:sp>
        <p:nvSpPr>
          <p:cNvPr id="117" name="Google Shape;117;p16"/>
          <p:cNvSpPr txBox="1">
            <a:spLocks noGrp="1"/>
          </p:cNvSpPr>
          <p:nvPr>
            <p:ph type="subTitle" idx="1"/>
          </p:nvPr>
        </p:nvSpPr>
        <p:spPr>
          <a:xfrm>
            <a:off x="722525" y="3855900"/>
            <a:ext cx="4671000" cy="75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8" name="Google Shape;118;p16"/>
          <p:cNvSpPr txBox="1">
            <a:spLocks noGrp="1"/>
          </p:cNvSpPr>
          <p:nvPr>
            <p:ph type="title"/>
          </p:nvPr>
        </p:nvSpPr>
        <p:spPr>
          <a:xfrm>
            <a:off x="722375" y="3262849"/>
            <a:ext cx="4671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119" name="Google Shape;119;p16"/>
          <p:cNvSpPr/>
          <p:nvPr/>
        </p:nvSpPr>
        <p:spPr>
          <a:xfrm>
            <a:off x="342300" y="4767150"/>
            <a:ext cx="760140" cy="752707"/>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20_1">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189" name="Google Shape;189;p22"/>
          <p:cNvSpPr/>
          <p:nvPr/>
        </p:nvSpPr>
        <p:spPr>
          <a:xfrm>
            <a:off x="8664499" y="4133793"/>
            <a:ext cx="959003" cy="949573"/>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8656650" y="-288800"/>
            <a:ext cx="8544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12_3">
    <p:spTree>
      <p:nvGrpSpPr>
        <p:cNvPr id="1" name="Shape 191"/>
        <p:cNvGrpSpPr/>
        <p:nvPr/>
      </p:nvGrpSpPr>
      <p:grpSpPr>
        <a:xfrm>
          <a:off x="0" y="0"/>
          <a:ext cx="0" cy="0"/>
          <a:chOff x="0" y="0"/>
          <a:chExt cx="0" cy="0"/>
        </a:xfrm>
      </p:grpSpPr>
      <p:grpSp>
        <p:nvGrpSpPr>
          <p:cNvPr id="192" name="Google Shape;192;p23"/>
          <p:cNvGrpSpPr/>
          <p:nvPr/>
        </p:nvGrpSpPr>
        <p:grpSpPr>
          <a:xfrm>
            <a:off x="373912" y="510714"/>
            <a:ext cx="8396407" cy="4122202"/>
            <a:chOff x="487350" y="566398"/>
            <a:chExt cx="8169300" cy="4010705"/>
          </a:xfrm>
        </p:grpSpPr>
        <p:sp>
          <p:nvSpPr>
            <p:cNvPr id="193" name="Google Shape;193;p23"/>
            <p:cNvSpPr/>
            <p:nvPr/>
          </p:nvSpPr>
          <p:spPr>
            <a:xfrm rot="10800000">
              <a:off x="487350" y="627965"/>
              <a:ext cx="8169300" cy="3884400"/>
            </a:xfrm>
            <a:prstGeom prst="roundRect">
              <a:avLst>
                <a:gd name="adj" fmla="val 609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23"/>
            <p:cNvGrpSpPr/>
            <p:nvPr/>
          </p:nvGrpSpPr>
          <p:grpSpPr>
            <a:xfrm rot="10800000">
              <a:off x="4478151" y="4457913"/>
              <a:ext cx="118496" cy="119189"/>
              <a:chOff x="6916887" y="844381"/>
              <a:chExt cx="102870" cy="103481"/>
            </a:xfrm>
          </p:grpSpPr>
          <p:sp>
            <p:nvSpPr>
              <p:cNvPr id="195" name="Google Shape;195;p23"/>
              <p:cNvSpPr/>
              <p:nvPr/>
            </p:nvSpPr>
            <p:spPr>
              <a:xfrm>
                <a:off x="6940943" y="868436"/>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6916887" y="844381"/>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23"/>
            <p:cNvGrpSpPr/>
            <p:nvPr/>
          </p:nvGrpSpPr>
          <p:grpSpPr>
            <a:xfrm rot="10800000">
              <a:off x="6888914" y="566398"/>
              <a:ext cx="118496" cy="119189"/>
              <a:chOff x="6620258" y="1050444"/>
              <a:chExt cx="102870" cy="103481"/>
            </a:xfrm>
          </p:grpSpPr>
          <p:sp>
            <p:nvSpPr>
              <p:cNvPr id="198" name="Google Shape;198;p23"/>
              <p:cNvSpPr/>
              <p:nvPr/>
            </p:nvSpPr>
            <p:spPr>
              <a:xfrm>
                <a:off x="6644314" y="1074499"/>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6620258" y="1050444"/>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0" name="Google Shape;200;p23"/>
          <p:cNvSpPr txBox="1">
            <a:spLocks noGrp="1"/>
          </p:cNvSpPr>
          <p:nvPr>
            <p:ph type="title"/>
          </p:nvPr>
        </p:nvSpPr>
        <p:spPr>
          <a:xfrm>
            <a:off x="4760975" y="1587088"/>
            <a:ext cx="3555900" cy="972900"/>
          </a:xfrm>
          <a:prstGeom prst="rect">
            <a:avLst/>
          </a:prstGeom>
        </p:spPr>
        <p:txBody>
          <a:bodyPr spcFirstLastPara="1" wrap="square" lIns="91425" tIns="91425" rIns="91425" bIns="91425" anchor="b" anchorCtr="0">
            <a:noAutofit/>
          </a:bodyPr>
          <a:lstStyle>
            <a:lvl1pPr lvl="0" rtl="0">
              <a:spcBef>
                <a:spcPts val="0"/>
              </a:spcBef>
              <a:spcAft>
                <a:spcPts val="0"/>
              </a:spcAft>
              <a:buSzPts val="5000"/>
              <a:buNone/>
              <a:defRPr sz="5000">
                <a:highlight>
                  <a:schemeClr val="dk2"/>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1" name="Google Shape;201;p23"/>
          <p:cNvSpPr txBox="1">
            <a:spLocks noGrp="1"/>
          </p:cNvSpPr>
          <p:nvPr>
            <p:ph type="subTitle" idx="1"/>
          </p:nvPr>
        </p:nvSpPr>
        <p:spPr>
          <a:xfrm>
            <a:off x="4760975" y="2569737"/>
            <a:ext cx="3555900" cy="8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2" name="Google Shape;202;p23"/>
          <p:cNvSpPr txBox="1"/>
          <p:nvPr/>
        </p:nvSpPr>
        <p:spPr>
          <a:xfrm>
            <a:off x="4760975" y="3481525"/>
            <a:ext cx="3063000" cy="65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CREDITS: This presentation template was created by </a:t>
            </a:r>
            <a:r>
              <a:rPr lang="en" sz="1000" b="1" u="sng">
                <a:solidFill>
                  <a:schemeClr val="dk1"/>
                </a:solidFill>
                <a:latin typeface="DM Sans"/>
                <a:ea typeface="DM Sans"/>
                <a:cs typeface="DM Sans"/>
                <a:sym typeface="DM Sans"/>
                <a:hlinkClick r:id="rId2">
                  <a:extLst>
                    <a:ext uri="{A12FA001-AC4F-418D-AE19-62706E023703}">
                      <ahyp:hlinkClr xmlns:ahyp="http://schemas.microsoft.com/office/drawing/2018/hyperlinkcolor" val="tx"/>
                    </a:ext>
                  </a:extLst>
                </a:hlinkClick>
              </a:rPr>
              <a:t>Slidesgo</a:t>
            </a:r>
            <a:r>
              <a:rPr lang="en" sz="1000">
                <a:solidFill>
                  <a:schemeClr val="dk1"/>
                </a:solidFill>
                <a:latin typeface="DM Sans"/>
                <a:ea typeface="DM Sans"/>
                <a:cs typeface="DM Sans"/>
                <a:sym typeface="DM Sans"/>
              </a:rPr>
              <a:t>, and includes icons by </a:t>
            </a:r>
            <a:r>
              <a:rPr lang="en" sz="1000" b="1" u="sng">
                <a:solidFill>
                  <a:schemeClr val="dk1"/>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Flaticon</a:t>
            </a:r>
            <a:r>
              <a:rPr lang="en" sz="1000" b="1">
                <a:solidFill>
                  <a:schemeClr val="dk1"/>
                </a:solidFill>
                <a:latin typeface="DM Sans"/>
                <a:ea typeface="DM Sans"/>
                <a:cs typeface="DM Sans"/>
                <a:sym typeface="DM Sans"/>
              </a:rPr>
              <a:t> </a:t>
            </a:r>
            <a:r>
              <a:rPr lang="en" sz="1000">
                <a:solidFill>
                  <a:schemeClr val="dk1"/>
                </a:solidFill>
                <a:latin typeface="DM Sans"/>
                <a:ea typeface="DM Sans"/>
                <a:cs typeface="DM Sans"/>
                <a:sym typeface="DM Sans"/>
              </a:rPr>
              <a:t>and infographics &amp; images by </a:t>
            </a:r>
            <a:r>
              <a:rPr lang="en" sz="1000" b="1" u="sng">
                <a:solidFill>
                  <a:schemeClr val="dk1"/>
                </a:solidFill>
                <a:latin typeface="DM Sans"/>
                <a:ea typeface="DM Sans"/>
                <a:cs typeface="DM Sans"/>
                <a:sym typeface="DM Sans"/>
                <a:hlinkClick r:id="rId4">
                  <a:extLst>
                    <a:ext uri="{A12FA001-AC4F-418D-AE19-62706E023703}">
                      <ahyp:hlinkClr xmlns:ahyp="http://schemas.microsoft.com/office/drawing/2018/hyperlinkcolor" val="tx"/>
                    </a:ext>
                  </a:extLst>
                </a:hlinkClick>
              </a:rPr>
              <a:t>Freepik</a:t>
            </a:r>
            <a:endParaRPr sz="1000" u="sng">
              <a:solidFill>
                <a:schemeClr val="dk1"/>
              </a:solidFill>
              <a:latin typeface="DM Sans"/>
              <a:ea typeface="DM Sans"/>
              <a:cs typeface="DM Sans"/>
              <a:sym typeface="DM Sans"/>
            </a:endParaRPr>
          </a:p>
        </p:txBody>
      </p:sp>
      <p:sp>
        <p:nvSpPr>
          <p:cNvPr id="203" name="Google Shape;203;p23"/>
          <p:cNvSpPr/>
          <p:nvPr/>
        </p:nvSpPr>
        <p:spPr>
          <a:xfrm>
            <a:off x="8307262" y="4797551"/>
            <a:ext cx="698786" cy="691900"/>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204"/>
        <p:cNvGrpSpPr/>
        <p:nvPr/>
      </p:nvGrpSpPr>
      <p:grpSpPr>
        <a:xfrm>
          <a:off x="0" y="0"/>
          <a:ext cx="0" cy="0"/>
          <a:chOff x="0" y="0"/>
          <a:chExt cx="0" cy="0"/>
        </a:xfrm>
      </p:grpSpPr>
      <p:grpSp>
        <p:nvGrpSpPr>
          <p:cNvPr id="205" name="Google Shape;205;p24"/>
          <p:cNvGrpSpPr/>
          <p:nvPr/>
        </p:nvGrpSpPr>
        <p:grpSpPr>
          <a:xfrm>
            <a:off x="501750" y="479912"/>
            <a:ext cx="8140500" cy="4188266"/>
            <a:chOff x="501750" y="479912"/>
            <a:chExt cx="8140500" cy="4188266"/>
          </a:xfrm>
        </p:grpSpPr>
        <p:sp>
          <p:nvSpPr>
            <p:cNvPr id="206" name="Google Shape;206;p24"/>
            <p:cNvSpPr/>
            <p:nvPr/>
          </p:nvSpPr>
          <p:spPr>
            <a:xfrm>
              <a:off x="501750" y="539500"/>
              <a:ext cx="8140500" cy="4069200"/>
            </a:xfrm>
            <a:prstGeom prst="roundRect">
              <a:avLst>
                <a:gd name="adj" fmla="val 2822"/>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24"/>
            <p:cNvGrpSpPr/>
            <p:nvPr/>
          </p:nvGrpSpPr>
          <p:grpSpPr>
            <a:xfrm>
              <a:off x="1469140" y="479912"/>
              <a:ext cx="118495" cy="119191"/>
              <a:chOff x="4512753" y="952912"/>
              <a:chExt cx="118495" cy="119191"/>
            </a:xfrm>
          </p:grpSpPr>
          <p:sp>
            <p:nvSpPr>
              <p:cNvPr id="208" name="Google Shape;208;p24"/>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24"/>
            <p:cNvGrpSpPr/>
            <p:nvPr/>
          </p:nvGrpSpPr>
          <p:grpSpPr>
            <a:xfrm>
              <a:off x="7556365" y="4548987"/>
              <a:ext cx="118495" cy="119191"/>
              <a:chOff x="4512753" y="952912"/>
              <a:chExt cx="118495" cy="119191"/>
            </a:xfrm>
          </p:grpSpPr>
          <p:sp>
            <p:nvSpPr>
              <p:cNvPr id="211" name="Google Shape;211;p24"/>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5">
    <p:bg>
      <p:bgPr>
        <a:solidFill>
          <a:schemeClr val="dk2"/>
        </a:solidFill>
        <a:effectLst/>
      </p:bgPr>
    </p:bg>
    <p:spTree>
      <p:nvGrpSpPr>
        <p:cNvPr id="1" name="Shape 213"/>
        <p:cNvGrpSpPr/>
        <p:nvPr/>
      </p:nvGrpSpPr>
      <p:grpSpPr>
        <a:xfrm>
          <a:off x="0" y="0"/>
          <a:ext cx="0" cy="0"/>
          <a:chOff x="0" y="0"/>
          <a:chExt cx="0" cy="0"/>
        </a:xfrm>
      </p:grpSpPr>
      <p:sp>
        <p:nvSpPr>
          <p:cNvPr id="214" name="Google Shape;214;p25"/>
          <p:cNvSpPr/>
          <p:nvPr/>
        </p:nvSpPr>
        <p:spPr>
          <a:xfrm>
            <a:off x="7942124" y="4608568"/>
            <a:ext cx="959003" cy="949573"/>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5"/>
          <p:cNvSpPr/>
          <p:nvPr/>
        </p:nvSpPr>
        <p:spPr>
          <a:xfrm>
            <a:off x="-132025" y="-288800"/>
            <a:ext cx="8544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7" name="Rectangle 6"/>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617"/>
            <a:ext cx="8272212" cy="76035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35895" y="1635373"/>
            <a:ext cx="8272211" cy="275872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DAE23CC-9E5A-4A4E-92DF-D96CD6E894D1}" type="datetimeFigureOut">
              <a:rPr lang="ar-SA" smtClean="0"/>
              <a:t>13/02/1445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7918725" y="4467103"/>
            <a:ext cx="789381" cy="273844"/>
          </a:xfrm>
        </p:spPr>
        <p:txBody>
          <a:bodyPr/>
          <a:lstStyle/>
          <a:p>
            <a:fld id="{484B85C5-3174-4039-A6FC-C94CCF114213}" type="slidenum">
              <a:rPr lang="ar-SA" smtClean="0"/>
              <a:t>‹#›</a:t>
            </a:fld>
            <a:endParaRPr lang="ar-SA"/>
          </a:p>
        </p:txBody>
      </p:sp>
    </p:spTree>
    <p:extLst>
      <p:ext uri="{BB962C8B-B14F-4D97-AF65-F5344CB8AC3E}">
        <p14:creationId xmlns:p14="http://schemas.microsoft.com/office/powerpoint/2010/main" val="347457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669425" y="2742402"/>
            <a:ext cx="3647400" cy="1045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4500">
                <a:highlight>
                  <a:schemeClr val="dk2"/>
                </a:highlight>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2" name="Google Shape;22;p3"/>
          <p:cNvSpPr txBox="1">
            <a:spLocks noGrp="1"/>
          </p:cNvSpPr>
          <p:nvPr>
            <p:ph type="title" idx="2" hasCustomPrompt="1"/>
          </p:nvPr>
        </p:nvSpPr>
        <p:spPr>
          <a:xfrm>
            <a:off x="4774325" y="1337250"/>
            <a:ext cx="1313100" cy="13167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3" name="Google Shape;23;p3"/>
          <p:cNvSpPr>
            <a:spLocks noGrp="1"/>
          </p:cNvSpPr>
          <p:nvPr>
            <p:ph type="pic" idx="3"/>
          </p:nvPr>
        </p:nvSpPr>
        <p:spPr>
          <a:xfrm>
            <a:off x="1267175" y="1044450"/>
            <a:ext cx="3054000" cy="3054600"/>
          </a:xfrm>
          <a:prstGeom prst="roundRect">
            <a:avLst>
              <a:gd name="adj" fmla="val 7563"/>
            </a:avLst>
          </a:prstGeom>
          <a:noFill/>
          <a:ln>
            <a:noFill/>
          </a:ln>
        </p:spPr>
      </p:sp>
      <p:sp>
        <p:nvSpPr>
          <p:cNvPr id="24" name="Google Shape;24;p3"/>
          <p:cNvSpPr/>
          <p:nvPr/>
        </p:nvSpPr>
        <p:spPr>
          <a:xfrm>
            <a:off x="8487449" y="4486981"/>
            <a:ext cx="1313108" cy="1313036"/>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254425" y="-124300"/>
            <a:ext cx="802667" cy="794792"/>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47" name="Google Shape;47;p6"/>
          <p:cNvSpPr/>
          <p:nvPr/>
        </p:nvSpPr>
        <p:spPr>
          <a:xfrm>
            <a:off x="-153262" y="4239696"/>
            <a:ext cx="738567" cy="737774"/>
          </a:xfrm>
          <a:custGeom>
            <a:avLst/>
            <a:gdLst/>
            <a:ahLst/>
            <a:cxnLst/>
            <a:rect l="l" t="t" r="r" b="b"/>
            <a:pathLst>
              <a:path w="9613" h="9603" fill="none" extrusionOk="0">
                <a:moveTo>
                  <a:pt x="7487" y="1270"/>
                </a:moveTo>
                <a:lnTo>
                  <a:pt x="6926" y="1777"/>
                </a:lnTo>
                <a:cubicBezTo>
                  <a:pt x="6905" y="1798"/>
                  <a:pt x="6895" y="1809"/>
                  <a:pt x="6884" y="1830"/>
                </a:cubicBezTo>
                <a:cubicBezTo>
                  <a:pt x="6525" y="1587"/>
                  <a:pt x="6144" y="1407"/>
                  <a:pt x="5742" y="1301"/>
                </a:cubicBezTo>
                <a:cubicBezTo>
                  <a:pt x="5742" y="1280"/>
                  <a:pt x="5742" y="1248"/>
                  <a:pt x="5753" y="1227"/>
                </a:cubicBezTo>
                <a:lnTo>
                  <a:pt x="5774" y="477"/>
                </a:lnTo>
                <a:cubicBezTo>
                  <a:pt x="5784" y="244"/>
                  <a:pt x="5605" y="43"/>
                  <a:pt x="5372" y="32"/>
                </a:cubicBezTo>
                <a:lnTo>
                  <a:pt x="4621" y="11"/>
                </a:lnTo>
                <a:cubicBezTo>
                  <a:pt x="4389" y="1"/>
                  <a:pt x="4188" y="180"/>
                  <a:pt x="4177" y="413"/>
                </a:cubicBezTo>
                <a:lnTo>
                  <a:pt x="4145" y="1164"/>
                </a:lnTo>
                <a:cubicBezTo>
                  <a:pt x="4145" y="1196"/>
                  <a:pt x="4145" y="1217"/>
                  <a:pt x="4156" y="1238"/>
                </a:cubicBezTo>
                <a:cubicBezTo>
                  <a:pt x="3754" y="1312"/>
                  <a:pt x="3363" y="1449"/>
                  <a:pt x="3003" y="1661"/>
                </a:cubicBezTo>
                <a:cubicBezTo>
                  <a:pt x="2993" y="1640"/>
                  <a:pt x="2972" y="1619"/>
                  <a:pt x="2961" y="1597"/>
                </a:cubicBezTo>
                <a:lnTo>
                  <a:pt x="2454" y="1048"/>
                </a:lnTo>
                <a:cubicBezTo>
                  <a:pt x="2295" y="878"/>
                  <a:pt x="2020" y="868"/>
                  <a:pt x="1851" y="1016"/>
                </a:cubicBezTo>
                <a:lnTo>
                  <a:pt x="1301" y="1523"/>
                </a:lnTo>
                <a:cubicBezTo>
                  <a:pt x="1121" y="1682"/>
                  <a:pt x="1111" y="1957"/>
                  <a:pt x="1269" y="2126"/>
                </a:cubicBezTo>
                <a:lnTo>
                  <a:pt x="1777" y="2676"/>
                </a:lnTo>
                <a:cubicBezTo>
                  <a:pt x="1798" y="2697"/>
                  <a:pt x="1819" y="2718"/>
                  <a:pt x="1830" y="2729"/>
                </a:cubicBezTo>
                <a:cubicBezTo>
                  <a:pt x="1586" y="3078"/>
                  <a:pt x="1417" y="3469"/>
                  <a:pt x="1301" y="3871"/>
                </a:cubicBezTo>
                <a:cubicBezTo>
                  <a:pt x="1280" y="3871"/>
                  <a:pt x="1259" y="3860"/>
                  <a:pt x="1227" y="3860"/>
                </a:cubicBezTo>
                <a:lnTo>
                  <a:pt x="476" y="3829"/>
                </a:lnTo>
                <a:cubicBezTo>
                  <a:pt x="370" y="3829"/>
                  <a:pt x="265" y="3871"/>
                  <a:pt x="180" y="3945"/>
                </a:cubicBezTo>
                <a:lnTo>
                  <a:pt x="180" y="3945"/>
                </a:lnTo>
                <a:cubicBezTo>
                  <a:pt x="95" y="4019"/>
                  <a:pt x="43" y="4125"/>
                  <a:pt x="43" y="4241"/>
                </a:cubicBezTo>
                <a:lnTo>
                  <a:pt x="11" y="4992"/>
                </a:lnTo>
                <a:lnTo>
                  <a:pt x="11" y="4992"/>
                </a:lnTo>
                <a:cubicBezTo>
                  <a:pt x="0" y="5224"/>
                  <a:pt x="180" y="5425"/>
                  <a:pt x="423" y="5425"/>
                </a:cubicBezTo>
                <a:lnTo>
                  <a:pt x="1174" y="5457"/>
                </a:lnTo>
                <a:cubicBezTo>
                  <a:pt x="1195" y="5457"/>
                  <a:pt x="1216" y="5457"/>
                  <a:pt x="1248" y="5457"/>
                </a:cubicBezTo>
                <a:cubicBezTo>
                  <a:pt x="1312" y="5859"/>
                  <a:pt x="1460" y="6240"/>
                  <a:pt x="1660" y="6610"/>
                </a:cubicBezTo>
                <a:cubicBezTo>
                  <a:pt x="1639" y="6620"/>
                  <a:pt x="1629" y="6631"/>
                  <a:pt x="1608" y="6652"/>
                </a:cubicBezTo>
                <a:lnTo>
                  <a:pt x="1047" y="7159"/>
                </a:lnTo>
                <a:cubicBezTo>
                  <a:pt x="878" y="7318"/>
                  <a:pt x="867" y="7582"/>
                  <a:pt x="1026" y="7762"/>
                </a:cubicBezTo>
                <a:lnTo>
                  <a:pt x="1534" y="8312"/>
                </a:lnTo>
                <a:cubicBezTo>
                  <a:pt x="1692" y="8481"/>
                  <a:pt x="1957" y="8492"/>
                  <a:pt x="2136" y="8344"/>
                </a:cubicBezTo>
                <a:lnTo>
                  <a:pt x="2686" y="7836"/>
                </a:lnTo>
                <a:cubicBezTo>
                  <a:pt x="2707" y="7815"/>
                  <a:pt x="2718" y="7794"/>
                  <a:pt x="2739" y="7773"/>
                </a:cubicBezTo>
                <a:cubicBezTo>
                  <a:pt x="3088" y="8027"/>
                  <a:pt x="3469" y="8196"/>
                  <a:pt x="3881" y="8302"/>
                </a:cubicBezTo>
                <a:cubicBezTo>
                  <a:pt x="3870" y="8333"/>
                  <a:pt x="3870" y="8354"/>
                  <a:pt x="3870" y="8376"/>
                </a:cubicBezTo>
                <a:lnTo>
                  <a:pt x="3839" y="9126"/>
                </a:lnTo>
                <a:cubicBezTo>
                  <a:pt x="3828" y="9243"/>
                  <a:pt x="3870" y="9348"/>
                  <a:pt x="3945" y="9433"/>
                </a:cubicBezTo>
                <a:cubicBezTo>
                  <a:pt x="4029" y="9518"/>
                  <a:pt x="4135" y="9560"/>
                  <a:pt x="4241" y="9570"/>
                </a:cubicBezTo>
                <a:lnTo>
                  <a:pt x="4991" y="9602"/>
                </a:lnTo>
                <a:lnTo>
                  <a:pt x="4991" y="9602"/>
                </a:lnTo>
                <a:cubicBezTo>
                  <a:pt x="5108" y="9602"/>
                  <a:pt x="5213" y="9560"/>
                  <a:pt x="5298" y="9486"/>
                </a:cubicBezTo>
                <a:cubicBezTo>
                  <a:pt x="5383" y="9412"/>
                  <a:pt x="5435" y="9306"/>
                  <a:pt x="5435" y="9190"/>
                </a:cubicBezTo>
                <a:lnTo>
                  <a:pt x="5467" y="8439"/>
                </a:lnTo>
                <a:cubicBezTo>
                  <a:pt x="5467" y="8418"/>
                  <a:pt x="5467" y="8386"/>
                  <a:pt x="5457" y="8365"/>
                </a:cubicBezTo>
                <a:cubicBezTo>
                  <a:pt x="5858" y="8291"/>
                  <a:pt x="6250" y="8153"/>
                  <a:pt x="6609" y="7953"/>
                </a:cubicBezTo>
                <a:cubicBezTo>
                  <a:pt x="6620" y="7963"/>
                  <a:pt x="6641" y="7984"/>
                  <a:pt x="6652" y="8005"/>
                </a:cubicBezTo>
                <a:lnTo>
                  <a:pt x="7159" y="8555"/>
                </a:lnTo>
                <a:cubicBezTo>
                  <a:pt x="7318" y="8735"/>
                  <a:pt x="7593" y="8746"/>
                  <a:pt x="7762" y="8587"/>
                </a:cubicBezTo>
                <a:lnTo>
                  <a:pt x="8312" y="8079"/>
                </a:lnTo>
                <a:cubicBezTo>
                  <a:pt x="8491" y="7921"/>
                  <a:pt x="8502" y="7656"/>
                  <a:pt x="8343" y="7477"/>
                </a:cubicBezTo>
                <a:lnTo>
                  <a:pt x="7836" y="6927"/>
                </a:lnTo>
                <a:cubicBezTo>
                  <a:pt x="7815" y="6906"/>
                  <a:pt x="7804" y="6895"/>
                  <a:pt x="7783" y="6874"/>
                </a:cubicBezTo>
                <a:cubicBezTo>
                  <a:pt x="8026" y="6525"/>
                  <a:pt x="8206" y="6134"/>
                  <a:pt x="8312" y="5732"/>
                </a:cubicBezTo>
                <a:cubicBezTo>
                  <a:pt x="8333" y="5743"/>
                  <a:pt x="8354" y="5743"/>
                  <a:pt x="8386" y="5743"/>
                </a:cubicBezTo>
                <a:lnTo>
                  <a:pt x="9137" y="5774"/>
                </a:lnTo>
                <a:cubicBezTo>
                  <a:pt x="9253" y="5774"/>
                  <a:pt x="9359" y="5732"/>
                  <a:pt x="9433" y="5669"/>
                </a:cubicBezTo>
                <a:cubicBezTo>
                  <a:pt x="9517" y="5595"/>
                  <a:pt x="9570" y="5489"/>
                  <a:pt x="9570" y="5372"/>
                </a:cubicBezTo>
                <a:lnTo>
                  <a:pt x="9602" y="4622"/>
                </a:lnTo>
                <a:cubicBezTo>
                  <a:pt x="9612" y="4378"/>
                  <a:pt x="9433" y="4188"/>
                  <a:pt x="9200" y="4178"/>
                </a:cubicBezTo>
                <a:lnTo>
                  <a:pt x="8449" y="4146"/>
                </a:lnTo>
                <a:cubicBezTo>
                  <a:pt x="8417" y="4146"/>
                  <a:pt x="8396" y="4146"/>
                  <a:pt x="8375" y="4156"/>
                </a:cubicBezTo>
                <a:cubicBezTo>
                  <a:pt x="8301" y="3755"/>
                  <a:pt x="8164" y="3363"/>
                  <a:pt x="7952" y="3004"/>
                </a:cubicBezTo>
                <a:cubicBezTo>
                  <a:pt x="7973" y="2993"/>
                  <a:pt x="7994" y="2972"/>
                  <a:pt x="8005" y="2962"/>
                </a:cubicBezTo>
                <a:lnTo>
                  <a:pt x="8565" y="2454"/>
                </a:lnTo>
                <a:cubicBezTo>
                  <a:pt x="8735" y="2295"/>
                  <a:pt x="8745" y="2020"/>
                  <a:pt x="8587" y="1851"/>
                </a:cubicBezTo>
                <a:lnTo>
                  <a:pt x="8079" y="1301"/>
                </a:lnTo>
                <a:cubicBezTo>
                  <a:pt x="7920" y="1122"/>
                  <a:pt x="7656" y="1111"/>
                  <a:pt x="7487" y="1270"/>
                </a:cubicBezTo>
                <a:close/>
                <a:moveTo>
                  <a:pt x="6155" y="6271"/>
                </a:moveTo>
                <a:cubicBezTo>
                  <a:pt x="5340" y="7011"/>
                  <a:pt x="4082" y="6959"/>
                  <a:pt x="3342" y="6155"/>
                </a:cubicBezTo>
                <a:cubicBezTo>
                  <a:pt x="2591" y="5341"/>
                  <a:pt x="2654" y="4082"/>
                  <a:pt x="3458" y="3332"/>
                </a:cubicBezTo>
                <a:cubicBezTo>
                  <a:pt x="4272" y="2591"/>
                  <a:pt x="5531" y="2655"/>
                  <a:pt x="6271" y="3458"/>
                </a:cubicBezTo>
                <a:cubicBezTo>
                  <a:pt x="7022" y="4273"/>
                  <a:pt x="6958" y="5531"/>
                  <a:pt x="6155" y="6271"/>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6"/>
          <p:cNvGrpSpPr/>
          <p:nvPr/>
        </p:nvGrpSpPr>
        <p:grpSpPr>
          <a:xfrm>
            <a:off x="8362378" y="269549"/>
            <a:ext cx="1615647" cy="828300"/>
            <a:chOff x="8362378" y="269549"/>
            <a:chExt cx="1615647" cy="828300"/>
          </a:xfrm>
        </p:grpSpPr>
        <p:sp>
          <p:nvSpPr>
            <p:cNvPr id="49" name="Google Shape;49;p6"/>
            <p:cNvSpPr/>
            <p:nvPr/>
          </p:nvSpPr>
          <p:spPr>
            <a:xfrm>
              <a:off x="8421625" y="269549"/>
              <a:ext cx="15564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6"/>
            <p:cNvGrpSpPr/>
            <p:nvPr/>
          </p:nvGrpSpPr>
          <p:grpSpPr>
            <a:xfrm>
              <a:off x="8362378" y="624104"/>
              <a:ext cx="118495" cy="119191"/>
              <a:chOff x="4512753" y="952912"/>
              <a:chExt cx="118495" cy="119191"/>
            </a:xfrm>
          </p:grpSpPr>
          <p:sp>
            <p:nvSpPr>
              <p:cNvPr id="51" name="Google Shape;51;p6"/>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1714950" y="1460850"/>
            <a:ext cx="5714100" cy="222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6000"/>
              <a:buNone/>
              <a:defRPr sz="6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63" name="Google Shape;63;p8"/>
          <p:cNvSpPr/>
          <p:nvPr/>
        </p:nvSpPr>
        <p:spPr>
          <a:xfrm>
            <a:off x="7120179" y="-440699"/>
            <a:ext cx="23931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8535000" y="141154"/>
            <a:ext cx="804590" cy="796696"/>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444000" y="4082675"/>
            <a:ext cx="1413265" cy="1399393"/>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9"/>
          <p:cNvSpPr txBox="1">
            <a:spLocks noGrp="1"/>
          </p:cNvSpPr>
          <p:nvPr>
            <p:ph type="subTitle" idx="1"/>
          </p:nvPr>
        </p:nvSpPr>
        <p:spPr>
          <a:xfrm>
            <a:off x="4741626" y="2106138"/>
            <a:ext cx="3507600" cy="16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8" name="Google Shape;68;p9"/>
          <p:cNvSpPr txBox="1">
            <a:spLocks noGrp="1"/>
          </p:cNvSpPr>
          <p:nvPr>
            <p:ph type="title"/>
          </p:nvPr>
        </p:nvSpPr>
        <p:spPr>
          <a:xfrm>
            <a:off x="4741733" y="1480088"/>
            <a:ext cx="3507600" cy="47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69" name="Google Shape;69;p9"/>
          <p:cNvSpPr/>
          <p:nvPr/>
        </p:nvSpPr>
        <p:spPr>
          <a:xfrm rot="-5400000">
            <a:off x="-1259496" y="1669851"/>
            <a:ext cx="23931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105375" y="2972275"/>
            <a:ext cx="476882" cy="472192"/>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
        <p:cNvGrpSpPr/>
        <p:nvPr/>
      </p:nvGrpSpPr>
      <p:grpSpPr>
        <a:xfrm>
          <a:off x="0" y="0"/>
          <a:ext cx="0" cy="0"/>
          <a:chOff x="0" y="0"/>
          <a:chExt cx="0" cy="0"/>
        </a:xfrm>
      </p:grpSpPr>
      <p:sp>
        <p:nvSpPr>
          <p:cNvPr id="75" name="Google Shape;75;p11"/>
          <p:cNvSpPr txBox="1">
            <a:spLocks noGrp="1"/>
          </p:cNvSpPr>
          <p:nvPr>
            <p:ph type="title" hasCustomPrompt="1"/>
          </p:nvPr>
        </p:nvSpPr>
        <p:spPr>
          <a:xfrm>
            <a:off x="722299" y="1716600"/>
            <a:ext cx="3849600" cy="1255500"/>
          </a:xfrm>
          <a:prstGeom prst="rect">
            <a:avLst/>
          </a:prstGeom>
        </p:spPr>
        <p:txBody>
          <a:bodyPr spcFirstLastPara="1" wrap="square" lIns="91425" tIns="91425" rIns="91425" bIns="91425" anchor="b" anchorCtr="0">
            <a:noAutofit/>
          </a:bodyPr>
          <a:lstStyle>
            <a:lvl1pPr lvl="0">
              <a:spcBef>
                <a:spcPts val="0"/>
              </a:spcBef>
              <a:spcAft>
                <a:spcPts val="0"/>
              </a:spcAft>
              <a:buSzPts val="8500"/>
              <a:buNone/>
              <a:defRPr sz="8500">
                <a:highlight>
                  <a:schemeClr val="dk2"/>
                </a:highlight>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76" name="Google Shape;76;p11"/>
          <p:cNvSpPr txBox="1">
            <a:spLocks noGrp="1"/>
          </p:cNvSpPr>
          <p:nvPr>
            <p:ph type="subTitle" idx="1"/>
          </p:nvPr>
        </p:nvSpPr>
        <p:spPr>
          <a:xfrm flipH="1">
            <a:off x="722200" y="3089767"/>
            <a:ext cx="3096600" cy="58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77" name="Google Shape;77;p11"/>
          <p:cNvSpPr/>
          <p:nvPr/>
        </p:nvSpPr>
        <p:spPr>
          <a:xfrm>
            <a:off x="-465550" y="-465525"/>
            <a:ext cx="931098" cy="931062"/>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26_1_1_1">
    <p:spTree>
      <p:nvGrpSpPr>
        <p:cNvPr id="1" name="Shape 79"/>
        <p:cNvGrpSpPr/>
        <p:nvPr/>
      </p:nvGrpSpPr>
      <p:grpSpPr>
        <a:xfrm>
          <a:off x="0" y="0"/>
          <a:ext cx="0" cy="0"/>
          <a:chOff x="0" y="0"/>
          <a:chExt cx="0" cy="0"/>
        </a:xfrm>
      </p:grpSpPr>
      <p:sp>
        <p:nvSpPr>
          <p:cNvPr id="80" name="Google Shape;80;p13"/>
          <p:cNvSpPr txBox="1">
            <a:spLocks noGrp="1"/>
          </p:cNvSpPr>
          <p:nvPr>
            <p:ph type="title" hasCustomPrompt="1"/>
          </p:nvPr>
        </p:nvSpPr>
        <p:spPr>
          <a:xfrm>
            <a:off x="829406" y="1401569"/>
            <a:ext cx="804600" cy="8046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1" name="Google Shape;81;p13"/>
          <p:cNvSpPr txBox="1">
            <a:spLocks noGrp="1"/>
          </p:cNvSpPr>
          <p:nvPr>
            <p:ph type="subTitle" idx="1"/>
          </p:nvPr>
        </p:nvSpPr>
        <p:spPr>
          <a:xfrm>
            <a:off x="1732850" y="1401569"/>
            <a:ext cx="2641500" cy="80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82" name="Google Shape;82;p13"/>
          <p:cNvSpPr txBox="1">
            <a:spLocks noGrp="1"/>
          </p:cNvSpPr>
          <p:nvPr>
            <p:ph type="title" idx="2" hasCustomPrompt="1"/>
          </p:nvPr>
        </p:nvSpPr>
        <p:spPr>
          <a:xfrm>
            <a:off x="829406" y="3649188"/>
            <a:ext cx="804600" cy="8046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3" name="Google Shape;83;p13"/>
          <p:cNvSpPr txBox="1">
            <a:spLocks noGrp="1"/>
          </p:cNvSpPr>
          <p:nvPr>
            <p:ph type="subTitle" idx="3"/>
          </p:nvPr>
        </p:nvSpPr>
        <p:spPr>
          <a:xfrm>
            <a:off x="1732850" y="3649200"/>
            <a:ext cx="2641500" cy="80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84" name="Google Shape;84;p13"/>
          <p:cNvSpPr txBox="1">
            <a:spLocks noGrp="1"/>
          </p:cNvSpPr>
          <p:nvPr>
            <p:ph type="title" idx="4" hasCustomPrompt="1"/>
          </p:nvPr>
        </p:nvSpPr>
        <p:spPr>
          <a:xfrm>
            <a:off x="4769656" y="1401564"/>
            <a:ext cx="804600" cy="8046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5" name="Google Shape;85;p13"/>
          <p:cNvSpPr txBox="1">
            <a:spLocks noGrp="1"/>
          </p:cNvSpPr>
          <p:nvPr>
            <p:ph type="subTitle" idx="5"/>
          </p:nvPr>
        </p:nvSpPr>
        <p:spPr>
          <a:xfrm>
            <a:off x="5673099" y="1401574"/>
            <a:ext cx="2641500" cy="80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86" name="Google Shape;86;p13"/>
          <p:cNvSpPr txBox="1">
            <a:spLocks noGrp="1"/>
          </p:cNvSpPr>
          <p:nvPr>
            <p:ph type="title" idx="6"/>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87" name="Google Shape;87;p13"/>
          <p:cNvSpPr txBox="1">
            <a:spLocks noGrp="1"/>
          </p:cNvSpPr>
          <p:nvPr>
            <p:ph type="title" idx="7" hasCustomPrompt="1"/>
          </p:nvPr>
        </p:nvSpPr>
        <p:spPr>
          <a:xfrm>
            <a:off x="4769656" y="3649188"/>
            <a:ext cx="804600" cy="8046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8" name="Google Shape;88;p13"/>
          <p:cNvSpPr txBox="1">
            <a:spLocks noGrp="1"/>
          </p:cNvSpPr>
          <p:nvPr>
            <p:ph type="subTitle" idx="8"/>
          </p:nvPr>
        </p:nvSpPr>
        <p:spPr>
          <a:xfrm>
            <a:off x="5673099" y="3649200"/>
            <a:ext cx="2641500" cy="80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89" name="Google Shape;89;p13"/>
          <p:cNvSpPr txBox="1">
            <a:spLocks noGrp="1"/>
          </p:cNvSpPr>
          <p:nvPr>
            <p:ph type="title" idx="9" hasCustomPrompt="1"/>
          </p:nvPr>
        </p:nvSpPr>
        <p:spPr>
          <a:xfrm>
            <a:off x="829406" y="2525376"/>
            <a:ext cx="804600" cy="8046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0" name="Google Shape;90;p13"/>
          <p:cNvSpPr txBox="1">
            <a:spLocks noGrp="1"/>
          </p:cNvSpPr>
          <p:nvPr>
            <p:ph type="subTitle" idx="13"/>
          </p:nvPr>
        </p:nvSpPr>
        <p:spPr>
          <a:xfrm>
            <a:off x="1732850" y="2525375"/>
            <a:ext cx="2641500" cy="80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91" name="Google Shape;91;p13"/>
          <p:cNvSpPr txBox="1">
            <a:spLocks noGrp="1"/>
          </p:cNvSpPr>
          <p:nvPr>
            <p:ph type="title" idx="14" hasCustomPrompt="1"/>
          </p:nvPr>
        </p:nvSpPr>
        <p:spPr>
          <a:xfrm>
            <a:off x="4769656" y="2525376"/>
            <a:ext cx="804600" cy="8046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2" name="Google Shape;92;p13"/>
          <p:cNvSpPr txBox="1">
            <a:spLocks noGrp="1"/>
          </p:cNvSpPr>
          <p:nvPr>
            <p:ph type="subTitle" idx="15"/>
          </p:nvPr>
        </p:nvSpPr>
        <p:spPr>
          <a:xfrm>
            <a:off x="5673099" y="2525375"/>
            <a:ext cx="2641500" cy="80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93" name="Google Shape;93;p13"/>
          <p:cNvSpPr/>
          <p:nvPr/>
        </p:nvSpPr>
        <p:spPr>
          <a:xfrm>
            <a:off x="7120179" y="-440699"/>
            <a:ext cx="23931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flipH="1">
            <a:off x="7060154" y="4604605"/>
            <a:ext cx="2453125" cy="887896"/>
            <a:chOff x="-384050" y="4548979"/>
            <a:chExt cx="2453125" cy="887896"/>
          </a:xfrm>
        </p:grpSpPr>
        <p:sp>
          <p:nvSpPr>
            <p:cNvPr id="95" name="Google Shape;95;p13"/>
            <p:cNvSpPr/>
            <p:nvPr/>
          </p:nvSpPr>
          <p:spPr>
            <a:xfrm>
              <a:off x="-384050" y="4608575"/>
              <a:ext cx="23931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13"/>
            <p:cNvGrpSpPr/>
            <p:nvPr/>
          </p:nvGrpSpPr>
          <p:grpSpPr>
            <a:xfrm>
              <a:off x="325671" y="4548979"/>
              <a:ext cx="118495" cy="119191"/>
              <a:chOff x="4541071" y="952912"/>
              <a:chExt cx="118495" cy="119191"/>
            </a:xfrm>
          </p:grpSpPr>
          <p:sp>
            <p:nvSpPr>
              <p:cNvPr id="97" name="Google Shape;97;p13"/>
              <p:cNvSpPr/>
              <p:nvPr/>
            </p:nvSpPr>
            <p:spPr>
              <a:xfrm>
                <a:off x="4568781"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4541071"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13"/>
            <p:cNvGrpSpPr/>
            <p:nvPr/>
          </p:nvGrpSpPr>
          <p:grpSpPr>
            <a:xfrm>
              <a:off x="1950580" y="4835229"/>
              <a:ext cx="118495" cy="119191"/>
              <a:chOff x="4512753" y="952912"/>
              <a:chExt cx="118495" cy="119191"/>
            </a:xfrm>
          </p:grpSpPr>
          <p:sp>
            <p:nvSpPr>
              <p:cNvPr id="100" name="Google Shape;100;p13"/>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 name="Google Shape;102;p13"/>
          <p:cNvSpPr/>
          <p:nvPr/>
        </p:nvSpPr>
        <p:spPr>
          <a:xfrm>
            <a:off x="8535000" y="141154"/>
            <a:ext cx="804590" cy="796696"/>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7_1">
    <p:spTree>
      <p:nvGrpSpPr>
        <p:cNvPr id="1" name="Shape 103"/>
        <p:cNvGrpSpPr/>
        <p:nvPr/>
      </p:nvGrpSpPr>
      <p:grpSpPr>
        <a:xfrm>
          <a:off x="0" y="0"/>
          <a:ext cx="0" cy="0"/>
          <a:chOff x="0" y="0"/>
          <a:chExt cx="0" cy="0"/>
        </a:xfrm>
      </p:grpSpPr>
      <p:sp>
        <p:nvSpPr>
          <p:cNvPr id="104" name="Google Shape;104;p14"/>
          <p:cNvSpPr txBox="1">
            <a:spLocks noGrp="1"/>
          </p:cNvSpPr>
          <p:nvPr>
            <p:ph type="body" idx="1"/>
          </p:nvPr>
        </p:nvSpPr>
        <p:spPr>
          <a:xfrm>
            <a:off x="720000" y="1401575"/>
            <a:ext cx="3852000" cy="3207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17500" rtl="0">
              <a:spcBef>
                <a:spcPts val="1000"/>
              </a:spcBef>
              <a:spcAft>
                <a:spcPts val="0"/>
              </a:spcAft>
              <a:buSzPts val="1400"/>
              <a:buChar char="○"/>
              <a:defRPr sz="1600"/>
            </a:lvl2pPr>
            <a:lvl3pPr marL="1371600" lvl="2" indent="-317500" rtl="0">
              <a:spcBef>
                <a:spcPts val="0"/>
              </a:spcBef>
              <a:spcAft>
                <a:spcPts val="0"/>
              </a:spcAft>
              <a:buSzPts val="1400"/>
              <a:buChar char="■"/>
              <a:defRPr sz="1600"/>
            </a:lvl3pPr>
            <a:lvl4pPr marL="1828800" lvl="3" indent="-317500" rtl="0">
              <a:spcBef>
                <a:spcPts val="0"/>
              </a:spcBef>
              <a:spcAft>
                <a:spcPts val="0"/>
              </a:spcAft>
              <a:buSzPts val="1400"/>
              <a:buChar char="●"/>
              <a:defRPr sz="1600"/>
            </a:lvl4pPr>
            <a:lvl5pPr marL="2286000" lvl="4" indent="-317500" rtl="0">
              <a:spcBef>
                <a:spcPts val="0"/>
              </a:spcBef>
              <a:spcAft>
                <a:spcPts val="0"/>
              </a:spcAft>
              <a:buSzPts val="1400"/>
              <a:buChar char="○"/>
              <a:defRPr sz="1600"/>
            </a:lvl5pPr>
            <a:lvl6pPr marL="2743200" lvl="5" indent="-317500" rtl="0">
              <a:spcBef>
                <a:spcPts val="0"/>
              </a:spcBef>
              <a:spcAft>
                <a:spcPts val="0"/>
              </a:spcAft>
              <a:buSzPts val="1400"/>
              <a:buChar char="■"/>
              <a:defRPr sz="1600"/>
            </a:lvl6pPr>
            <a:lvl7pPr marL="3200400" lvl="6" indent="-317500" rtl="0">
              <a:spcBef>
                <a:spcPts val="0"/>
              </a:spcBef>
              <a:spcAft>
                <a:spcPts val="0"/>
              </a:spcAft>
              <a:buSzPts val="1400"/>
              <a:buChar char="●"/>
              <a:defRPr sz="1600"/>
            </a:lvl7pPr>
            <a:lvl8pPr marL="3657600" lvl="7" indent="-317500" rtl="0">
              <a:spcBef>
                <a:spcPts val="0"/>
              </a:spcBef>
              <a:spcAft>
                <a:spcPts val="0"/>
              </a:spcAft>
              <a:buSzPts val="1400"/>
              <a:buChar char="○"/>
              <a:defRPr sz="1600"/>
            </a:lvl8pPr>
            <a:lvl9pPr marL="4114800" lvl="8" indent="-317500" rtl="0">
              <a:spcBef>
                <a:spcPts val="0"/>
              </a:spcBef>
              <a:spcAft>
                <a:spcPts val="0"/>
              </a:spcAft>
              <a:buSzPts val="1400"/>
              <a:buChar char="■"/>
              <a:defRPr sz="1600"/>
            </a:lvl9pPr>
          </a:lstStyle>
          <a:p>
            <a:endParaRPr/>
          </a:p>
        </p:txBody>
      </p:sp>
      <p:sp>
        <p:nvSpPr>
          <p:cNvPr id="105" name="Google Shape;105;p14"/>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106" name="Google Shape;106;p14"/>
          <p:cNvSpPr>
            <a:spLocks noGrp="1"/>
          </p:cNvSpPr>
          <p:nvPr>
            <p:ph type="pic" idx="2"/>
          </p:nvPr>
        </p:nvSpPr>
        <p:spPr>
          <a:xfrm>
            <a:off x="5262725" y="1401575"/>
            <a:ext cx="3054000" cy="3054600"/>
          </a:xfrm>
          <a:prstGeom prst="roundRect">
            <a:avLst>
              <a:gd name="adj" fmla="val 7563"/>
            </a:avLst>
          </a:prstGeom>
          <a:noFill/>
          <a:ln>
            <a:noFill/>
          </a:ln>
        </p:spPr>
      </p:sp>
      <p:sp>
        <p:nvSpPr>
          <p:cNvPr id="107" name="Google Shape;107;p14"/>
          <p:cNvSpPr/>
          <p:nvPr/>
        </p:nvSpPr>
        <p:spPr>
          <a:xfrm>
            <a:off x="112887" y="4608575"/>
            <a:ext cx="1218985" cy="1218949"/>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1pPr>
            <a:lvl2pPr lvl="1"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2pPr>
            <a:lvl3pPr lvl="2"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3pPr>
            <a:lvl4pPr lvl="3"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4pPr>
            <a:lvl5pPr lvl="4"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5pPr>
            <a:lvl6pPr lvl="5"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6pPr>
            <a:lvl7pPr lvl="6"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7pPr>
            <a:lvl8pPr lvl="7"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8pPr>
            <a:lvl9pPr lvl="8"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1pPr>
            <a:lvl2pPr marL="914400" lvl="1"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marL="1371600" lvl="2"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marL="1828800" lvl="3"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marL="2286000" lvl="4"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marL="2743200" lvl="5"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6pPr>
            <a:lvl7pPr marL="3200400" lvl="6"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7pPr>
            <a:lvl8pPr marL="3657600" lvl="7"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8pPr>
            <a:lvl9pPr marL="4114800" lvl="8"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7" r:id="rId6"/>
    <p:sldLayoutId id="2147483658" r:id="rId7"/>
    <p:sldLayoutId id="2147483659" r:id="rId8"/>
    <p:sldLayoutId id="2147483660" r:id="rId9"/>
    <p:sldLayoutId id="2147483662" r:id="rId10"/>
    <p:sldLayoutId id="2147483668" r:id="rId11"/>
    <p:sldLayoutId id="2147483669" r:id="rId12"/>
    <p:sldLayoutId id="2147483670" r:id="rId13"/>
    <p:sldLayoutId id="2147483671"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ctrTitle"/>
          </p:nvPr>
        </p:nvSpPr>
        <p:spPr>
          <a:xfrm>
            <a:off x="946211" y="1331250"/>
            <a:ext cx="3683400" cy="21891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b="1">
                <a:latin typeface="Arial"/>
                <a:ea typeface="Arial"/>
                <a:cs typeface="Arial"/>
                <a:sym typeface="Arial"/>
              </a:rPr>
              <a:t>الوحدة الأولى</a:t>
            </a:r>
            <a:endParaRPr b="1">
              <a:latin typeface="Arial"/>
              <a:ea typeface="Arial"/>
              <a:cs typeface="Arial"/>
              <a:sym typeface="Arial"/>
            </a:endParaRPr>
          </a:p>
          <a:p>
            <a:pPr marL="0" lvl="0" indent="0" algn="ctr" rtl="1">
              <a:spcBef>
                <a:spcPts val="0"/>
              </a:spcBef>
              <a:spcAft>
                <a:spcPts val="0"/>
              </a:spcAft>
              <a:buNone/>
            </a:pPr>
            <a:r>
              <a:rPr lang="en" b="1">
                <a:latin typeface="Arial"/>
                <a:ea typeface="Arial"/>
                <a:cs typeface="Arial"/>
                <a:sym typeface="Arial"/>
              </a:rPr>
              <a:t> هندسة البرمجيات </a:t>
            </a:r>
            <a:endParaRPr/>
          </a:p>
        </p:txBody>
      </p:sp>
      <p:sp>
        <p:nvSpPr>
          <p:cNvPr id="227" name="Google Shape;227;p29"/>
          <p:cNvSpPr txBox="1">
            <a:spLocks noGrp="1"/>
          </p:cNvSpPr>
          <p:nvPr>
            <p:ph type="subTitle" idx="1"/>
          </p:nvPr>
        </p:nvSpPr>
        <p:spPr>
          <a:xfrm>
            <a:off x="946222" y="3521725"/>
            <a:ext cx="3683400" cy="3819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
        <p:nvSpPr>
          <p:cNvPr id="228" name="Google Shape;228;p29"/>
          <p:cNvSpPr/>
          <p:nvPr/>
        </p:nvSpPr>
        <p:spPr>
          <a:xfrm>
            <a:off x="5149700" y="481050"/>
            <a:ext cx="2818500" cy="4181400"/>
          </a:xfrm>
          <a:prstGeom prst="roundRect">
            <a:avLst>
              <a:gd name="adj" fmla="val 86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29"/>
          <p:cNvGrpSpPr/>
          <p:nvPr/>
        </p:nvGrpSpPr>
        <p:grpSpPr>
          <a:xfrm>
            <a:off x="4696253" y="902248"/>
            <a:ext cx="3725378" cy="3047116"/>
            <a:chOff x="1116977" y="888139"/>
            <a:chExt cx="3277651" cy="2680904"/>
          </a:xfrm>
        </p:grpSpPr>
        <p:sp>
          <p:nvSpPr>
            <p:cNvPr id="230" name="Google Shape;230;p29"/>
            <p:cNvSpPr/>
            <p:nvPr/>
          </p:nvSpPr>
          <p:spPr>
            <a:xfrm>
              <a:off x="3803188" y="1627086"/>
              <a:ext cx="591440" cy="590801"/>
            </a:xfrm>
            <a:custGeom>
              <a:avLst/>
              <a:gdLst/>
              <a:ahLst/>
              <a:cxnLst/>
              <a:rect l="l" t="t" r="r" b="b"/>
              <a:pathLst>
                <a:path w="9613" h="9603" fill="none" extrusionOk="0">
                  <a:moveTo>
                    <a:pt x="7487" y="1270"/>
                  </a:moveTo>
                  <a:lnTo>
                    <a:pt x="6926" y="1777"/>
                  </a:lnTo>
                  <a:cubicBezTo>
                    <a:pt x="6905" y="1798"/>
                    <a:pt x="6895" y="1809"/>
                    <a:pt x="6884" y="1830"/>
                  </a:cubicBezTo>
                  <a:cubicBezTo>
                    <a:pt x="6525" y="1587"/>
                    <a:pt x="6144" y="1407"/>
                    <a:pt x="5742" y="1301"/>
                  </a:cubicBezTo>
                  <a:cubicBezTo>
                    <a:pt x="5742" y="1280"/>
                    <a:pt x="5742" y="1248"/>
                    <a:pt x="5753" y="1227"/>
                  </a:cubicBezTo>
                  <a:lnTo>
                    <a:pt x="5774" y="477"/>
                  </a:lnTo>
                  <a:cubicBezTo>
                    <a:pt x="5784" y="244"/>
                    <a:pt x="5605" y="43"/>
                    <a:pt x="5372" y="32"/>
                  </a:cubicBezTo>
                  <a:lnTo>
                    <a:pt x="4621" y="11"/>
                  </a:lnTo>
                  <a:cubicBezTo>
                    <a:pt x="4389" y="1"/>
                    <a:pt x="4188" y="180"/>
                    <a:pt x="4177" y="413"/>
                  </a:cubicBezTo>
                  <a:lnTo>
                    <a:pt x="4145" y="1164"/>
                  </a:lnTo>
                  <a:cubicBezTo>
                    <a:pt x="4145" y="1196"/>
                    <a:pt x="4145" y="1217"/>
                    <a:pt x="4156" y="1238"/>
                  </a:cubicBezTo>
                  <a:cubicBezTo>
                    <a:pt x="3754" y="1312"/>
                    <a:pt x="3363" y="1449"/>
                    <a:pt x="3003" y="1661"/>
                  </a:cubicBezTo>
                  <a:cubicBezTo>
                    <a:pt x="2993" y="1640"/>
                    <a:pt x="2972" y="1619"/>
                    <a:pt x="2961" y="1597"/>
                  </a:cubicBezTo>
                  <a:lnTo>
                    <a:pt x="2454" y="1048"/>
                  </a:lnTo>
                  <a:cubicBezTo>
                    <a:pt x="2295" y="878"/>
                    <a:pt x="2020" y="868"/>
                    <a:pt x="1851" y="1016"/>
                  </a:cubicBezTo>
                  <a:lnTo>
                    <a:pt x="1301" y="1523"/>
                  </a:lnTo>
                  <a:cubicBezTo>
                    <a:pt x="1121" y="1682"/>
                    <a:pt x="1111" y="1957"/>
                    <a:pt x="1269" y="2126"/>
                  </a:cubicBezTo>
                  <a:lnTo>
                    <a:pt x="1777" y="2676"/>
                  </a:lnTo>
                  <a:cubicBezTo>
                    <a:pt x="1798" y="2697"/>
                    <a:pt x="1819" y="2718"/>
                    <a:pt x="1830" y="2729"/>
                  </a:cubicBezTo>
                  <a:cubicBezTo>
                    <a:pt x="1586" y="3078"/>
                    <a:pt x="1417" y="3469"/>
                    <a:pt x="1301" y="3871"/>
                  </a:cubicBezTo>
                  <a:cubicBezTo>
                    <a:pt x="1280" y="3871"/>
                    <a:pt x="1259" y="3860"/>
                    <a:pt x="1227" y="3860"/>
                  </a:cubicBezTo>
                  <a:lnTo>
                    <a:pt x="476" y="3829"/>
                  </a:lnTo>
                  <a:cubicBezTo>
                    <a:pt x="370" y="3829"/>
                    <a:pt x="265" y="3871"/>
                    <a:pt x="180" y="3945"/>
                  </a:cubicBezTo>
                  <a:lnTo>
                    <a:pt x="180" y="3945"/>
                  </a:lnTo>
                  <a:cubicBezTo>
                    <a:pt x="95" y="4019"/>
                    <a:pt x="43" y="4125"/>
                    <a:pt x="43" y="4241"/>
                  </a:cubicBezTo>
                  <a:lnTo>
                    <a:pt x="11" y="4992"/>
                  </a:lnTo>
                  <a:lnTo>
                    <a:pt x="11" y="4992"/>
                  </a:lnTo>
                  <a:cubicBezTo>
                    <a:pt x="0" y="5224"/>
                    <a:pt x="180" y="5425"/>
                    <a:pt x="423" y="5425"/>
                  </a:cubicBezTo>
                  <a:lnTo>
                    <a:pt x="1174" y="5457"/>
                  </a:lnTo>
                  <a:cubicBezTo>
                    <a:pt x="1195" y="5457"/>
                    <a:pt x="1216" y="5457"/>
                    <a:pt x="1248" y="5457"/>
                  </a:cubicBezTo>
                  <a:cubicBezTo>
                    <a:pt x="1312" y="5859"/>
                    <a:pt x="1460" y="6240"/>
                    <a:pt x="1660" y="6610"/>
                  </a:cubicBezTo>
                  <a:cubicBezTo>
                    <a:pt x="1639" y="6620"/>
                    <a:pt x="1629" y="6631"/>
                    <a:pt x="1608" y="6652"/>
                  </a:cubicBezTo>
                  <a:lnTo>
                    <a:pt x="1047" y="7159"/>
                  </a:lnTo>
                  <a:cubicBezTo>
                    <a:pt x="878" y="7318"/>
                    <a:pt x="867" y="7582"/>
                    <a:pt x="1026" y="7762"/>
                  </a:cubicBezTo>
                  <a:lnTo>
                    <a:pt x="1534" y="8312"/>
                  </a:lnTo>
                  <a:cubicBezTo>
                    <a:pt x="1692" y="8481"/>
                    <a:pt x="1957" y="8492"/>
                    <a:pt x="2136" y="8344"/>
                  </a:cubicBezTo>
                  <a:lnTo>
                    <a:pt x="2686" y="7836"/>
                  </a:lnTo>
                  <a:cubicBezTo>
                    <a:pt x="2707" y="7815"/>
                    <a:pt x="2718" y="7794"/>
                    <a:pt x="2739" y="7773"/>
                  </a:cubicBezTo>
                  <a:cubicBezTo>
                    <a:pt x="3088" y="8027"/>
                    <a:pt x="3469" y="8196"/>
                    <a:pt x="3881" y="8302"/>
                  </a:cubicBezTo>
                  <a:cubicBezTo>
                    <a:pt x="3870" y="8333"/>
                    <a:pt x="3870" y="8354"/>
                    <a:pt x="3870" y="8376"/>
                  </a:cubicBezTo>
                  <a:lnTo>
                    <a:pt x="3839" y="9126"/>
                  </a:lnTo>
                  <a:cubicBezTo>
                    <a:pt x="3828" y="9243"/>
                    <a:pt x="3870" y="9348"/>
                    <a:pt x="3945" y="9433"/>
                  </a:cubicBezTo>
                  <a:cubicBezTo>
                    <a:pt x="4029" y="9518"/>
                    <a:pt x="4135" y="9560"/>
                    <a:pt x="4241" y="9570"/>
                  </a:cubicBezTo>
                  <a:lnTo>
                    <a:pt x="4991" y="9602"/>
                  </a:lnTo>
                  <a:lnTo>
                    <a:pt x="4991" y="9602"/>
                  </a:lnTo>
                  <a:cubicBezTo>
                    <a:pt x="5108" y="9602"/>
                    <a:pt x="5213" y="9560"/>
                    <a:pt x="5298" y="9486"/>
                  </a:cubicBezTo>
                  <a:cubicBezTo>
                    <a:pt x="5383" y="9412"/>
                    <a:pt x="5435" y="9306"/>
                    <a:pt x="5435" y="9190"/>
                  </a:cubicBezTo>
                  <a:lnTo>
                    <a:pt x="5467" y="8439"/>
                  </a:lnTo>
                  <a:cubicBezTo>
                    <a:pt x="5467" y="8418"/>
                    <a:pt x="5467" y="8386"/>
                    <a:pt x="5457" y="8365"/>
                  </a:cubicBezTo>
                  <a:cubicBezTo>
                    <a:pt x="5858" y="8291"/>
                    <a:pt x="6250" y="8153"/>
                    <a:pt x="6609" y="7953"/>
                  </a:cubicBezTo>
                  <a:cubicBezTo>
                    <a:pt x="6620" y="7963"/>
                    <a:pt x="6641" y="7984"/>
                    <a:pt x="6652" y="8005"/>
                  </a:cubicBezTo>
                  <a:lnTo>
                    <a:pt x="7159" y="8555"/>
                  </a:lnTo>
                  <a:cubicBezTo>
                    <a:pt x="7318" y="8735"/>
                    <a:pt x="7593" y="8746"/>
                    <a:pt x="7762" y="8587"/>
                  </a:cubicBezTo>
                  <a:lnTo>
                    <a:pt x="8312" y="8079"/>
                  </a:lnTo>
                  <a:cubicBezTo>
                    <a:pt x="8491" y="7921"/>
                    <a:pt x="8502" y="7656"/>
                    <a:pt x="8343" y="7477"/>
                  </a:cubicBezTo>
                  <a:lnTo>
                    <a:pt x="7836" y="6927"/>
                  </a:lnTo>
                  <a:cubicBezTo>
                    <a:pt x="7815" y="6906"/>
                    <a:pt x="7804" y="6895"/>
                    <a:pt x="7783" y="6874"/>
                  </a:cubicBezTo>
                  <a:cubicBezTo>
                    <a:pt x="8026" y="6525"/>
                    <a:pt x="8206" y="6134"/>
                    <a:pt x="8312" y="5732"/>
                  </a:cubicBezTo>
                  <a:cubicBezTo>
                    <a:pt x="8333" y="5743"/>
                    <a:pt x="8354" y="5743"/>
                    <a:pt x="8386" y="5743"/>
                  </a:cubicBezTo>
                  <a:lnTo>
                    <a:pt x="9137" y="5774"/>
                  </a:lnTo>
                  <a:cubicBezTo>
                    <a:pt x="9253" y="5774"/>
                    <a:pt x="9359" y="5732"/>
                    <a:pt x="9433" y="5669"/>
                  </a:cubicBezTo>
                  <a:cubicBezTo>
                    <a:pt x="9517" y="5595"/>
                    <a:pt x="9570" y="5489"/>
                    <a:pt x="9570" y="5372"/>
                  </a:cubicBezTo>
                  <a:lnTo>
                    <a:pt x="9602" y="4622"/>
                  </a:lnTo>
                  <a:cubicBezTo>
                    <a:pt x="9612" y="4378"/>
                    <a:pt x="9433" y="4188"/>
                    <a:pt x="9200" y="4178"/>
                  </a:cubicBezTo>
                  <a:lnTo>
                    <a:pt x="8449" y="4146"/>
                  </a:lnTo>
                  <a:cubicBezTo>
                    <a:pt x="8417" y="4146"/>
                    <a:pt x="8396" y="4146"/>
                    <a:pt x="8375" y="4156"/>
                  </a:cubicBezTo>
                  <a:cubicBezTo>
                    <a:pt x="8301" y="3755"/>
                    <a:pt x="8164" y="3363"/>
                    <a:pt x="7952" y="3004"/>
                  </a:cubicBezTo>
                  <a:cubicBezTo>
                    <a:pt x="7973" y="2993"/>
                    <a:pt x="7994" y="2972"/>
                    <a:pt x="8005" y="2962"/>
                  </a:cubicBezTo>
                  <a:lnTo>
                    <a:pt x="8565" y="2454"/>
                  </a:lnTo>
                  <a:cubicBezTo>
                    <a:pt x="8735" y="2295"/>
                    <a:pt x="8745" y="2020"/>
                    <a:pt x="8587" y="1851"/>
                  </a:cubicBezTo>
                  <a:lnTo>
                    <a:pt x="8079" y="1301"/>
                  </a:lnTo>
                  <a:cubicBezTo>
                    <a:pt x="7920" y="1122"/>
                    <a:pt x="7656" y="1111"/>
                    <a:pt x="7487" y="1270"/>
                  </a:cubicBezTo>
                  <a:close/>
                  <a:moveTo>
                    <a:pt x="6155" y="6271"/>
                  </a:moveTo>
                  <a:cubicBezTo>
                    <a:pt x="5340" y="7011"/>
                    <a:pt x="4082" y="6959"/>
                    <a:pt x="3342" y="6155"/>
                  </a:cubicBezTo>
                  <a:cubicBezTo>
                    <a:pt x="2591" y="5341"/>
                    <a:pt x="2654" y="4082"/>
                    <a:pt x="3458" y="3332"/>
                  </a:cubicBezTo>
                  <a:cubicBezTo>
                    <a:pt x="4272" y="2591"/>
                    <a:pt x="5531" y="2655"/>
                    <a:pt x="6271" y="3458"/>
                  </a:cubicBezTo>
                  <a:cubicBezTo>
                    <a:pt x="7022" y="4273"/>
                    <a:pt x="6958" y="5531"/>
                    <a:pt x="6155" y="6271"/>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1116977" y="2491661"/>
              <a:ext cx="887498" cy="887462"/>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2376517" y="3171547"/>
              <a:ext cx="748267" cy="358492"/>
            </a:xfrm>
            <a:custGeom>
              <a:avLst/>
              <a:gdLst/>
              <a:ahLst/>
              <a:cxnLst/>
              <a:rect l="l" t="t" r="r" b="b"/>
              <a:pathLst>
                <a:path w="12162" h="5827" extrusionOk="0">
                  <a:moveTo>
                    <a:pt x="1" y="0"/>
                  </a:moveTo>
                  <a:lnTo>
                    <a:pt x="1" y="5827"/>
                  </a:lnTo>
                  <a:lnTo>
                    <a:pt x="12161" y="5827"/>
                  </a:lnTo>
                  <a:lnTo>
                    <a:pt x="121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1507968" y="1383764"/>
              <a:ext cx="2485302" cy="1823588"/>
            </a:xfrm>
            <a:custGeom>
              <a:avLst/>
              <a:gdLst/>
              <a:ahLst/>
              <a:cxnLst/>
              <a:rect l="l" t="t" r="r" b="b"/>
              <a:pathLst>
                <a:path w="40395" h="29641" extrusionOk="0">
                  <a:moveTo>
                    <a:pt x="1545" y="1"/>
                  </a:moveTo>
                  <a:cubicBezTo>
                    <a:pt x="699" y="1"/>
                    <a:pt x="1" y="699"/>
                    <a:pt x="1" y="1545"/>
                  </a:cubicBezTo>
                  <a:lnTo>
                    <a:pt x="1" y="28097"/>
                  </a:lnTo>
                  <a:cubicBezTo>
                    <a:pt x="1" y="28943"/>
                    <a:pt x="699" y="29641"/>
                    <a:pt x="1545" y="29641"/>
                  </a:cubicBezTo>
                  <a:lnTo>
                    <a:pt x="38840" y="29641"/>
                  </a:lnTo>
                  <a:cubicBezTo>
                    <a:pt x="39697" y="29641"/>
                    <a:pt x="40395" y="28943"/>
                    <a:pt x="40395" y="28097"/>
                  </a:cubicBezTo>
                  <a:lnTo>
                    <a:pt x="40395" y="1545"/>
                  </a:lnTo>
                  <a:cubicBezTo>
                    <a:pt x="40395" y="699"/>
                    <a:pt x="39697" y="1"/>
                    <a:pt x="38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2697923" y="3043334"/>
              <a:ext cx="97640" cy="97698"/>
            </a:xfrm>
            <a:custGeom>
              <a:avLst/>
              <a:gdLst/>
              <a:ahLst/>
              <a:cxnLst/>
              <a:rect l="l" t="t" r="r" b="b"/>
              <a:pathLst>
                <a:path w="1587" h="1588" extrusionOk="0">
                  <a:moveTo>
                    <a:pt x="793" y="1"/>
                  </a:moveTo>
                  <a:cubicBezTo>
                    <a:pt x="349" y="1"/>
                    <a:pt x="0" y="360"/>
                    <a:pt x="0" y="794"/>
                  </a:cubicBezTo>
                  <a:cubicBezTo>
                    <a:pt x="0" y="1228"/>
                    <a:pt x="349" y="1587"/>
                    <a:pt x="793" y="1587"/>
                  </a:cubicBezTo>
                  <a:cubicBezTo>
                    <a:pt x="1227" y="1587"/>
                    <a:pt x="1586" y="1228"/>
                    <a:pt x="1586" y="794"/>
                  </a:cubicBezTo>
                  <a:cubicBezTo>
                    <a:pt x="1586" y="360"/>
                    <a:pt x="1227"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1537931" y="1415694"/>
              <a:ext cx="2425439" cy="1569193"/>
            </a:xfrm>
            <a:custGeom>
              <a:avLst/>
              <a:gdLst/>
              <a:ahLst/>
              <a:cxnLst/>
              <a:rect l="l" t="t" r="r" b="b"/>
              <a:pathLst>
                <a:path w="39422" h="25506" extrusionOk="0">
                  <a:moveTo>
                    <a:pt x="1280" y="0"/>
                  </a:moveTo>
                  <a:cubicBezTo>
                    <a:pt x="571" y="0"/>
                    <a:pt x="0" y="592"/>
                    <a:pt x="0" y="1322"/>
                  </a:cubicBezTo>
                  <a:lnTo>
                    <a:pt x="0" y="25505"/>
                  </a:lnTo>
                  <a:lnTo>
                    <a:pt x="39421" y="25505"/>
                  </a:lnTo>
                  <a:lnTo>
                    <a:pt x="39421" y="1322"/>
                  </a:lnTo>
                  <a:cubicBezTo>
                    <a:pt x="39421" y="592"/>
                    <a:pt x="38840" y="0"/>
                    <a:pt x="38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2229472" y="3491587"/>
              <a:ext cx="1042295" cy="77457"/>
            </a:xfrm>
            <a:custGeom>
              <a:avLst/>
              <a:gdLst/>
              <a:ahLst/>
              <a:cxnLst/>
              <a:rect l="l" t="t" r="r" b="b"/>
              <a:pathLst>
                <a:path w="16941" h="1259" extrusionOk="0">
                  <a:moveTo>
                    <a:pt x="1217" y="1"/>
                  </a:moveTo>
                  <a:cubicBezTo>
                    <a:pt x="540" y="1"/>
                    <a:pt x="1" y="540"/>
                    <a:pt x="1" y="1217"/>
                  </a:cubicBezTo>
                  <a:lnTo>
                    <a:pt x="1" y="1259"/>
                  </a:lnTo>
                  <a:lnTo>
                    <a:pt x="16941" y="1259"/>
                  </a:lnTo>
                  <a:lnTo>
                    <a:pt x="16941" y="1217"/>
                  </a:lnTo>
                  <a:cubicBezTo>
                    <a:pt x="16941" y="540"/>
                    <a:pt x="16391" y="1"/>
                    <a:pt x="15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29"/>
            <p:cNvGrpSpPr/>
            <p:nvPr/>
          </p:nvGrpSpPr>
          <p:grpSpPr>
            <a:xfrm>
              <a:off x="3414874" y="1872376"/>
              <a:ext cx="672099" cy="1266010"/>
              <a:chOff x="3414874" y="1872376"/>
              <a:chExt cx="672099" cy="1266010"/>
            </a:xfrm>
          </p:grpSpPr>
          <p:sp>
            <p:nvSpPr>
              <p:cNvPr id="238" name="Google Shape;238;p29"/>
              <p:cNvSpPr/>
              <p:nvPr/>
            </p:nvSpPr>
            <p:spPr>
              <a:xfrm>
                <a:off x="3414874" y="1872376"/>
                <a:ext cx="672099" cy="1266010"/>
              </a:xfrm>
              <a:custGeom>
                <a:avLst/>
                <a:gdLst/>
                <a:ahLst/>
                <a:cxnLst/>
                <a:rect l="l" t="t" r="r" b="b"/>
                <a:pathLst>
                  <a:path w="10924" h="20578" extrusionOk="0">
                    <a:moveTo>
                      <a:pt x="984" y="0"/>
                    </a:moveTo>
                    <a:cubicBezTo>
                      <a:pt x="444" y="0"/>
                      <a:pt x="0" y="434"/>
                      <a:pt x="0" y="973"/>
                    </a:cubicBezTo>
                    <a:lnTo>
                      <a:pt x="0" y="19605"/>
                    </a:lnTo>
                    <a:cubicBezTo>
                      <a:pt x="0" y="20144"/>
                      <a:pt x="444" y="20578"/>
                      <a:pt x="984" y="20578"/>
                    </a:cubicBezTo>
                    <a:lnTo>
                      <a:pt x="9940" y="20578"/>
                    </a:lnTo>
                    <a:cubicBezTo>
                      <a:pt x="10479" y="20578"/>
                      <a:pt x="10923" y="20144"/>
                      <a:pt x="10923" y="19605"/>
                    </a:cubicBezTo>
                    <a:lnTo>
                      <a:pt x="10923" y="973"/>
                    </a:lnTo>
                    <a:cubicBezTo>
                      <a:pt x="10923" y="434"/>
                      <a:pt x="10479" y="0"/>
                      <a:pt x="9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3561242" y="1917903"/>
                <a:ext cx="322760" cy="20856"/>
              </a:xfrm>
              <a:custGeom>
                <a:avLst/>
                <a:gdLst/>
                <a:ahLst/>
                <a:cxnLst/>
                <a:rect l="l" t="t" r="r" b="b"/>
                <a:pathLst>
                  <a:path w="5246" h="339" extrusionOk="0">
                    <a:moveTo>
                      <a:pt x="159" y="0"/>
                    </a:moveTo>
                    <a:cubicBezTo>
                      <a:pt x="74" y="0"/>
                      <a:pt x="0" y="74"/>
                      <a:pt x="0" y="159"/>
                    </a:cubicBezTo>
                    <a:lnTo>
                      <a:pt x="0" y="180"/>
                    </a:lnTo>
                    <a:cubicBezTo>
                      <a:pt x="0" y="265"/>
                      <a:pt x="74" y="339"/>
                      <a:pt x="159" y="339"/>
                    </a:cubicBezTo>
                    <a:lnTo>
                      <a:pt x="5087" y="339"/>
                    </a:lnTo>
                    <a:cubicBezTo>
                      <a:pt x="5171" y="339"/>
                      <a:pt x="5245" y="265"/>
                      <a:pt x="5245" y="180"/>
                    </a:cubicBezTo>
                    <a:lnTo>
                      <a:pt x="5245" y="159"/>
                    </a:lnTo>
                    <a:cubicBezTo>
                      <a:pt x="5245" y="74"/>
                      <a:pt x="5171" y="0"/>
                      <a:pt x="5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3920364" y="1917903"/>
                <a:ext cx="20242" cy="20856"/>
              </a:xfrm>
              <a:custGeom>
                <a:avLst/>
                <a:gdLst/>
                <a:ahLst/>
                <a:cxnLst/>
                <a:rect l="l" t="t" r="r" b="b"/>
                <a:pathLst>
                  <a:path w="329" h="339" extrusionOk="0">
                    <a:moveTo>
                      <a:pt x="159" y="0"/>
                    </a:moveTo>
                    <a:cubicBezTo>
                      <a:pt x="74" y="0"/>
                      <a:pt x="0" y="74"/>
                      <a:pt x="0" y="170"/>
                    </a:cubicBezTo>
                    <a:cubicBezTo>
                      <a:pt x="0" y="265"/>
                      <a:pt x="74" y="339"/>
                      <a:pt x="159" y="339"/>
                    </a:cubicBezTo>
                    <a:cubicBezTo>
                      <a:pt x="254" y="339"/>
                      <a:pt x="328" y="265"/>
                      <a:pt x="328" y="170"/>
                    </a:cubicBezTo>
                    <a:cubicBezTo>
                      <a:pt x="328" y="74"/>
                      <a:pt x="254"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3451912" y="1987484"/>
                <a:ext cx="597961" cy="366982"/>
              </a:xfrm>
              <a:custGeom>
                <a:avLst/>
                <a:gdLst/>
                <a:ahLst/>
                <a:cxnLst/>
                <a:rect l="l" t="t" r="r" b="b"/>
                <a:pathLst>
                  <a:path w="9719" h="5965" extrusionOk="0">
                    <a:moveTo>
                      <a:pt x="1" y="1"/>
                    </a:moveTo>
                    <a:lnTo>
                      <a:pt x="1" y="5965"/>
                    </a:lnTo>
                    <a:lnTo>
                      <a:pt x="9719" y="5965"/>
                    </a:lnTo>
                    <a:lnTo>
                      <a:pt x="9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3517621" y="2057743"/>
                <a:ext cx="466544" cy="226464"/>
              </a:xfrm>
              <a:custGeom>
                <a:avLst/>
                <a:gdLst/>
                <a:ahLst/>
                <a:cxnLst/>
                <a:rect l="l" t="t" r="r" b="b"/>
                <a:pathLst>
                  <a:path w="7583" h="3681" extrusionOk="0">
                    <a:moveTo>
                      <a:pt x="3078" y="1"/>
                    </a:moveTo>
                    <a:lnTo>
                      <a:pt x="1" y="3681"/>
                    </a:lnTo>
                    <a:lnTo>
                      <a:pt x="7583" y="3681"/>
                    </a:lnTo>
                    <a:lnTo>
                      <a:pt x="5637" y="1354"/>
                    </a:lnTo>
                    <a:lnTo>
                      <a:pt x="4918" y="2200"/>
                    </a:lnTo>
                    <a:lnTo>
                      <a:pt x="30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3451912" y="2841048"/>
                <a:ext cx="282461" cy="165311"/>
              </a:xfrm>
              <a:custGeom>
                <a:avLst/>
                <a:gdLst/>
                <a:ahLst/>
                <a:cxnLst/>
                <a:rect l="l" t="t" r="r" b="b"/>
                <a:pathLst>
                  <a:path w="4591" h="2687" extrusionOk="0">
                    <a:moveTo>
                      <a:pt x="1" y="0"/>
                    </a:moveTo>
                    <a:lnTo>
                      <a:pt x="1" y="2686"/>
                    </a:lnTo>
                    <a:lnTo>
                      <a:pt x="4590" y="2686"/>
                    </a:lnTo>
                    <a:lnTo>
                      <a:pt x="4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3483167" y="2865780"/>
                <a:ext cx="219952" cy="107357"/>
              </a:xfrm>
              <a:custGeom>
                <a:avLst/>
                <a:gdLst/>
                <a:ahLst/>
                <a:cxnLst/>
                <a:rect l="l" t="t" r="r" b="b"/>
                <a:pathLst>
                  <a:path w="3575" h="1745" extrusionOk="0">
                    <a:moveTo>
                      <a:pt x="1449" y="0"/>
                    </a:moveTo>
                    <a:lnTo>
                      <a:pt x="1" y="1745"/>
                    </a:lnTo>
                    <a:lnTo>
                      <a:pt x="3575" y="1745"/>
                    </a:lnTo>
                    <a:lnTo>
                      <a:pt x="2655" y="645"/>
                    </a:lnTo>
                    <a:lnTo>
                      <a:pt x="2327" y="1047"/>
                    </a:lnTo>
                    <a:lnTo>
                      <a:pt x="14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3451912" y="2448780"/>
                <a:ext cx="282461" cy="16303"/>
              </a:xfrm>
              <a:custGeom>
                <a:avLst/>
                <a:gdLst/>
                <a:ahLst/>
                <a:cxnLst/>
                <a:rect l="l" t="t" r="r" b="b"/>
                <a:pathLst>
                  <a:path w="4591" h="265" extrusionOk="0">
                    <a:moveTo>
                      <a:pt x="1" y="0"/>
                    </a:moveTo>
                    <a:lnTo>
                      <a:pt x="1" y="264"/>
                    </a:lnTo>
                    <a:lnTo>
                      <a:pt x="4590" y="26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3451912" y="2415558"/>
                <a:ext cx="282461" cy="16365"/>
              </a:xfrm>
              <a:custGeom>
                <a:avLst/>
                <a:gdLst/>
                <a:ahLst/>
                <a:cxnLst/>
                <a:rect l="l" t="t" r="r" b="b"/>
                <a:pathLst>
                  <a:path w="4591" h="266"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3451912" y="2481264"/>
                <a:ext cx="178361" cy="16365"/>
              </a:xfrm>
              <a:custGeom>
                <a:avLst/>
                <a:gdLst/>
                <a:ahLst/>
                <a:cxnLst/>
                <a:rect l="l" t="t" r="r" b="b"/>
                <a:pathLst>
                  <a:path w="2899" h="266" extrusionOk="0">
                    <a:moveTo>
                      <a:pt x="1" y="1"/>
                    </a:moveTo>
                    <a:lnTo>
                      <a:pt x="1" y="265"/>
                    </a:lnTo>
                    <a:lnTo>
                      <a:pt x="2898" y="265"/>
                    </a:lnTo>
                    <a:lnTo>
                      <a:pt x="2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3643194" y="2481264"/>
                <a:ext cx="91180" cy="16365"/>
              </a:xfrm>
              <a:custGeom>
                <a:avLst/>
                <a:gdLst/>
                <a:ahLst/>
                <a:cxnLst/>
                <a:rect l="l" t="t" r="r" b="b"/>
                <a:pathLst>
                  <a:path w="1482" h="266" extrusionOk="0">
                    <a:moveTo>
                      <a:pt x="1" y="1"/>
                    </a:moveTo>
                    <a:lnTo>
                      <a:pt x="1" y="265"/>
                    </a:lnTo>
                    <a:lnTo>
                      <a:pt x="1481" y="265"/>
                    </a:lnTo>
                    <a:lnTo>
                      <a:pt x="14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3451912" y="2513809"/>
                <a:ext cx="249915" cy="15688"/>
              </a:xfrm>
              <a:custGeom>
                <a:avLst/>
                <a:gdLst/>
                <a:ahLst/>
                <a:cxnLst/>
                <a:rect l="l" t="t" r="r" b="b"/>
                <a:pathLst>
                  <a:path w="4062" h="255" extrusionOk="0">
                    <a:moveTo>
                      <a:pt x="1" y="0"/>
                    </a:moveTo>
                    <a:lnTo>
                      <a:pt x="1" y="254"/>
                    </a:lnTo>
                    <a:lnTo>
                      <a:pt x="4061" y="254"/>
                    </a:lnTo>
                    <a:lnTo>
                      <a:pt x="40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3451912" y="2546970"/>
                <a:ext cx="86627" cy="16365"/>
              </a:xfrm>
              <a:custGeom>
                <a:avLst/>
                <a:gdLst/>
                <a:ahLst/>
                <a:cxnLst/>
                <a:rect l="l" t="t" r="r" b="b"/>
                <a:pathLst>
                  <a:path w="1408" h="266" extrusionOk="0">
                    <a:moveTo>
                      <a:pt x="1" y="1"/>
                    </a:moveTo>
                    <a:lnTo>
                      <a:pt x="1" y="265"/>
                    </a:lnTo>
                    <a:lnTo>
                      <a:pt x="1407" y="265"/>
                    </a:lnTo>
                    <a:lnTo>
                      <a:pt x="1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p:nvPr/>
            </p:nvSpPr>
            <p:spPr>
              <a:xfrm>
                <a:off x="3553429" y="2546970"/>
                <a:ext cx="62509" cy="16365"/>
              </a:xfrm>
              <a:custGeom>
                <a:avLst/>
                <a:gdLst/>
                <a:ahLst/>
                <a:cxnLst/>
                <a:rect l="l" t="t" r="r" b="b"/>
                <a:pathLst>
                  <a:path w="1016" h="266" extrusionOk="0">
                    <a:moveTo>
                      <a:pt x="1" y="1"/>
                    </a:moveTo>
                    <a:lnTo>
                      <a:pt x="1" y="265"/>
                    </a:lnTo>
                    <a:lnTo>
                      <a:pt x="1016" y="265"/>
                    </a:lnTo>
                    <a:lnTo>
                      <a:pt x="10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3767474" y="2670569"/>
                <a:ext cx="282400" cy="16365"/>
              </a:xfrm>
              <a:custGeom>
                <a:avLst/>
                <a:gdLst/>
                <a:ahLst/>
                <a:cxnLst/>
                <a:rect l="l" t="t" r="r" b="b"/>
                <a:pathLst>
                  <a:path w="4590" h="266"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3767474" y="2638085"/>
                <a:ext cx="282400" cy="15627"/>
              </a:xfrm>
              <a:custGeom>
                <a:avLst/>
                <a:gdLst/>
                <a:ahLst/>
                <a:cxnLst/>
                <a:rect l="l" t="t" r="r" b="b"/>
                <a:pathLst>
                  <a:path w="4590" h="254" extrusionOk="0">
                    <a:moveTo>
                      <a:pt x="1" y="0"/>
                    </a:moveTo>
                    <a:lnTo>
                      <a:pt x="1" y="254"/>
                    </a:lnTo>
                    <a:lnTo>
                      <a:pt x="4590" y="25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a:off x="3767474" y="2703114"/>
                <a:ext cx="178299" cy="16303"/>
              </a:xfrm>
              <a:custGeom>
                <a:avLst/>
                <a:gdLst/>
                <a:ahLst/>
                <a:cxnLst/>
                <a:rect l="l" t="t" r="r" b="b"/>
                <a:pathLst>
                  <a:path w="2898" h="265" extrusionOk="0">
                    <a:moveTo>
                      <a:pt x="1" y="1"/>
                    </a:moveTo>
                    <a:lnTo>
                      <a:pt x="1" y="265"/>
                    </a:lnTo>
                    <a:lnTo>
                      <a:pt x="2898" y="265"/>
                    </a:lnTo>
                    <a:lnTo>
                      <a:pt x="2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3767474" y="2735660"/>
                <a:ext cx="249915" cy="16303"/>
              </a:xfrm>
              <a:custGeom>
                <a:avLst/>
                <a:gdLst/>
                <a:ahLst/>
                <a:cxnLst/>
                <a:rect l="l" t="t" r="r" b="b"/>
                <a:pathLst>
                  <a:path w="4062" h="265" extrusionOk="0">
                    <a:moveTo>
                      <a:pt x="1" y="0"/>
                    </a:moveTo>
                    <a:lnTo>
                      <a:pt x="1" y="265"/>
                    </a:lnTo>
                    <a:lnTo>
                      <a:pt x="4061" y="265"/>
                    </a:lnTo>
                    <a:lnTo>
                      <a:pt x="40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3767474" y="2768820"/>
                <a:ext cx="86566" cy="16303"/>
              </a:xfrm>
              <a:custGeom>
                <a:avLst/>
                <a:gdLst/>
                <a:ahLst/>
                <a:cxnLst/>
                <a:rect l="l" t="t" r="r" b="b"/>
                <a:pathLst>
                  <a:path w="1407" h="265" extrusionOk="0">
                    <a:moveTo>
                      <a:pt x="1" y="1"/>
                    </a:moveTo>
                    <a:lnTo>
                      <a:pt x="1" y="265"/>
                    </a:lnTo>
                    <a:lnTo>
                      <a:pt x="1407" y="265"/>
                    </a:lnTo>
                    <a:lnTo>
                      <a:pt x="1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a:off x="3868990" y="2768820"/>
                <a:ext cx="62509" cy="16303"/>
              </a:xfrm>
              <a:custGeom>
                <a:avLst/>
                <a:gdLst/>
                <a:ahLst/>
                <a:cxnLst/>
                <a:rect l="l" t="t" r="r" b="b"/>
                <a:pathLst>
                  <a:path w="1016" h="265" extrusionOk="0">
                    <a:moveTo>
                      <a:pt x="0" y="1"/>
                    </a:moveTo>
                    <a:lnTo>
                      <a:pt x="0" y="265"/>
                    </a:lnTo>
                    <a:lnTo>
                      <a:pt x="1015" y="265"/>
                    </a:lnTo>
                    <a:lnTo>
                      <a:pt x="10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a:off x="3767474" y="2448780"/>
                <a:ext cx="282400" cy="16303"/>
              </a:xfrm>
              <a:custGeom>
                <a:avLst/>
                <a:gdLst/>
                <a:ahLst/>
                <a:cxnLst/>
                <a:rect l="l" t="t" r="r" b="b"/>
                <a:pathLst>
                  <a:path w="4590" h="265" extrusionOk="0">
                    <a:moveTo>
                      <a:pt x="1" y="0"/>
                    </a:moveTo>
                    <a:lnTo>
                      <a:pt x="1" y="264"/>
                    </a:lnTo>
                    <a:lnTo>
                      <a:pt x="4590" y="26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a:off x="3767474" y="2415558"/>
                <a:ext cx="282400" cy="16365"/>
              </a:xfrm>
              <a:custGeom>
                <a:avLst/>
                <a:gdLst/>
                <a:ahLst/>
                <a:cxnLst/>
                <a:rect l="l" t="t" r="r" b="b"/>
                <a:pathLst>
                  <a:path w="4590" h="266"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3767474" y="2481264"/>
                <a:ext cx="178299" cy="16365"/>
              </a:xfrm>
              <a:custGeom>
                <a:avLst/>
                <a:gdLst/>
                <a:ahLst/>
                <a:cxnLst/>
                <a:rect l="l" t="t" r="r" b="b"/>
                <a:pathLst>
                  <a:path w="2898" h="266" extrusionOk="0">
                    <a:moveTo>
                      <a:pt x="1" y="1"/>
                    </a:moveTo>
                    <a:lnTo>
                      <a:pt x="1" y="265"/>
                    </a:lnTo>
                    <a:lnTo>
                      <a:pt x="2898" y="265"/>
                    </a:lnTo>
                    <a:lnTo>
                      <a:pt x="2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767474" y="2513809"/>
                <a:ext cx="282400" cy="15688"/>
              </a:xfrm>
              <a:custGeom>
                <a:avLst/>
                <a:gdLst/>
                <a:ahLst/>
                <a:cxnLst/>
                <a:rect l="l" t="t" r="r" b="b"/>
                <a:pathLst>
                  <a:path w="4590" h="255" extrusionOk="0">
                    <a:moveTo>
                      <a:pt x="1" y="0"/>
                    </a:moveTo>
                    <a:lnTo>
                      <a:pt x="1" y="254"/>
                    </a:lnTo>
                    <a:lnTo>
                      <a:pt x="4590" y="25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3767474" y="2546970"/>
                <a:ext cx="86566" cy="16365"/>
              </a:xfrm>
              <a:custGeom>
                <a:avLst/>
                <a:gdLst/>
                <a:ahLst/>
                <a:cxnLst/>
                <a:rect l="l" t="t" r="r" b="b"/>
                <a:pathLst>
                  <a:path w="1407" h="266" extrusionOk="0">
                    <a:moveTo>
                      <a:pt x="1" y="1"/>
                    </a:moveTo>
                    <a:lnTo>
                      <a:pt x="1" y="265"/>
                    </a:lnTo>
                    <a:lnTo>
                      <a:pt x="1407" y="265"/>
                    </a:lnTo>
                    <a:lnTo>
                      <a:pt x="1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3868990" y="2546970"/>
                <a:ext cx="180883" cy="16365"/>
              </a:xfrm>
              <a:custGeom>
                <a:avLst/>
                <a:gdLst/>
                <a:ahLst/>
                <a:cxnLst/>
                <a:rect l="l" t="t" r="r" b="b"/>
                <a:pathLst>
                  <a:path w="2940" h="266" extrusionOk="0">
                    <a:moveTo>
                      <a:pt x="0" y="1"/>
                    </a:moveTo>
                    <a:lnTo>
                      <a:pt x="0" y="265"/>
                    </a:lnTo>
                    <a:lnTo>
                      <a:pt x="2940" y="265"/>
                    </a:lnTo>
                    <a:lnTo>
                      <a:pt x="29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3451912" y="2670569"/>
                <a:ext cx="282461" cy="16365"/>
              </a:xfrm>
              <a:custGeom>
                <a:avLst/>
                <a:gdLst/>
                <a:ahLst/>
                <a:cxnLst/>
                <a:rect l="l" t="t" r="r" b="b"/>
                <a:pathLst>
                  <a:path w="4591" h="266"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3451912" y="2638085"/>
                <a:ext cx="282461" cy="15627"/>
              </a:xfrm>
              <a:custGeom>
                <a:avLst/>
                <a:gdLst/>
                <a:ahLst/>
                <a:cxnLst/>
                <a:rect l="l" t="t" r="r" b="b"/>
                <a:pathLst>
                  <a:path w="4591" h="254" extrusionOk="0">
                    <a:moveTo>
                      <a:pt x="1" y="0"/>
                    </a:moveTo>
                    <a:lnTo>
                      <a:pt x="1" y="254"/>
                    </a:lnTo>
                    <a:lnTo>
                      <a:pt x="4590" y="25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3451912" y="2703114"/>
                <a:ext cx="282461" cy="16303"/>
              </a:xfrm>
              <a:custGeom>
                <a:avLst/>
                <a:gdLst/>
                <a:ahLst/>
                <a:cxnLst/>
                <a:rect l="l" t="t" r="r" b="b"/>
                <a:pathLst>
                  <a:path w="4591" h="265"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3451912" y="2735660"/>
                <a:ext cx="282461" cy="16303"/>
              </a:xfrm>
              <a:custGeom>
                <a:avLst/>
                <a:gdLst/>
                <a:ahLst/>
                <a:cxnLst/>
                <a:rect l="l" t="t" r="r" b="b"/>
                <a:pathLst>
                  <a:path w="4591" h="265" extrusionOk="0">
                    <a:moveTo>
                      <a:pt x="1" y="0"/>
                    </a:moveTo>
                    <a:lnTo>
                      <a:pt x="1" y="265"/>
                    </a:lnTo>
                    <a:lnTo>
                      <a:pt x="4590" y="265"/>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3451912" y="2768820"/>
                <a:ext cx="282461" cy="16303"/>
              </a:xfrm>
              <a:custGeom>
                <a:avLst/>
                <a:gdLst/>
                <a:ahLst/>
                <a:cxnLst/>
                <a:rect l="l" t="t" r="r" b="b"/>
                <a:pathLst>
                  <a:path w="4591" h="265"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3767474" y="2879438"/>
                <a:ext cx="282400" cy="16303"/>
              </a:xfrm>
              <a:custGeom>
                <a:avLst/>
                <a:gdLst/>
                <a:ahLst/>
                <a:cxnLst/>
                <a:rect l="l" t="t" r="r" b="b"/>
                <a:pathLst>
                  <a:path w="4590" h="265" extrusionOk="0">
                    <a:moveTo>
                      <a:pt x="1" y="0"/>
                    </a:moveTo>
                    <a:lnTo>
                      <a:pt x="1" y="265"/>
                    </a:lnTo>
                    <a:lnTo>
                      <a:pt x="4590" y="265"/>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3767474" y="2846216"/>
                <a:ext cx="282400" cy="15688"/>
              </a:xfrm>
              <a:custGeom>
                <a:avLst/>
                <a:gdLst/>
                <a:ahLst/>
                <a:cxnLst/>
                <a:rect l="l" t="t" r="r" b="b"/>
                <a:pathLst>
                  <a:path w="4590" h="255" extrusionOk="0">
                    <a:moveTo>
                      <a:pt x="1" y="1"/>
                    </a:moveTo>
                    <a:lnTo>
                      <a:pt x="1" y="255"/>
                    </a:lnTo>
                    <a:lnTo>
                      <a:pt x="4590" y="25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3871574" y="2911922"/>
                <a:ext cx="178299" cy="15688"/>
              </a:xfrm>
              <a:custGeom>
                <a:avLst/>
                <a:gdLst/>
                <a:ahLst/>
                <a:cxnLst/>
                <a:rect l="l" t="t" r="r" b="b"/>
                <a:pathLst>
                  <a:path w="2898" h="255" extrusionOk="0">
                    <a:moveTo>
                      <a:pt x="0" y="1"/>
                    </a:moveTo>
                    <a:lnTo>
                      <a:pt x="0" y="255"/>
                    </a:lnTo>
                    <a:lnTo>
                      <a:pt x="2898" y="255"/>
                    </a:lnTo>
                    <a:lnTo>
                      <a:pt x="2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3767474" y="2911922"/>
                <a:ext cx="91119" cy="15688"/>
              </a:xfrm>
              <a:custGeom>
                <a:avLst/>
                <a:gdLst/>
                <a:ahLst/>
                <a:cxnLst/>
                <a:rect l="l" t="t" r="r" b="b"/>
                <a:pathLst>
                  <a:path w="1481" h="255" extrusionOk="0">
                    <a:moveTo>
                      <a:pt x="1" y="1"/>
                    </a:moveTo>
                    <a:lnTo>
                      <a:pt x="1" y="255"/>
                    </a:lnTo>
                    <a:lnTo>
                      <a:pt x="1481" y="255"/>
                    </a:lnTo>
                    <a:lnTo>
                      <a:pt x="14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3767474" y="2944467"/>
                <a:ext cx="216691" cy="15688"/>
              </a:xfrm>
              <a:custGeom>
                <a:avLst/>
                <a:gdLst/>
                <a:ahLst/>
                <a:cxnLst/>
                <a:rect l="l" t="t" r="r" b="b"/>
                <a:pathLst>
                  <a:path w="3522" h="255" extrusionOk="0">
                    <a:moveTo>
                      <a:pt x="1" y="1"/>
                    </a:moveTo>
                    <a:lnTo>
                      <a:pt x="1" y="254"/>
                    </a:lnTo>
                    <a:lnTo>
                      <a:pt x="3522" y="254"/>
                    </a:lnTo>
                    <a:lnTo>
                      <a:pt x="35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3841612" y="2977628"/>
                <a:ext cx="208262" cy="15688"/>
              </a:xfrm>
              <a:custGeom>
                <a:avLst/>
                <a:gdLst/>
                <a:ahLst/>
                <a:cxnLst/>
                <a:rect l="l" t="t" r="r" b="b"/>
                <a:pathLst>
                  <a:path w="3385" h="255" extrusionOk="0">
                    <a:moveTo>
                      <a:pt x="1" y="1"/>
                    </a:moveTo>
                    <a:lnTo>
                      <a:pt x="1" y="255"/>
                    </a:lnTo>
                    <a:lnTo>
                      <a:pt x="3385" y="255"/>
                    </a:lnTo>
                    <a:lnTo>
                      <a:pt x="33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3767474" y="2977628"/>
                <a:ext cx="62509" cy="15688"/>
              </a:xfrm>
              <a:custGeom>
                <a:avLst/>
                <a:gdLst/>
                <a:ahLst/>
                <a:cxnLst/>
                <a:rect l="l" t="t" r="r" b="b"/>
                <a:pathLst>
                  <a:path w="1016" h="255" extrusionOk="0">
                    <a:moveTo>
                      <a:pt x="1" y="1"/>
                    </a:moveTo>
                    <a:lnTo>
                      <a:pt x="1" y="255"/>
                    </a:lnTo>
                    <a:lnTo>
                      <a:pt x="1016" y="255"/>
                    </a:lnTo>
                    <a:lnTo>
                      <a:pt x="10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29"/>
            <p:cNvGrpSpPr/>
            <p:nvPr/>
          </p:nvGrpSpPr>
          <p:grpSpPr>
            <a:xfrm>
              <a:off x="2685557" y="2595757"/>
              <a:ext cx="662378" cy="271991"/>
              <a:chOff x="2685557" y="2595757"/>
              <a:chExt cx="662378" cy="271991"/>
            </a:xfrm>
          </p:grpSpPr>
          <p:sp>
            <p:nvSpPr>
              <p:cNvPr id="277" name="Google Shape;277;p29"/>
              <p:cNvSpPr/>
              <p:nvPr/>
            </p:nvSpPr>
            <p:spPr>
              <a:xfrm>
                <a:off x="2685557" y="2595757"/>
                <a:ext cx="185498" cy="16365"/>
              </a:xfrm>
              <a:custGeom>
                <a:avLst/>
                <a:gdLst/>
                <a:ahLst/>
                <a:cxnLst/>
                <a:rect l="l" t="t" r="r" b="b"/>
                <a:pathLst>
                  <a:path w="3015" h="266" extrusionOk="0">
                    <a:moveTo>
                      <a:pt x="0" y="1"/>
                    </a:moveTo>
                    <a:lnTo>
                      <a:pt x="0" y="265"/>
                    </a:lnTo>
                    <a:lnTo>
                      <a:pt x="3014" y="265"/>
                    </a:lnTo>
                    <a:lnTo>
                      <a:pt x="30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2918491" y="2595757"/>
                <a:ext cx="429444" cy="16365"/>
              </a:xfrm>
              <a:custGeom>
                <a:avLst/>
                <a:gdLst/>
                <a:ahLst/>
                <a:cxnLst/>
                <a:rect l="l" t="t" r="r" b="b"/>
                <a:pathLst>
                  <a:path w="6980" h="266" extrusionOk="0">
                    <a:moveTo>
                      <a:pt x="0" y="1"/>
                    </a:moveTo>
                    <a:lnTo>
                      <a:pt x="0" y="265"/>
                    </a:lnTo>
                    <a:lnTo>
                      <a:pt x="6979" y="265"/>
                    </a:lnTo>
                    <a:lnTo>
                      <a:pt x="6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2906739" y="2723294"/>
                <a:ext cx="440519" cy="16980"/>
              </a:xfrm>
              <a:custGeom>
                <a:avLst/>
                <a:gdLst/>
                <a:ahLst/>
                <a:cxnLst/>
                <a:rect l="l" t="t" r="r" b="b"/>
                <a:pathLst>
                  <a:path w="7160" h="276" extrusionOk="0">
                    <a:moveTo>
                      <a:pt x="1" y="0"/>
                    </a:moveTo>
                    <a:lnTo>
                      <a:pt x="1" y="265"/>
                    </a:lnTo>
                    <a:cubicBezTo>
                      <a:pt x="1196" y="275"/>
                      <a:pt x="2390" y="275"/>
                      <a:pt x="3585" y="275"/>
                    </a:cubicBezTo>
                    <a:cubicBezTo>
                      <a:pt x="4780" y="275"/>
                      <a:pt x="5975" y="275"/>
                      <a:pt x="7159" y="265"/>
                    </a:cubicBezTo>
                    <a:lnTo>
                      <a:pt x="7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2839062" y="2658880"/>
                <a:ext cx="508197" cy="16980"/>
              </a:xfrm>
              <a:custGeom>
                <a:avLst/>
                <a:gdLst/>
                <a:ahLst/>
                <a:cxnLst/>
                <a:rect l="l" t="t" r="r" b="b"/>
                <a:pathLst>
                  <a:path w="8260" h="276" extrusionOk="0">
                    <a:moveTo>
                      <a:pt x="1" y="1"/>
                    </a:moveTo>
                    <a:lnTo>
                      <a:pt x="1" y="275"/>
                    </a:lnTo>
                    <a:lnTo>
                      <a:pt x="8259" y="275"/>
                    </a:lnTo>
                    <a:lnTo>
                      <a:pt x="82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2811745" y="2787031"/>
                <a:ext cx="536190" cy="16980"/>
              </a:xfrm>
              <a:custGeom>
                <a:avLst/>
                <a:gdLst/>
                <a:ahLst/>
                <a:cxnLst/>
                <a:rect l="l" t="t" r="r" b="b"/>
                <a:pathLst>
                  <a:path w="8715" h="276" extrusionOk="0">
                    <a:moveTo>
                      <a:pt x="1" y="1"/>
                    </a:moveTo>
                    <a:lnTo>
                      <a:pt x="1" y="276"/>
                    </a:lnTo>
                    <a:lnTo>
                      <a:pt x="8714" y="276"/>
                    </a:lnTo>
                    <a:lnTo>
                      <a:pt x="87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2736930" y="2850768"/>
                <a:ext cx="610328" cy="16980"/>
              </a:xfrm>
              <a:custGeom>
                <a:avLst/>
                <a:gdLst/>
                <a:ahLst/>
                <a:cxnLst/>
                <a:rect l="l" t="t" r="r" b="b"/>
                <a:pathLst>
                  <a:path w="9920" h="276" extrusionOk="0">
                    <a:moveTo>
                      <a:pt x="1" y="1"/>
                    </a:moveTo>
                    <a:lnTo>
                      <a:pt x="1" y="276"/>
                    </a:lnTo>
                    <a:lnTo>
                      <a:pt x="9919" y="276"/>
                    </a:lnTo>
                    <a:lnTo>
                      <a:pt x="9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29"/>
            <p:cNvGrpSpPr/>
            <p:nvPr/>
          </p:nvGrpSpPr>
          <p:grpSpPr>
            <a:xfrm>
              <a:off x="1612746" y="1631023"/>
              <a:ext cx="1025376" cy="353262"/>
              <a:chOff x="1612746" y="1631023"/>
              <a:chExt cx="1025376" cy="353262"/>
            </a:xfrm>
          </p:grpSpPr>
          <p:sp>
            <p:nvSpPr>
              <p:cNvPr id="284" name="Google Shape;284;p29"/>
              <p:cNvSpPr/>
              <p:nvPr/>
            </p:nvSpPr>
            <p:spPr>
              <a:xfrm>
                <a:off x="1684299" y="1634284"/>
                <a:ext cx="286953" cy="16919"/>
              </a:xfrm>
              <a:custGeom>
                <a:avLst/>
                <a:gdLst/>
                <a:ahLst/>
                <a:cxnLst/>
                <a:rect l="l" t="t" r="r" b="b"/>
                <a:pathLst>
                  <a:path w="4664" h="275" extrusionOk="0">
                    <a:moveTo>
                      <a:pt x="1" y="0"/>
                    </a:moveTo>
                    <a:lnTo>
                      <a:pt x="1" y="275"/>
                    </a:lnTo>
                    <a:lnTo>
                      <a:pt x="4664" y="275"/>
                    </a:lnTo>
                    <a:lnTo>
                      <a:pt x="4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2342063" y="1634284"/>
                <a:ext cx="296058" cy="16919"/>
              </a:xfrm>
              <a:custGeom>
                <a:avLst/>
                <a:gdLst/>
                <a:ahLst/>
                <a:cxnLst/>
                <a:rect l="l" t="t" r="r" b="b"/>
                <a:pathLst>
                  <a:path w="4812" h="275" extrusionOk="0">
                    <a:moveTo>
                      <a:pt x="0" y="0"/>
                    </a:moveTo>
                    <a:lnTo>
                      <a:pt x="0" y="275"/>
                    </a:lnTo>
                    <a:lnTo>
                      <a:pt x="4811" y="275"/>
                    </a:lnTo>
                    <a:lnTo>
                      <a:pt x="48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2433120" y="1698021"/>
                <a:ext cx="205001" cy="16980"/>
              </a:xfrm>
              <a:custGeom>
                <a:avLst/>
                <a:gdLst/>
                <a:ahLst/>
                <a:cxnLst/>
                <a:rect l="l" t="t" r="r" b="b"/>
                <a:pathLst>
                  <a:path w="3332" h="276" extrusionOk="0">
                    <a:moveTo>
                      <a:pt x="1" y="0"/>
                    </a:moveTo>
                    <a:lnTo>
                      <a:pt x="1" y="275"/>
                    </a:lnTo>
                    <a:lnTo>
                      <a:pt x="3331" y="275"/>
                    </a:lnTo>
                    <a:lnTo>
                      <a:pt x="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2348523" y="1826172"/>
                <a:ext cx="289598" cy="16980"/>
              </a:xfrm>
              <a:custGeom>
                <a:avLst/>
                <a:gdLst/>
                <a:ahLst/>
                <a:cxnLst/>
                <a:rect l="l" t="t" r="r" b="b"/>
                <a:pathLst>
                  <a:path w="4707" h="276" extrusionOk="0">
                    <a:moveTo>
                      <a:pt x="1" y="0"/>
                    </a:moveTo>
                    <a:lnTo>
                      <a:pt x="1" y="275"/>
                    </a:lnTo>
                    <a:lnTo>
                      <a:pt x="4706" y="275"/>
                    </a:lnTo>
                    <a:lnTo>
                      <a:pt x="4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2291305" y="1889910"/>
                <a:ext cx="346816" cy="16980"/>
              </a:xfrm>
              <a:custGeom>
                <a:avLst/>
                <a:gdLst/>
                <a:ahLst/>
                <a:cxnLst/>
                <a:rect l="l" t="t" r="r" b="b"/>
                <a:pathLst>
                  <a:path w="5637" h="276" extrusionOk="0">
                    <a:moveTo>
                      <a:pt x="0" y="1"/>
                    </a:moveTo>
                    <a:lnTo>
                      <a:pt x="0" y="276"/>
                    </a:lnTo>
                    <a:lnTo>
                      <a:pt x="5636" y="276"/>
                    </a:lnTo>
                    <a:lnTo>
                      <a:pt x="56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2192434" y="1964106"/>
                <a:ext cx="445687" cy="16980"/>
              </a:xfrm>
              <a:custGeom>
                <a:avLst/>
                <a:gdLst/>
                <a:ahLst/>
                <a:cxnLst/>
                <a:rect l="l" t="t" r="r" b="b"/>
                <a:pathLst>
                  <a:path w="7244" h="276" extrusionOk="0">
                    <a:moveTo>
                      <a:pt x="0" y="0"/>
                    </a:moveTo>
                    <a:lnTo>
                      <a:pt x="0" y="275"/>
                    </a:lnTo>
                    <a:lnTo>
                      <a:pt x="7243" y="275"/>
                    </a:lnTo>
                    <a:lnTo>
                      <a:pt x="7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2018072" y="1634284"/>
                <a:ext cx="286953" cy="16919"/>
              </a:xfrm>
              <a:custGeom>
                <a:avLst/>
                <a:gdLst/>
                <a:ahLst/>
                <a:cxnLst/>
                <a:rect l="l" t="t" r="r" b="b"/>
                <a:pathLst>
                  <a:path w="4664" h="275" extrusionOk="0">
                    <a:moveTo>
                      <a:pt x="0" y="0"/>
                    </a:moveTo>
                    <a:lnTo>
                      <a:pt x="0" y="275"/>
                    </a:lnTo>
                    <a:lnTo>
                      <a:pt x="4663" y="275"/>
                    </a:lnTo>
                    <a:lnTo>
                      <a:pt x="46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2173546" y="1761758"/>
                <a:ext cx="464575" cy="17657"/>
              </a:xfrm>
              <a:custGeom>
                <a:avLst/>
                <a:gdLst/>
                <a:ahLst/>
                <a:cxnLst/>
                <a:rect l="l" t="t" r="r" b="b"/>
                <a:pathLst>
                  <a:path w="7551" h="287" extrusionOk="0">
                    <a:moveTo>
                      <a:pt x="0" y="1"/>
                    </a:moveTo>
                    <a:lnTo>
                      <a:pt x="0" y="276"/>
                    </a:lnTo>
                    <a:lnTo>
                      <a:pt x="931" y="276"/>
                    </a:lnTo>
                    <a:cubicBezTo>
                      <a:pt x="2358" y="286"/>
                      <a:pt x="3078" y="286"/>
                      <a:pt x="3786" y="286"/>
                    </a:cubicBezTo>
                    <a:lnTo>
                      <a:pt x="3786" y="276"/>
                    </a:lnTo>
                    <a:lnTo>
                      <a:pt x="7550" y="276"/>
                    </a:lnTo>
                    <a:lnTo>
                      <a:pt x="7550" y="1"/>
                    </a:lnTo>
                    <a:lnTo>
                      <a:pt x="6631" y="1"/>
                    </a:lnTo>
                    <a:cubicBezTo>
                      <a:pt x="5684" y="6"/>
                      <a:pt x="4735" y="9"/>
                      <a:pt x="3785" y="9"/>
                    </a:cubicBezTo>
                    <a:cubicBezTo>
                      <a:pt x="2834" y="9"/>
                      <a:pt x="1883" y="6"/>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1684299" y="1761758"/>
                <a:ext cx="441134" cy="17657"/>
              </a:xfrm>
              <a:custGeom>
                <a:avLst/>
                <a:gdLst/>
                <a:ahLst/>
                <a:cxnLst/>
                <a:rect l="l" t="t" r="r" b="b"/>
                <a:pathLst>
                  <a:path w="7170" h="287" extrusionOk="0">
                    <a:moveTo>
                      <a:pt x="1" y="1"/>
                    </a:moveTo>
                    <a:lnTo>
                      <a:pt x="1" y="276"/>
                    </a:lnTo>
                    <a:cubicBezTo>
                      <a:pt x="1185" y="276"/>
                      <a:pt x="2380" y="286"/>
                      <a:pt x="3575" y="286"/>
                    </a:cubicBezTo>
                    <a:cubicBezTo>
                      <a:pt x="4770" y="286"/>
                      <a:pt x="5975" y="276"/>
                      <a:pt x="7170" y="276"/>
                    </a:cubicBezTo>
                    <a:lnTo>
                      <a:pt x="7170" y="1"/>
                    </a:lnTo>
                    <a:cubicBezTo>
                      <a:pt x="5975" y="6"/>
                      <a:pt x="4775" y="9"/>
                      <a:pt x="3577" y="9"/>
                    </a:cubicBezTo>
                    <a:cubicBezTo>
                      <a:pt x="2380" y="9"/>
                      <a:pt x="1185" y="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1684299" y="1698021"/>
                <a:ext cx="707907" cy="16980"/>
              </a:xfrm>
              <a:custGeom>
                <a:avLst/>
                <a:gdLst/>
                <a:ahLst/>
                <a:cxnLst/>
                <a:rect l="l" t="t" r="r" b="b"/>
                <a:pathLst>
                  <a:path w="11506" h="276" extrusionOk="0">
                    <a:moveTo>
                      <a:pt x="1" y="0"/>
                    </a:moveTo>
                    <a:lnTo>
                      <a:pt x="1" y="275"/>
                    </a:lnTo>
                    <a:lnTo>
                      <a:pt x="11505" y="275"/>
                    </a:lnTo>
                    <a:lnTo>
                      <a:pt x="115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1684299" y="1964106"/>
                <a:ext cx="469128" cy="16980"/>
              </a:xfrm>
              <a:custGeom>
                <a:avLst/>
                <a:gdLst/>
                <a:ahLst/>
                <a:cxnLst/>
                <a:rect l="l" t="t" r="r" b="b"/>
                <a:pathLst>
                  <a:path w="7625" h="276" extrusionOk="0">
                    <a:moveTo>
                      <a:pt x="1" y="0"/>
                    </a:moveTo>
                    <a:lnTo>
                      <a:pt x="1" y="275"/>
                    </a:lnTo>
                    <a:lnTo>
                      <a:pt x="7625" y="275"/>
                    </a:lnTo>
                    <a:lnTo>
                      <a:pt x="76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1684299" y="1826172"/>
                <a:ext cx="627863" cy="16980"/>
              </a:xfrm>
              <a:custGeom>
                <a:avLst/>
                <a:gdLst/>
                <a:ahLst/>
                <a:cxnLst/>
                <a:rect l="l" t="t" r="r" b="b"/>
                <a:pathLst>
                  <a:path w="10205" h="276" extrusionOk="0">
                    <a:moveTo>
                      <a:pt x="1" y="0"/>
                    </a:moveTo>
                    <a:lnTo>
                      <a:pt x="1" y="275"/>
                    </a:lnTo>
                    <a:lnTo>
                      <a:pt x="10205" y="275"/>
                    </a:lnTo>
                    <a:lnTo>
                      <a:pt x="10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1684299" y="1889910"/>
                <a:ext cx="568676" cy="16980"/>
              </a:xfrm>
              <a:custGeom>
                <a:avLst/>
                <a:gdLst/>
                <a:ahLst/>
                <a:cxnLst/>
                <a:rect l="l" t="t" r="r" b="b"/>
                <a:pathLst>
                  <a:path w="9243" h="276" extrusionOk="0">
                    <a:moveTo>
                      <a:pt x="1" y="1"/>
                    </a:moveTo>
                    <a:lnTo>
                      <a:pt x="1" y="276"/>
                    </a:lnTo>
                    <a:lnTo>
                      <a:pt x="9242" y="276"/>
                    </a:lnTo>
                    <a:lnTo>
                      <a:pt x="92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1612746" y="1631023"/>
                <a:ext cx="23503" cy="23440"/>
              </a:xfrm>
              <a:custGeom>
                <a:avLst/>
                <a:gdLst/>
                <a:ahLst/>
                <a:cxnLst/>
                <a:rect l="l" t="t" r="r" b="b"/>
                <a:pathLst>
                  <a:path w="382" h="381" extrusionOk="0">
                    <a:moveTo>
                      <a:pt x="191" y="0"/>
                    </a:moveTo>
                    <a:cubicBezTo>
                      <a:pt x="85" y="0"/>
                      <a:pt x="0" y="85"/>
                      <a:pt x="0" y="190"/>
                    </a:cubicBezTo>
                    <a:cubicBezTo>
                      <a:pt x="0" y="296"/>
                      <a:pt x="85" y="381"/>
                      <a:pt x="191" y="381"/>
                    </a:cubicBezTo>
                    <a:cubicBezTo>
                      <a:pt x="296" y="381"/>
                      <a:pt x="381" y="296"/>
                      <a:pt x="381" y="190"/>
                    </a:cubicBezTo>
                    <a:cubicBezTo>
                      <a:pt x="381" y="85"/>
                      <a:pt x="296"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1612746" y="1694760"/>
                <a:ext cx="23503" cy="23502"/>
              </a:xfrm>
              <a:custGeom>
                <a:avLst/>
                <a:gdLst/>
                <a:ahLst/>
                <a:cxnLst/>
                <a:rect l="l" t="t" r="r" b="b"/>
                <a:pathLst>
                  <a:path w="382" h="382" extrusionOk="0">
                    <a:moveTo>
                      <a:pt x="191" y="0"/>
                    </a:moveTo>
                    <a:cubicBezTo>
                      <a:pt x="85" y="0"/>
                      <a:pt x="0" y="85"/>
                      <a:pt x="0" y="191"/>
                    </a:cubicBezTo>
                    <a:cubicBezTo>
                      <a:pt x="0" y="297"/>
                      <a:pt x="85" y="381"/>
                      <a:pt x="191" y="381"/>
                    </a:cubicBezTo>
                    <a:cubicBezTo>
                      <a:pt x="296" y="381"/>
                      <a:pt x="381" y="297"/>
                      <a:pt x="381" y="191"/>
                    </a:cubicBezTo>
                    <a:cubicBezTo>
                      <a:pt x="381" y="85"/>
                      <a:pt x="296"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1612746" y="1758498"/>
                <a:ext cx="23503" cy="23502"/>
              </a:xfrm>
              <a:custGeom>
                <a:avLst/>
                <a:gdLst/>
                <a:ahLst/>
                <a:cxnLst/>
                <a:rect l="l" t="t" r="r" b="b"/>
                <a:pathLst>
                  <a:path w="382" h="382" extrusionOk="0">
                    <a:moveTo>
                      <a:pt x="191" y="1"/>
                    </a:moveTo>
                    <a:cubicBezTo>
                      <a:pt x="85" y="1"/>
                      <a:pt x="0" y="85"/>
                      <a:pt x="0" y="191"/>
                    </a:cubicBezTo>
                    <a:cubicBezTo>
                      <a:pt x="0" y="297"/>
                      <a:pt x="85" y="381"/>
                      <a:pt x="191" y="381"/>
                    </a:cubicBezTo>
                    <a:cubicBezTo>
                      <a:pt x="296" y="381"/>
                      <a:pt x="381" y="297"/>
                      <a:pt x="381" y="191"/>
                    </a:cubicBezTo>
                    <a:cubicBezTo>
                      <a:pt x="381" y="85"/>
                      <a:pt x="296"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a:off x="1612746" y="1822235"/>
                <a:ext cx="23503" cy="23502"/>
              </a:xfrm>
              <a:custGeom>
                <a:avLst/>
                <a:gdLst/>
                <a:ahLst/>
                <a:cxnLst/>
                <a:rect l="l" t="t" r="r" b="b"/>
                <a:pathLst>
                  <a:path w="382" h="382" extrusionOk="0">
                    <a:moveTo>
                      <a:pt x="191" y="1"/>
                    </a:moveTo>
                    <a:cubicBezTo>
                      <a:pt x="85" y="1"/>
                      <a:pt x="0" y="86"/>
                      <a:pt x="0" y="191"/>
                    </a:cubicBezTo>
                    <a:cubicBezTo>
                      <a:pt x="0" y="297"/>
                      <a:pt x="85" y="382"/>
                      <a:pt x="191" y="382"/>
                    </a:cubicBezTo>
                    <a:cubicBezTo>
                      <a:pt x="296" y="382"/>
                      <a:pt x="381" y="297"/>
                      <a:pt x="381" y="191"/>
                    </a:cubicBezTo>
                    <a:cubicBezTo>
                      <a:pt x="381" y="86"/>
                      <a:pt x="296"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a:off x="1612746" y="1886649"/>
                <a:ext cx="23503" cy="23502"/>
              </a:xfrm>
              <a:custGeom>
                <a:avLst/>
                <a:gdLst/>
                <a:ahLst/>
                <a:cxnLst/>
                <a:rect l="l" t="t" r="r" b="b"/>
                <a:pathLst>
                  <a:path w="382" h="382" extrusionOk="0">
                    <a:moveTo>
                      <a:pt x="191" y="1"/>
                    </a:moveTo>
                    <a:cubicBezTo>
                      <a:pt x="85" y="1"/>
                      <a:pt x="0" y="85"/>
                      <a:pt x="0" y="191"/>
                    </a:cubicBezTo>
                    <a:cubicBezTo>
                      <a:pt x="0" y="286"/>
                      <a:pt x="85" y="382"/>
                      <a:pt x="191" y="382"/>
                    </a:cubicBezTo>
                    <a:cubicBezTo>
                      <a:pt x="296" y="382"/>
                      <a:pt x="381" y="286"/>
                      <a:pt x="381" y="191"/>
                    </a:cubicBezTo>
                    <a:cubicBezTo>
                      <a:pt x="381" y="85"/>
                      <a:pt x="296"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1612746" y="1960845"/>
                <a:ext cx="23503" cy="23440"/>
              </a:xfrm>
              <a:custGeom>
                <a:avLst/>
                <a:gdLst/>
                <a:ahLst/>
                <a:cxnLst/>
                <a:rect l="l" t="t" r="r" b="b"/>
                <a:pathLst>
                  <a:path w="382" h="381" extrusionOk="0">
                    <a:moveTo>
                      <a:pt x="191" y="0"/>
                    </a:moveTo>
                    <a:cubicBezTo>
                      <a:pt x="85" y="0"/>
                      <a:pt x="0" y="85"/>
                      <a:pt x="0" y="191"/>
                    </a:cubicBezTo>
                    <a:cubicBezTo>
                      <a:pt x="0" y="296"/>
                      <a:pt x="85" y="381"/>
                      <a:pt x="191" y="381"/>
                    </a:cubicBezTo>
                    <a:cubicBezTo>
                      <a:pt x="296" y="381"/>
                      <a:pt x="381" y="296"/>
                      <a:pt x="381" y="191"/>
                    </a:cubicBezTo>
                    <a:cubicBezTo>
                      <a:pt x="381" y="85"/>
                      <a:pt x="296"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29"/>
            <p:cNvSpPr/>
            <p:nvPr/>
          </p:nvSpPr>
          <p:spPr>
            <a:xfrm>
              <a:off x="2710290" y="1629054"/>
              <a:ext cx="8490" cy="381932"/>
            </a:xfrm>
            <a:custGeom>
              <a:avLst/>
              <a:gdLst/>
              <a:ahLst/>
              <a:cxnLst/>
              <a:rect l="l" t="t" r="r" b="b"/>
              <a:pathLst>
                <a:path w="138" h="6208" extrusionOk="0">
                  <a:moveTo>
                    <a:pt x="74" y="0"/>
                  </a:moveTo>
                  <a:cubicBezTo>
                    <a:pt x="32" y="0"/>
                    <a:pt x="0" y="32"/>
                    <a:pt x="0" y="74"/>
                  </a:cubicBezTo>
                  <a:lnTo>
                    <a:pt x="0" y="6134"/>
                  </a:lnTo>
                  <a:cubicBezTo>
                    <a:pt x="0" y="6176"/>
                    <a:pt x="32" y="6208"/>
                    <a:pt x="74" y="6208"/>
                  </a:cubicBezTo>
                  <a:cubicBezTo>
                    <a:pt x="106" y="6208"/>
                    <a:pt x="138" y="6176"/>
                    <a:pt x="138" y="6134"/>
                  </a:cubicBezTo>
                  <a:lnTo>
                    <a:pt x="138" y="74"/>
                  </a:lnTo>
                  <a:cubicBezTo>
                    <a:pt x="138" y="32"/>
                    <a:pt x="106"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29"/>
            <p:cNvGrpSpPr/>
            <p:nvPr/>
          </p:nvGrpSpPr>
          <p:grpSpPr>
            <a:xfrm>
              <a:off x="1850847" y="2338778"/>
              <a:ext cx="501675" cy="528970"/>
              <a:chOff x="1850847" y="2338778"/>
              <a:chExt cx="501675" cy="528970"/>
            </a:xfrm>
          </p:grpSpPr>
          <p:sp>
            <p:nvSpPr>
              <p:cNvPr id="305" name="Google Shape;305;p29"/>
              <p:cNvSpPr/>
              <p:nvPr/>
            </p:nvSpPr>
            <p:spPr>
              <a:xfrm>
                <a:off x="1850847" y="2543094"/>
                <a:ext cx="169194" cy="272606"/>
              </a:xfrm>
              <a:custGeom>
                <a:avLst/>
                <a:gdLst/>
                <a:ahLst/>
                <a:cxnLst/>
                <a:rect l="l" t="t" r="r" b="b"/>
                <a:pathLst>
                  <a:path w="2750" h="4431" extrusionOk="0">
                    <a:moveTo>
                      <a:pt x="582" y="0"/>
                    </a:moveTo>
                    <a:cubicBezTo>
                      <a:pt x="540" y="0"/>
                      <a:pt x="508" y="32"/>
                      <a:pt x="508" y="74"/>
                    </a:cubicBezTo>
                    <a:cubicBezTo>
                      <a:pt x="508" y="106"/>
                      <a:pt x="540" y="138"/>
                      <a:pt x="582" y="138"/>
                    </a:cubicBezTo>
                    <a:lnTo>
                      <a:pt x="995" y="138"/>
                    </a:lnTo>
                    <a:cubicBezTo>
                      <a:pt x="1037" y="138"/>
                      <a:pt x="1069" y="106"/>
                      <a:pt x="1069" y="74"/>
                    </a:cubicBezTo>
                    <a:cubicBezTo>
                      <a:pt x="1069" y="32"/>
                      <a:pt x="1037" y="0"/>
                      <a:pt x="995" y="0"/>
                    </a:cubicBezTo>
                    <a:close/>
                    <a:moveTo>
                      <a:pt x="1417" y="0"/>
                    </a:moveTo>
                    <a:cubicBezTo>
                      <a:pt x="1375" y="0"/>
                      <a:pt x="1343" y="32"/>
                      <a:pt x="1343" y="74"/>
                    </a:cubicBezTo>
                    <a:cubicBezTo>
                      <a:pt x="1343" y="106"/>
                      <a:pt x="1375" y="138"/>
                      <a:pt x="1417" y="138"/>
                    </a:cubicBezTo>
                    <a:lnTo>
                      <a:pt x="1840" y="138"/>
                    </a:lnTo>
                    <a:cubicBezTo>
                      <a:pt x="1872" y="138"/>
                      <a:pt x="1904" y="106"/>
                      <a:pt x="1904" y="74"/>
                    </a:cubicBezTo>
                    <a:cubicBezTo>
                      <a:pt x="1904" y="32"/>
                      <a:pt x="1872" y="0"/>
                      <a:pt x="1840" y="0"/>
                    </a:cubicBezTo>
                    <a:close/>
                    <a:moveTo>
                      <a:pt x="2253" y="0"/>
                    </a:moveTo>
                    <a:cubicBezTo>
                      <a:pt x="2221" y="0"/>
                      <a:pt x="2189" y="32"/>
                      <a:pt x="2189" y="74"/>
                    </a:cubicBezTo>
                    <a:cubicBezTo>
                      <a:pt x="2189" y="106"/>
                      <a:pt x="2221" y="138"/>
                      <a:pt x="2253" y="138"/>
                    </a:cubicBezTo>
                    <a:lnTo>
                      <a:pt x="2676" y="138"/>
                    </a:lnTo>
                    <a:cubicBezTo>
                      <a:pt x="2718" y="138"/>
                      <a:pt x="2750" y="106"/>
                      <a:pt x="2750" y="74"/>
                    </a:cubicBezTo>
                    <a:cubicBezTo>
                      <a:pt x="2750" y="32"/>
                      <a:pt x="2718" y="0"/>
                      <a:pt x="2676" y="0"/>
                    </a:cubicBezTo>
                    <a:close/>
                    <a:moveTo>
                      <a:pt x="201" y="156"/>
                    </a:moveTo>
                    <a:cubicBezTo>
                      <a:pt x="183" y="156"/>
                      <a:pt x="164" y="164"/>
                      <a:pt x="149" y="180"/>
                    </a:cubicBezTo>
                    <a:cubicBezTo>
                      <a:pt x="53" y="286"/>
                      <a:pt x="1" y="423"/>
                      <a:pt x="1" y="561"/>
                    </a:cubicBezTo>
                    <a:lnTo>
                      <a:pt x="1" y="614"/>
                    </a:lnTo>
                    <a:cubicBezTo>
                      <a:pt x="1" y="656"/>
                      <a:pt x="32" y="688"/>
                      <a:pt x="75" y="688"/>
                    </a:cubicBezTo>
                    <a:cubicBezTo>
                      <a:pt x="106" y="688"/>
                      <a:pt x="138" y="656"/>
                      <a:pt x="138" y="614"/>
                    </a:cubicBezTo>
                    <a:lnTo>
                      <a:pt x="138" y="561"/>
                    </a:lnTo>
                    <a:cubicBezTo>
                      <a:pt x="138" y="455"/>
                      <a:pt x="180" y="349"/>
                      <a:pt x="254" y="275"/>
                    </a:cubicBezTo>
                    <a:cubicBezTo>
                      <a:pt x="275" y="244"/>
                      <a:pt x="275" y="201"/>
                      <a:pt x="254" y="180"/>
                    </a:cubicBezTo>
                    <a:cubicBezTo>
                      <a:pt x="238" y="164"/>
                      <a:pt x="220" y="156"/>
                      <a:pt x="201" y="156"/>
                    </a:cubicBezTo>
                    <a:close/>
                    <a:moveTo>
                      <a:pt x="75" y="963"/>
                    </a:moveTo>
                    <a:cubicBezTo>
                      <a:pt x="32" y="963"/>
                      <a:pt x="1" y="994"/>
                      <a:pt x="1" y="1037"/>
                    </a:cubicBezTo>
                    <a:lnTo>
                      <a:pt x="1" y="1449"/>
                    </a:lnTo>
                    <a:cubicBezTo>
                      <a:pt x="1" y="1491"/>
                      <a:pt x="32" y="1523"/>
                      <a:pt x="75" y="1523"/>
                    </a:cubicBezTo>
                    <a:cubicBezTo>
                      <a:pt x="106" y="1523"/>
                      <a:pt x="138" y="1491"/>
                      <a:pt x="138" y="1449"/>
                    </a:cubicBezTo>
                    <a:lnTo>
                      <a:pt x="138" y="1037"/>
                    </a:lnTo>
                    <a:cubicBezTo>
                      <a:pt x="138" y="994"/>
                      <a:pt x="106" y="963"/>
                      <a:pt x="75" y="963"/>
                    </a:cubicBezTo>
                    <a:close/>
                    <a:moveTo>
                      <a:pt x="75" y="1809"/>
                    </a:moveTo>
                    <a:cubicBezTo>
                      <a:pt x="32" y="1809"/>
                      <a:pt x="1" y="1840"/>
                      <a:pt x="1" y="1872"/>
                    </a:cubicBezTo>
                    <a:lnTo>
                      <a:pt x="1" y="2295"/>
                    </a:lnTo>
                    <a:cubicBezTo>
                      <a:pt x="1" y="2327"/>
                      <a:pt x="32" y="2358"/>
                      <a:pt x="75" y="2358"/>
                    </a:cubicBezTo>
                    <a:cubicBezTo>
                      <a:pt x="106" y="2358"/>
                      <a:pt x="138" y="2327"/>
                      <a:pt x="138" y="2295"/>
                    </a:cubicBezTo>
                    <a:lnTo>
                      <a:pt x="138" y="1872"/>
                    </a:lnTo>
                    <a:cubicBezTo>
                      <a:pt x="138" y="1840"/>
                      <a:pt x="106" y="1809"/>
                      <a:pt x="75" y="1809"/>
                    </a:cubicBezTo>
                    <a:close/>
                    <a:moveTo>
                      <a:pt x="75" y="2644"/>
                    </a:moveTo>
                    <a:cubicBezTo>
                      <a:pt x="32" y="2644"/>
                      <a:pt x="1" y="2676"/>
                      <a:pt x="1" y="2718"/>
                    </a:cubicBezTo>
                    <a:lnTo>
                      <a:pt x="1" y="3130"/>
                    </a:lnTo>
                    <a:cubicBezTo>
                      <a:pt x="1" y="3173"/>
                      <a:pt x="32" y="3204"/>
                      <a:pt x="75" y="3204"/>
                    </a:cubicBezTo>
                    <a:cubicBezTo>
                      <a:pt x="106" y="3204"/>
                      <a:pt x="138" y="3173"/>
                      <a:pt x="138" y="3130"/>
                    </a:cubicBezTo>
                    <a:lnTo>
                      <a:pt x="138" y="2718"/>
                    </a:lnTo>
                    <a:cubicBezTo>
                      <a:pt x="138" y="2676"/>
                      <a:pt x="106" y="2644"/>
                      <a:pt x="75" y="2644"/>
                    </a:cubicBezTo>
                    <a:close/>
                    <a:moveTo>
                      <a:pt x="75" y="3479"/>
                    </a:moveTo>
                    <a:cubicBezTo>
                      <a:pt x="32" y="3479"/>
                      <a:pt x="1" y="3511"/>
                      <a:pt x="1" y="3553"/>
                    </a:cubicBezTo>
                    <a:lnTo>
                      <a:pt x="1" y="3870"/>
                    </a:lnTo>
                    <a:cubicBezTo>
                      <a:pt x="1" y="3902"/>
                      <a:pt x="1" y="3945"/>
                      <a:pt x="11" y="3987"/>
                    </a:cubicBezTo>
                    <a:cubicBezTo>
                      <a:pt x="22" y="4019"/>
                      <a:pt x="53" y="4040"/>
                      <a:pt x="85" y="4040"/>
                    </a:cubicBezTo>
                    <a:lnTo>
                      <a:pt x="96" y="4040"/>
                    </a:lnTo>
                    <a:cubicBezTo>
                      <a:pt x="138" y="4029"/>
                      <a:pt x="159" y="3997"/>
                      <a:pt x="149" y="3955"/>
                    </a:cubicBezTo>
                    <a:cubicBezTo>
                      <a:pt x="149" y="3923"/>
                      <a:pt x="138" y="3902"/>
                      <a:pt x="138" y="3870"/>
                    </a:cubicBezTo>
                    <a:lnTo>
                      <a:pt x="138" y="3553"/>
                    </a:lnTo>
                    <a:cubicBezTo>
                      <a:pt x="138" y="3511"/>
                      <a:pt x="106" y="3479"/>
                      <a:pt x="75" y="3479"/>
                    </a:cubicBezTo>
                    <a:close/>
                    <a:moveTo>
                      <a:pt x="324" y="4230"/>
                    </a:moveTo>
                    <a:cubicBezTo>
                      <a:pt x="301" y="4230"/>
                      <a:pt x="279" y="4241"/>
                      <a:pt x="265" y="4262"/>
                    </a:cubicBezTo>
                    <a:cubicBezTo>
                      <a:pt x="244" y="4304"/>
                      <a:pt x="254" y="4346"/>
                      <a:pt x="297" y="4357"/>
                    </a:cubicBezTo>
                    <a:cubicBezTo>
                      <a:pt x="371" y="4410"/>
                      <a:pt x="466" y="4431"/>
                      <a:pt x="561" y="4431"/>
                    </a:cubicBezTo>
                    <a:lnTo>
                      <a:pt x="730" y="4431"/>
                    </a:lnTo>
                    <a:cubicBezTo>
                      <a:pt x="772" y="4431"/>
                      <a:pt x="804" y="4399"/>
                      <a:pt x="804" y="4357"/>
                    </a:cubicBezTo>
                    <a:cubicBezTo>
                      <a:pt x="804" y="4325"/>
                      <a:pt x="772" y="4293"/>
                      <a:pt x="730" y="4293"/>
                    </a:cubicBezTo>
                    <a:lnTo>
                      <a:pt x="561" y="4293"/>
                    </a:lnTo>
                    <a:cubicBezTo>
                      <a:pt x="498" y="4293"/>
                      <a:pt x="424" y="4272"/>
                      <a:pt x="360" y="4241"/>
                    </a:cubicBezTo>
                    <a:cubicBezTo>
                      <a:pt x="349" y="4233"/>
                      <a:pt x="336" y="4230"/>
                      <a:pt x="324" y="4230"/>
                    </a:cubicBezTo>
                    <a:close/>
                    <a:moveTo>
                      <a:pt x="1153" y="4293"/>
                    </a:moveTo>
                    <a:cubicBezTo>
                      <a:pt x="1121" y="4293"/>
                      <a:pt x="1079" y="4325"/>
                      <a:pt x="1079" y="4357"/>
                    </a:cubicBezTo>
                    <a:cubicBezTo>
                      <a:pt x="1079" y="4399"/>
                      <a:pt x="1121" y="4431"/>
                      <a:pt x="1153" y="4431"/>
                    </a:cubicBezTo>
                    <a:lnTo>
                      <a:pt x="1576" y="4431"/>
                    </a:lnTo>
                    <a:cubicBezTo>
                      <a:pt x="1618" y="4431"/>
                      <a:pt x="1650" y="4399"/>
                      <a:pt x="1650" y="4357"/>
                    </a:cubicBezTo>
                    <a:cubicBezTo>
                      <a:pt x="1650" y="4325"/>
                      <a:pt x="1618" y="4293"/>
                      <a:pt x="1576" y="4293"/>
                    </a:cubicBezTo>
                    <a:close/>
                    <a:moveTo>
                      <a:pt x="1989" y="4293"/>
                    </a:moveTo>
                    <a:cubicBezTo>
                      <a:pt x="1957" y="4293"/>
                      <a:pt x="1925" y="4325"/>
                      <a:pt x="1925" y="4357"/>
                    </a:cubicBezTo>
                    <a:cubicBezTo>
                      <a:pt x="1925" y="4399"/>
                      <a:pt x="1957" y="4431"/>
                      <a:pt x="1989" y="4431"/>
                    </a:cubicBezTo>
                    <a:lnTo>
                      <a:pt x="2411" y="4431"/>
                    </a:lnTo>
                    <a:cubicBezTo>
                      <a:pt x="2454" y="4431"/>
                      <a:pt x="2486" y="4399"/>
                      <a:pt x="2486" y="4357"/>
                    </a:cubicBezTo>
                    <a:cubicBezTo>
                      <a:pt x="2486" y="4325"/>
                      <a:pt x="2454" y="4293"/>
                      <a:pt x="2411" y="4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1954948" y="2703791"/>
                <a:ext cx="138001" cy="17595"/>
              </a:xfrm>
              <a:custGeom>
                <a:avLst/>
                <a:gdLst/>
                <a:ahLst/>
                <a:cxnLst/>
                <a:rect l="l" t="t" r="r" b="b"/>
                <a:pathLst>
                  <a:path w="2243" h="286" extrusionOk="0">
                    <a:moveTo>
                      <a:pt x="0" y="0"/>
                    </a:moveTo>
                    <a:lnTo>
                      <a:pt x="0" y="286"/>
                    </a:lnTo>
                    <a:lnTo>
                      <a:pt x="2242" y="286"/>
                    </a:lnTo>
                    <a:lnTo>
                      <a:pt x="22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2129309" y="2703791"/>
                <a:ext cx="223213" cy="17595"/>
              </a:xfrm>
              <a:custGeom>
                <a:avLst/>
                <a:gdLst/>
                <a:ahLst/>
                <a:cxnLst/>
                <a:rect l="l" t="t" r="r" b="b"/>
                <a:pathLst>
                  <a:path w="3628" h="286" extrusionOk="0">
                    <a:moveTo>
                      <a:pt x="0" y="0"/>
                    </a:moveTo>
                    <a:lnTo>
                      <a:pt x="0" y="286"/>
                    </a:lnTo>
                    <a:lnTo>
                      <a:pt x="3627" y="286"/>
                    </a:lnTo>
                    <a:lnTo>
                      <a:pt x="3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a:off x="2214522" y="2850153"/>
                <a:ext cx="138001" cy="17595"/>
              </a:xfrm>
              <a:custGeom>
                <a:avLst/>
                <a:gdLst/>
                <a:ahLst/>
                <a:cxnLst/>
                <a:rect l="l" t="t" r="r" b="b"/>
                <a:pathLst>
                  <a:path w="2243" h="286" extrusionOk="0">
                    <a:moveTo>
                      <a:pt x="1" y="0"/>
                    </a:moveTo>
                    <a:lnTo>
                      <a:pt x="1" y="286"/>
                    </a:lnTo>
                    <a:lnTo>
                      <a:pt x="2242" y="286"/>
                    </a:lnTo>
                    <a:lnTo>
                      <a:pt x="22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1954948" y="2850153"/>
                <a:ext cx="223213" cy="17595"/>
              </a:xfrm>
              <a:custGeom>
                <a:avLst/>
                <a:gdLst/>
                <a:ahLst/>
                <a:cxnLst/>
                <a:rect l="l" t="t" r="r" b="b"/>
                <a:pathLst>
                  <a:path w="3628" h="286" extrusionOk="0">
                    <a:moveTo>
                      <a:pt x="0" y="0"/>
                    </a:moveTo>
                    <a:lnTo>
                      <a:pt x="0" y="286"/>
                    </a:lnTo>
                    <a:lnTo>
                      <a:pt x="3627" y="286"/>
                    </a:lnTo>
                    <a:lnTo>
                      <a:pt x="3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1954948" y="2753870"/>
                <a:ext cx="243393" cy="16980"/>
              </a:xfrm>
              <a:custGeom>
                <a:avLst/>
                <a:gdLst/>
                <a:ahLst/>
                <a:cxnLst/>
                <a:rect l="l" t="t" r="r" b="b"/>
                <a:pathLst>
                  <a:path w="3956" h="276" extrusionOk="0">
                    <a:moveTo>
                      <a:pt x="0" y="0"/>
                    </a:moveTo>
                    <a:lnTo>
                      <a:pt x="0" y="275"/>
                    </a:lnTo>
                    <a:lnTo>
                      <a:pt x="3955" y="275"/>
                    </a:lnTo>
                    <a:lnTo>
                      <a:pt x="39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2234025" y="2753870"/>
                <a:ext cx="118497" cy="16980"/>
              </a:xfrm>
              <a:custGeom>
                <a:avLst/>
                <a:gdLst/>
                <a:ahLst/>
                <a:cxnLst/>
                <a:rect l="l" t="t" r="r" b="b"/>
                <a:pathLst>
                  <a:path w="1926" h="276" extrusionOk="0">
                    <a:moveTo>
                      <a:pt x="1" y="0"/>
                    </a:moveTo>
                    <a:lnTo>
                      <a:pt x="1" y="275"/>
                    </a:lnTo>
                    <a:lnTo>
                      <a:pt x="1925" y="275"/>
                    </a:lnTo>
                    <a:lnTo>
                      <a:pt x="1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1954948" y="2802658"/>
                <a:ext cx="199772" cy="17595"/>
              </a:xfrm>
              <a:custGeom>
                <a:avLst/>
                <a:gdLst/>
                <a:ahLst/>
                <a:cxnLst/>
                <a:rect l="l" t="t" r="r" b="b"/>
                <a:pathLst>
                  <a:path w="3247" h="286" extrusionOk="0">
                    <a:moveTo>
                      <a:pt x="0" y="0"/>
                    </a:moveTo>
                    <a:lnTo>
                      <a:pt x="0" y="286"/>
                    </a:lnTo>
                    <a:lnTo>
                      <a:pt x="3247" y="286"/>
                    </a:lnTo>
                    <a:lnTo>
                      <a:pt x="32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2217106" y="2802658"/>
                <a:ext cx="135417" cy="17595"/>
              </a:xfrm>
              <a:custGeom>
                <a:avLst/>
                <a:gdLst/>
                <a:ahLst/>
                <a:cxnLst/>
                <a:rect l="l" t="t" r="r" b="b"/>
                <a:pathLst>
                  <a:path w="2201" h="286" extrusionOk="0">
                    <a:moveTo>
                      <a:pt x="1" y="0"/>
                    </a:moveTo>
                    <a:lnTo>
                      <a:pt x="1" y="286"/>
                    </a:lnTo>
                    <a:lnTo>
                      <a:pt x="2200" y="286"/>
                    </a:lnTo>
                    <a:lnTo>
                      <a:pt x="22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1954948" y="2495599"/>
                <a:ext cx="72292" cy="135349"/>
              </a:xfrm>
              <a:custGeom>
                <a:avLst/>
                <a:gdLst/>
                <a:ahLst/>
                <a:cxnLst/>
                <a:rect l="l" t="t" r="r" b="b"/>
                <a:pathLst>
                  <a:path w="1175" h="2200" extrusionOk="0">
                    <a:moveTo>
                      <a:pt x="0" y="0"/>
                    </a:moveTo>
                    <a:lnTo>
                      <a:pt x="0" y="2200"/>
                    </a:lnTo>
                    <a:lnTo>
                      <a:pt x="1174" y="2200"/>
                    </a:lnTo>
                    <a:lnTo>
                      <a:pt x="11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2068154" y="2444843"/>
                <a:ext cx="72907" cy="186106"/>
              </a:xfrm>
              <a:custGeom>
                <a:avLst/>
                <a:gdLst/>
                <a:ahLst/>
                <a:cxnLst/>
                <a:rect l="l" t="t" r="r" b="b"/>
                <a:pathLst>
                  <a:path w="1185" h="3025" extrusionOk="0">
                    <a:moveTo>
                      <a:pt x="0" y="1"/>
                    </a:moveTo>
                    <a:lnTo>
                      <a:pt x="0" y="3025"/>
                    </a:lnTo>
                    <a:lnTo>
                      <a:pt x="1185" y="3025"/>
                    </a:lnTo>
                    <a:lnTo>
                      <a:pt x="11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2178099" y="2338778"/>
                <a:ext cx="72292" cy="291555"/>
              </a:xfrm>
              <a:custGeom>
                <a:avLst/>
                <a:gdLst/>
                <a:ahLst/>
                <a:cxnLst/>
                <a:rect l="l" t="t" r="r" b="b"/>
                <a:pathLst>
                  <a:path w="1175" h="4739" extrusionOk="0">
                    <a:moveTo>
                      <a:pt x="0" y="1"/>
                    </a:moveTo>
                    <a:lnTo>
                      <a:pt x="0" y="4738"/>
                    </a:lnTo>
                    <a:lnTo>
                      <a:pt x="1174" y="4738"/>
                    </a:lnTo>
                    <a:lnTo>
                      <a:pt x="11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2174161" y="2802658"/>
                <a:ext cx="26087" cy="17595"/>
              </a:xfrm>
              <a:custGeom>
                <a:avLst/>
                <a:gdLst/>
                <a:ahLst/>
                <a:cxnLst/>
                <a:rect l="l" t="t" r="r" b="b"/>
                <a:pathLst>
                  <a:path w="424" h="286" extrusionOk="0">
                    <a:moveTo>
                      <a:pt x="1" y="0"/>
                    </a:moveTo>
                    <a:lnTo>
                      <a:pt x="1" y="286"/>
                    </a:lnTo>
                    <a:lnTo>
                      <a:pt x="424" y="286"/>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29"/>
            <p:cNvSpPr/>
            <p:nvPr/>
          </p:nvSpPr>
          <p:spPr>
            <a:xfrm>
              <a:off x="2798763" y="1880804"/>
              <a:ext cx="541974" cy="605074"/>
            </a:xfrm>
            <a:custGeom>
              <a:avLst/>
              <a:gdLst/>
              <a:ahLst/>
              <a:cxnLst/>
              <a:rect l="l" t="t" r="r" b="b"/>
              <a:pathLst>
                <a:path w="8809" h="9835" extrusionOk="0">
                  <a:moveTo>
                    <a:pt x="0" y="1"/>
                  </a:moveTo>
                  <a:lnTo>
                    <a:pt x="0" y="9835"/>
                  </a:lnTo>
                  <a:lnTo>
                    <a:pt x="8809" y="9835"/>
                  </a:lnTo>
                  <a:lnTo>
                    <a:pt x="88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2790273" y="1872376"/>
              <a:ext cx="558955" cy="621992"/>
            </a:xfrm>
            <a:custGeom>
              <a:avLst/>
              <a:gdLst/>
              <a:ahLst/>
              <a:cxnLst/>
              <a:rect l="l" t="t" r="r" b="b"/>
              <a:pathLst>
                <a:path w="9085" h="10110" extrusionOk="0">
                  <a:moveTo>
                    <a:pt x="8947" y="138"/>
                  </a:moveTo>
                  <a:lnTo>
                    <a:pt x="8947" y="9972"/>
                  </a:lnTo>
                  <a:lnTo>
                    <a:pt x="138" y="9972"/>
                  </a:lnTo>
                  <a:lnTo>
                    <a:pt x="138" y="138"/>
                  </a:lnTo>
                  <a:close/>
                  <a:moveTo>
                    <a:pt x="1" y="0"/>
                  </a:moveTo>
                  <a:lnTo>
                    <a:pt x="1" y="10109"/>
                  </a:lnTo>
                  <a:lnTo>
                    <a:pt x="9084" y="10109"/>
                  </a:lnTo>
                  <a:lnTo>
                    <a:pt x="9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a:off x="2794825" y="1876929"/>
              <a:ext cx="550464" cy="72227"/>
            </a:xfrm>
            <a:custGeom>
              <a:avLst/>
              <a:gdLst/>
              <a:ahLst/>
              <a:cxnLst/>
              <a:rect l="l" t="t" r="r" b="b"/>
              <a:pathLst>
                <a:path w="8947" h="1174" extrusionOk="0">
                  <a:moveTo>
                    <a:pt x="1" y="0"/>
                  </a:moveTo>
                  <a:lnTo>
                    <a:pt x="1" y="1174"/>
                  </a:lnTo>
                  <a:lnTo>
                    <a:pt x="8947" y="1174"/>
                  </a:lnTo>
                  <a:lnTo>
                    <a:pt x="89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a:off x="2842999" y="1988161"/>
              <a:ext cx="378071" cy="13043"/>
            </a:xfrm>
            <a:custGeom>
              <a:avLst/>
              <a:gdLst/>
              <a:ahLst/>
              <a:cxnLst/>
              <a:rect l="l" t="t" r="r" b="b"/>
              <a:pathLst>
                <a:path w="6145" h="212" extrusionOk="0">
                  <a:moveTo>
                    <a:pt x="0" y="0"/>
                  </a:moveTo>
                  <a:lnTo>
                    <a:pt x="0" y="212"/>
                  </a:lnTo>
                  <a:lnTo>
                    <a:pt x="6144" y="212"/>
                  </a:lnTo>
                  <a:lnTo>
                    <a:pt x="6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2842999" y="2079891"/>
              <a:ext cx="378071" cy="13043"/>
            </a:xfrm>
            <a:custGeom>
              <a:avLst/>
              <a:gdLst/>
              <a:ahLst/>
              <a:cxnLst/>
              <a:rect l="l" t="t" r="r" b="b"/>
              <a:pathLst>
                <a:path w="6145" h="212" extrusionOk="0">
                  <a:moveTo>
                    <a:pt x="0" y="0"/>
                  </a:moveTo>
                  <a:lnTo>
                    <a:pt x="0" y="212"/>
                  </a:lnTo>
                  <a:lnTo>
                    <a:pt x="6144" y="212"/>
                  </a:lnTo>
                  <a:lnTo>
                    <a:pt x="6144" y="0"/>
                  </a:lnTo>
                  <a:cubicBezTo>
                    <a:pt x="5177" y="6"/>
                    <a:pt x="4119" y="8"/>
                    <a:pt x="3064" y="8"/>
                  </a:cubicBezTo>
                  <a:cubicBezTo>
                    <a:pt x="2010" y="8"/>
                    <a:pt x="957" y="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2842999" y="2034365"/>
              <a:ext cx="378071" cy="12428"/>
            </a:xfrm>
            <a:custGeom>
              <a:avLst/>
              <a:gdLst/>
              <a:ahLst/>
              <a:cxnLst/>
              <a:rect l="l" t="t" r="r" b="b"/>
              <a:pathLst>
                <a:path w="6145" h="202" extrusionOk="0">
                  <a:moveTo>
                    <a:pt x="0" y="0"/>
                  </a:moveTo>
                  <a:lnTo>
                    <a:pt x="0" y="201"/>
                  </a:lnTo>
                  <a:lnTo>
                    <a:pt x="6144" y="201"/>
                  </a:lnTo>
                  <a:lnTo>
                    <a:pt x="6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2842999" y="2126095"/>
              <a:ext cx="275263" cy="12428"/>
            </a:xfrm>
            <a:custGeom>
              <a:avLst/>
              <a:gdLst/>
              <a:ahLst/>
              <a:cxnLst/>
              <a:rect l="l" t="t" r="r" b="b"/>
              <a:pathLst>
                <a:path w="4474" h="202" extrusionOk="0">
                  <a:moveTo>
                    <a:pt x="0" y="0"/>
                  </a:moveTo>
                  <a:lnTo>
                    <a:pt x="0" y="201"/>
                  </a:lnTo>
                  <a:lnTo>
                    <a:pt x="4473" y="201"/>
                  </a:lnTo>
                  <a:lnTo>
                    <a:pt x="4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2842999" y="2433769"/>
              <a:ext cx="378071" cy="13104"/>
            </a:xfrm>
            <a:custGeom>
              <a:avLst/>
              <a:gdLst/>
              <a:ahLst/>
              <a:cxnLst/>
              <a:rect l="l" t="t" r="r" b="b"/>
              <a:pathLst>
                <a:path w="6145" h="213" extrusionOk="0">
                  <a:moveTo>
                    <a:pt x="0" y="1"/>
                  </a:moveTo>
                  <a:lnTo>
                    <a:pt x="0" y="212"/>
                  </a:lnTo>
                  <a:lnTo>
                    <a:pt x="6144" y="212"/>
                  </a:lnTo>
                  <a:lnTo>
                    <a:pt x="6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2842999" y="2342223"/>
              <a:ext cx="378071" cy="12920"/>
            </a:xfrm>
            <a:custGeom>
              <a:avLst/>
              <a:gdLst/>
              <a:ahLst/>
              <a:cxnLst/>
              <a:rect l="l" t="t" r="r" b="b"/>
              <a:pathLst>
                <a:path w="6145" h="210" extrusionOk="0">
                  <a:moveTo>
                    <a:pt x="3064" y="0"/>
                  </a:moveTo>
                  <a:cubicBezTo>
                    <a:pt x="2010" y="0"/>
                    <a:pt x="957" y="3"/>
                    <a:pt x="0" y="8"/>
                  </a:cubicBezTo>
                  <a:lnTo>
                    <a:pt x="0" y="209"/>
                  </a:lnTo>
                  <a:lnTo>
                    <a:pt x="6144" y="209"/>
                  </a:lnTo>
                  <a:lnTo>
                    <a:pt x="6144" y="8"/>
                  </a:lnTo>
                  <a:cubicBezTo>
                    <a:pt x="5177" y="3"/>
                    <a:pt x="4119"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2842999" y="2388242"/>
              <a:ext cx="378071" cy="12428"/>
            </a:xfrm>
            <a:custGeom>
              <a:avLst/>
              <a:gdLst/>
              <a:ahLst/>
              <a:cxnLst/>
              <a:rect l="l" t="t" r="r" b="b"/>
              <a:pathLst>
                <a:path w="6145" h="202" extrusionOk="0">
                  <a:moveTo>
                    <a:pt x="0" y="1"/>
                  </a:moveTo>
                  <a:lnTo>
                    <a:pt x="0" y="202"/>
                  </a:lnTo>
                  <a:lnTo>
                    <a:pt x="6144" y="202"/>
                  </a:lnTo>
                  <a:lnTo>
                    <a:pt x="6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a:off x="2842999" y="2296512"/>
              <a:ext cx="275263" cy="13104"/>
            </a:xfrm>
            <a:custGeom>
              <a:avLst/>
              <a:gdLst/>
              <a:ahLst/>
              <a:cxnLst/>
              <a:rect l="l" t="t" r="r" b="b"/>
              <a:pathLst>
                <a:path w="4474" h="213" extrusionOk="0">
                  <a:moveTo>
                    <a:pt x="0" y="1"/>
                  </a:moveTo>
                  <a:lnTo>
                    <a:pt x="0" y="212"/>
                  </a:lnTo>
                  <a:lnTo>
                    <a:pt x="4473" y="212"/>
                  </a:lnTo>
                  <a:lnTo>
                    <a:pt x="4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a:off x="3139673" y="2177097"/>
              <a:ext cx="55372" cy="87608"/>
            </a:xfrm>
            <a:custGeom>
              <a:avLst/>
              <a:gdLst/>
              <a:ahLst/>
              <a:cxnLst/>
              <a:rect l="l" t="t" r="r" b="b"/>
              <a:pathLst>
                <a:path w="900" h="1424" extrusionOk="0">
                  <a:moveTo>
                    <a:pt x="784" y="1"/>
                  </a:moveTo>
                  <a:cubicBezTo>
                    <a:pt x="760" y="1"/>
                    <a:pt x="738" y="9"/>
                    <a:pt x="719" y="28"/>
                  </a:cubicBezTo>
                  <a:lnTo>
                    <a:pt x="32" y="630"/>
                  </a:lnTo>
                  <a:cubicBezTo>
                    <a:pt x="11" y="652"/>
                    <a:pt x="0" y="683"/>
                    <a:pt x="0" y="704"/>
                  </a:cubicBezTo>
                  <a:cubicBezTo>
                    <a:pt x="0" y="736"/>
                    <a:pt x="11" y="768"/>
                    <a:pt x="32" y="789"/>
                  </a:cubicBezTo>
                  <a:lnTo>
                    <a:pt x="719" y="1392"/>
                  </a:lnTo>
                  <a:cubicBezTo>
                    <a:pt x="740" y="1413"/>
                    <a:pt x="762" y="1424"/>
                    <a:pt x="783" y="1424"/>
                  </a:cubicBezTo>
                  <a:cubicBezTo>
                    <a:pt x="815" y="1424"/>
                    <a:pt x="846" y="1402"/>
                    <a:pt x="867" y="1381"/>
                  </a:cubicBezTo>
                  <a:cubicBezTo>
                    <a:pt x="899" y="1339"/>
                    <a:pt x="899" y="1275"/>
                    <a:pt x="857" y="1244"/>
                  </a:cubicBezTo>
                  <a:lnTo>
                    <a:pt x="254" y="704"/>
                  </a:lnTo>
                  <a:lnTo>
                    <a:pt x="857" y="176"/>
                  </a:lnTo>
                  <a:cubicBezTo>
                    <a:pt x="899" y="144"/>
                    <a:pt x="899" y="81"/>
                    <a:pt x="867" y="38"/>
                  </a:cubicBezTo>
                  <a:cubicBezTo>
                    <a:pt x="844" y="15"/>
                    <a:pt x="813" y="1"/>
                    <a:pt x="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3246357" y="2177097"/>
              <a:ext cx="55373" cy="87608"/>
            </a:xfrm>
            <a:custGeom>
              <a:avLst/>
              <a:gdLst/>
              <a:ahLst/>
              <a:cxnLst/>
              <a:rect l="l" t="t" r="r" b="b"/>
              <a:pathLst>
                <a:path w="900" h="1424" extrusionOk="0">
                  <a:moveTo>
                    <a:pt x="117" y="1"/>
                  </a:moveTo>
                  <a:cubicBezTo>
                    <a:pt x="88" y="1"/>
                    <a:pt x="61" y="15"/>
                    <a:pt x="43" y="38"/>
                  </a:cubicBezTo>
                  <a:cubicBezTo>
                    <a:pt x="0" y="81"/>
                    <a:pt x="0" y="144"/>
                    <a:pt x="43" y="176"/>
                  </a:cubicBezTo>
                  <a:lnTo>
                    <a:pt x="646" y="715"/>
                  </a:lnTo>
                  <a:lnTo>
                    <a:pt x="43" y="1244"/>
                  </a:lnTo>
                  <a:cubicBezTo>
                    <a:pt x="0" y="1275"/>
                    <a:pt x="0" y="1339"/>
                    <a:pt x="43" y="1381"/>
                  </a:cubicBezTo>
                  <a:cubicBezTo>
                    <a:pt x="53" y="1413"/>
                    <a:pt x="85" y="1424"/>
                    <a:pt x="117" y="1424"/>
                  </a:cubicBezTo>
                  <a:cubicBezTo>
                    <a:pt x="138" y="1424"/>
                    <a:pt x="159" y="1413"/>
                    <a:pt x="180" y="1392"/>
                  </a:cubicBezTo>
                  <a:lnTo>
                    <a:pt x="868" y="789"/>
                  </a:lnTo>
                  <a:cubicBezTo>
                    <a:pt x="889" y="768"/>
                    <a:pt x="899" y="736"/>
                    <a:pt x="899" y="715"/>
                  </a:cubicBezTo>
                  <a:cubicBezTo>
                    <a:pt x="899" y="683"/>
                    <a:pt x="889" y="652"/>
                    <a:pt x="868" y="630"/>
                  </a:cubicBezTo>
                  <a:lnTo>
                    <a:pt x="180" y="28"/>
                  </a:lnTo>
                  <a:cubicBezTo>
                    <a:pt x="162" y="9"/>
                    <a:pt x="139" y="1"/>
                    <a:pt x="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2820850" y="1892186"/>
              <a:ext cx="42391" cy="41405"/>
            </a:xfrm>
            <a:custGeom>
              <a:avLst/>
              <a:gdLst/>
              <a:ahLst/>
              <a:cxnLst/>
              <a:rect l="l" t="t" r="r" b="b"/>
              <a:pathLst>
                <a:path w="689" h="673" extrusionOk="0">
                  <a:moveTo>
                    <a:pt x="64" y="1"/>
                  </a:moveTo>
                  <a:cubicBezTo>
                    <a:pt x="48" y="1"/>
                    <a:pt x="33" y="6"/>
                    <a:pt x="22" y="17"/>
                  </a:cubicBezTo>
                  <a:cubicBezTo>
                    <a:pt x="1" y="38"/>
                    <a:pt x="1" y="80"/>
                    <a:pt x="22" y="101"/>
                  </a:cubicBezTo>
                  <a:lnTo>
                    <a:pt x="265" y="334"/>
                  </a:lnTo>
                  <a:lnTo>
                    <a:pt x="22" y="577"/>
                  </a:lnTo>
                  <a:cubicBezTo>
                    <a:pt x="1" y="598"/>
                    <a:pt x="1" y="640"/>
                    <a:pt x="22" y="662"/>
                  </a:cubicBezTo>
                  <a:cubicBezTo>
                    <a:pt x="33" y="672"/>
                    <a:pt x="43" y="672"/>
                    <a:pt x="64" y="672"/>
                  </a:cubicBezTo>
                  <a:cubicBezTo>
                    <a:pt x="75" y="672"/>
                    <a:pt x="96" y="672"/>
                    <a:pt x="107" y="662"/>
                  </a:cubicBezTo>
                  <a:lnTo>
                    <a:pt x="339" y="418"/>
                  </a:lnTo>
                  <a:lnTo>
                    <a:pt x="582" y="662"/>
                  </a:lnTo>
                  <a:cubicBezTo>
                    <a:pt x="593" y="672"/>
                    <a:pt x="604" y="672"/>
                    <a:pt x="625" y="672"/>
                  </a:cubicBezTo>
                  <a:cubicBezTo>
                    <a:pt x="635" y="672"/>
                    <a:pt x="656" y="672"/>
                    <a:pt x="667" y="662"/>
                  </a:cubicBezTo>
                  <a:cubicBezTo>
                    <a:pt x="688" y="640"/>
                    <a:pt x="688" y="598"/>
                    <a:pt x="667" y="577"/>
                  </a:cubicBezTo>
                  <a:lnTo>
                    <a:pt x="424" y="334"/>
                  </a:lnTo>
                  <a:lnTo>
                    <a:pt x="667" y="101"/>
                  </a:lnTo>
                  <a:cubicBezTo>
                    <a:pt x="688" y="80"/>
                    <a:pt x="688" y="38"/>
                    <a:pt x="667" y="17"/>
                  </a:cubicBezTo>
                  <a:cubicBezTo>
                    <a:pt x="656" y="6"/>
                    <a:pt x="641" y="1"/>
                    <a:pt x="625" y="1"/>
                  </a:cubicBezTo>
                  <a:cubicBezTo>
                    <a:pt x="609" y="1"/>
                    <a:pt x="593" y="6"/>
                    <a:pt x="582" y="17"/>
                  </a:cubicBezTo>
                  <a:lnTo>
                    <a:pt x="339" y="260"/>
                  </a:lnTo>
                  <a:lnTo>
                    <a:pt x="107" y="17"/>
                  </a:lnTo>
                  <a:cubicBezTo>
                    <a:pt x="96" y="6"/>
                    <a:pt x="80"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2889205" y="1891879"/>
              <a:ext cx="41652" cy="41712"/>
            </a:xfrm>
            <a:custGeom>
              <a:avLst/>
              <a:gdLst/>
              <a:ahLst/>
              <a:cxnLst/>
              <a:rect l="l" t="t" r="r" b="b"/>
              <a:pathLst>
                <a:path w="677" h="678" extrusionOk="0">
                  <a:moveTo>
                    <a:pt x="339" y="117"/>
                  </a:moveTo>
                  <a:cubicBezTo>
                    <a:pt x="465" y="117"/>
                    <a:pt x="571" y="212"/>
                    <a:pt x="571" y="339"/>
                  </a:cubicBezTo>
                  <a:cubicBezTo>
                    <a:pt x="571" y="466"/>
                    <a:pt x="465" y="571"/>
                    <a:pt x="339" y="571"/>
                  </a:cubicBezTo>
                  <a:cubicBezTo>
                    <a:pt x="212" y="571"/>
                    <a:pt x="106" y="466"/>
                    <a:pt x="106" y="339"/>
                  </a:cubicBezTo>
                  <a:cubicBezTo>
                    <a:pt x="106" y="212"/>
                    <a:pt x="212" y="117"/>
                    <a:pt x="339" y="117"/>
                  </a:cubicBezTo>
                  <a:close/>
                  <a:moveTo>
                    <a:pt x="339" y="0"/>
                  </a:moveTo>
                  <a:cubicBezTo>
                    <a:pt x="148" y="0"/>
                    <a:pt x="0" y="159"/>
                    <a:pt x="0" y="339"/>
                  </a:cubicBezTo>
                  <a:cubicBezTo>
                    <a:pt x="0" y="529"/>
                    <a:pt x="148" y="677"/>
                    <a:pt x="339" y="677"/>
                  </a:cubicBezTo>
                  <a:cubicBezTo>
                    <a:pt x="529" y="677"/>
                    <a:pt x="677" y="529"/>
                    <a:pt x="677" y="339"/>
                  </a:cubicBezTo>
                  <a:cubicBezTo>
                    <a:pt x="677" y="159"/>
                    <a:pt x="529"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2952945" y="1926331"/>
              <a:ext cx="41037" cy="7260"/>
            </a:xfrm>
            <a:custGeom>
              <a:avLst/>
              <a:gdLst/>
              <a:ahLst/>
              <a:cxnLst/>
              <a:rect l="l" t="t" r="r" b="b"/>
              <a:pathLst>
                <a:path w="667" h="118" extrusionOk="0">
                  <a:moveTo>
                    <a:pt x="53" y="1"/>
                  </a:moveTo>
                  <a:cubicBezTo>
                    <a:pt x="22" y="1"/>
                    <a:pt x="0" y="33"/>
                    <a:pt x="0" y="64"/>
                  </a:cubicBezTo>
                  <a:cubicBezTo>
                    <a:pt x="0" y="96"/>
                    <a:pt x="22" y="117"/>
                    <a:pt x="53" y="117"/>
                  </a:cubicBezTo>
                  <a:lnTo>
                    <a:pt x="603" y="117"/>
                  </a:lnTo>
                  <a:cubicBezTo>
                    <a:pt x="635" y="117"/>
                    <a:pt x="667" y="96"/>
                    <a:pt x="667" y="64"/>
                  </a:cubicBezTo>
                  <a:cubicBezTo>
                    <a:pt x="667" y="33"/>
                    <a:pt x="635" y="1"/>
                    <a:pt x="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2034315" y="888139"/>
              <a:ext cx="648043" cy="641680"/>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9"/>
            <p:cNvSpPr/>
            <p:nvPr/>
          </p:nvSpPr>
          <p:spPr>
            <a:xfrm>
              <a:off x="2330988" y="2192354"/>
              <a:ext cx="390376" cy="385377"/>
            </a:xfrm>
            <a:custGeom>
              <a:avLst/>
              <a:gdLst/>
              <a:ahLst/>
              <a:cxnLst/>
              <a:rect l="l" t="t" r="r" b="b"/>
              <a:pathLst>
                <a:path w="6345" h="6264" extrusionOk="0">
                  <a:moveTo>
                    <a:pt x="3177" y="1776"/>
                  </a:moveTo>
                  <a:cubicBezTo>
                    <a:pt x="3346" y="1776"/>
                    <a:pt x="3516" y="1808"/>
                    <a:pt x="3680" y="1873"/>
                  </a:cubicBezTo>
                  <a:cubicBezTo>
                    <a:pt x="4378" y="2159"/>
                    <a:pt x="4706" y="2952"/>
                    <a:pt x="4431" y="3639"/>
                  </a:cubicBezTo>
                  <a:cubicBezTo>
                    <a:pt x="4214" y="4170"/>
                    <a:pt x="3703" y="4487"/>
                    <a:pt x="3163" y="4487"/>
                  </a:cubicBezTo>
                  <a:cubicBezTo>
                    <a:pt x="2994" y="4487"/>
                    <a:pt x="2821" y="4456"/>
                    <a:pt x="2655" y="4390"/>
                  </a:cubicBezTo>
                  <a:cubicBezTo>
                    <a:pt x="1967" y="4105"/>
                    <a:pt x="1629" y="3312"/>
                    <a:pt x="1914" y="2624"/>
                  </a:cubicBezTo>
                  <a:cubicBezTo>
                    <a:pt x="2132" y="2093"/>
                    <a:pt x="2643" y="1776"/>
                    <a:pt x="3177" y="1776"/>
                  </a:cubicBezTo>
                  <a:close/>
                  <a:moveTo>
                    <a:pt x="4056" y="0"/>
                  </a:moveTo>
                  <a:cubicBezTo>
                    <a:pt x="3942" y="0"/>
                    <a:pt x="3834" y="70"/>
                    <a:pt x="3786" y="182"/>
                  </a:cubicBezTo>
                  <a:lnTo>
                    <a:pt x="3596" y="647"/>
                  </a:lnTo>
                  <a:cubicBezTo>
                    <a:pt x="3585" y="668"/>
                    <a:pt x="3585" y="679"/>
                    <a:pt x="3585" y="700"/>
                  </a:cubicBezTo>
                  <a:cubicBezTo>
                    <a:pt x="3452" y="676"/>
                    <a:pt x="3320" y="665"/>
                    <a:pt x="3191" y="665"/>
                  </a:cubicBezTo>
                  <a:cubicBezTo>
                    <a:pt x="3034" y="665"/>
                    <a:pt x="2880" y="681"/>
                    <a:pt x="2729" y="710"/>
                  </a:cubicBezTo>
                  <a:cubicBezTo>
                    <a:pt x="2718" y="689"/>
                    <a:pt x="2718" y="679"/>
                    <a:pt x="2707" y="657"/>
                  </a:cubicBezTo>
                  <a:lnTo>
                    <a:pt x="2507" y="192"/>
                  </a:lnTo>
                  <a:cubicBezTo>
                    <a:pt x="2459" y="80"/>
                    <a:pt x="2350" y="11"/>
                    <a:pt x="2236" y="11"/>
                  </a:cubicBezTo>
                  <a:cubicBezTo>
                    <a:pt x="2200" y="11"/>
                    <a:pt x="2162" y="18"/>
                    <a:pt x="2126" y="33"/>
                  </a:cubicBezTo>
                  <a:lnTo>
                    <a:pt x="1661" y="234"/>
                  </a:lnTo>
                  <a:cubicBezTo>
                    <a:pt x="1513" y="298"/>
                    <a:pt x="1438" y="467"/>
                    <a:pt x="1502" y="615"/>
                  </a:cubicBezTo>
                  <a:lnTo>
                    <a:pt x="1703" y="1080"/>
                  </a:lnTo>
                  <a:cubicBezTo>
                    <a:pt x="1713" y="1101"/>
                    <a:pt x="1724" y="1112"/>
                    <a:pt x="1735" y="1133"/>
                  </a:cubicBezTo>
                  <a:cubicBezTo>
                    <a:pt x="1513" y="1292"/>
                    <a:pt x="1312" y="1493"/>
                    <a:pt x="1142" y="1725"/>
                  </a:cubicBezTo>
                  <a:cubicBezTo>
                    <a:pt x="1132" y="1715"/>
                    <a:pt x="1121" y="1704"/>
                    <a:pt x="1100" y="1704"/>
                  </a:cubicBezTo>
                  <a:lnTo>
                    <a:pt x="624" y="1503"/>
                  </a:lnTo>
                  <a:cubicBezTo>
                    <a:pt x="590" y="1491"/>
                    <a:pt x="554" y="1485"/>
                    <a:pt x="518" y="1485"/>
                  </a:cubicBezTo>
                  <a:cubicBezTo>
                    <a:pt x="403" y="1485"/>
                    <a:pt x="295" y="1549"/>
                    <a:pt x="254" y="1662"/>
                  </a:cubicBezTo>
                  <a:lnTo>
                    <a:pt x="53" y="2138"/>
                  </a:lnTo>
                  <a:cubicBezTo>
                    <a:pt x="0" y="2286"/>
                    <a:pt x="64" y="2455"/>
                    <a:pt x="212" y="2518"/>
                  </a:cubicBezTo>
                  <a:lnTo>
                    <a:pt x="688" y="2709"/>
                  </a:lnTo>
                  <a:cubicBezTo>
                    <a:pt x="709" y="2719"/>
                    <a:pt x="719" y="2719"/>
                    <a:pt x="741" y="2719"/>
                  </a:cubicBezTo>
                  <a:cubicBezTo>
                    <a:pt x="688" y="3015"/>
                    <a:pt x="688" y="3301"/>
                    <a:pt x="741" y="3576"/>
                  </a:cubicBezTo>
                  <a:cubicBezTo>
                    <a:pt x="730" y="3586"/>
                    <a:pt x="709" y="3586"/>
                    <a:pt x="698" y="3597"/>
                  </a:cubicBezTo>
                  <a:lnTo>
                    <a:pt x="222" y="3798"/>
                  </a:lnTo>
                  <a:cubicBezTo>
                    <a:pt x="159" y="3830"/>
                    <a:pt x="96" y="3883"/>
                    <a:pt x="74" y="3957"/>
                  </a:cubicBezTo>
                  <a:cubicBezTo>
                    <a:pt x="43" y="4020"/>
                    <a:pt x="43" y="4105"/>
                    <a:pt x="74" y="4179"/>
                  </a:cubicBezTo>
                  <a:lnTo>
                    <a:pt x="275" y="4644"/>
                  </a:lnTo>
                  <a:cubicBezTo>
                    <a:pt x="322" y="4753"/>
                    <a:pt x="427" y="4816"/>
                    <a:pt x="538" y="4816"/>
                  </a:cubicBezTo>
                  <a:cubicBezTo>
                    <a:pt x="577" y="4816"/>
                    <a:pt x="617" y="4808"/>
                    <a:pt x="656" y="4792"/>
                  </a:cubicBezTo>
                  <a:lnTo>
                    <a:pt x="1121" y="4591"/>
                  </a:lnTo>
                  <a:cubicBezTo>
                    <a:pt x="1142" y="4591"/>
                    <a:pt x="1153" y="4580"/>
                    <a:pt x="1174" y="4570"/>
                  </a:cubicBezTo>
                  <a:cubicBezTo>
                    <a:pt x="1333" y="4792"/>
                    <a:pt x="1534" y="4993"/>
                    <a:pt x="1766" y="5151"/>
                  </a:cubicBezTo>
                  <a:cubicBezTo>
                    <a:pt x="1756" y="5173"/>
                    <a:pt x="1745" y="5183"/>
                    <a:pt x="1745" y="5204"/>
                  </a:cubicBezTo>
                  <a:lnTo>
                    <a:pt x="1544" y="5670"/>
                  </a:lnTo>
                  <a:cubicBezTo>
                    <a:pt x="1491" y="5818"/>
                    <a:pt x="1555" y="5987"/>
                    <a:pt x="1703" y="6050"/>
                  </a:cubicBezTo>
                  <a:lnTo>
                    <a:pt x="2179" y="6241"/>
                  </a:lnTo>
                  <a:cubicBezTo>
                    <a:pt x="2215" y="6256"/>
                    <a:pt x="2252" y="6263"/>
                    <a:pt x="2289" y="6263"/>
                  </a:cubicBezTo>
                  <a:cubicBezTo>
                    <a:pt x="2403" y="6263"/>
                    <a:pt x="2511" y="6194"/>
                    <a:pt x="2559" y="6082"/>
                  </a:cubicBezTo>
                  <a:lnTo>
                    <a:pt x="2750" y="5617"/>
                  </a:lnTo>
                  <a:cubicBezTo>
                    <a:pt x="2760" y="5596"/>
                    <a:pt x="2760" y="5585"/>
                    <a:pt x="2760" y="5564"/>
                  </a:cubicBezTo>
                  <a:cubicBezTo>
                    <a:pt x="2894" y="5588"/>
                    <a:pt x="3025" y="5599"/>
                    <a:pt x="3154" y="5599"/>
                  </a:cubicBezTo>
                  <a:cubicBezTo>
                    <a:pt x="3311" y="5599"/>
                    <a:pt x="3466" y="5582"/>
                    <a:pt x="3617" y="5553"/>
                  </a:cubicBezTo>
                  <a:cubicBezTo>
                    <a:pt x="3627" y="5574"/>
                    <a:pt x="3627" y="5585"/>
                    <a:pt x="3638" y="5606"/>
                  </a:cubicBezTo>
                  <a:lnTo>
                    <a:pt x="3839" y="6071"/>
                  </a:lnTo>
                  <a:cubicBezTo>
                    <a:pt x="3871" y="6145"/>
                    <a:pt x="3923" y="6198"/>
                    <a:pt x="3997" y="6230"/>
                  </a:cubicBezTo>
                  <a:cubicBezTo>
                    <a:pt x="4029" y="6246"/>
                    <a:pt x="4066" y="6254"/>
                    <a:pt x="4103" y="6254"/>
                  </a:cubicBezTo>
                  <a:cubicBezTo>
                    <a:pt x="4140" y="6254"/>
                    <a:pt x="4177" y="6246"/>
                    <a:pt x="4209" y="6230"/>
                  </a:cubicBezTo>
                  <a:lnTo>
                    <a:pt x="4685" y="6029"/>
                  </a:lnTo>
                  <a:cubicBezTo>
                    <a:pt x="4759" y="5997"/>
                    <a:pt x="4812" y="5934"/>
                    <a:pt x="4833" y="5870"/>
                  </a:cubicBezTo>
                  <a:cubicBezTo>
                    <a:pt x="4865" y="5807"/>
                    <a:pt x="4865" y="5722"/>
                    <a:pt x="4833" y="5648"/>
                  </a:cubicBezTo>
                  <a:lnTo>
                    <a:pt x="4632" y="5183"/>
                  </a:lnTo>
                  <a:cubicBezTo>
                    <a:pt x="4632" y="5162"/>
                    <a:pt x="4621" y="5151"/>
                    <a:pt x="4611" y="5130"/>
                  </a:cubicBezTo>
                  <a:cubicBezTo>
                    <a:pt x="4833" y="4972"/>
                    <a:pt x="5034" y="4771"/>
                    <a:pt x="5192" y="4538"/>
                  </a:cubicBezTo>
                  <a:cubicBezTo>
                    <a:pt x="5214" y="4549"/>
                    <a:pt x="5224" y="4559"/>
                    <a:pt x="5245" y="4559"/>
                  </a:cubicBezTo>
                  <a:lnTo>
                    <a:pt x="5711" y="4760"/>
                  </a:lnTo>
                  <a:cubicBezTo>
                    <a:pt x="5745" y="4773"/>
                    <a:pt x="5781" y="4779"/>
                    <a:pt x="5817" y="4779"/>
                  </a:cubicBezTo>
                  <a:cubicBezTo>
                    <a:pt x="5932" y="4779"/>
                    <a:pt x="6043" y="4715"/>
                    <a:pt x="6091" y="4602"/>
                  </a:cubicBezTo>
                  <a:lnTo>
                    <a:pt x="6282" y="4126"/>
                  </a:lnTo>
                  <a:cubicBezTo>
                    <a:pt x="6345" y="3978"/>
                    <a:pt x="6271" y="3809"/>
                    <a:pt x="6123" y="3745"/>
                  </a:cubicBezTo>
                  <a:lnTo>
                    <a:pt x="5647" y="3555"/>
                  </a:lnTo>
                  <a:cubicBezTo>
                    <a:pt x="5637" y="3544"/>
                    <a:pt x="5615" y="3544"/>
                    <a:pt x="5605" y="3544"/>
                  </a:cubicBezTo>
                  <a:cubicBezTo>
                    <a:pt x="5658" y="3248"/>
                    <a:pt x="5647" y="2963"/>
                    <a:pt x="5594" y="2688"/>
                  </a:cubicBezTo>
                  <a:cubicBezTo>
                    <a:pt x="5615" y="2677"/>
                    <a:pt x="5626" y="2677"/>
                    <a:pt x="5647" y="2666"/>
                  </a:cubicBezTo>
                  <a:lnTo>
                    <a:pt x="6112" y="2466"/>
                  </a:lnTo>
                  <a:cubicBezTo>
                    <a:pt x="6186" y="2434"/>
                    <a:pt x="6239" y="2381"/>
                    <a:pt x="6271" y="2307"/>
                  </a:cubicBezTo>
                  <a:cubicBezTo>
                    <a:pt x="6303" y="2244"/>
                    <a:pt x="6303" y="2159"/>
                    <a:pt x="6271" y="2085"/>
                  </a:cubicBezTo>
                  <a:lnTo>
                    <a:pt x="6070" y="1620"/>
                  </a:lnTo>
                  <a:cubicBezTo>
                    <a:pt x="6023" y="1510"/>
                    <a:pt x="5919" y="1447"/>
                    <a:pt x="5808" y="1447"/>
                  </a:cubicBezTo>
                  <a:cubicBezTo>
                    <a:pt x="5768" y="1447"/>
                    <a:pt x="5728" y="1455"/>
                    <a:pt x="5689" y="1472"/>
                  </a:cubicBezTo>
                  <a:lnTo>
                    <a:pt x="5224" y="1672"/>
                  </a:lnTo>
                  <a:cubicBezTo>
                    <a:pt x="5203" y="1672"/>
                    <a:pt x="5192" y="1683"/>
                    <a:pt x="5171" y="1694"/>
                  </a:cubicBezTo>
                  <a:cubicBezTo>
                    <a:pt x="5013" y="1472"/>
                    <a:pt x="4812" y="1271"/>
                    <a:pt x="4579" y="1101"/>
                  </a:cubicBezTo>
                  <a:cubicBezTo>
                    <a:pt x="4590" y="1091"/>
                    <a:pt x="4600" y="1080"/>
                    <a:pt x="4600" y="1059"/>
                  </a:cubicBezTo>
                  <a:lnTo>
                    <a:pt x="4801" y="583"/>
                  </a:lnTo>
                  <a:cubicBezTo>
                    <a:pt x="4854" y="446"/>
                    <a:pt x="4791" y="277"/>
                    <a:pt x="4643" y="213"/>
                  </a:cubicBezTo>
                  <a:lnTo>
                    <a:pt x="4167" y="23"/>
                  </a:lnTo>
                  <a:cubicBezTo>
                    <a:pt x="4130" y="7"/>
                    <a:pt x="4093" y="0"/>
                    <a:pt x="4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9"/>
            <p:cNvSpPr/>
            <p:nvPr/>
          </p:nvSpPr>
          <p:spPr>
            <a:xfrm>
              <a:off x="2157303" y="2022614"/>
              <a:ext cx="281108" cy="281096"/>
            </a:xfrm>
            <a:custGeom>
              <a:avLst/>
              <a:gdLst/>
              <a:ahLst/>
              <a:cxnLst/>
              <a:rect l="l" t="t" r="r" b="b"/>
              <a:pathLst>
                <a:path w="4569" h="4569" fill="none" extrusionOk="0">
                  <a:moveTo>
                    <a:pt x="3479" y="530"/>
                  </a:moveTo>
                  <a:lnTo>
                    <a:pt x="3225" y="783"/>
                  </a:lnTo>
                  <a:cubicBezTo>
                    <a:pt x="3215" y="794"/>
                    <a:pt x="3204" y="805"/>
                    <a:pt x="3204" y="815"/>
                  </a:cubicBezTo>
                  <a:cubicBezTo>
                    <a:pt x="3024" y="709"/>
                    <a:pt x="2845" y="635"/>
                    <a:pt x="2644" y="593"/>
                  </a:cubicBezTo>
                  <a:cubicBezTo>
                    <a:pt x="2644" y="582"/>
                    <a:pt x="2644" y="572"/>
                    <a:pt x="2644" y="561"/>
                  </a:cubicBezTo>
                  <a:lnTo>
                    <a:pt x="2644" y="202"/>
                  </a:lnTo>
                  <a:cubicBezTo>
                    <a:pt x="2644" y="85"/>
                    <a:pt x="2548" y="1"/>
                    <a:pt x="2443" y="1"/>
                  </a:cubicBezTo>
                  <a:lnTo>
                    <a:pt x="2083" y="1"/>
                  </a:lnTo>
                  <a:cubicBezTo>
                    <a:pt x="1967" y="1"/>
                    <a:pt x="1882" y="96"/>
                    <a:pt x="1882" y="202"/>
                  </a:cubicBezTo>
                  <a:lnTo>
                    <a:pt x="1882" y="561"/>
                  </a:lnTo>
                  <a:cubicBezTo>
                    <a:pt x="1882" y="572"/>
                    <a:pt x="1882" y="593"/>
                    <a:pt x="1893" y="604"/>
                  </a:cubicBezTo>
                  <a:cubicBezTo>
                    <a:pt x="1703" y="646"/>
                    <a:pt x="1523" y="720"/>
                    <a:pt x="1354" y="826"/>
                  </a:cubicBezTo>
                  <a:cubicBezTo>
                    <a:pt x="1343" y="815"/>
                    <a:pt x="1332" y="805"/>
                    <a:pt x="1332" y="805"/>
                  </a:cubicBezTo>
                  <a:lnTo>
                    <a:pt x="1079" y="551"/>
                  </a:lnTo>
                  <a:cubicBezTo>
                    <a:pt x="994" y="477"/>
                    <a:pt x="867" y="477"/>
                    <a:pt x="793" y="551"/>
                  </a:cubicBezTo>
                  <a:lnTo>
                    <a:pt x="539" y="805"/>
                  </a:lnTo>
                  <a:cubicBezTo>
                    <a:pt x="455" y="889"/>
                    <a:pt x="455" y="1016"/>
                    <a:pt x="539" y="1090"/>
                  </a:cubicBezTo>
                  <a:lnTo>
                    <a:pt x="793" y="1344"/>
                  </a:lnTo>
                  <a:cubicBezTo>
                    <a:pt x="804" y="1354"/>
                    <a:pt x="814" y="1354"/>
                    <a:pt x="825" y="1365"/>
                  </a:cubicBezTo>
                  <a:cubicBezTo>
                    <a:pt x="709" y="1534"/>
                    <a:pt x="635" y="1724"/>
                    <a:pt x="592" y="1925"/>
                  </a:cubicBezTo>
                  <a:cubicBezTo>
                    <a:pt x="582" y="1925"/>
                    <a:pt x="571" y="1915"/>
                    <a:pt x="560" y="1915"/>
                  </a:cubicBezTo>
                  <a:lnTo>
                    <a:pt x="201" y="1925"/>
                  </a:lnTo>
                  <a:cubicBezTo>
                    <a:pt x="148" y="1925"/>
                    <a:pt x="95" y="1947"/>
                    <a:pt x="63" y="1978"/>
                  </a:cubicBezTo>
                  <a:lnTo>
                    <a:pt x="63" y="1978"/>
                  </a:lnTo>
                  <a:cubicBezTo>
                    <a:pt x="21" y="2021"/>
                    <a:pt x="0" y="2073"/>
                    <a:pt x="0" y="2126"/>
                  </a:cubicBezTo>
                  <a:lnTo>
                    <a:pt x="11" y="2486"/>
                  </a:lnTo>
                  <a:lnTo>
                    <a:pt x="11" y="2486"/>
                  </a:lnTo>
                  <a:cubicBezTo>
                    <a:pt x="11" y="2592"/>
                    <a:pt x="95" y="2687"/>
                    <a:pt x="212" y="2687"/>
                  </a:cubicBezTo>
                  <a:lnTo>
                    <a:pt x="571" y="2676"/>
                  </a:lnTo>
                  <a:cubicBezTo>
                    <a:pt x="582" y="2676"/>
                    <a:pt x="592" y="2676"/>
                    <a:pt x="603" y="2676"/>
                  </a:cubicBezTo>
                  <a:cubicBezTo>
                    <a:pt x="645" y="2867"/>
                    <a:pt x="730" y="3046"/>
                    <a:pt x="835" y="3215"/>
                  </a:cubicBezTo>
                  <a:cubicBezTo>
                    <a:pt x="825" y="3226"/>
                    <a:pt x="814" y="3226"/>
                    <a:pt x="804" y="3237"/>
                  </a:cubicBezTo>
                  <a:lnTo>
                    <a:pt x="560" y="3490"/>
                  </a:lnTo>
                  <a:cubicBezTo>
                    <a:pt x="476" y="3575"/>
                    <a:pt x="476" y="3702"/>
                    <a:pt x="560" y="3776"/>
                  </a:cubicBezTo>
                  <a:lnTo>
                    <a:pt x="814" y="4030"/>
                  </a:lnTo>
                  <a:cubicBezTo>
                    <a:pt x="888" y="4104"/>
                    <a:pt x="1015" y="4104"/>
                    <a:pt x="1100" y="4030"/>
                  </a:cubicBezTo>
                  <a:lnTo>
                    <a:pt x="1354" y="3776"/>
                  </a:lnTo>
                  <a:cubicBezTo>
                    <a:pt x="1354" y="3765"/>
                    <a:pt x="1364" y="3755"/>
                    <a:pt x="1375" y="3744"/>
                  </a:cubicBezTo>
                  <a:cubicBezTo>
                    <a:pt x="1544" y="3850"/>
                    <a:pt x="1734" y="3924"/>
                    <a:pt x="1925" y="3966"/>
                  </a:cubicBezTo>
                  <a:cubicBezTo>
                    <a:pt x="1925" y="3977"/>
                    <a:pt x="1925" y="3998"/>
                    <a:pt x="1925" y="4009"/>
                  </a:cubicBezTo>
                  <a:lnTo>
                    <a:pt x="1925" y="4368"/>
                  </a:lnTo>
                  <a:cubicBezTo>
                    <a:pt x="1925" y="4421"/>
                    <a:pt x="1956" y="4463"/>
                    <a:pt x="1988" y="4506"/>
                  </a:cubicBezTo>
                  <a:cubicBezTo>
                    <a:pt x="2030" y="4548"/>
                    <a:pt x="2083" y="4569"/>
                    <a:pt x="2136" y="4569"/>
                  </a:cubicBezTo>
                  <a:lnTo>
                    <a:pt x="2496" y="4558"/>
                  </a:lnTo>
                  <a:lnTo>
                    <a:pt x="2496" y="4558"/>
                  </a:lnTo>
                  <a:cubicBezTo>
                    <a:pt x="2548" y="4558"/>
                    <a:pt x="2601" y="4537"/>
                    <a:pt x="2633" y="4506"/>
                  </a:cubicBezTo>
                  <a:cubicBezTo>
                    <a:pt x="2675" y="4463"/>
                    <a:pt x="2696" y="4410"/>
                    <a:pt x="2696" y="4357"/>
                  </a:cubicBezTo>
                  <a:lnTo>
                    <a:pt x="2686" y="3998"/>
                  </a:lnTo>
                  <a:cubicBezTo>
                    <a:pt x="2686" y="3987"/>
                    <a:pt x="2686" y="3977"/>
                    <a:pt x="2686" y="3966"/>
                  </a:cubicBezTo>
                  <a:cubicBezTo>
                    <a:pt x="2876" y="3913"/>
                    <a:pt x="3056" y="3839"/>
                    <a:pt x="3225" y="3734"/>
                  </a:cubicBezTo>
                  <a:cubicBezTo>
                    <a:pt x="3225" y="3744"/>
                    <a:pt x="3236" y="3755"/>
                    <a:pt x="3246" y="3765"/>
                  </a:cubicBezTo>
                  <a:lnTo>
                    <a:pt x="3500" y="4009"/>
                  </a:lnTo>
                  <a:cubicBezTo>
                    <a:pt x="3574" y="4093"/>
                    <a:pt x="3712" y="4093"/>
                    <a:pt x="3786" y="4009"/>
                  </a:cubicBezTo>
                  <a:lnTo>
                    <a:pt x="4039" y="3755"/>
                  </a:lnTo>
                  <a:cubicBezTo>
                    <a:pt x="4113" y="3681"/>
                    <a:pt x="4113" y="3543"/>
                    <a:pt x="4039" y="3469"/>
                  </a:cubicBezTo>
                  <a:lnTo>
                    <a:pt x="3775" y="3215"/>
                  </a:lnTo>
                  <a:cubicBezTo>
                    <a:pt x="3775" y="3215"/>
                    <a:pt x="3765" y="3205"/>
                    <a:pt x="3754" y="3194"/>
                  </a:cubicBezTo>
                  <a:cubicBezTo>
                    <a:pt x="3860" y="3025"/>
                    <a:pt x="3934" y="2835"/>
                    <a:pt x="3976" y="2644"/>
                  </a:cubicBezTo>
                  <a:cubicBezTo>
                    <a:pt x="3987" y="2644"/>
                    <a:pt x="3997" y="2644"/>
                    <a:pt x="4008" y="2644"/>
                  </a:cubicBezTo>
                  <a:lnTo>
                    <a:pt x="4367" y="2644"/>
                  </a:lnTo>
                  <a:cubicBezTo>
                    <a:pt x="4420" y="2644"/>
                    <a:pt x="4473" y="2613"/>
                    <a:pt x="4515" y="2581"/>
                  </a:cubicBezTo>
                  <a:cubicBezTo>
                    <a:pt x="4547" y="2539"/>
                    <a:pt x="4568" y="2486"/>
                    <a:pt x="4568" y="2433"/>
                  </a:cubicBezTo>
                  <a:lnTo>
                    <a:pt x="4568" y="2073"/>
                  </a:lnTo>
                  <a:cubicBezTo>
                    <a:pt x="4568" y="1968"/>
                    <a:pt x="4473" y="1873"/>
                    <a:pt x="4357" y="1873"/>
                  </a:cubicBezTo>
                  <a:lnTo>
                    <a:pt x="3997" y="1883"/>
                  </a:lnTo>
                  <a:cubicBezTo>
                    <a:pt x="3987" y="1883"/>
                    <a:pt x="3976" y="1883"/>
                    <a:pt x="3965" y="1883"/>
                  </a:cubicBezTo>
                  <a:cubicBezTo>
                    <a:pt x="3923" y="1693"/>
                    <a:pt x="3849" y="1513"/>
                    <a:pt x="3733" y="1344"/>
                  </a:cubicBezTo>
                  <a:cubicBezTo>
                    <a:pt x="3743" y="1344"/>
                    <a:pt x="3754" y="1333"/>
                    <a:pt x="3765" y="1323"/>
                  </a:cubicBezTo>
                  <a:lnTo>
                    <a:pt x="4018" y="1069"/>
                  </a:lnTo>
                  <a:cubicBezTo>
                    <a:pt x="4092" y="984"/>
                    <a:pt x="4092" y="857"/>
                    <a:pt x="4018" y="783"/>
                  </a:cubicBezTo>
                  <a:lnTo>
                    <a:pt x="3754" y="530"/>
                  </a:lnTo>
                  <a:cubicBezTo>
                    <a:pt x="3680" y="456"/>
                    <a:pt x="3553" y="456"/>
                    <a:pt x="3468" y="530"/>
                  </a:cubicBezTo>
                  <a:close/>
                  <a:moveTo>
                    <a:pt x="2961" y="2951"/>
                  </a:moveTo>
                  <a:cubicBezTo>
                    <a:pt x="2591" y="3321"/>
                    <a:pt x="1988" y="3321"/>
                    <a:pt x="1618" y="2962"/>
                  </a:cubicBezTo>
                  <a:cubicBezTo>
                    <a:pt x="1248" y="2592"/>
                    <a:pt x="1248" y="1989"/>
                    <a:pt x="1607" y="1619"/>
                  </a:cubicBezTo>
                  <a:cubicBezTo>
                    <a:pt x="1977" y="1238"/>
                    <a:pt x="2580" y="1238"/>
                    <a:pt x="2950" y="1608"/>
                  </a:cubicBezTo>
                  <a:cubicBezTo>
                    <a:pt x="3331" y="1968"/>
                    <a:pt x="3331" y="2570"/>
                    <a:pt x="2961" y="2951"/>
                  </a:cubicBezTo>
                  <a:close/>
                </a:path>
              </a:pathLst>
            </a:custGeom>
            <a:noFill/>
            <a:ln w="9525" cap="flat" cmpd="sng">
              <a:solidFill>
                <a:schemeClr val="l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9"/>
            <p:cNvSpPr/>
            <p:nvPr/>
          </p:nvSpPr>
          <p:spPr>
            <a:xfrm>
              <a:off x="3335130" y="1127097"/>
              <a:ext cx="516010" cy="511744"/>
            </a:xfrm>
            <a:custGeom>
              <a:avLst/>
              <a:gdLst/>
              <a:ahLst/>
              <a:cxnLst/>
              <a:rect l="l" t="t" r="r" b="b"/>
              <a:pathLst>
                <a:path w="8387" h="8318" extrusionOk="0">
                  <a:moveTo>
                    <a:pt x="4193" y="2423"/>
                  </a:moveTo>
                  <a:cubicBezTo>
                    <a:pt x="4997" y="2423"/>
                    <a:pt x="5716" y="2984"/>
                    <a:pt x="5891" y="3794"/>
                  </a:cubicBezTo>
                  <a:cubicBezTo>
                    <a:pt x="6091" y="4735"/>
                    <a:pt x="5499" y="5655"/>
                    <a:pt x="4558" y="5856"/>
                  </a:cubicBezTo>
                  <a:cubicBezTo>
                    <a:pt x="4434" y="5882"/>
                    <a:pt x="4311" y="5895"/>
                    <a:pt x="4190" y="5895"/>
                  </a:cubicBezTo>
                  <a:cubicBezTo>
                    <a:pt x="3388" y="5895"/>
                    <a:pt x="2671" y="5341"/>
                    <a:pt x="2496" y="4524"/>
                  </a:cubicBezTo>
                  <a:cubicBezTo>
                    <a:pt x="2295" y="3582"/>
                    <a:pt x="2898" y="2662"/>
                    <a:pt x="3829" y="2462"/>
                  </a:cubicBezTo>
                  <a:cubicBezTo>
                    <a:pt x="3951" y="2435"/>
                    <a:pt x="4073" y="2423"/>
                    <a:pt x="4193" y="2423"/>
                  </a:cubicBezTo>
                  <a:close/>
                  <a:moveTo>
                    <a:pt x="3716" y="0"/>
                  </a:moveTo>
                  <a:cubicBezTo>
                    <a:pt x="3690" y="0"/>
                    <a:pt x="3664" y="3"/>
                    <a:pt x="3638" y="8"/>
                  </a:cubicBezTo>
                  <a:lnTo>
                    <a:pt x="3004" y="146"/>
                  </a:lnTo>
                  <a:cubicBezTo>
                    <a:pt x="2803" y="188"/>
                    <a:pt x="2676" y="378"/>
                    <a:pt x="2718" y="579"/>
                  </a:cubicBezTo>
                  <a:lnTo>
                    <a:pt x="2856" y="1224"/>
                  </a:lnTo>
                  <a:cubicBezTo>
                    <a:pt x="2856" y="1246"/>
                    <a:pt x="2866" y="1267"/>
                    <a:pt x="2877" y="1288"/>
                  </a:cubicBezTo>
                  <a:cubicBezTo>
                    <a:pt x="2528" y="1446"/>
                    <a:pt x="2232" y="1658"/>
                    <a:pt x="1967" y="1912"/>
                  </a:cubicBezTo>
                  <a:cubicBezTo>
                    <a:pt x="1957" y="1901"/>
                    <a:pt x="1936" y="1880"/>
                    <a:pt x="1915" y="1869"/>
                  </a:cubicBezTo>
                  <a:lnTo>
                    <a:pt x="1365" y="1520"/>
                  </a:lnTo>
                  <a:cubicBezTo>
                    <a:pt x="1302" y="1481"/>
                    <a:pt x="1233" y="1459"/>
                    <a:pt x="1163" y="1459"/>
                  </a:cubicBezTo>
                  <a:cubicBezTo>
                    <a:pt x="1139" y="1459"/>
                    <a:pt x="1114" y="1462"/>
                    <a:pt x="1090" y="1468"/>
                  </a:cubicBezTo>
                  <a:cubicBezTo>
                    <a:pt x="995" y="1489"/>
                    <a:pt x="910" y="1542"/>
                    <a:pt x="857" y="1626"/>
                  </a:cubicBezTo>
                  <a:lnTo>
                    <a:pt x="498" y="2176"/>
                  </a:lnTo>
                  <a:cubicBezTo>
                    <a:pt x="392" y="2356"/>
                    <a:pt x="445" y="2578"/>
                    <a:pt x="614" y="2694"/>
                  </a:cubicBezTo>
                  <a:lnTo>
                    <a:pt x="1164" y="3043"/>
                  </a:lnTo>
                  <a:cubicBezTo>
                    <a:pt x="1185" y="3054"/>
                    <a:pt x="1206" y="3064"/>
                    <a:pt x="1227" y="3075"/>
                  </a:cubicBezTo>
                  <a:cubicBezTo>
                    <a:pt x="1100" y="3403"/>
                    <a:pt x="1037" y="3762"/>
                    <a:pt x="1037" y="4132"/>
                  </a:cubicBezTo>
                  <a:lnTo>
                    <a:pt x="973" y="4132"/>
                  </a:lnTo>
                  <a:lnTo>
                    <a:pt x="328" y="4270"/>
                  </a:lnTo>
                  <a:cubicBezTo>
                    <a:pt x="128" y="4312"/>
                    <a:pt x="1" y="4513"/>
                    <a:pt x="43" y="4714"/>
                  </a:cubicBezTo>
                  <a:lnTo>
                    <a:pt x="180" y="5348"/>
                  </a:lnTo>
                  <a:cubicBezTo>
                    <a:pt x="217" y="5523"/>
                    <a:pt x="374" y="5642"/>
                    <a:pt x="547" y="5642"/>
                  </a:cubicBezTo>
                  <a:cubicBezTo>
                    <a:pt x="572" y="5642"/>
                    <a:pt x="598" y="5639"/>
                    <a:pt x="625" y="5634"/>
                  </a:cubicBezTo>
                  <a:lnTo>
                    <a:pt x="1259" y="5496"/>
                  </a:lnTo>
                  <a:cubicBezTo>
                    <a:pt x="1280" y="5496"/>
                    <a:pt x="1301" y="5486"/>
                    <a:pt x="1322" y="5486"/>
                  </a:cubicBezTo>
                  <a:cubicBezTo>
                    <a:pt x="1481" y="5824"/>
                    <a:pt x="1693" y="6120"/>
                    <a:pt x="1946" y="6385"/>
                  </a:cubicBezTo>
                  <a:cubicBezTo>
                    <a:pt x="1936" y="6395"/>
                    <a:pt x="1915" y="6416"/>
                    <a:pt x="1904" y="6437"/>
                  </a:cubicBezTo>
                  <a:lnTo>
                    <a:pt x="1555" y="6987"/>
                  </a:lnTo>
                  <a:cubicBezTo>
                    <a:pt x="1502" y="7072"/>
                    <a:pt x="1481" y="7167"/>
                    <a:pt x="1502" y="7262"/>
                  </a:cubicBezTo>
                  <a:cubicBezTo>
                    <a:pt x="1523" y="7357"/>
                    <a:pt x="1587" y="7442"/>
                    <a:pt x="1661" y="7495"/>
                  </a:cubicBezTo>
                  <a:lnTo>
                    <a:pt x="2221" y="7854"/>
                  </a:lnTo>
                  <a:cubicBezTo>
                    <a:pt x="2287" y="7895"/>
                    <a:pt x="2359" y="7911"/>
                    <a:pt x="2432" y="7911"/>
                  </a:cubicBezTo>
                  <a:cubicBezTo>
                    <a:pt x="2453" y="7911"/>
                    <a:pt x="2475" y="7910"/>
                    <a:pt x="2496" y="7907"/>
                  </a:cubicBezTo>
                  <a:cubicBezTo>
                    <a:pt x="2591" y="7886"/>
                    <a:pt x="2676" y="7823"/>
                    <a:pt x="2729" y="7738"/>
                  </a:cubicBezTo>
                  <a:lnTo>
                    <a:pt x="3088" y="7188"/>
                  </a:lnTo>
                  <a:cubicBezTo>
                    <a:pt x="3099" y="7167"/>
                    <a:pt x="3109" y="7146"/>
                    <a:pt x="3109" y="7125"/>
                  </a:cubicBezTo>
                  <a:cubicBezTo>
                    <a:pt x="3448" y="7252"/>
                    <a:pt x="3797" y="7315"/>
                    <a:pt x="4167" y="7326"/>
                  </a:cubicBezTo>
                  <a:cubicBezTo>
                    <a:pt x="4167" y="7347"/>
                    <a:pt x="4167" y="7368"/>
                    <a:pt x="4177" y="7389"/>
                  </a:cubicBezTo>
                  <a:lnTo>
                    <a:pt x="4315" y="8024"/>
                  </a:lnTo>
                  <a:cubicBezTo>
                    <a:pt x="4352" y="8198"/>
                    <a:pt x="4501" y="8317"/>
                    <a:pt x="4671" y="8317"/>
                  </a:cubicBezTo>
                  <a:cubicBezTo>
                    <a:pt x="4697" y="8317"/>
                    <a:pt x="4722" y="8315"/>
                    <a:pt x="4748" y="8309"/>
                  </a:cubicBezTo>
                  <a:lnTo>
                    <a:pt x="5394" y="8172"/>
                  </a:lnTo>
                  <a:cubicBezTo>
                    <a:pt x="5594" y="8129"/>
                    <a:pt x="5721" y="7928"/>
                    <a:pt x="5679" y="7738"/>
                  </a:cubicBezTo>
                  <a:lnTo>
                    <a:pt x="5542" y="7093"/>
                  </a:lnTo>
                  <a:cubicBezTo>
                    <a:pt x="5531" y="7072"/>
                    <a:pt x="5520" y="7051"/>
                    <a:pt x="5520" y="7030"/>
                  </a:cubicBezTo>
                  <a:cubicBezTo>
                    <a:pt x="5859" y="6871"/>
                    <a:pt x="6165" y="6660"/>
                    <a:pt x="6419" y="6406"/>
                  </a:cubicBezTo>
                  <a:cubicBezTo>
                    <a:pt x="6440" y="6416"/>
                    <a:pt x="6451" y="6437"/>
                    <a:pt x="6472" y="6448"/>
                  </a:cubicBezTo>
                  <a:lnTo>
                    <a:pt x="7022" y="6797"/>
                  </a:lnTo>
                  <a:cubicBezTo>
                    <a:pt x="7085" y="6836"/>
                    <a:pt x="7159" y="6858"/>
                    <a:pt x="7228" y="6858"/>
                  </a:cubicBezTo>
                  <a:cubicBezTo>
                    <a:pt x="7252" y="6858"/>
                    <a:pt x="7275" y="6855"/>
                    <a:pt x="7297" y="6850"/>
                  </a:cubicBezTo>
                  <a:cubicBezTo>
                    <a:pt x="7392" y="6829"/>
                    <a:pt x="7477" y="6776"/>
                    <a:pt x="7540" y="6691"/>
                  </a:cubicBezTo>
                  <a:lnTo>
                    <a:pt x="7889" y="6131"/>
                  </a:lnTo>
                  <a:cubicBezTo>
                    <a:pt x="7995" y="5962"/>
                    <a:pt x="7953" y="5729"/>
                    <a:pt x="7773" y="5623"/>
                  </a:cubicBezTo>
                  <a:lnTo>
                    <a:pt x="7223" y="5274"/>
                  </a:lnTo>
                  <a:cubicBezTo>
                    <a:pt x="7202" y="5253"/>
                    <a:pt x="7191" y="5253"/>
                    <a:pt x="7170" y="5243"/>
                  </a:cubicBezTo>
                  <a:cubicBezTo>
                    <a:pt x="7286" y="4904"/>
                    <a:pt x="7350" y="4555"/>
                    <a:pt x="7360" y="4185"/>
                  </a:cubicBezTo>
                  <a:lnTo>
                    <a:pt x="7424" y="4185"/>
                  </a:lnTo>
                  <a:lnTo>
                    <a:pt x="8058" y="4048"/>
                  </a:lnTo>
                  <a:cubicBezTo>
                    <a:pt x="8259" y="4005"/>
                    <a:pt x="8386" y="3804"/>
                    <a:pt x="8344" y="3604"/>
                  </a:cubicBezTo>
                  <a:lnTo>
                    <a:pt x="8206" y="2969"/>
                  </a:lnTo>
                  <a:cubicBezTo>
                    <a:pt x="8169" y="2794"/>
                    <a:pt x="8021" y="2675"/>
                    <a:pt x="7850" y="2675"/>
                  </a:cubicBezTo>
                  <a:cubicBezTo>
                    <a:pt x="7825" y="2675"/>
                    <a:pt x="7799" y="2678"/>
                    <a:pt x="7773" y="2684"/>
                  </a:cubicBezTo>
                  <a:lnTo>
                    <a:pt x="7128" y="2821"/>
                  </a:lnTo>
                  <a:cubicBezTo>
                    <a:pt x="7107" y="2821"/>
                    <a:pt x="7085" y="2832"/>
                    <a:pt x="7064" y="2832"/>
                  </a:cubicBezTo>
                  <a:cubicBezTo>
                    <a:pt x="6916" y="2493"/>
                    <a:pt x="6694" y="2197"/>
                    <a:pt x="6440" y="1933"/>
                  </a:cubicBezTo>
                  <a:cubicBezTo>
                    <a:pt x="6462" y="1922"/>
                    <a:pt x="6472" y="1901"/>
                    <a:pt x="6483" y="1880"/>
                  </a:cubicBezTo>
                  <a:lnTo>
                    <a:pt x="6842" y="1330"/>
                  </a:lnTo>
                  <a:cubicBezTo>
                    <a:pt x="6948" y="1161"/>
                    <a:pt x="6895" y="928"/>
                    <a:pt x="6726" y="823"/>
                  </a:cubicBezTo>
                  <a:lnTo>
                    <a:pt x="6176" y="463"/>
                  </a:lnTo>
                  <a:cubicBezTo>
                    <a:pt x="6113" y="426"/>
                    <a:pt x="6045" y="408"/>
                    <a:pt x="5978" y="408"/>
                  </a:cubicBezTo>
                  <a:cubicBezTo>
                    <a:pt x="5854" y="408"/>
                    <a:pt x="5734" y="469"/>
                    <a:pt x="5658" y="579"/>
                  </a:cubicBezTo>
                  <a:lnTo>
                    <a:pt x="5309" y="1129"/>
                  </a:lnTo>
                  <a:cubicBezTo>
                    <a:pt x="5298" y="1150"/>
                    <a:pt x="5288" y="1172"/>
                    <a:pt x="5277" y="1193"/>
                  </a:cubicBezTo>
                  <a:cubicBezTo>
                    <a:pt x="4949" y="1066"/>
                    <a:pt x="4590" y="1002"/>
                    <a:pt x="4230" y="992"/>
                  </a:cubicBezTo>
                  <a:cubicBezTo>
                    <a:pt x="4230" y="971"/>
                    <a:pt x="4220" y="949"/>
                    <a:pt x="4220" y="928"/>
                  </a:cubicBezTo>
                  <a:lnTo>
                    <a:pt x="4082" y="294"/>
                  </a:lnTo>
                  <a:cubicBezTo>
                    <a:pt x="4045" y="119"/>
                    <a:pt x="3889" y="0"/>
                    <a:pt x="3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29"/>
          <p:cNvSpPr/>
          <p:nvPr/>
        </p:nvSpPr>
        <p:spPr>
          <a:xfrm>
            <a:off x="8459961" y="-684019"/>
            <a:ext cx="1368067" cy="1368031"/>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451127" y="4822651"/>
            <a:ext cx="648043" cy="641680"/>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3"/>
          <p:cNvSpPr/>
          <p:nvPr/>
        </p:nvSpPr>
        <p:spPr>
          <a:xfrm>
            <a:off x="7895758" y="1490503"/>
            <a:ext cx="807300" cy="8073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4038896" y="1477359"/>
            <a:ext cx="807300" cy="8073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6523536" y="1473166"/>
            <a:ext cx="807300" cy="8073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33"/>
          <p:cNvGrpSpPr/>
          <p:nvPr/>
        </p:nvGrpSpPr>
        <p:grpSpPr>
          <a:xfrm>
            <a:off x="6791121" y="1738982"/>
            <a:ext cx="359213" cy="327807"/>
            <a:chOff x="1958520" y="2302574"/>
            <a:chExt cx="359213" cy="327807"/>
          </a:xfrm>
        </p:grpSpPr>
        <p:sp>
          <p:nvSpPr>
            <p:cNvPr id="397" name="Google Shape;397;p33"/>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3"/>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3"/>
          <p:cNvGrpSpPr/>
          <p:nvPr/>
        </p:nvGrpSpPr>
        <p:grpSpPr>
          <a:xfrm>
            <a:off x="7940028" y="1827729"/>
            <a:ext cx="380393" cy="363118"/>
            <a:chOff x="4126815" y="2760704"/>
            <a:chExt cx="380393" cy="363118"/>
          </a:xfrm>
        </p:grpSpPr>
        <p:sp>
          <p:nvSpPr>
            <p:cNvPr id="408" name="Google Shape;408;p33"/>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447;p36">
            <a:extLst>
              <a:ext uri="{FF2B5EF4-FFF2-40B4-BE49-F238E27FC236}">
                <a16:creationId xmlns:a16="http://schemas.microsoft.com/office/drawing/2014/main" id="{7E8C8FCC-2382-1EF1-A8AA-0A1F1087126C}"/>
              </a:ext>
            </a:extLst>
          </p:cNvPr>
          <p:cNvSpPr/>
          <p:nvPr/>
        </p:nvSpPr>
        <p:spPr>
          <a:xfrm>
            <a:off x="694304" y="1473166"/>
            <a:ext cx="807300" cy="8073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683;p63">
            <a:extLst>
              <a:ext uri="{FF2B5EF4-FFF2-40B4-BE49-F238E27FC236}">
                <a16:creationId xmlns:a16="http://schemas.microsoft.com/office/drawing/2014/main" id="{63FFB7C3-9CFA-74F4-D2D0-D85C0445AC84}"/>
              </a:ext>
            </a:extLst>
          </p:cNvPr>
          <p:cNvGrpSpPr/>
          <p:nvPr/>
        </p:nvGrpSpPr>
        <p:grpSpPr>
          <a:xfrm>
            <a:off x="8111774" y="1613947"/>
            <a:ext cx="429716" cy="474263"/>
            <a:chOff x="910723" y="1508212"/>
            <a:chExt cx="251660" cy="350166"/>
          </a:xfrm>
        </p:grpSpPr>
        <p:sp>
          <p:nvSpPr>
            <p:cNvPr id="12" name="Google Shape;9684;p63">
              <a:extLst>
                <a:ext uri="{FF2B5EF4-FFF2-40B4-BE49-F238E27FC236}">
                  <a16:creationId xmlns:a16="http://schemas.microsoft.com/office/drawing/2014/main" id="{1A83C35D-08D6-FB08-DA1B-20A60247E1E8}"/>
                </a:ext>
              </a:extLst>
            </p:cNvPr>
            <p:cNvSpPr/>
            <p:nvPr/>
          </p:nvSpPr>
          <p:spPr>
            <a:xfrm>
              <a:off x="910723" y="1508212"/>
              <a:ext cx="251660" cy="350166"/>
            </a:xfrm>
            <a:custGeom>
              <a:avLst/>
              <a:gdLst/>
              <a:ahLst/>
              <a:cxnLst/>
              <a:rect l="l" t="t" r="r" b="b"/>
              <a:pathLst>
                <a:path w="7907" h="11002" extrusionOk="0">
                  <a:moveTo>
                    <a:pt x="3942" y="334"/>
                  </a:moveTo>
                  <a:cubicBezTo>
                    <a:pt x="4132" y="334"/>
                    <a:pt x="4299" y="441"/>
                    <a:pt x="4394" y="608"/>
                  </a:cubicBezTo>
                  <a:cubicBezTo>
                    <a:pt x="4418" y="644"/>
                    <a:pt x="4466" y="679"/>
                    <a:pt x="4525" y="679"/>
                  </a:cubicBezTo>
                  <a:lnTo>
                    <a:pt x="5132" y="679"/>
                  </a:lnTo>
                  <a:cubicBezTo>
                    <a:pt x="5240" y="679"/>
                    <a:pt x="5311" y="763"/>
                    <a:pt x="5311" y="858"/>
                  </a:cubicBezTo>
                  <a:lnTo>
                    <a:pt x="5311" y="1382"/>
                  </a:lnTo>
                  <a:lnTo>
                    <a:pt x="2573" y="1382"/>
                  </a:lnTo>
                  <a:lnTo>
                    <a:pt x="2573" y="858"/>
                  </a:lnTo>
                  <a:cubicBezTo>
                    <a:pt x="2573" y="751"/>
                    <a:pt x="2668" y="679"/>
                    <a:pt x="2751" y="679"/>
                  </a:cubicBezTo>
                  <a:lnTo>
                    <a:pt x="3358" y="679"/>
                  </a:lnTo>
                  <a:cubicBezTo>
                    <a:pt x="3418" y="679"/>
                    <a:pt x="3466" y="644"/>
                    <a:pt x="3501" y="608"/>
                  </a:cubicBezTo>
                  <a:cubicBezTo>
                    <a:pt x="3585" y="441"/>
                    <a:pt x="3763" y="334"/>
                    <a:pt x="3942" y="334"/>
                  </a:cubicBezTo>
                  <a:close/>
                  <a:moveTo>
                    <a:pt x="7240" y="1013"/>
                  </a:moveTo>
                  <a:cubicBezTo>
                    <a:pt x="7442" y="1013"/>
                    <a:pt x="7609" y="1179"/>
                    <a:pt x="7609" y="1370"/>
                  </a:cubicBezTo>
                  <a:lnTo>
                    <a:pt x="7609" y="10323"/>
                  </a:lnTo>
                  <a:lnTo>
                    <a:pt x="7585" y="10323"/>
                  </a:lnTo>
                  <a:cubicBezTo>
                    <a:pt x="7585" y="10514"/>
                    <a:pt x="7430" y="10681"/>
                    <a:pt x="7228" y="10681"/>
                  </a:cubicBezTo>
                  <a:lnTo>
                    <a:pt x="691" y="10681"/>
                  </a:lnTo>
                  <a:cubicBezTo>
                    <a:pt x="501" y="10681"/>
                    <a:pt x="334" y="10514"/>
                    <a:pt x="334" y="10323"/>
                  </a:cubicBezTo>
                  <a:lnTo>
                    <a:pt x="334" y="1370"/>
                  </a:lnTo>
                  <a:cubicBezTo>
                    <a:pt x="334" y="1179"/>
                    <a:pt x="501" y="1013"/>
                    <a:pt x="691" y="1013"/>
                  </a:cubicBezTo>
                  <a:lnTo>
                    <a:pt x="2263" y="1013"/>
                  </a:lnTo>
                  <a:lnTo>
                    <a:pt x="2263" y="1537"/>
                  </a:lnTo>
                  <a:cubicBezTo>
                    <a:pt x="2263" y="1632"/>
                    <a:pt x="2335" y="1703"/>
                    <a:pt x="2418" y="1703"/>
                  </a:cubicBezTo>
                  <a:lnTo>
                    <a:pt x="5525" y="1703"/>
                  </a:lnTo>
                  <a:cubicBezTo>
                    <a:pt x="5609" y="1703"/>
                    <a:pt x="5680" y="1632"/>
                    <a:pt x="5680" y="1537"/>
                  </a:cubicBezTo>
                  <a:lnTo>
                    <a:pt x="5680" y="1013"/>
                  </a:lnTo>
                  <a:close/>
                  <a:moveTo>
                    <a:pt x="3954" y="1"/>
                  </a:moveTo>
                  <a:cubicBezTo>
                    <a:pt x="3692" y="1"/>
                    <a:pt x="3442" y="144"/>
                    <a:pt x="3275" y="346"/>
                  </a:cubicBezTo>
                  <a:lnTo>
                    <a:pt x="2751" y="346"/>
                  </a:lnTo>
                  <a:cubicBezTo>
                    <a:pt x="2525" y="346"/>
                    <a:pt x="2335" y="501"/>
                    <a:pt x="2275" y="691"/>
                  </a:cubicBezTo>
                  <a:lnTo>
                    <a:pt x="680" y="691"/>
                  </a:lnTo>
                  <a:cubicBezTo>
                    <a:pt x="310" y="691"/>
                    <a:pt x="1" y="989"/>
                    <a:pt x="1" y="1382"/>
                  </a:cubicBezTo>
                  <a:lnTo>
                    <a:pt x="1" y="10323"/>
                  </a:lnTo>
                  <a:cubicBezTo>
                    <a:pt x="1" y="10692"/>
                    <a:pt x="299" y="11002"/>
                    <a:pt x="680" y="11002"/>
                  </a:cubicBezTo>
                  <a:lnTo>
                    <a:pt x="7216" y="11002"/>
                  </a:lnTo>
                  <a:cubicBezTo>
                    <a:pt x="7585" y="11002"/>
                    <a:pt x="7907" y="10704"/>
                    <a:pt x="7907" y="10323"/>
                  </a:cubicBezTo>
                  <a:lnTo>
                    <a:pt x="7907" y="1382"/>
                  </a:lnTo>
                  <a:cubicBezTo>
                    <a:pt x="7907" y="989"/>
                    <a:pt x="7609" y="691"/>
                    <a:pt x="7228" y="691"/>
                  </a:cubicBezTo>
                  <a:lnTo>
                    <a:pt x="5644" y="691"/>
                  </a:lnTo>
                  <a:cubicBezTo>
                    <a:pt x="5561" y="501"/>
                    <a:pt x="5383" y="346"/>
                    <a:pt x="5168" y="346"/>
                  </a:cubicBezTo>
                  <a:lnTo>
                    <a:pt x="4644" y="346"/>
                  </a:lnTo>
                  <a:cubicBezTo>
                    <a:pt x="4478" y="144"/>
                    <a:pt x="4228" y="1"/>
                    <a:pt x="395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85;p63">
              <a:extLst>
                <a:ext uri="{FF2B5EF4-FFF2-40B4-BE49-F238E27FC236}">
                  <a16:creationId xmlns:a16="http://schemas.microsoft.com/office/drawing/2014/main" id="{1E3216AA-78D2-7B8C-4110-45D68F61795F}"/>
                </a:ext>
              </a:extLst>
            </p:cNvPr>
            <p:cNvSpPr/>
            <p:nvPr/>
          </p:nvSpPr>
          <p:spPr>
            <a:xfrm>
              <a:off x="1031604" y="1530205"/>
              <a:ext cx="10280" cy="10248"/>
            </a:xfrm>
            <a:custGeom>
              <a:avLst/>
              <a:gdLst/>
              <a:ahLst/>
              <a:cxnLst/>
              <a:rect l="l" t="t" r="r" b="b"/>
              <a:pathLst>
                <a:path w="323" h="322" extrusionOk="0">
                  <a:moveTo>
                    <a:pt x="156" y="0"/>
                  </a:moveTo>
                  <a:cubicBezTo>
                    <a:pt x="72" y="0"/>
                    <a:pt x="1" y="72"/>
                    <a:pt x="1" y="167"/>
                  </a:cubicBezTo>
                  <a:cubicBezTo>
                    <a:pt x="1" y="250"/>
                    <a:pt x="72" y="322"/>
                    <a:pt x="156" y="322"/>
                  </a:cubicBezTo>
                  <a:cubicBezTo>
                    <a:pt x="251" y="322"/>
                    <a:pt x="322" y="250"/>
                    <a:pt x="322" y="167"/>
                  </a:cubicBezTo>
                  <a:cubicBezTo>
                    <a:pt x="322" y="72"/>
                    <a:pt x="251" y="0"/>
                    <a:pt x="15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686;p63">
              <a:extLst>
                <a:ext uri="{FF2B5EF4-FFF2-40B4-BE49-F238E27FC236}">
                  <a16:creationId xmlns:a16="http://schemas.microsoft.com/office/drawing/2014/main" id="{BA6584F2-E8B7-88A2-919C-9122EC89D3F6}"/>
                </a:ext>
              </a:extLst>
            </p:cNvPr>
            <p:cNvSpPr/>
            <p:nvPr/>
          </p:nvSpPr>
          <p:spPr>
            <a:xfrm>
              <a:off x="932334" y="1551784"/>
              <a:ext cx="208088" cy="273653"/>
            </a:xfrm>
            <a:custGeom>
              <a:avLst/>
              <a:gdLst/>
              <a:ahLst/>
              <a:cxnLst/>
              <a:rect l="l" t="t" r="r" b="b"/>
              <a:pathLst>
                <a:path w="6538" h="8598" extrusionOk="0">
                  <a:moveTo>
                    <a:pt x="167" y="1"/>
                  </a:moveTo>
                  <a:cubicBezTo>
                    <a:pt x="72" y="1"/>
                    <a:pt x="1" y="84"/>
                    <a:pt x="1" y="168"/>
                  </a:cubicBezTo>
                  <a:lnTo>
                    <a:pt x="1" y="8430"/>
                  </a:lnTo>
                  <a:cubicBezTo>
                    <a:pt x="1" y="8526"/>
                    <a:pt x="72" y="8597"/>
                    <a:pt x="167" y="8597"/>
                  </a:cubicBezTo>
                  <a:lnTo>
                    <a:pt x="6358" y="8597"/>
                  </a:lnTo>
                  <a:cubicBezTo>
                    <a:pt x="6442" y="8597"/>
                    <a:pt x="6525" y="8526"/>
                    <a:pt x="6525" y="8430"/>
                  </a:cubicBezTo>
                  <a:lnTo>
                    <a:pt x="6525" y="168"/>
                  </a:lnTo>
                  <a:cubicBezTo>
                    <a:pt x="6537" y="84"/>
                    <a:pt x="6466" y="13"/>
                    <a:pt x="6370" y="13"/>
                  </a:cubicBezTo>
                  <a:lnTo>
                    <a:pt x="5513" y="13"/>
                  </a:lnTo>
                  <a:cubicBezTo>
                    <a:pt x="5418" y="13"/>
                    <a:pt x="5346" y="84"/>
                    <a:pt x="5346" y="168"/>
                  </a:cubicBezTo>
                  <a:cubicBezTo>
                    <a:pt x="5346" y="263"/>
                    <a:pt x="5418" y="334"/>
                    <a:pt x="5513" y="334"/>
                  </a:cubicBezTo>
                  <a:lnTo>
                    <a:pt x="6204" y="334"/>
                  </a:lnTo>
                  <a:lnTo>
                    <a:pt x="6204" y="8264"/>
                  </a:lnTo>
                  <a:lnTo>
                    <a:pt x="334" y="8264"/>
                  </a:lnTo>
                  <a:lnTo>
                    <a:pt x="334" y="334"/>
                  </a:lnTo>
                  <a:lnTo>
                    <a:pt x="1024" y="334"/>
                  </a:lnTo>
                  <a:cubicBezTo>
                    <a:pt x="1120" y="334"/>
                    <a:pt x="1191" y="263"/>
                    <a:pt x="1191" y="168"/>
                  </a:cubicBezTo>
                  <a:cubicBezTo>
                    <a:pt x="1191" y="84"/>
                    <a:pt x="1120" y="1"/>
                    <a:pt x="102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687;p63">
              <a:extLst>
                <a:ext uri="{FF2B5EF4-FFF2-40B4-BE49-F238E27FC236}">
                  <a16:creationId xmlns:a16="http://schemas.microsoft.com/office/drawing/2014/main" id="{7F836F67-632F-C160-EA38-5CEB432156B2}"/>
                </a:ext>
              </a:extLst>
            </p:cNvPr>
            <p:cNvSpPr/>
            <p:nvPr/>
          </p:nvSpPr>
          <p:spPr>
            <a:xfrm>
              <a:off x="965689" y="1661302"/>
              <a:ext cx="32241" cy="32241"/>
            </a:xfrm>
            <a:custGeom>
              <a:avLst/>
              <a:gdLst/>
              <a:ahLst/>
              <a:cxnLst/>
              <a:rect l="l" t="t" r="r" b="b"/>
              <a:pathLst>
                <a:path w="1013" h="1013" extrusionOk="0">
                  <a:moveTo>
                    <a:pt x="500" y="346"/>
                  </a:moveTo>
                  <a:cubicBezTo>
                    <a:pt x="608" y="346"/>
                    <a:pt x="679" y="441"/>
                    <a:pt x="679" y="525"/>
                  </a:cubicBezTo>
                  <a:cubicBezTo>
                    <a:pt x="703" y="620"/>
                    <a:pt x="608" y="703"/>
                    <a:pt x="500" y="703"/>
                  </a:cubicBezTo>
                  <a:cubicBezTo>
                    <a:pt x="405" y="703"/>
                    <a:pt x="322" y="620"/>
                    <a:pt x="322" y="525"/>
                  </a:cubicBezTo>
                  <a:cubicBezTo>
                    <a:pt x="322" y="417"/>
                    <a:pt x="417" y="346"/>
                    <a:pt x="500" y="346"/>
                  </a:cubicBezTo>
                  <a:close/>
                  <a:moveTo>
                    <a:pt x="500" y="1"/>
                  </a:moveTo>
                  <a:cubicBezTo>
                    <a:pt x="227" y="1"/>
                    <a:pt x="0" y="227"/>
                    <a:pt x="0" y="513"/>
                  </a:cubicBezTo>
                  <a:cubicBezTo>
                    <a:pt x="0" y="787"/>
                    <a:pt x="227" y="1013"/>
                    <a:pt x="500" y="1013"/>
                  </a:cubicBezTo>
                  <a:cubicBezTo>
                    <a:pt x="786" y="1013"/>
                    <a:pt x="1012" y="787"/>
                    <a:pt x="1012" y="513"/>
                  </a:cubicBezTo>
                  <a:cubicBezTo>
                    <a:pt x="1012" y="227"/>
                    <a:pt x="786" y="1"/>
                    <a:pt x="50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688;p63">
              <a:extLst>
                <a:ext uri="{FF2B5EF4-FFF2-40B4-BE49-F238E27FC236}">
                  <a16:creationId xmlns:a16="http://schemas.microsoft.com/office/drawing/2014/main" id="{9A313C1C-DA52-131E-31D7-1706038D9BA0}"/>
                </a:ext>
              </a:extLst>
            </p:cNvPr>
            <p:cNvSpPr/>
            <p:nvPr/>
          </p:nvSpPr>
          <p:spPr>
            <a:xfrm>
              <a:off x="965689" y="1710571"/>
              <a:ext cx="32241" cy="32241"/>
            </a:xfrm>
            <a:custGeom>
              <a:avLst/>
              <a:gdLst/>
              <a:ahLst/>
              <a:cxnLst/>
              <a:rect l="l" t="t" r="r" b="b"/>
              <a:pathLst>
                <a:path w="1013" h="1013" extrusionOk="0">
                  <a:moveTo>
                    <a:pt x="500" y="346"/>
                  </a:moveTo>
                  <a:cubicBezTo>
                    <a:pt x="608" y="346"/>
                    <a:pt x="679" y="441"/>
                    <a:pt x="679" y="524"/>
                  </a:cubicBezTo>
                  <a:cubicBezTo>
                    <a:pt x="679" y="608"/>
                    <a:pt x="608" y="703"/>
                    <a:pt x="500" y="703"/>
                  </a:cubicBezTo>
                  <a:cubicBezTo>
                    <a:pt x="405" y="703"/>
                    <a:pt x="322" y="608"/>
                    <a:pt x="322" y="524"/>
                  </a:cubicBezTo>
                  <a:cubicBezTo>
                    <a:pt x="322" y="441"/>
                    <a:pt x="417" y="346"/>
                    <a:pt x="500" y="346"/>
                  </a:cubicBezTo>
                  <a:close/>
                  <a:moveTo>
                    <a:pt x="500" y="1"/>
                  </a:moveTo>
                  <a:cubicBezTo>
                    <a:pt x="227" y="1"/>
                    <a:pt x="0" y="227"/>
                    <a:pt x="0" y="513"/>
                  </a:cubicBezTo>
                  <a:cubicBezTo>
                    <a:pt x="0" y="786"/>
                    <a:pt x="227" y="1013"/>
                    <a:pt x="500" y="1013"/>
                  </a:cubicBezTo>
                  <a:cubicBezTo>
                    <a:pt x="786" y="1013"/>
                    <a:pt x="1012" y="786"/>
                    <a:pt x="1012" y="513"/>
                  </a:cubicBezTo>
                  <a:cubicBezTo>
                    <a:pt x="1012" y="227"/>
                    <a:pt x="786" y="1"/>
                    <a:pt x="50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689;p63">
              <a:extLst>
                <a:ext uri="{FF2B5EF4-FFF2-40B4-BE49-F238E27FC236}">
                  <a16:creationId xmlns:a16="http://schemas.microsoft.com/office/drawing/2014/main" id="{3E29E769-80E1-EF6C-0C36-58F60FBBDD2A}"/>
                </a:ext>
              </a:extLst>
            </p:cNvPr>
            <p:cNvSpPr/>
            <p:nvPr/>
          </p:nvSpPr>
          <p:spPr>
            <a:xfrm>
              <a:off x="965689" y="1760604"/>
              <a:ext cx="32241" cy="31859"/>
            </a:xfrm>
            <a:custGeom>
              <a:avLst/>
              <a:gdLst/>
              <a:ahLst/>
              <a:cxnLst/>
              <a:rect l="l" t="t" r="r" b="b"/>
              <a:pathLst>
                <a:path w="1013" h="1001" extrusionOk="0">
                  <a:moveTo>
                    <a:pt x="500" y="322"/>
                  </a:moveTo>
                  <a:cubicBezTo>
                    <a:pt x="608" y="322"/>
                    <a:pt x="679" y="417"/>
                    <a:pt x="679" y="500"/>
                  </a:cubicBezTo>
                  <a:cubicBezTo>
                    <a:pt x="703" y="596"/>
                    <a:pt x="608" y="679"/>
                    <a:pt x="500" y="679"/>
                  </a:cubicBezTo>
                  <a:cubicBezTo>
                    <a:pt x="405" y="679"/>
                    <a:pt x="322" y="584"/>
                    <a:pt x="322" y="500"/>
                  </a:cubicBezTo>
                  <a:cubicBezTo>
                    <a:pt x="322" y="393"/>
                    <a:pt x="417" y="322"/>
                    <a:pt x="500" y="322"/>
                  </a:cubicBezTo>
                  <a:close/>
                  <a:moveTo>
                    <a:pt x="500" y="0"/>
                  </a:moveTo>
                  <a:cubicBezTo>
                    <a:pt x="227" y="0"/>
                    <a:pt x="0" y="215"/>
                    <a:pt x="0" y="500"/>
                  </a:cubicBezTo>
                  <a:cubicBezTo>
                    <a:pt x="0" y="786"/>
                    <a:pt x="227" y="1000"/>
                    <a:pt x="500" y="1000"/>
                  </a:cubicBezTo>
                  <a:cubicBezTo>
                    <a:pt x="786" y="1000"/>
                    <a:pt x="1012" y="786"/>
                    <a:pt x="1012" y="500"/>
                  </a:cubicBezTo>
                  <a:cubicBezTo>
                    <a:pt x="1012" y="215"/>
                    <a:pt x="786" y="0"/>
                    <a:pt x="50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690;p63">
              <a:extLst>
                <a:ext uri="{FF2B5EF4-FFF2-40B4-BE49-F238E27FC236}">
                  <a16:creationId xmlns:a16="http://schemas.microsoft.com/office/drawing/2014/main" id="{148E76F9-3CBD-D61F-C331-214057277361}"/>
                </a:ext>
              </a:extLst>
            </p:cNvPr>
            <p:cNvSpPr/>
            <p:nvPr/>
          </p:nvSpPr>
          <p:spPr>
            <a:xfrm>
              <a:off x="1009643" y="1661302"/>
              <a:ext cx="59899" cy="10662"/>
            </a:xfrm>
            <a:custGeom>
              <a:avLst/>
              <a:gdLst/>
              <a:ahLst/>
              <a:cxnLst/>
              <a:rect l="l" t="t" r="r" b="b"/>
              <a:pathLst>
                <a:path w="1882" h="335" extrusionOk="0">
                  <a:moveTo>
                    <a:pt x="167" y="1"/>
                  </a:moveTo>
                  <a:cubicBezTo>
                    <a:pt x="72" y="1"/>
                    <a:pt x="0" y="72"/>
                    <a:pt x="0" y="167"/>
                  </a:cubicBezTo>
                  <a:cubicBezTo>
                    <a:pt x="0" y="263"/>
                    <a:pt x="72" y="334"/>
                    <a:pt x="167" y="334"/>
                  </a:cubicBezTo>
                  <a:lnTo>
                    <a:pt x="1715" y="334"/>
                  </a:lnTo>
                  <a:cubicBezTo>
                    <a:pt x="1798" y="334"/>
                    <a:pt x="1882" y="263"/>
                    <a:pt x="1882" y="167"/>
                  </a:cubicBezTo>
                  <a:cubicBezTo>
                    <a:pt x="1882" y="72"/>
                    <a:pt x="1798" y="1"/>
                    <a:pt x="17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91;p63">
              <a:extLst>
                <a:ext uri="{FF2B5EF4-FFF2-40B4-BE49-F238E27FC236}">
                  <a16:creationId xmlns:a16="http://schemas.microsoft.com/office/drawing/2014/main" id="{362658F8-3D3D-A046-0C15-A8B75C348710}"/>
                </a:ext>
              </a:extLst>
            </p:cNvPr>
            <p:cNvSpPr/>
            <p:nvPr/>
          </p:nvSpPr>
          <p:spPr>
            <a:xfrm>
              <a:off x="1009643" y="1683677"/>
              <a:ext cx="98188" cy="10630"/>
            </a:xfrm>
            <a:custGeom>
              <a:avLst/>
              <a:gdLst/>
              <a:ahLst/>
              <a:cxnLst/>
              <a:rect l="l" t="t" r="r" b="b"/>
              <a:pathLst>
                <a:path w="3085" h="334" extrusionOk="0">
                  <a:moveTo>
                    <a:pt x="167" y="0"/>
                  </a:moveTo>
                  <a:cubicBezTo>
                    <a:pt x="72" y="0"/>
                    <a:pt x="0" y="72"/>
                    <a:pt x="0" y="167"/>
                  </a:cubicBezTo>
                  <a:cubicBezTo>
                    <a:pt x="0" y="250"/>
                    <a:pt x="72" y="334"/>
                    <a:pt x="167" y="334"/>
                  </a:cubicBezTo>
                  <a:lnTo>
                    <a:pt x="2917" y="334"/>
                  </a:lnTo>
                  <a:cubicBezTo>
                    <a:pt x="3013" y="334"/>
                    <a:pt x="3084" y="250"/>
                    <a:pt x="3084" y="167"/>
                  </a:cubicBezTo>
                  <a:cubicBezTo>
                    <a:pt x="3084" y="72"/>
                    <a:pt x="3013" y="0"/>
                    <a:pt x="29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92;p63">
              <a:extLst>
                <a:ext uri="{FF2B5EF4-FFF2-40B4-BE49-F238E27FC236}">
                  <a16:creationId xmlns:a16="http://schemas.microsoft.com/office/drawing/2014/main" id="{9DC90A14-ED3C-052E-B0FF-4F3A18D5837C}"/>
                </a:ext>
              </a:extLst>
            </p:cNvPr>
            <p:cNvSpPr/>
            <p:nvPr/>
          </p:nvSpPr>
          <p:spPr>
            <a:xfrm>
              <a:off x="1009643" y="1710571"/>
              <a:ext cx="59899" cy="10630"/>
            </a:xfrm>
            <a:custGeom>
              <a:avLst/>
              <a:gdLst/>
              <a:ahLst/>
              <a:cxnLst/>
              <a:rect l="l" t="t" r="r" b="b"/>
              <a:pathLst>
                <a:path w="1882" h="334" extrusionOk="0">
                  <a:moveTo>
                    <a:pt x="167" y="1"/>
                  </a:moveTo>
                  <a:cubicBezTo>
                    <a:pt x="72" y="1"/>
                    <a:pt x="0" y="84"/>
                    <a:pt x="0" y="167"/>
                  </a:cubicBezTo>
                  <a:cubicBezTo>
                    <a:pt x="0" y="263"/>
                    <a:pt x="72" y="334"/>
                    <a:pt x="167" y="334"/>
                  </a:cubicBezTo>
                  <a:lnTo>
                    <a:pt x="1715" y="334"/>
                  </a:lnTo>
                  <a:cubicBezTo>
                    <a:pt x="1798" y="334"/>
                    <a:pt x="1882" y="263"/>
                    <a:pt x="1882" y="167"/>
                  </a:cubicBezTo>
                  <a:cubicBezTo>
                    <a:pt x="1882" y="84"/>
                    <a:pt x="1798" y="1"/>
                    <a:pt x="17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693;p63">
              <a:extLst>
                <a:ext uri="{FF2B5EF4-FFF2-40B4-BE49-F238E27FC236}">
                  <a16:creationId xmlns:a16="http://schemas.microsoft.com/office/drawing/2014/main" id="{BEB74E85-AA48-E0C5-7B93-79A0F7C95ED1}"/>
                </a:ext>
              </a:extLst>
            </p:cNvPr>
            <p:cNvSpPr/>
            <p:nvPr/>
          </p:nvSpPr>
          <p:spPr>
            <a:xfrm>
              <a:off x="1009643" y="1732946"/>
              <a:ext cx="98188" cy="10630"/>
            </a:xfrm>
            <a:custGeom>
              <a:avLst/>
              <a:gdLst/>
              <a:ahLst/>
              <a:cxnLst/>
              <a:rect l="l" t="t" r="r" b="b"/>
              <a:pathLst>
                <a:path w="3085" h="334" extrusionOk="0">
                  <a:moveTo>
                    <a:pt x="167" y="0"/>
                  </a:moveTo>
                  <a:cubicBezTo>
                    <a:pt x="72" y="0"/>
                    <a:pt x="0" y="71"/>
                    <a:pt x="0" y="167"/>
                  </a:cubicBezTo>
                  <a:cubicBezTo>
                    <a:pt x="0" y="250"/>
                    <a:pt x="72" y="333"/>
                    <a:pt x="167" y="333"/>
                  </a:cubicBezTo>
                  <a:lnTo>
                    <a:pt x="2917" y="333"/>
                  </a:lnTo>
                  <a:cubicBezTo>
                    <a:pt x="3013" y="333"/>
                    <a:pt x="3084" y="250"/>
                    <a:pt x="3084" y="167"/>
                  </a:cubicBezTo>
                  <a:cubicBezTo>
                    <a:pt x="3084" y="71"/>
                    <a:pt x="3013" y="0"/>
                    <a:pt x="29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694;p63">
              <a:extLst>
                <a:ext uri="{FF2B5EF4-FFF2-40B4-BE49-F238E27FC236}">
                  <a16:creationId xmlns:a16="http://schemas.microsoft.com/office/drawing/2014/main" id="{5BEC07BB-0CD4-3D10-EAB8-661E8C612EA9}"/>
                </a:ext>
              </a:extLst>
            </p:cNvPr>
            <p:cNvSpPr/>
            <p:nvPr/>
          </p:nvSpPr>
          <p:spPr>
            <a:xfrm>
              <a:off x="1009643" y="1760604"/>
              <a:ext cx="59899" cy="10248"/>
            </a:xfrm>
            <a:custGeom>
              <a:avLst/>
              <a:gdLst/>
              <a:ahLst/>
              <a:cxnLst/>
              <a:rect l="l" t="t" r="r" b="b"/>
              <a:pathLst>
                <a:path w="1882" h="322" extrusionOk="0">
                  <a:moveTo>
                    <a:pt x="167" y="0"/>
                  </a:moveTo>
                  <a:cubicBezTo>
                    <a:pt x="72" y="0"/>
                    <a:pt x="0" y="72"/>
                    <a:pt x="0" y="155"/>
                  </a:cubicBezTo>
                  <a:cubicBezTo>
                    <a:pt x="0" y="250"/>
                    <a:pt x="72" y="322"/>
                    <a:pt x="167" y="322"/>
                  </a:cubicBezTo>
                  <a:lnTo>
                    <a:pt x="1715" y="322"/>
                  </a:lnTo>
                  <a:cubicBezTo>
                    <a:pt x="1798" y="322"/>
                    <a:pt x="1882" y="250"/>
                    <a:pt x="1882" y="155"/>
                  </a:cubicBezTo>
                  <a:cubicBezTo>
                    <a:pt x="1882" y="72"/>
                    <a:pt x="1798" y="0"/>
                    <a:pt x="171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695;p63">
              <a:extLst>
                <a:ext uri="{FF2B5EF4-FFF2-40B4-BE49-F238E27FC236}">
                  <a16:creationId xmlns:a16="http://schemas.microsoft.com/office/drawing/2014/main" id="{F3F70135-E542-8798-BF2A-9F8315BCE010}"/>
                </a:ext>
              </a:extLst>
            </p:cNvPr>
            <p:cNvSpPr/>
            <p:nvPr/>
          </p:nvSpPr>
          <p:spPr>
            <a:xfrm>
              <a:off x="1009643" y="1782183"/>
              <a:ext cx="98188" cy="10662"/>
            </a:xfrm>
            <a:custGeom>
              <a:avLst/>
              <a:gdLst/>
              <a:ahLst/>
              <a:cxnLst/>
              <a:rect l="l" t="t" r="r" b="b"/>
              <a:pathLst>
                <a:path w="3085" h="335" extrusionOk="0">
                  <a:moveTo>
                    <a:pt x="167" y="1"/>
                  </a:moveTo>
                  <a:cubicBezTo>
                    <a:pt x="72" y="1"/>
                    <a:pt x="0" y="72"/>
                    <a:pt x="0" y="168"/>
                  </a:cubicBezTo>
                  <a:cubicBezTo>
                    <a:pt x="0" y="251"/>
                    <a:pt x="72" y="334"/>
                    <a:pt x="167" y="334"/>
                  </a:cubicBezTo>
                  <a:lnTo>
                    <a:pt x="2917" y="334"/>
                  </a:lnTo>
                  <a:cubicBezTo>
                    <a:pt x="3013" y="334"/>
                    <a:pt x="3084" y="251"/>
                    <a:pt x="3084" y="168"/>
                  </a:cubicBezTo>
                  <a:cubicBezTo>
                    <a:pt x="3084" y="72"/>
                    <a:pt x="3013" y="1"/>
                    <a:pt x="29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696;p63">
              <a:extLst>
                <a:ext uri="{FF2B5EF4-FFF2-40B4-BE49-F238E27FC236}">
                  <a16:creationId xmlns:a16="http://schemas.microsoft.com/office/drawing/2014/main" id="{B860A70C-58F1-AE12-7C19-7ADE35F7B6D9}"/>
                </a:ext>
              </a:extLst>
            </p:cNvPr>
            <p:cNvSpPr/>
            <p:nvPr/>
          </p:nvSpPr>
          <p:spPr>
            <a:xfrm>
              <a:off x="1009643" y="1579473"/>
              <a:ext cx="98188" cy="10630"/>
            </a:xfrm>
            <a:custGeom>
              <a:avLst/>
              <a:gdLst/>
              <a:ahLst/>
              <a:cxnLst/>
              <a:rect l="l" t="t" r="r" b="b"/>
              <a:pathLst>
                <a:path w="3085" h="334" extrusionOk="0">
                  <a:moveTo>
                    <a:pt x="167" y="0"/>
                  </a:moveTo>
                  <a:cubicBezTo>
                    <a:pt x="72" y="0"/>
                    <a:pt x="0" y="71"/>
                    <a:pt x="0" y="167"/>
                  </a:cubicBezTo>
                  <a:cubicBezTo>
                    <a:pt x="0" y="250"/>
                    <a:pt x="72" y="333"/>
                    <a:pt x="167" y="333"/>
                  </a:cubicBezTo>
                  <a:lnTo>
                    <a:pt x="2917" y="333"/>
                  </a:lnTo>
                  <a:cubicBezTo>
                    <a:pt x="3013" y="333"/>
                    <a:pt x="3084" y="250"/>
                    <a:pt x="3084" y="167"/>
                  </a:cubicBezTo>
                  <a:cubicBezTo>
                    <a:pt x="3084" y="71"/>
                    <a:pt x="3013" y="0"/>
                    <a:pt x="29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697;p63">
              <a:extLst>
                <a:ext uri="{FF2B5EF4-FFF2-40B4-BE49-F238E27FC236}">
                  <a16:creationId xmlns:a16="http://schemas.microsoft.com/office/drawing/2014/main" id="{02D014DA-9CBF-15E8-6DF3-04131782C558}"/>
                </a:ext>
              </a:extLst>
            </p:cNvPr>
            <p:cNvSpPr/>
            <p:nvPr/>
          </p:nvSpPr>
          <p:spPr>
            <a:xfrm>
              <a:off x="965689" y="1628711"/>
              <a:ext cx="142142" cy="10662"/>
            </a:xfrm>
            <a:custGeom>
              <a:avLst/>
              <a:gdLst/>
              <a:ahLst/>
              <a:cxnLst/>
              <a:rect l="l" t="t" r="r" b="b"/>
              <a:pathLst>
                <a:path w="4466" h="335" extrusionOk="0">
                  <a:moveTo>
                    <a:pt x="155" y="1"/>
                  </a:moveTo>
                  <a:cubicBezTo>
                    <a:pt x="72" y="1"/>
                    <a:pt x="0" y="72"/>
                    <a:pt x="0" y="168"/>
                  </a:cubicBezTo>
                  <a:cubicBezTo>
                    <a:pt x="0" y="251"/>
                    <a:pt x="72" y="334"/>
                    <a:pt x="155" y="334"/>
                  </a:cubicBezTo>
                  <a:lnTo>
                    <a:pt x="4298" y="334"/>
                  </a:lnTo>
                  <a:cubicBezTo>
                    <a:pt x="4394" y="334"/>
                    <a:pt x="4465" y="251"/>
                    <a:pt x="4465" y="168"/>
                  </a:cubicBezTo>
                  <a:cubicBezTo>
                    <a:pt x="4465" y="72"/>
                    <a:pt x="4394" y="1"/>
                    <a:pt x="42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698;p63">
              <a:extLst>
                <a:ext uri="{FF2B5EF4-FFF2-40B4-BE49-F238E27FC236}">
                  <a16:creationId xmlns:a16="http://schemas.microsoft.com/office/drawing/2014/main" id="{B86E291A-41F2-0EF4-1D1D-53BB1186E615}"/>
                </a:ext>
              </a:extLst>
            </p:cNvPr>
            <p:cNvSpPr/>
            <p:nvPr/>
          </p:nvSpPr>
          <p:spPr>
            <a:xfrm>
              <a:off x="1009643" y="1601434"/>
              <a:ext cx="26926" cy="10280"/>
            </a:xfrm>
            <a:custGeom>
              <a:avLst/>
              <a:gdLst/>
              <a:ahLst/>
              <a:cxnLst/>
              <a:rect l="l" t="t" r="r" b="b"/>
              <a:pathLst>
                <a:path w="846" h="323" extrusionOk="0">
                  <a:moveTo>
                    <a:pt x="167" y="1"/>
                  </a:moveTo>
                  <a:cubicBezTo>
                    <a:pt x="72" y="1"/>
                    <a:pt x="0" y="72"/>
                    <a:pt x="0" y="155"/>
                  </a:cubicBezTo>
                  <a:cubicBezTo>
                    <a:pt x="0" y="251"/>
                    <a:pt x="72" y="322"/>
                    <a:pt x="167" y="322"/>
                  </a:cubicBezTo>
                  <a:lnTo>
                    <a:pt x="691" y="322"/>
                  </a:lnTo>
                  <a:cubicBezTo>
                    <a:pt x="774" y="322"/>
                    <a:pt x="846" y="251"/>
                    <a:pt x="846" y="155"/>
                  </a:cubicBezTo>
                  <a:cubicBezTo>
                    <a:pt x="846" y="72"/>
                    <a:pt x="762" y="1"/>
                    <a:pt x="6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699;p63">
              <a:extLst>
                <a:ext uri="{FF2B5EF4-FFF2-40B4-BE49-F238E27FC236}">
                  <a16:creationId xmlns:a16="http://schemas.microsoft.com/office/drawing/2014/main" id="{3793E2A8-E662-72D8-2958-5D1BEF122E15}"/>
                </a:ext>
              </a:extLst>
            </p:cNvPr>
            <p:cNvSpPr/>
            <p:nvPr/>
          </p:nvSpPr>
          <p:spPr>
            <a:xfrm>
              <a:off x="1047550" y="1601434"/>
              <a:ext cx="26926" cy="10280"/>
            </a:xfrm>
            <a:custGeom>
              <a:avLst/>
              <a:gdLst/>
              <a:ahLst/>
              <a:cxnLst/>
              <a:rect l="l" t="t" r="r" b="b"/>
              <a:pathLst>
                <a:path w="846" h="323" extrusionOk="0">
                  <a:moveTo>
                    <a:pt x="167" y="1"/>
                  </a:moveTo>
                  <a:cubicBezTo>
                    <a:pt x="71" y="1"/>
                    <a:pt x="0" y="72"/>
                    <a:pt x="0" y="155"/>
                  </a:cubicBezTo>
                  <a:cubicBezTo>
                    <a:pt x="0" y="251"/>
                    <a:pt x="71" y="322"/>
                    <a:pt x="167" y="322"/>
                  </a:cubicBezTo>
                  <a:lnTo>
                    <a:pt x="691" y="322"/>
                  </a:lnTo>
                  <a:cubicBezTo>
                    <a:pt x="774" y="322"/>
                    <a:pt x="845" y="251"/>
                    <a:pt x="845" y="155"/>
                  </a:cubicBezTo>
                  <a:cubicBezTo>
                    <a:pt x="845" y="72"/>
                    <a:pt x="774" y="1"/>
                    <a:pt x="6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700;p63">
              <a:extLst>
                <a:ext uri="{FF2B5EF4-FFF2-40B4-BE49-F238E27FC236}">
                  <a16:creationId xmlns:a16="http://schemas.microsoft.com/office/drawing/2014/main" id="{2DDA3294-96C3-938F-A28B-4ECFEFEADF84}"/>
                </a:ext>
              </a:extLst>
            </p:cNvPr>
            <p:cNvSpPr/>
            <p:nvPr/>
          </p:nvSpPr>
          <p:spPr>
            <a:xfrm>
              <a:off x="966071" y="1579473"/>
              <a:ext cx="32241" cy="32241"/>
            </a:xfrm>
            <a:custGeom>
              <a:avLst/>
              <a:gdLst/>
              <a:ahLst/>
              <a:cxnLst/>
              <a:rect l="l" t="t" r="r" b="b"/>
              <a:pathLst>
                <a:path w="1013" h="1013" extrusionOk="0">
                  <a:moveTo>
                    <a:pt x="691" y="310"/>
                  </a:moveTo>
                  <a:lnTo>
                    <a:pt x="691" y="691"/>
                  </a:lnTo>
                  <a:lnTo>
                    <a:pt x="310" y="691"/>
                  </a:lnTo>
                  <a:lnTo>
                    <a:pt x="310" y="310"/>
                  </a:lnTo>
                  <a:close/>
                  <a:moveTo>
                    <a:pt x="167" y="0"/>
                  </a:moveTo>
                  <a:cubicBezTo>
                    <a:pt x="72" y="0"/>
                    <a:pt x="0" y="71"/>
                    <a:pt x="0" y="167"/>
                  </a:cubicBezTo>
                  <a:lnTo>
                    <a:pt x="0" y="845"/>
                  </a:lnTo>
                  <a:cubicBezTo>
                    <a:pt x="0" y="941"/>
                    <a:pt x="72" y="1012"/>
                    <a:pt x="167" y="1012"/>
                  </a:cubicBezTo>
                  <a:lnTo>
                    <a:pt x="846" y="1012"/>
                  </a:lnTo>
                  <a:cubicBezTo>
                    <a:pt x="941" y="1012"/>
                    <a:pt x="1012" y="941"/>
                    <a:pt x="1012" y="845"/>
                  </a:cubicBezTo>
                  <a:lnTo>
                    <a:pt x="1012" y="167"/>
                  </a:lnTo>
                  <a:cubicBezTo>
                    <a:pt x="1000" y="71"/>
                    <a:pt x="941" y="0"/>
                    <a:pt x="8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0340;p63">
            <a:extLst>
              <a:ext uri="{FF2B5EF4-FFF2-40B4-BE49-F238E27FC236}">
                <a16:creationId xmlns:a16="http://schemas.microsoft.com/office/drawing/2014/main" id="{31F372CA-A9DB-0C9E-CDF3-ED072D73EF61}"/>
              </a:ext>
            </a:extLst>
          </p:cNvPr>
          <p:cNvGrpSpPr/>
          <p:nvPr/>
        </p:nvGrpSpPr>
        <p:grpSpPr>
          <a:xfrm>
            <a:off x="4228536" y="1722922"/>
            <a:ext cx="422542" cy="342973"/>
            <a:chOff x="2165809" y="3811059"/>
            <a:chExt cx="422542" cy="342973"/>
          </a:xfrm>
        </p:grpSpPr>
        <p:sp>
          <p:nvSpPr>
            <p:cNvPr id="30" name="Google Shape;10341;p63">
              <a:extLst>
                <a:ext uri="{FF2B5EF4-FFF2-40B4-BE49-F238E27FC236}">
                  <a16:creationId xmlns:a16="http://schemas.microsoft.com/office/drawing/2014/main" id="{BF7D5834-6B3D-0DAE-F7A2-4001652A8571}"/>
                </a:ext>
              </a:extLst>
            </p:cNvPr>
            <p:cNvSpPr/>
            <p:nvPr/>
          </p:nvSpPr>
          <p:spPr>
            <a:xfrm>
              <a:off x="2165809" y="3811059"/>
              <a:ext cx="422542" cy="342973"/>
            </a:xfrm>
            <a:custGeom>
              <a:avLst/>
              <a:gdLst/>
              <a:ahLst/>
              <a:cxnLst/>
              <a:rect l="l" t="t" r="r" b="b"/>
              <a:pathLst>
                <a:path w="13276" h="10776" extrusionOk="0">
                  <a:moveTo>
                    <a:pt x="2084" y="382"/>
                  </a:moveTo>
                  <a:cubicBezTo>
                    <a:pt x="2084" y="382"/>
                    <a:pt x="2108" y="382"/>
                    <a:pt x="2108" y="406"/>
                  </a:cubicBezTo>
                  <a:lnTo>
                    <a:pt x="2108" y="1239"/>
                  </a:lnTo>
                  <a:cubicBezTo>
                    <a:pt x="2108" y="1239"/>
                    <a:pt x="2108" y="1251"/>
                    <a:pt x="2084" y="1251"/>
                  </a:cubicBezTo>
                  <a:lnTo>
                    <a:pt x="1667" y="1251"/>
                  </a:lnTo>
                  <a:cubicBezTo>
                    <a:pt x="1667" y="1251"/>
                    <a:pt x="1655" y="1251"/>
                    <a:pt x="1655" y="1239"/>
                  </a:cubicBezTo>
                  <a:lnTo>
                    <a:pt x="1655" y="406"/>
                  </a:lnTo>
                  <a:lnTo>
                    <a:pt x="2084" y="382"/>
                  </a:lnTo>
                  <a:close/>
                  <a:moveTo>
                    <a:pt x="11645" y="382"/>
                  </a:moveTo>
                  <a:cubicBezTo>
                    <a:pt x="11645" y="382"/>
                    <a:pt x="11657" y="382"/>
                    <a:pt x="11657" y="406"/>
                  </a:cubicBezTo>
                  <a:lnTo>
                    <a:pt x="11657" y="1239"/>
                  </a:lnTo>
                  <a:cubicBezTo>
                    <a:pt x="11657" y="1239"/>
                    <a:pt x="11657" y="1251"/>
                    <a:pt x="11645" y="1251"/>
                  </a:cubicBezTo>
                  <a:lnTo>
                    <a:pt x="11216" y="1251"/>
                  </a:lnTo>
                  <a:cubicBezTo>
                    <a:pt x="11216" y="1251"/>
                    <a:pt x="11192" y="1251"/>
                    <a:pt x="11192" y="1239"/>
                  </a:cubicBezTo>
                  <a:lnTo>
                    <a:pt x="11192" y="406"/>
                  </a:lnTo>
                  <a:lnTo>
                    <a:pt x="11216" y="406"/>
                  </a:lnTo>
                  <a:lnTo>
                    <a:pt x="11645" y="382"/>
                  </a:lnTo>
                  <a:close/>
                  <a:moveTo>
                    <a:pt x="12478" y="1215"/>
                  </a:moveTo>
                  <a:cubicBezTo>
                    <a:pt x="12716" y="1215"/>
                    <a:pt x="12907" y="1418"/>
                    <a:pt x="12907" y="1656"/>
                  </a:cubicBezTo>
                  <a:lnTo>
                    <a:pt x="12907" y="9954"/>
                  </a:lnTo>
                  <a:cubicBezTo>
                    <a:pt x="12895" y="10193"/>
                    <a:pt x="12704" y="10383"/>
                    <a:pt x="12466" y="10383"/>
                  </a:cubicBezTo>
                  <a:lnTo>
                    <a:pt x="834" y="10383"/>
                  </a:lnTo>
                  <a:cubicBezTo>
                    <a:pt x="596" y="10383"/>
                    <a:pt x="405" y="10193"/>
                    <a:pt x="405" y="9954"/>
                  </a:cubicBezTo>
                  <a:lnTo>
                    <a:pt x="405" y="1656"/>
                  </a:lnTo>
                  <a:cubicBezTo>
                    <a:pt x="405" y="1418"/>
                    <a:pt x="596" y="1215"/>
                    <a:pt x="834" y="1215"/>
                  </a:cubicBezTo>
                  <a:lnTo>
                    <a:pt x="1262" y="1215"/>
                  </a:lnTo>
                  <a:lnTo>
                    <a:pt x="1262" y="1239"/>
                  </a:lnTo>
                  <a:cubicBezTo>
                    <a:pt x="1262" y="1453"/>
                    <a:pt x="1441" y="1632"/>
                    <a:pt x="1667" y="1632"/>
                  </a:cubicBezTo>
                  <a:lnTo>
                    <a:pt x="2084" y="1632"/>
                  </a:lnTo>
                  <a:cubicBezTo>
                    <a:pt x="2310" y="1632"/>
                    <a:pt x="2489" y="1453"/>
                    <a:pt x="2489" y="1239"/>
                  </a:cubicBezTo>
                  <a:lnTo>
                    <a:pt x="2489" y="1215"/>
                  </a:lnTo>
                  <a:lnTo>
                    <a:pt x="10823" y="1215"/>
                  </a:lnTo>
                  <a:lnTo>
                    <a:pt x="10823" y="1239"/>
                  </a:lnTo>
                  <a:cubicBezTo>
                    <a:pt x="10823" y="1453"/>
                    <a:pt x="11002" y="1632"/>
                    <a:pt x="11228" y="1632"/>
                  </a:cubicBezTo>
                  <a:lnTo>
                    <a:pt x="11645" y="1632"/>
                  </a:lnTo>
                  <a:cubicBezTo>
                    <a:pt x="11859" y="1632"/>
                    <a:pt x="12038" y="1453"/>
                    <a:pt x="12038" y="1239"/>
                  </a:cubicBezTo>
                  <a:lnTo>
                    <a:pt x="12038" y="1215"/>
                  </a:lnTo>
                  <a:close/>
                  <a:moveTo>
                    <a:pt x="1655" y="1"/>
                  </a:moveTo>
                  <a:cubicBezTo>
                    <a:pt x="1429" y="1"/>
                    <a:pt x="1251" y="179"/>
                    <a:pt x="1251" y="406"/>
                  </a:cubicBezTo>
                  <a:lnTo>
                    <a:pt x="1251" y="834"/>
                  </a:lnTo>
                  <a:lnTo>
                    <a:pt x="822" y="834"/>
                  </a:lnTo>
                  <a:cubicBezTo>
                    <a:pt x="381" y="834"/>
                    <a:pt x="0" y="1203"/>
                    <a:pt x="0" y="1656"/>
                  </a:cubicBezTo>
                  <a:lnTo>
                    <a:pt x="0" y="9954"/>
                  </a:lnTo>
                  <a:cubicBezTo>
                    <a:pt x="0" y="10395"/>
                    <a:pt x="381" y="10776"/>
                    <a:pt x="822" y="10776"/>
                  </a:cubicBezTo>
                  <a:lnTo>
                    <a:pt x="12442" y="10776"/>
                  </a:lnTo>
                  <a:cubicBezTo>
                    <a:pt x="12895" y="10776"/>
                    <a:pt x="13264" y="10395"/>
                    <a:pt x="13264" y="9954"/>
                  </a:cubicBezTo>
                  <a:lnTo>
                    <a:pt x="13264" y="1656"/>
                  </a:lnTo>
                  <a:cubicBezTo>
                    <a:pt x="13276" y="1203"/>
                    <a:pt x="12907" y="834"/>
                    <a:pt x="12466" y="834"/>
                  </a:cubicBezTo>
                  <a:lnTo>
                    <a:pt x="12026" y="834"/>
                  </a:lnTo>
                  <a:lnTo>
                    <a:pt x="12026" y="406"/>
                  </a:lnTo>
                  <a:cubicBezTo>
                    <a:pt x="12026" y="179"/>
                    <a:pt x="11847" y="1"/>
                    <a:pt x="11621" y="1"/>
                  </a:cubicBezTo>
                  <a:lnTo>
                    <a:pt x="11216" y="1"/>
                  </a:lnTo>
                  <a:cubicBezTo>
                    <a:pt x="10990" y="1"/>
                    <a:pt x="10811" y="179"/>
                    <a:pt x="10811" y="406"/>
                  </a:cubicBezTo>
                  <a:lnTo>
                    <a:pt x="10811" y="834"/>
                  </a:lnTo>
                  <a:lnTo>
                    <a:pt x="2477" y="834"/>
                  </a:lnTo>
                  <a:lnTo>
                    <a:pt x="2477" y="406"/>
                  </a:lnTo>
                  <a:cubicBezTo>
                    <a:pt x="2477" y="179"/>
                    <a:pt x="2298" y="1"/>
                    <a:pt x="20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42;p63">
              <a:extLst>
                <a:ext uri="{FF2B5EF4-FFF2-40B4-BE49-F238E27FC236}">
                  <a16:creationId xmlns:a16="http://schemas.microsoft.com/office/drawing/2014/main" id="{02EF61B6-2F58-1ADA-B35C-BDD62DA4AB5E}"/>
                </a:ext>
              </a:extLst>
            </p:cNvPr>
            <p:cNvSpPr/>
            <p:nvPr/>
          </p:nvSpPr>
          <p:spPr>
            <a:xfrm>
              <a:off x="2193085" y="3877387"/>
              <a:ext cx="368753" cy="12158"/>
            </a:xfrm>
            <a:custGeom>
              <a:avLst/>
              <a:gdLst/>
              <a:ahLst/>
              <a:cxnLst/>
              <a:rect l="l" t="t" r="r" b="b"/>
              <a:pathLst>
                <a:path w="11586" h="382" extrusionOk="0">
                  <a:moveTo>
                    <a:pt x="191" y="0"/>
                  </a:moveTo>
                  <a:cubicBezTo>
                    <a:pt x="84" y="0"/>
                    <a:pt x="1" y="84"/>
                    <a:pt x="1" y="191"/>
                  </a:cubicBezTo>
                  <a:cubicBezTo>
                    <a:pt x="1" y="298"/>
                    <a:pt x="84" y="381"/>
                    <a:pt x="191" y="381"/>
                  </a:cubicBezTo>
                  <a:lnTo>
                    <a:pt x="11395" y="381"/>
                  </a:lnTo>
                  <a:cubicBezTo>
                    <a:pt x="11502" y="381"/>
                    <a:pt x="11585" y="298"/>
                    <a:pt x="11585" y="191"/>
                  </a:cubicBezTo>
                  <a:cubicBezTo>
                    <a:pt x="11585" y="84"/>
                    <a:pt x="11502" y="0"/>
                    <a:pt x="1139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43;p63">
              <a:extLst>
                <a:ext uri="{FF2B5EF4-FFF2-40B4-BE49-F238E27FC236}">
                  <a16:creationId xmlns:a16="http://schemas.microsoft.com/office/drawing/2014/main" id="{03E2C2AC-F2AC-579B-3B22-1600F35F464A}"/>
                </a:ext>
              </a:extLst>
            </p:cNvPr>
            <p:cNvSpPr/>
            <p:nvPr/>
          </p:nvSpPr>
          <p:spPr>
            <a:xfrm>
              <a:off x="2212404" y="3930062"/>
              <a:ext cx="51942" cy="12158"/>
            </a:xfrm>
            <a:custGeom>
              <a:avLst/>
              <a:gdLst/>
              <a:ahLst/>
              <a:cxnLst/>
              <a:rect l="l" t="t" r="r" b="b"/>
              <a:pathLst>
                <a:path w="1632" h="382" extrusionOk="0">
                  <a:moveTo>
                    <a:pt x="191" y="0"/>
                  </a:moveTo>
                  <a:cubicBezTo>
                    <a:pt x="84" y="0"/>
                    <a:pt x="1" y="84"/>
                    <a:pt x="1" y="191"/>
                  </a:cubicBezTo>
                  <a:cubicBezTo>
                    <a:pt x="1" y="298"/>
                    <a:pt x="84" y="381"/>
                    <a:pt x="191" y="381"/>
                  </a:cubicBezTo>
                  <a:lnTo>
                    <a:pt x="1442" y="381"/>
                  </a:lnTo>
                  <a:cubicBezTo>
                    <a:pt x="1549" y="381"/>
                    <a:pt x="1632" y="286"/>
                    <a:pt x="1632" y="191"/>
                  </a:cubicBezTo>
                  <a:cubicBezTo>
                    <a:pt x="1632" y="84"/>
                    <a:pt x="1561" y="0"/>
                    <a:pt x="1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44;p63">
              <a:extLst>
                <a:ext uri="{FF2B5EF4-FFF2-40B4-BE49-F238E27FC236}">
                  <a16:creationId xmlns:a16="http://schemas.microsoft.com/office/drawing/2014/main" id="{AE24C048-7EF8-0399-AE8F-6EAD57548EE2}"/>
                </a:ext>
              </a:extLst>
            </p:cNvPr>
            <p:cNvSpPr/>
            <p:nvPr/>
          </p:nvSpPr>
          <p:spPr>
            <a:xfrm>
              <a:off x="2305245" y="3930062"/>
              <a:ext cx="51974" cy="12158"/>
            </a:xfrm>
            <a:custGeom>
              <a:avLst/>
              <a:gdLst/>
              <a:ahLst/>
              <a:cxnLst/>
              <a:rect l="l" t="t" r="r" b="b"/>
              <a:pathLst>
                <a:path w="1633" h="382" extrusionOk="0">
                  <a:moveTo>
                    <a:pt x="191" y="0"/>
                  </a:moveTo>
                  <a:cubicBezTo>
                    <a:pt x="84" y="0"/>
                    <a:pt x="1" y="84"/>
                    <a:pt x="1" y="191"/>
                  </a:cubicBezTo>
                  <a:cubicBezTo>
                    <a:pt x="1" y="298"/>
                    <a:pt x="84" y="381"/>
                    <a:pt x="191" y="381"/>
                  </a:cubicBezTo>
                  <a:lnTo>
                    <a:pt x="1442" y="381"/>
                  </a:lnTo>
                  <a:cubicBezTo>
                    <a:pt x="1549" y="381"/>
                    <a:pt x="1632" y="286"/>
                    <a:pt x="1632" y="191"/>
                  </a:cubicBezTo>
                  <a:cubicBezTo>
                    <a:pt x="1632" y="84"/>
                    <a:pt x="1549" y="0"/>
                    <a:pt x="1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45;p63">
              <a:extLst>
                <a:ext uri="{FF2B5EF4-FFF2-40B4-BE49-F238E27FC236}">
                  <a16:creationId xmlns:a16="http://schemas.microsoft.com/office/drawing/2014/main" id="{1D8C96F8-3DB6-EB96-0240-8E9414C311CE}"/>
                </a:ext>
              </a:extLst>
            </p:cNvPr>
            <p:cNvSpPr/>
            <p:nvPr/>
          </p:nvSpPr>
          <p:spPr>
            <a:xfrm>
              <a:off x="2489813" y="3930062"/>
              <a:ext cx="52324" cy="12158"/>
            </a:xfrm>
            <a:custGeom>
              <a:avLst/>
              <a:gdLst/>
              <a:ahLst/>
              <a:cxnLst/>
              <a:rect l="l" t="t" r="r" b="b"/>
              <a:pathLst>
                <a:path w="1644" h="382" extrusionOk="0">
                  <a:moveTo>
                    <a:pt x="203" y="0"/>
                  </a:moveTo>
                  <a:cubicBezTo>
                    <a:pt x="95" y="0"/>
                    <a:pt x="0" y="84"/>
                    <a:pt x="0" y="191"/>
                  </a:cubicBezTo>
                  <a:cubicBezTo>
                    <a:pt x="0" y="298"/>
                    <a:pt x="95" y="381"/>
                    <a:pt x="203" y="381"/>
                  </a:cubicBezTo>
                  <a:lnTo>
                    <a:pt x="1441" y="381"/>
                  </a:lnTo>
                  <a:cubicBezTo>
                    <a:pt x="1548" y="381"/>
                    <a:pt x="1643" y="286"/>
                    <a:pt x="1643" y="191"/>
                  </a:cubicBezTo>
                  <a:cubicBezTo>
                    <a:pt x="1643" y="84"/>
                    <a:pt x="1572" y="0"/>
                    <a:pt x="14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46;p63">
              <a:extLst>
                <a:ext uri="{FF2B5EF4-FFF2-40B4-BE49-F238E27FC236}">
                  <a16:creationId xmlns:a16="http://schemas.microsoft.com/office/drawing/2014/main" id="{991B230B-84CB-37AF-1290-CB0A55B0B692}"/>
                </a:ext>
              </a:extLst>
            </p:cNvPr>
            <p:cNvSpPr/>
            <p:nvPr/>
          </p:nvSpPr>
          <p:spPr>
            <a:xfrm>
              <a:off x="2212404" y="3983118"/>
              <a:ext cx="51942" cy="12158"/>
            </a:xfrm>
            <a:custGeom>
              <a:avLst/>
              <a:gdLst/>
              <a:ahLst/>
              <a:cxnLst/>
              <a:rect l="l" t="t" r="r" b="b"/>
              <a:pathLst>
                <a:path w="1632" h="382" extrusionOk="0">
                  <a:moveTo>
                    <a:pt x="191" y="0"/>
                  </a:moveTo>
                  <a:cubicBezTo>
                    <a:pt x="84" y="0"/>
                    <a:pt x="1" y="84"/>
                    <a:pt x="1" y="191"/>
                  </a:cubicBezTo>
                  <a:cubicBezTo>
                    <a:pt x="1" y="298"/>
                    <a:pt x="84" y="381"/>
                    <a:pt x="191" y="381"/>
                  </a:cubicBezTo>
                  <a:lnTo>
                    <a:pt x="1442" y="381"/>
                  </a:lnTo>
                  <a:cubicBezTo>
                    <a:pt x="1549" y="381"/>
                    <a:pt x="1632" y="286"/>
                    <a:pt x="1632" y="191"/>
                  </a:cubicBezTo>
                  <a:cubicBezTo>
                    <a:pt x="1632" y="84"/>
                    <a:pt x="1561" y="0"/>
                    <a:pt x="1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47;p63">
              <a:extLst>
                <a:ext uri="{FF2B5EF4-FFF2-40B4-BE49-F238E27FC236}">
                  <a16:creationId xmlns:a16="http://schemas.microsoft.com/office/drawing/2014/main" id="{F2A7BECA-33A4-A25C-B6E2-44C4DFDECC16}"/>
                </a:ext>
              </a:extLst>
            </p:cNvPr>
            <p:cNvSpPr/>
            <p:nvPr/>
          </p:nvSpPr>
          <p:spPr>
            <a:xfrm>
              <a:off x="2397736" y="3983118"/>
              <a:ext cx="51942" cy="12158"/>
            </a:xfrm>
            <a:custGeom>
              <a:avLst/>
              <a:gdLst/>
              <a:ahLst/>
              <a:cxnLst/>
              <a:rect l="l" t="t" r="r" b="b"/>
              <a:pathLst>
                <a:path w="1632" h="382" extrusionOk="0">
                  <a:moveTo>
                    <a:pt x="191" y="0"/>
                  </a:moveTo>
                  <a:cubicBezTo>
                    <a:pt x="83" y="0"/>
                    <a:pt x="0" y="84"/>
                    <a:pt x="0" y="191"/>
                  </a:cubicBezTo>
                  <a:cubicBezTo>
                    <a:pt x="0" y="298"/>
                    <a:pt x="83" y="381"/>
                    <a:pt x="191" y="381"/>
                  </a:cubicBezTo>
                  <a:lnTo>
                    <a:pt x="1441" y="381"/>
                  </a:lnTo>
                  <a:cubicBezTo>
                    <a:pt x="1548" y="381"/>
                    <a:pt x="1631" y="286"/>
                    <a:pt x="1631" y="191"/>
                  </a:cubicBezTo>
                  <a:cubicBezTo>
                    <a:pt x="1631" y="84"/>
                    <a:pt x="1548" y="0"/>
                    <a:pt x="14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348;p63">
              <a:extLst>
                <a:ext uri="{FF2B5EF4-FFF2-40B4-BE49-F238E27FC236}">
                  <a16:creationId xmlns:a16="http://schemas.microsoft.com/office/drawing/2014/main" id="{D8A1B996-A172-CA08-8C37-EDB6BC710442}"/>
                </a:ext>
              </a:extLst>
            </p:cNvPr>
            <p:cNvSpPr/>
            <p:nvPr/>
          </p:nvSpPr>
          <p:spPr>
            <a:xfrm>
              <a:off x="2212404" y="4036175"/>
              <a:ext cx="51942" cy="12158"/>
            </a:xfrm>
            <a:custGeom>
              <a:avLst/>
              <a:gdLst/>
              <a:ahLst/>
              <a:cxnLst/>
              <a:rect l="l" t="t" r="r" b="b"/>
              <a:pathLst>
                <a:path w="1632" h="382" extrusionOk="0">
                  <a:moveTo>
                    <a:pt x="191" y="0"/>
                  </a:moveTo>
                  <a:cubicBezTo>
                    <a:pt x="84" y="0"/>
                    <a:pt x="1" y="83"/>
                    <a:pt x="1" y="191"/>
                  </a:cubicBezTo>
                  <a:cubicBezTo>
                    <a:pt x="1" y="298"/>
                    <a:pt x="84" y="381"/>
                    <a:pt x="191" y="381"/>
                  </a:cubicBezTo>
                  <a:lnTo>
                    <a:pt x="1442" y="381"/>
                  </a:lnTo>
                  <a:cubicBezTo>
                    <a:pt x="1549" y="381"/>
                    <a:pt x="1632" y="298"/>
                    <a:pt x="1632" y="191"/>
                  </a:cubicBezTo>
                  <a:cubicBezTo>
                    <a:pt x="1632" y="83"/>
                    <a:pt x="1561" y="0"/>
                    <a:pt x="1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349;p63">
              <a:extLst>
                <a:ext uri="{FF2B5EF4-FFF2-40B4-BE49-F238E27FC236}">
                  <a16:creationId xmlns:a16="http://schemas.microsoft.com/office/drawing/2014/main" id="{B6F8AEFE-33A8-6FAF-BE6D-CDF31EC8F6F7}"/>
                </a:ext>
              </a:extLst>
            </p:cNvPr>
            <p:cNvSpPr/>
            <p:nvPr/>
          </p:nvSpPr>
          <p:spPr>
            <a:xfrm>
              <a:off x="2305245" y="4036175"/>
              <a:ext cx="51974" cy="12158"/>
            </a:xfrm>
            <a:custGeom>
              <a:avLst/>
              <a:gdLst/>
              <a:ahLst/>
              <a:cxnLst/>
              <a:rect l="l" t="t" r="r" b="b"/>
              <a:pathLst>
                <a:path w="1633" h="382" extrusionOk="0">
                  <a:moveTo>
                    <a:pt x="191" y="0"/>
                  </a:moveTo>
                  <a:cubicBezTo>
                    <a:pt x="84" y="0"/>
                    <a:pt x="1" y="83"/>
                    <a:pt x="1" y="191"/>
                  </a:cubicBezTo>
                  <a:cubicBezTo>
                    <a:pt x="1" y="298"/>
                    <a:pt x="84" y="381"/>
                    <a:pt x="191" y="381"/>
                  </a:cubicBezTo>
                  <a:lnTo>
                    <a:pt x="1442" y="381"/>
                  </a:lnTo>
                  <a:cubicBezTo>
                    <a:pt x="1549" y="381"/>
                    <a:pt x="1632" y="298"/>
                    <a:pt x="1632" y="191"/>
                  </a:cubicBezTo>
                  <a:cubicBezTo>
                    <a:pt x="1632" y="83"/>
                    <a:pt x="1549" y="0"/>
                    <a:pt x="1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350;p63">
              <a:extLst>
                <a:ext uri="{FF2B5EF4-FFF2-40B4-BE49-F238E27FC236}">
                  <a16:creationId xmlns:a16="http://schemas.microsoft.com/office/drawing/2014/main" id="{7062927C-0C9E-DA37-8CD1-174353BCF113}"/>
                </a:ext>
              </a:extLst>
            </p:cNvPr>
            <p:cNvSpPr/>
            <p:nvPr/>
          </p:nvSpPr>
          <p:spPr>
            <a:xfrm>
              <a:off x="2489813" y="4036175"/>
              <a:ext cx="52324" cy="12158"/>
            </a:xfrm>
            <a:custGeom>
              <a:avLst/>
              <a:gdLst/>
              <a:ahLst/>
              <a:cxnLst/>
              <a:rect l="l" t="t" r="r" b="b"/>
              <a:pathLst>
                <a:path w="1644" h="382" extrusionOk="0">
                  <a:moveTo>
                    <a:pt x="203" y="0"/>
                  </a:moveTo>
                  <a:cubicBezTo>
                    <a:pt x="95" y="0"/>
                    <a:pt x="0" y="83"/>
                    <a:pt x="0" y="191"/>
                  </a:cubicBezTo>
                  <a:cubicBezTo>
                    <a:pt x="0" y="298"/>
                    <a:pt x="95" y="381"/>
                    <a:pt x="203" y="381"/>
                  </a:cubicBezTo>
                  <a:lnTo>
                    <a:pt x="1441" y="381"/>
                  </a:lnTo>
                  <a:cubicBezTo>
                    <a:pt x="1548" y="381"/>
                    <a:pt x="1643" y="298"/>
                    <a:pt x="1643" y="191"/>
                  </a:cubicBezTo>
                  <a:cubicBezTo>
                    <a:pt x="1643" y="83"/>
                    <a:pt x="1572" y="0"/>
                    <a:pt x="14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351;p63">
              <a:extLst>
                <a:ext uri="{FF2B5EF4-FFF2-40B4-BE49-F238E27FC236}">
                  <a16:creationId xmlns:a16="http://schemas.microsoft.com/office/drawing/2014/main" id="{A9868E74-6FB9-6210-C90F-D787FDA7E040}"/>
                </a:ext>
              </a:extLst>
            </p:cNvPr>
            <p:cNvSpPr/>
            <p:nvPr/>
          </p:nvSpPr>
          <p:spPr>
            <a:xfrm>
              <a:off x="2305245" y="4088467"/>
              <a:ext cx="51974" cy="12540"/>
            </a:xfrm>
            <a:custGeom>
              <a:avLst/>
              <a:gdLst/>
              <a:ahLst/>
              <a:cxnLst/>
              <a:rect l="l" t="t" r="r" b="b"/>
              <a:pathLst>
                <a:path w="1633" h="394" extrusionOk="0">
                  <a:moveTo>
                    <a:pt x="191" y="0"/>
                  </a:moveTo>
                  <a:cubicBezTo>
                    <a:pt x="84" y="0"/>
                    <a:pt x="1" y="95"/>
                    <a:pt x="1" y="191"/>
                  </a:cubicBezTo>
                  <a:cubicBezTo>
                    <a:pt x="1" y="298"/>
                    <a:pt x="84" y="393"/>
                    <a:pt x="191" y="393"/>
                  </a:cubicBezTo>
                  <a:lnTo>
                    <a:pt x="1442" y="393"/>
                  </a:lnTo>
                  <a:cubicBezTo>
                    <a:pt x="1549" y="393"/>
                    <a:pt x="1632" y="298"/>
                    <a:pt x="1632" y="191"/>
                  </a:cubicBezTo>
                  <a:cubicBezTo>
                    <a:pt x="1632" y="95"/>
                    <a:pt x="1549" y="0"/>
                    <a:pt x="1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352;p63">
              <a:extLst>
                <a:ext uri="{FF2B5EF4-FFF2-40B4-BE49-F238E27FC236}">
                  <a16:creationId xmlns:a16="http://schemas.microsoft.com/office/drawing/2014/main" id="{393E0DE4-1A6B-5B9E-18F2-39281642CCA9}"/>
                </a:ext>
              </a:extLst>
            </p:cNvPr>
            <p:cNvSpPr/>
            <p:nvPr/>
          </p:nvSpPr>
          <p:spPr>
            <a:xfrm>
              <a:off x="2397736" y="4088467"/>
              <a:ext cx="51942" cy="12540"/>
            </a:xfrm>
            <a:custGeom>
              <a:avLst/>
              <a:gdLst/>
              <a:ahLst/>
              <a:cxnLst/>
              <a:rect l="l" t="t" r="r" b="b"/>
              <a:pathLst>
                <a:path w="1632" h="394" extrusionOk="0">
                  <a:moveTo>
                    <a:pt x="191" y="0"/>
                  </a:moveTo>
                  <a:cubicBezTo>
                    <a:pt x="83" y="0"/>
                    <a:pt x="0" y="95"/>
                    <a:pt x="0" y="191"/>
                  </a:cubicBezTo>
                  <a:cubicBezTo>
                    <a:pt x="0" y="298"/>
                    <a:pt x="83" y="393"/>
                    <a:pt x="191" y="393"/>
                  </a:cubicBezTo>
                  <a:lnTo>
                    <a:pt x="1441" y="393"/>
                  </a:lnTo>
                  <a:cubicBezTo>
                    <a:pt x="1548" y="393"/>
                    <a:pt x="1631" y="298"/>
                    <a:pt x="1631" y="191"/>
                  </a:cubicBezTo>
                  <a:cubicBezTo>
                    <a:pt x="1631" y="95"/>
                    <a:pt x="1548" y="0"/>
                    <a:pt x="14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353;p63">
              <a:extLst>
                <a:ext uri="{FF2B5EF4-FFF2-40B4-BE49-F238E27FC236}">
                  <a16:creationId xmlns:a16="http://schemas.microsoft.com/office/drawing/2014/main" id="{25FCA852-C968-FC57-FC97-0556C1A3932E}"/>
                </a:ext>
              </a:extLst>
            </p:cNvPr>
            <p:cNvSpPr/>
            <p:nvPr/>
          </p:nvSpPr>
          <p:spPr>
            <a:xfrm>
              <a:off x="2489813" y="4088467"/>
              <a:ext cx="52324" cy="12540"/>
            </a:xfrm>
            <a:custGeom>
              <a:avLst/>
              <a:gdLst/>
              <a:ahLst/>
              <a:cxnLst/>
              <a:rect l="l" t="t" r="r" b="b"/>
              <a:pathLst>
                <a:path w="1644" h="394" extrusionOk="0">
                  <a:moveTo>
                    <a:pt x="203" y="0"/>
                  </a:moveTo>
                  <a:cubicBezTo>
                    <a:pt x="95" y="0"/>
                    <a:pt x="0" y="95"/>
                    <a:pt x="0" y="191"/>
                  </a:cubicBezTo>
                  <a:cubicBezTo>
                    <a:pt x="0" y="298"/>
                    <a:pt x="95" y="393"/>
                    <a:pt x="203" y="393"/>
                  </a:cubicBezTo>
                  <a:lnTo>
                    <a:pt x="1441" y="393"/>
                  </a:lnTo>
                  <a:cubicBezTo>
                    <a:pt x="1548" y="393"/>
                    <a:pt x="1643" y="298"/>
                    <a:pt x="1643" y="191"/>
                  </a:cubicBezTo>
                  <a:cubicBezTo>
                    <a:pt x="1643" y="95"/>
                    <a:pt x="1572" y="0"/>
                    <a:pt x="14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354;p63">
              <a:extLst>
                <a:ext uri="{FF2B5EF4-FFF2-40B4-BE49-F238E27FC236}">
                  <a16:creationId xmlns:a16="http://schemas.microsoft.com/office/drawing/2014/main" id="{97ABBC53-89A8-ABC7-AD50-78293F5B3C37}"/>
                </a:ext>
              </a:extLst>
            </p:cNvPr>
            <p:cNvSpPr/>
            <p:nvPr/>
          </p:nvSpPr>
          <p:spPr>
            <a:xfrm>
              <a:off x="2304863" y="3969751"/>
              <a:ext cx="53088" cy="38766"/>
            </a:xfrm>
            <a:custGeom>
              <a:avLst/>
              <a:gdLst/>
              <a:ahLst/>
              <a:cxnLst/>
              <a:rect l="l" t="t" r="r" b="b"/>
              <a:pathLst>
                <a:path w="1668" h="1218" extrusionOk="0">
                  <a:moveTo>
                    <a:pt x="1454" y="1"/>
                  </a:moveTo>
                  <a:cubicBezTo>
                    <a:pt x="1406" y="1"/>
                    <a:pt x="1358" y="21"/>
                    <a:pt x="1323" y="63"/>
                  </a:cubicBezTo>
                  <a:lnTo>
                    <a:pt x="620" y="754"/>
                  </a:lnTo>
                  <a:lnTo>
                    <a:pt x="334" y="480"/>
                  </a:lnTo>
                  <a:cubicBezTo>
                    <a:pt x="299" y="438"/>
                    <a:pt x="251" y="417"/>
                    <a:pt x="203" y="417"/>
                  </a:cubicBezTo>
                  <a:cubicBezTo>
                    <a:pt x="156" y="417"/>
                    <a:pt x="108" y="438"/>
                    <a:pt x="72" y="480"/>
                  </a:cubicBezTo>
                  <a:cubicBezTo>
                    <a:pt x="1" y="551"/>
                    <a:pt x="1" y="670"/>
                    <a:pt x="72" y="742"/>
                  </a:cubicBezTo>
                  <a:lnTo>
                    <a:pt x="489" y="1158"/>
                  </a:lnTo>
                  <a:cubicBezTo>
                    <a:pt x="513" y="1194"/>
                    <a:pt x="572" y="1218"/>
                    <a:pt x="620" y="1218"/>
                  </a:cubicBezTo>
                  <a:cubicBezTo>
                    <a:pt x="668" y="1218"/>
                    <a:pt x="727" y="1206"/>
                    <a:pt x="751" y="1158"/>
                  </a:cubicBezTo>
                  <a:lnTo>
                    <a:pt x="1585" y="325"/>
                  </a:lnTo>
                  <a:cubicBezTo>
                    <a:pt x="1668" y="254"/>
                    <a:pt x="1668" y="134"/>
                    <a:pt x="1585" y="63"/>
                  </a:cubicBezTo>
                  <a:cubicBezTo>
                    <a:pt x="1549" y="21"/>
                    <a:pt x="1501" y="1"/>
                    <a:pt x="145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355;p63">
              <a:extLst>
                <a:ext uri="{FF2B5EF4-FFF2-40B4-BE49-F238E27FC236}">
                  <a16:creationId xmlns:a16="http://schemas.microsoft.com/office/drawing/2014/main" id="{1A58AFBA-E233-0F19-89FC-4FEC1BEA1852}"/>
                </a:ext>
              </a:extLst>
            </p:cNvPr>
            <p:cNvSpPr/>
            <p:nvPr/>
          </p:nvSpPr>
          <p:spPr>
            <a:xfrm>
              <a:off x="2489813" y="3969751"/>
              <a:ext cx="53088" cy="38766"/>
            </a:xfrm>
            <a:custGeom>
              <a:avLst/>
              <a:gdLst/>
              <a:ahLst/>
              <a:cxnLst/>
              <a:rect l="l" t="t" r="r" b="b"/>
              <a:pathLst>
                <a:path w="1668" h="1218" extrusionOk="0">
                  <a:moveTo>
                    <a:pt x="1465" y="1"/>
                  </a:moveTo>
                  <a:cubicBezTo>
                    <a:pt x="1417" y="1"/>
                    <a:pt x="1369" y="21"/>
                    <a:pt x="1334" y="63"/>
                  </a:cubicBezTo>
                  <a:lnTo>
                    <a:pt x="631" y="754"/>
                  </a:lnTo>
                  <a:lnTo>
                    <a:pt x="346" y="480"/>
                  </a:lnTo>
                  <a:cubicBezTo>
                    <a:pt x="310" y="438"/>
                    <a:pt x="262" y="417"/>
                    <a:pt x="215" y="417"/>
                  </a:cubicBezTo>
                  <a:cubicBezTo>
                    <a:pt x="167" y="417"/>
                    <a:pt x="119" y="438"/>
                    <a:pt x="84" y="480"/>
                  </a:cubicBezTo>
                  <a:cubicBezTo>
                    <a:pt x="0" y="551"/>
                    <a:pt x="0" y="670"/>
                    <a:pt x="84" y="742"/>
                  </a:cubicBezTo>
                  <a:lnTo>
                    <a:pt x="500" y="1158"/>
                  </a:lnTo>
                  <a:cubicBezTo>
                    <a:pt x="524" y="1194"/>
                    <a:pt x="584" y="1218"/>
                    <a:pt x="631" y="1218"/>
                  </a:cubicBezTo>
                  <a:cubicBezTo>
                    <a:pt x="667" y="1218"/>
                    <a:pt x="738" y="1206"/>
                    <a:pt x="762" y="1158"/>
                  </a:cubicBezTo>
                  <a:lnTo>
                    <a:pt x="1596" y="325"/>
                  </a:lnTo>
                  <a:cubicBezTo>
                    <a:pt x="1667" y="254"/>
                    <a:pt x="1667" y="134"/>
                    <a:pt x="1596" y="63"/>
                  </a:cubicBezTo>
                  <a:cubicBezTo>
                    <a:pt x="1560" y="21"/>
                    <a:pt x="1512" y="1"/>
                    <a:pt x="14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356;p63">
              <a:extLst>
                <a:ext uri="{FF2B5EF4-FFF2-40B4-BE49-F238E27FC236}">
                  <a16:creationId xmlns:a16="http://schemas.microsoft.com/office/drawing/2014/main" id="{195FD9D9-9B86-E7C4-92B0-5C8F276D6FC1}"/>
                </a:ext>
              </a:extLst>
            </p:cNvPr>
            <p:cNvSpPr/>
            <p:nvPr/>
          </p:nvSpPr>
          <p:spPr>
            <a:xfrm>
              <a:off x="2396972" y="4022807"/>
              <a:ext cx="53088" cy="38766"/>
            </a:xfrm>
            <a:custGeom>
              <a:avLst/>
              <a:gdLst/>
              <a:ahLst/>
              <a:cxnLst/>
              <a:rect l="l" t="t" r="r" b="b"/>
              <a:pathLst>
                <a:path w="1668" h="1218" extrusionOk="0">
                  <a:moveTo>
                    <a:pt x="1465" y="0"/>
                  </a:moveTo>
                  <a:cubicBezTo>
                    <a:pt x="1417" y="0"/>
                    <a:pt x="1369" y="21"/>
                    <a:pt x="1334" y="63"/>
                  </a:cubicBezTo>
                  <a:lnTo>
                    <a:pt x="631" y="753"/>
                  </a:lnTo>
                  <a:lnTo>
                    <a:pt x="345" y="480"/>
                  </a:lnTo>
                  <a:cubicBezTo>
                    <a:pt x="310" y="438"/>
                    <a:pt x="262" y="417"/>
                    <a:pt x="215" y="417"/>
                  </a:cubicBezTo>
                  <a:cubicBezTo>
                    <a:pt x="167" y="417"/>
                    <a:pt x="119" y="438"/>
                    <a:pt x="84" y="480"/>
                  </a:cubicBezTo>
                  <a:cubicBezTo>
                    <a:pt x="0" y="551"/>
                    <a:pt x="0" y="670"/>
                    <a:pt x="84" y="742"/>
                  </a:cubicBezTo>
                  <a:lnTo>
                    <a:pt x="500" y="1158"/>
                  </a:lnTo>
                  <a:cubicBezTo>
                    <a:pt x="536" y="1206"/>
                    <a:pt x="584" y="1218"/>
                    <a:pt x="631" y="1218"/>
                  </a:cubicBezTo>
                  <a:cubicBezTo>
                    <a:pt x="667" y="1218"/>
                    <a:pt x="738" y="1206"/>
                    <a:pt x="762" y="1158"/>
                  </a:cubicBezTo>
                  <a:lnTo>
                    <a:pt x="1596" y="325"/>
                  </a:lnTo>
                  <a:cubicBezTo>
                    <a:pt x="1667" y="253"/>
                    <a:pt x="1667" y="134"/>
                    <a:pt x="1596" y="63"/>
                  </a:cubicBezTo>
                  <a:cubicBezTo>
                    <a:pt x="1560" y="21"/>
                    <a:pt x="1512" y="0"/>
                    <a:pt x="146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57;p63">
              <a:extLst>
                <a:ext uri="{FF2B5EF4-FFF2-40B4-BE49-F238E27FC236}">
                  <a16:creationId xmlns:a16="http://schemas.microsoft.com/office/drawing/2014/main" id="{F2F499D7-A0EB-638E-9AF6-F92511798235}"/>
                </a:ext>
              </a:extLst>
            </p:cNvPr>
            <p:cNvSpPr/>
            <p:nvPr/>
          </p:nvSpPr>
          <p:spPr>
            <a:xfrm>
              <a:off x="2212404" y="4075386"/>
              <a:ext cx="53088" cy="38861"/>
            </a:xfrm>
            <a:custGeom>
              <a:avLst/>
              <a:gdLst/>
              <a:ahLst/>
              <a:cxnLst/>
              <a:rect l="l" t="t" r="r" b="b"/>
              <a:pathLst>
                <a:path w="1668" h="1221" extrusionOk="0">
                  <a:moveTo>
                    <a:pt x="1455" y="0"/>
                  </a:moveTo>
                  <a:cubicBezTo>
                    <a:pt x="1406" y="0"/>
                    <a:pt x="1358" y="18"/>
                    <a:pt x="1322" y="54"/>
                  </a:cubicBezTo>
                  <a:lnTo>
                    <a:pt x="620" y="756"/>
                  </a:lnTo>
                  <a:lnTo>
                    <a:pt x="346" y="471"/>
                  </a:lnTo>
                  <a:cubicBezTo>
                    <a:pt x="304" y="435"/>
                    <a:pt x="254" y="417"/>
                    <a:pt x="205" y="417"/>
                  </a:cubicBezTo>
                  <a:cubicBezTo>
                    <a:pt x="156" y="417"/>
                    <a:pt x="108" y="435"/>
                    <a:pt x="72" y="471"/>
                  </a:cubicBezTo>
                  <a:cubicBezTo>
                    <a:pt x="1" y="554"/>
                    <a:pt x="1" y="673"/>
                    <a:pt x="72" y="745"/>
                  </a:cubicBezTo>
                  <a:lnTo>
                    <a:pt x="489" y="1161"/>
                  </a:lnTo>
                  <a:cubicBezTo>
                    <a:pt x="537" y="1197"/>
                    <a:pt x="584" y="1221"/>
                    <a:pt x="620" y="1221"/>
                  </a:cubicBezTo>
                  <a:cubicBezTo>
                    <a:pt x="668" y="1221"/>
                    <a:pt x="727" y="1197"/>
                    <a:pt x="763" y="1161"/>
                  </a:cubicBezTo>
                  <a:lnTo>
                    <a:pt x="1596" y="328"/>
                  </a:lnTo>
                  <a:cubicBezTo>
                    <a:pt x="1668" y="268"/>
                    <a:pt x="1668" y="137"/>
                    <a:pt x="1596" y="54"/>
                  </a:cubicBezTo>
                  <a:cubicBezTo>
                    <a:pt x="1555" y="18"/>
                    <a:pt x="1504" y="0"/>
                    <a:pt x="14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358;p63">
              <a:extLst>
                <a:ext uri="{FF2B5EF4-FFF2-40B4-BE49-F238E27FC236}">
                  <a16:creationId xmlns:a16="http://schemas.microsoft.com/office/drawing/2014/main" id="{0B50EAF5-B570-DA7E-444B-1E79DECE9DE2}"/>
                </a:ext>
              </a:extLst>
            </p:cNvPr>
            <p:cNvSpPr/>
            <p:nvPr/>
          </p:nvSpPr>
          <p:spPr>
            <a:xfrm>
              <a:off x="2396972" y="3916694"/>
              <a:ext cx="53088" cy="38798"/>
            </a:xfrm>
            <a:custGeom>
              <a:avLst/>
              <a:gdLst/>
              <a:ahLst/>
              <a:cxnLst/>
              <a:rect l="l" t="t" r="r" b="b"/>
              <a:pathLst>
                <a:path w="1668" h="1219" extrusionOk="0">
                  <a:moveTo>
                    <a:pt x="1465" y="1"/>
                  </a:moveTo>
                  <a:cubicBezTo>
                    <a:pt x="1417" y="1"/>
                    <a:pt x="1369" y="21"/>
                    <a:pt x="1334" y="63"/>
                  </a:cubicBezTo>
                  <a:lnTo>
                    <a:pt x="631" y="754"/>
                  </a:lnTo>
                  <a:lnTo>
                    <a:pt x="345" y="480"/>
                  </a:lnTo>
                  <a:cubicBezTo>
                    <a:pt x="310" y="438"/>
                    <a:pt x="262" y="417"/>
                    <a:pt x="215" y="417"/>
                  </a:cubicBezTo>
                  <a:cubicBezTo>
                    <a:pt x="167" y="417"/>
                    <a:pt x="119" y="438"/>
                    <a:pt x="84" y="480"/>
                  </a:cubicBezTo>
                  <a:cubicBezTo>
                    <a:pt x="0" y="551"/>
                    <a:pt x="0" y="670"/>
                    <a:pt x="84" y="742"/>
                  </a:cubicBezTo>
                  <a:lnTo>
                    <a:pt x="500" y="1159"/>
                  </a:lnTo>
                  <a:cubicBezTo>
                    <a:pt x="536" y="1206"/>
                    <a:pt x="584" y="1218"/>
                    <a:pt x="631" y="1218"/>
                  </a:cubicBezTo>
                  <a:cubicBezTo>
                    <a:pt x="667" y="1218"/>
                    <a:pt x="738" y="1206"/>
                    <a:pt x="762" y="1159"/>
                  </a:cubicBezTo>
                  <a:lnTo>
                    <a:pt x="1596" y="325"/>
                  </a:lnTo>
                  <a:cubicBezTo>
                    <a:pt x="1667" y="266"/>
                    <a:pt x="1667" y="135"/>
                    <a:pt x="1596" y="63"/>
                  </a:cubicBezTo>
                  <a:cubicBezTo>
                    <a:pt x="1560" y="21"/>
                    <a:pt x="1512" y="1"/>
                    <a:pt x="14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8926;p61">
            <a:extLst>
              <a:ext uri="{FF2B5EF4-FFF2-40B4-BE49-F238E27FC236}">
                <a16:creationId xmlns:a16="http://schemas.microsoft.com/office/drawing/2014/main" id="{C1C85EEF-04B5-19B3-6AFB-C50367CC109A}"/>
              </a:ext>
            </a:extLst>
          </p:cNvPr>
          <p:cNvGrpSpPr/>
          <p:nvPr/>
        </p:nvGrpSpPr>
        <p:grpSpPr>
          <a:xfrm>
            <a:off x="929332" y="1717661"/>
            <a:ext cx="370930" cy="370549"/>
            <a:chOff x="2497275" y="2744159"/>
            <a:chExt cx="370930" cy="370549"/>
          </a:xfrm>
        </p:grpSpPr>
        <p:sp>
          <p:nvSpPr>
            <p:cNvPr id="50" name="Google Shape;8927;p61">
              <a:extLst>
                <a:ext uri="{FF2B5EF4-FFF2-40B4-BE49-F238E27FC236}">
                  <a16:creationId xmlns:a16="http://schemas.microsoft.com/office/drawing/2014/main" id="{A794F446-6AE8-FC9A-74AE-70BDB8094749}"/>
                </a:ext>
              </a:extLst>
            </p:cNvPr>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928;p61">
              <a:extLst>
                <a:ext uri="{FF2B5EF4-FFF2-40B4-BE49-F238E27FC236}">
                  <a16:creationId xmlns:a16="http://schemas.microsoft.com/office/drawing/2014/main" id="{02F6DAC6-994C-8B9D-D56F-71F27A2B939F}"/>
                </a:ext>
              </a:extLst>
            </p:cNvPr>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929;p61">
              <a:extLst>
                <a:ext uri="{FF2B5EF4-FFF2-40B4-BE49-F238E27FC236}">
                  <a16:creationId xmlns:a16="http://schemas.microsoft.com/office/drawing/2014/main" id="{ED520BD9-A010-0F0B-A4CF-3BB4D2EBE248}"/>
                </a:ext>
              </a:extLst>
            </p:cNvPr>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930;p61">
              <a:extLst>
                <a:ext uri="{FF2B5EF4-FFF2-40B4-BE49-F238E27FC236}">
                  <a16:creationId xmlns:a16="http://schemas.microsoft.com/office/drawing/2014/main" id="{FA607C78-0C5E-5FEB-D9F6-C3E825AB4B16}"/>
                </a:ext>
              </a:extLst>
            </p:cNvPr>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931;p61">
              <a:extLst>
                <a:ext uri="{FF2B5EF4-FFF2-40B4-BE49-F238E27FC236}">
                  <a16:creationId xmlns:a16="http://schemas.microsoft.com/office/drawing/2014/main" id="{71AF0CC2-C610-0320-C458-E56EFAEB0BC4}"/>
                </a:ext>
              </a:extLst>
            </p:cNvPr>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932;p61">
              <a:extLst>
                <a:ext uri="{FF2B5EF4-FFF2-40B4-BE49-F238E27FC236}">
                  <a16:creationId xmlns:a16="http://schemas.microsoft.com/office/drawing/2014/main" id="{E084025C-FAB4-BCBE-59C0-AE78DD69F894}"/>
                </a:ext>
              </a:extLst>
            </p:cNvPr>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عنوان 1">
            <a:extLst>
              <a:ext uri="{FF2B5EF4-FFF2-40B4-BE49-F238E27FC236}">
                <a16:creationId xmlns:a16="http://schemas.microsoft.com/office/drawing/2014/main" id="{076F89C7-0596-1AD3-DAAD-7C2E6544A702}"/>
              </a:ext>
            </a:extLst>
          </p:cNvPr>
          <p:cNvSpPr>
            <a:spLocks noGrp="1"/>
          </p:cNvSpPr>
          <p:nvPr>
            <p:ph type="title"/>
          </p:nvPr>
        </p:nvSpPr>
        <p:spPr>
          <a:solidFill>
            <a:schemeClr val="accent2">
              <a:lumMod val="20000"/>
              <a:lumOff val="80000"/>
            </a:schemeClr>
          </a:solidFill>
        </p:spPr>
        <p:txBody>
          <a:bodyPr>
            <a:noAutofit/>
          </a:bodyPr>
          <a:lstStyle/>
          <a:p>
            <a:pPr algn="ctr"/>
            <a:r>
              <a:rPr lang="ar-SA" sz="3200" dirty="0">
                <a:cs typeface="DecoType Naskh" panose="02010400000000000000" pitchFamily="2" charset="-78"/>
              </a:rPr>
              <a:t>قومي انت ومجموعتك باختيار أحد المراحل وقرائتها وتحليلها وتلخيصها</a:t>
            </a:r>
            <a:endParaRPr lang="ar-SA" sz="2000" dirty="0">
              <a:cs typeface="DecoType Naskh" panose="02010400000000000000" pitchFamily="2" charset="-78"/>
            </a:endParaRPr>
          </a:p>
        </p:txBody>
      </p:sp>
      <p:grpSp>
        <p:nvGrpSpPr>
          <p:cNvPr id="433" name="Google Shape;9396;p62">
            <a:extLst>
              <a:ext uri="{FF2B5EF4-FFF2-40B4-BE49-F238E27FC236}">
                <a16:creationId xmlns:a16="http://schemas.microsoft.com/office/drawing/2014/main" id="{CD706D68-D26D-E91A-CDDF-292456F922BD}"/>
              </a:ext>
            </a:extLst>
          </p:cNvPr>
          <p:cNvGrpSpPr/>
          <p:nvPr/>
        </p:nvGrpSpPr>
        <p:grpSpPr>
          <a:xfrm>
            <a:off x="314815" y="144349"/>
            <a:ext cx="379489" cy="366046"/>
            <a:chOff x="1284212" y="1963766"/>
            <a:chExt cx="379489" cy="366046"/>
          </a:xfrm>
        </p:grpSpPr>
        <p:sp>
          <p:nvSpPr>
            <p:cNvPr id="434" name="Google Shape;9397;p62">
              <a:extLst>
                <a:ext uri="{FF2B5EF4-FFF2-40B4-BE49-F238E27FC236}">
                  <a16:creationId xmlns:a16="http://schemas.microsoft.com/office/drawing/2014/main" id="{D5637CC8-4020-6FE0-18C2-9E05AE8CED7C}"/>
                </a:ext>
              </a:extLst>
            </p:cNvPr>
            <p:cNvSpPr/>
            <p:nvPr/>
          </p:nvSpPr>
          <p:spPr>
            <a:xfrm>
              <a:off x="1436861" y="2112975"/>
              <a:ext cx="69444" cy="68902"/>
            </a:xfrm>
            <a:custGeom>
              <a:avLst/>
              <a:gdLst/>
              <a:ahLst/>
              <a:cxnLst/>
              <a:rect l="l" t="t" r="r" b="b"/>
              <a:pathLst>
                <a:path w="2180" h="2163" extrusionOk="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9398;p62">
              <a:extLst>
                <a:ext uri="{FF2B5EF4-FFF2-40B4-BE49-F238E27FC236}">
                  <a16:creationId xmlns:a16="http://schemas.microsoft.com/office/drawing/2014/main" id="{65487454-8A8E-C02C-C23D-125E514B7756}"/>
                </a:ext>
              </a:extLst>
            </p:cNvPr>
            <p:cNvSpPr/>
            <p:nvPr/>
          </p:nvSpPr>
          <p:spPr>
            <a:xfrm>
              <a:off x="1284212" y="1963766"/>
              <a:ext cx="379489" cy="366046"/>
            </a:xfrm>
            <a:custGeom>
              <a:avLst/>
              <a:gdLst/>
              <a:ahLst/>
              <a:cxnLst/>
              <a:rect l="l" t="t" r="r" b="b"/>
              <a:pathLst>
                <a:path w="11913" h="11491" extrusionOk="0">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388;p33">
            <a:extLst>
              <a:ext uri="{FF2B5EF4-FFF2-40B4-BE49-F238E27FC236}">
                <a16:creationId xmlns:a16="http://schemas.microsoft.com/office/drawing/2014/main" id="{13EEA4B5-2048-C5A3-7445-0D307E4E3BF9}"/>
              </a:ext>
            </a:extLst>
          </p:cNvPr>
          <p:cNvSpPr/>
          <p:nvPr/>
        </p:nvSpPr>
        <p:spPr>
          <a:xfrm>
            <a:off x="4957281" y="1473166"/>
            <a:ext cx="807300" cy="8073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 name="Google Shape;9152;p61">
            <a:extLst>
              <a:ext uri="{FF2B5EF4-FFF2-40B4-BE49-F238E27FC236}">
                <a16:creationId xmlns:a16="http://schemas.microsoft.com/office/drawing/2014/main" id="{C111F196-BD7B-4362-0B0E-750B323F31A1}"/>
              </a:ext>
            </a:extLst>
          </p:cNvPr>
          <p:cNvGrpSpPr/>
          <p:nvPr/>
        </p:nvGrpSpPr>
        <p:grpSpPr>
          <a:xfrm>
            <a:off x="5175753" y="1723460"/>
            <a:ext cx="374709" cy="374010"/>
            <a:chOff x="1421638" y="4125629"/>
            <a:chExt cx="374709" cy="374010"/>
          </a:xfrm>
        </p:grpSpPr>
        <p:sp>
          <p:nvSpPr>
            <p:cNvPr id="438" name="Google Shape;9153;p61">
              <a:extLst>
                <a:ext uri="{FF2B5EF4-FFF2-40B4-BE49-F238E27FC236}">
                  <a16:creationId xmlns:a16="http://schemas.microsoft.com/office/drawing/2014/main" id="{E5EAE780-5837-1468-B11A-FEC2076AA811}"/>
                </a:ext>
              </a:extLst>
            </p:cNvPr>
            <p:cNvSpPr/>
            <p:nvPr/>
          </p:nvSpPr>
          <p:spPr>
            <a:xfrm>
              <a:off x="1421638" y="4265954"/>
              <a:ext cx="374709" cy="233685"/>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9154;p61">
              <a:extLst>
                <a:ext uri="{FF2B5EF4-FFF2-40B4-BE49-F238E27FC236}">
                  <a16:creationId xmlns:a16="http://schemas.microsoft.com/office/drawing/2014/main" id="{DDA3B21A-6BF3-588D-1788-BCA20893D005}"/>
                </a:ext>
              </a:extLst>
            </p:cNvPr>
            <p:cNvSpPr/>
            <p:nvPr/>
          </p:nvSpPr>
          <p:spPr>
            <a:xfrm>
              <a:off x="1428052" y="4125629"/>
              <a:ext cx="356958" cy="215585"/>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7;p36">
            <a:extLst>
              <a:ext uri="{FF2B5EF4-FFF2-40B4-BE49-F238E27FC236}">
                <a16:creationId xmlns:a16="http://schemas.microsoft.com/office/drawing/2014/main" id="{315A2ACF-6755-B679-94DC-B3758C723290}"/>
              </a:ext>
            </a:extLst>
          </p:cNvPr>
          <p:cNvSpPr/>
          <p:nvPr/>
        </p:nvSpPr>
        <p:spPr>
          <a:xfrm>
            <a:off x="2260305" y="1482597"/>
            <a:ext cx="807300" cy="8073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8933;p61">
            <a:extLst>
              <a:ext uri="{FF2B5EF4-FFF2-40B4-BE49-F238E27FC236}">
                <a16:creationId xmlns:a16="http://schemas.microsoft.com/office/drawing/2014/main" id="{5A2DF53F-0EEE-B4D2-7D16-53D799C256DB}"/>
              </a:ext>
            </a:extLst>
          </p:cNvPr>
          <p:cNvGrpSpPr/>
          <p:nvPr/>
        </p:nvGrpSpPr>
        <p:grpSpPr>
          <a:xfrm>
            <a:off x="2474052" y="1749877"/>
            <a:ext cx="371883" cy="365691"/>
            <a:chOff x="860940" y="2746477"/>
            <a:chExt cx="371883" cy="365691"/>
          </a:xfrm>
        </p:grpSpPr>
        <p:sp>
          <p:nvSpPr>
            <p:cNvPr id="443" name="Google Shape;8934;p61">
              <a:extLst>
                <a:ext uri="{FF2B5EF4-FFF2-40B4-BE49-F238E27FC236}">
                  <a16:creationId xmlns:a16="http://schemas.microsoft.com/office/drawing/2014/main" id="{7D595079-3736-3A6A-5E19-2E44A09B8B29}"/>
                </a:ext>
              </a:extLst>
            </p:cNvPr>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8935;p61">
              <a:extLst>
                <a:ext uri="{FF2B5EF4-FFF2-40B4-BE49-F238E27FC236}">
                  <a16:creationId xmlns:a16="http://schemas.microsoft.com/office/drawing/2014/main" id="{384B1A1F-20B4-3738-FC92-8934CE80C329}"/>
                </a:ext>
              </a:extLst>
            </p:cNvPr>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8936;p61">
              <a:extLst>
                <a:ext uri="{FF2B5EF4-FFF2-40B4-BE49-F238E27FC236}">
                  <a16:creationId xmlns:a16="http://schemas.microsoft.com/office/drawing/2014/main" id="{273B4C2C-1E08-81B0-9C89-8461837935F5}"/>
                </a:ext>
              </a:extLst>
            </p:cNvPr>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8937;p61">
              <a:extLst>
                <a:ext uri="{FF2B5EF4-FFF2-40B4-BE49-F238E27FC236}">
                  <a16:creationId xmlns:a16="http://schemas.microsoft.com/office/drawing/2014/main" id="{08FBF8A4-71CE-6097-9953-E411728C64DA}"/>
                </a:ext>
              </a:extLst>
            </p:cNvPr>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8938;p61">
              <a:extLst>
                <a:ext uri="{FF2B5EF4-FFF2-40B4-BE49-F238E27FC236}">
                  <a16:creationId xmlns:a16="http://schemas.microsoft.com/office/drawing/2014/main" id="{9E4F6E60-7C06-43BB-3791-D92857C7C4D3}"/>
                </a:ext>
              </a:extLst>
            </p:cNvPr>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مربع نص 17">
            <a:extLst>
              <a:ext uri="{FF2B5EF4-FFF2-40B4-BE49-F238E27FC236}">
                <a16:creationId xmlns:a16="http://schemas.microsoft.com/office/drawing/2014/main" id="{3EBF2C92-1871-BA61-BA36-647B4953D0E6}"/>
              </a:ext>
            </a:extLst>
          </p:cNvPr>
          <p:cNvSpPr txBox="1"/>
          <p:nvPr/>
        </p:nvSpPr>
        <p:spPr>
          <a:xfrm>
            <a:off x="7783149" y="2397253"/>
            <a:ext cx="1839817" cy="338554"/>
          </a:xfrm>
          <a:prstGeom prst="rect">
            <a:avLst/>
          </a:prstGeom>
          <a:noFill/>
        </p:spPr>
        <p:txBody>
          <a:bodyPr wrap="square" rtlCol="1">
            <a:spAutoFit/>
          </a:bodyPr>
          <a:lstStyle/>
          <a:p>
            <a:r>
              <a:rPr lang="en-US" sz="1600" dirty="0"/>
              <a:t>(</a:t>
            </a:r>
            <a:r>
              <a:rPr lang="en-US" sz="1600" dirty="0" err="1"/>
              <a:t>Anlaysis</a:t>
            </a:r>
            <a:r>
              <a:rPr lang="en-US" sz="1600" dirty="0"/>
              <a:t>) </a:t>
            </a:r>
            <a:endParaRPr lang="ar-SA" sz="1600" dirty="0"/>
          </a:p>
        </p:txBody>
      </p:sp>
      <p:sp>
        <p:nvSpPr>
          <p:cNvPr id="449" name="مربع نص 4">
            <a:extLst>
              <a:ext uri="{FF2B5EF4-FFF2-40B4-BE49-F238E27FC236}">
                <a16:creationId xmlns:a16="http://schemas.microsoft.com/office/drawing/2014/main" id="{6DFA5CC6-7526-874E-952A-9A8F5DB47D21}"/>
              </a:ext>
            </a:extLst>
          </p:cNvPr>
          <p:cNvSpPr txBox="1"/>
          <p:nvPr/>
        </p:nvSpPr>
        <p:spPr>
          <a:xfrm>
            <a:off x="6478364" y="2413074"/>
            <a:ext cx="1839817" cy="338554"/>
          </a:xfrm>
          <a:prstGeom prst="rect">
            <a:avLst/>
          </a:prstGeom>
          <a:noFill/>
        </p:spPr>
        <p:txBody>
          <a:bodyPr wrap="square" rtlCol="1">
            <a:spAutoFit/>
          </a:bodyPr>
          <a:lstStyle/>
          <a:p>
            <a:r>
              <a:rPr lang="en-US" sz="1600" dirty="0"/>
              <a:t>(Design) </a:t>
            </a:r>
            <a:endParaRPr lang="ar-SA" sz="1600" dirty="0"/>
          </a:p>
        </p:txBody>
      </p:sp>
      <p:sp>
        <p:nvSpPr>
          <p:cNvPr id="450" name="مربع نص 5">
            <a:extLst>
              <a:ext uri="{FF2B5EF4-FFF2-40B4-BE49-F238E27FC236}">
                <a16:creationId xmlns:a16="http://schemas.microsoft.com/office/drawing/2014/main" id="{60B396C5-4458-2365-348C-DD38A13A4124}"/>
              </a:ext>
            </a:extLst>
          </p:cNvPr>
          <p:cNvSpPr txBox="1"/>
          <p:nvPr/>
        </p:nvSpPr>
        <p:spPr>
          <a:xfrm>
            <a:off x="3519595" y="2384038"/>
            <a:ext cx="4505901" cy="338554"/>
          </a:xfrm>
          <a:prstGeom prst="rect">
            <a:avLst/>
          </a:prstGeom>
          <a:noFill/>
        </p:spPr>
        <p:txBody>
          <a:bodyPr wrap="square" rtlCol="1">
            <a:spAutoFit/>
          </a:bodyPr>
          <a:lstStyle/>
          <a:p>
            <a:r>
              <a:rPr lang="en-US" sz="1600" dirty="0"/>
              <a:t>(Development and Testing  ) </a:t>
            </a:r>
            <a:endParaRPr lang="ar-SA" sz="1600" dirty="0"/>
          </a:p>
        </p:txBody>
      </p:sp>
      <p:sp>
        <p:nvSpPr>
          <p:cNvPr id="451" name="مربع نص 5">
            <a:extLst>
              <a:ext uri="{FF2B5EF4-FFF2-40B4-BE49-F238E27FC236}">
                <a16:creationId xmlns:a16="http://schemas.microsoft.com/office/drawing/2014/main" id="{17631611-102E-28A1-0D72-E9B6E9DB233D}"/>
              </a:ext>
            </a:extLst>
          </p:cNvPr>
          <p:cNvSpPr txBox="1"/>
          <p:nvPr/>
        </p:nvSpPr>
        <p:spPr>
          <a:xfrm>
            <a:off x="1717724" y="2397253"/>
            <a:ext cx="2875404" cy="338554"/>
          </a:xfrm>
          <a:prstGeom prst="rect">
            <a:avLst/>
          </a:prstGeom>
          <a:noFill/>
        </p:spPr>
        <p:txBody>
          <a:bodyPr wrap="square" rtlCol="1">
            <a:spAutoFit/>
          </a:bodyPr>
          <a:lstStyle/>
          <a:p>
            <a:r>
              <a:rPr lang="en-US" sz="1600" dirty="0"/>
              <a:t>(Implementation ) </a:t>
            </a:r>
            <a:endParaRPr lang="ar-SA" sz="1600" dirty="0"/>
          </a:p>
        </p:txBody>
      </p:sp>
      <p:sp>
        <p:nvSpPr>
          <p:cNvPr id="452" name="مربع نص 5">
            <a:extLst>
              <a:ext uri="{FF2B5EF4-FFF2-40B4-BE49-F238E27FC236}">
                <a16:creationId xmlns:a16="http://schemas.microsoft.com/office/drawing/2014/main" id="{4C9E14A8-2CE2-1E8D-2FE6-D92EE408A3C8}"/>
              </a:ext>
            </a:extLst>
          </p:cNvPr>
          <p:cNvSpPr txBox="1"/>
          <p:nvPr/>
        </p:nvSpPr>
        <p:spPr>
          <a:xfrm>
            <a:off x="61784" y="2382848"/>
            <a:ext cx="2489813" cy="338554"/>
          </a:xfrm>
          <a:prstGeom prst="rect">
            <a:avLst/>
          </a:prstGeom>
          <a:noFill/>
        </p:spPr>
        <p:txBody>
          <a:bodyPr wrap="square" rtlCol="1">
            <a:spAutoFit/>
          </a:bodyPr>
          <a:lstStyle/>
          <a:p>
            <a:r>
              <a:rPr lang="en-US" sz="1600" dirty="0"/>
              <a:t>(Maintenance ) </a:t>
            </a:r>
            <a:endParaRPr lang="ar-SA" sz="1600" dirty="0"/>
          </a:p>
        </p:txBody>
      </p:sp>
      <p:grpSp>
        <p:nvGrpSpPr>
          <p:cNvPr id="455" name="Google Shape;1274;p43">
            <a:extLst>
              <a:ext uri="{FF2B5EF4-FFF2-40B4-BE49-F238E27FC236}">
                <a16:creationId xmlns:a16="http://schemas.microsoft.com/office/drawing/2014/main" id="{D957BA29-0D07-E046-3D7A-2ED8E8EC0BE2}"/>
              </a:ext>
            </a:extLst>
          </p:cNvPr>
          <p:cNvGrpSpPr/>
          <p:nvPr/>
        </p:nvGrpSpPr>
        <p:grpSpPr>
          <a:xfrm>
            <a:off x="3396756" y="3001641"/>
            <a:ext cx="3831280" cy="1408795"/>
            <a:chOff x="349200" y="152800"/>
            <a:chExt cx="6707643" cy="3295800"/>
          </a:xfrm>
          <a:solidFill>
            <a:schemeClr val="accent3">
              <a:lumMod val="20000"/>
              <a:lumOff val="80000"/>
            </a:schemeClr>
          </a:solidFill>
        </p:grpSpPr>
        <p:sp>
          <p:nvSpPr>
            <p:cNvPr id="456" name="Google Shape;1275;p43">
              <a:extLst>
                <a:ext uri="{FF2B5EF4-FFF2-40B4-BE49-F238E27FC236}">
                  <a16:creationId xmlns:a16="http://schemas.microsoft.com/office/drawing/2014/main" id="{62A7F487-73A0-C374-C32F-95B8E7D44277}"/>
                </a:ext>
              </a:extLst>
            </p:cNvPr>
            <p:cNvSpPr/>
            <p:nvPr/>
          </p:nvSpPr>
          <p:spPr>
            <a:xfrm flipH="1">
              <a:off x="349200" y="152800"/>
              <a:ext cx="6482400" cy="3295800"/>
            </a:xfrm>
            <a:prstGeom prst="wedgeEllipseCallout">
              <a:avLst>
                <a:gd name="adj1" fmla="val -60299"/>
                <a:gd name="adj2" fmla="val 12698"/>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276;p43">
              <a:extLst>
                <a:ext uri="{FF2B5EF4-FFF2-40B4-BE49-F238E27FC236}">
                  <a16:creationId xmlns:a16="http://schemas.microsoft.com/office/drawing/2014/main" id="{3D078A28-2B6C-83E2-9A42-63B7DC5C526E}"/>
                </a:ext>
              </a:extLst>
            </p:cNvPr>
            <p:cNvSpPr/>
            <p:nvPr/>
          </p:nvSpPr>
          <p:spPr>
            <a:xfrm rot="-428780">
              <a:off x="453436" y="1782586"/>
              <a:ext cx="541983" cy="978944"/>
            </a:xfrm>
            <a:custGeom>
              <a:avLst/>
              <a:gdLst/>
              <a:ahLst/>
              <a:cxnLst/>
              <a:rect l="l" t="t" r="r" b="b"/>
              <a:pathLst>
                <a:path w="21680" h="39159" extrusionOk="0">
                  <a:moveTo>
                    <a:pt x="2100" y="0"/>
                  </a:moveTo>
                  <a:cubicBezTo>
                    <a:pt x="-5989" y="12147"/>
                    <a:pt x="11361" y="28840"/>
                    <a:pt x="21680" y="39159"/>
                  </a:cubicBezTo>
                </a:path>
              </a:pathLst>
            </a:custGeom>
            <a:grpFill/>
            <a:ln w="28575" cap="rnd" cmpd="sng">
              <a:solidFill>
                <a:schemeClr val="accent6"/>
              </a:solidFill>
              <a:prstDash val="solid"/>
              <a:round/>
              <a:headEnd type="none" w="med" len="med"/>
              <a:tailEnd type="none" w="med" len="med"/>
            </a:ln>
          </p:spPr>
          <p:txBody>
            <a:bodyPr/>
            <a:lstStyle/>
            <a:p>
              <a:endParaRPr lang="ar-SA"/>
            </a:p>
          </p:txBody>
        </p:sp>
        <p:sp>
          <p:nvSpPr>
            <p:cNvPr id="458" name="Google Shape;1277;p43">
              <a:extLst>
                <a:ext uri="{FF2B5EF4-FFF2-40B4-BE49-F238E27FC236}">
                  <a16:creationId xmlns:a16="http://schemas.microsoft.com/office/drawing/2014/main" id="{9B0A9BC6-1A23-3012-5BDF-EACB8822758B}"/>
                </a:ext>
              </a:extLst>
            </p:cNvPr>
            <p:cNvSpPr/>
            <p:nvPr/>
          </p:nvSpPr>
          <p:spPr>
            <a:xfrm rot="-585784">
              <a:off x="6726474" y="1636248"/>
              <a:ext cx="259473" cy="457098"/>
            </a:xfrm>
            <a:custGeom>
              <a:avLst/>
              <a:gdLst/>
              <a:ahLst/>
              <a:cxnLst/>
              <a:rect l="l" t="t" r="r" b="b"/>
              <a:pathLst>
                <a:path w="10520" h="17826" extrusionOk="0">
                  <a:moveTo>
                    <a:pt x="4091" y="0"/>
                  </a:moveTo>
                  <a:lnTo>
                    <a:pt x="0" y="6721"/>
                  </a:lnTo>
                  <a:lnTo>
                    <a:pt x="10520" y="17826"/>
                  </a:lnTo>
                </a:path>
              </a:pathLst>
            </a:custGeom>
            <a:grpFill/>
            <a:ln w="28575" cap="flat" cmpd="sng">
              <a:solidFill>
                <a:schemeClr val="accent6"/>
              </a:solidFill>
              <a:prstDash val="solid"/>
              <a:round/>
              <a:headEnd type="none" w="med" len="med"/>
              <a:tailEnd type="none" w="med" len="med"/>
            </a:ln>
          </p:spPr>
          <p:txBody>
            <a:bodyPr/>
            <a:lstStyle/>
            <a:p>
              <a:endParaRPr lang="ar-SA"/>
            </a:p>
          </p:txBody>
        </p:sp>
        <p:sp>
          <p:nvSpPr>
            <p:cNvPr id="459" name="Google Shape;1278;p43">
              <a:extLst>
                <a:ext uri="{FF2B5EF4-FFF2-40B4-BE49-F238E27FC236}">
                  <a16:creationId xmlns:a16="http://schemas.microsoft.com/office/drawing/2014/main" id="{CC83114C-DAD5-C1F1-AC58-BC95B34C3F40}"/>
                </a:ext>
              </a:extLst>
            </p:cNvPr>
            <p:cNvSpPr/>
            <p:nvPr/>
          </p:nvSpPr>
          <p:spPr>
            <a:xfrm rot="-585784">
              <a:off x="6898430" y="2008068"/>
              <a:ext cx="129736" cy="127390"/>
            </a:xfrm>
            <a:custGeom>
              <a:avLst/>
              <a:gdLst/>
              <a:ahLst/>
              <a:cxnLst/>
              <a:rect l="l" t="t" r="r" b="b"/>
              <a:pathLst>
                <a:path w="5260" h="4968" extrusionOk="0">
                  <a:moveTo>
                    <a:pt x="0" y="0"/>
                  </a:moveTo>
                  <a:cubicBezTo>
                    <a:pt x="1705" y="1706"/>
                    <a:pt x="3555" y="3263"/>
                    <a:pt x="5260" y="4968"/>
                  </a:cubicBezTo>
                </a:path>
              </a:pathLst>
            </a:custGeom>
            <a:grpFill/>
            <a:ln w="28575" cap="rnd" cmpd="sng">
              <a:solidFill>
                <a:schemeClr val="accent6"/>
              </a:solidFill>
              <a:prstDash val="solid"/>
              <a:round/>
              <a:headEnd type="none" w="med" len="med"/>
              <a:tailEnd type="none" w="med" len="med"/>
            </a:ln>
          </p:spPr>
          <p:txBody>
            <a:bodyPr/>
            <a:lstStyle/>
            <a:p>
              <a:endParaRPr lang="ar-SA"/>
            </a:p>
          </p:txBody>
        </p:sp>
        <p:sp>
          <p:nvSpPr>
            <p:cNvPr id="460" name="Google Shape;1279;p43">
              <a:extLst>
                <a:ext uri="{FF2B5EF4-FFF2-40B4-BE49-F238E27FC236}">
                  <a16:creationId xmlns:a16="http://schemas.microsoft.com/office/drawing/2014/main" id="{6CECEC9A-0D61-CD85-D94D-30BD8EF9B0EB}"/>
                </a:ext>
              </a:extLst>
            </p:cNvPr>
            <p:cNvSpPr/>
            <p:nvPr/>
          </p:nvSpPr>
          <p:spPr>
            <a:xfrm>
              <a:off x="5529075" y="548850"/>
              <a:ext cx="901200" cy="636925"/>
            </a:xfrm>
            <a:custGeom>
              <a:avLst/>
              <a:gdLst/>
              <a:ahLst/>
              <a:cxnLst/>
              <a:rect l="l" t="t" r="r" b="b"/>
              <a:pathLst>
                <a:path w="36048" h="25477" extrusionOk="0">
                  <a:moveTo>
                    <a:pt x="0" y="0"/>
                  </a:moveTo>
                  <a:cubicBezTo>
                    <a:pt x="7841" y="3136"/>
                    <a:pt x="16280" y="5706"/>
                    <a:pt x="22767" y="11112"/>
                  </a:cubicBezTo>
                  <a:cubicBezTo>
                    <a:pt x="27777" y="15287"/>
                    <a:pt x="31437" y="20866"/>
                    <a:pt x="36048" y="25477"/>
                  </a:cubicBezTo>
                </a:path>
              </a:pathLst>
            </a:custGeom>
            <a:grpFill/>
            <a:ln w="28575" cap="rnd" cmpd="sng">
              <a:solidFill>
                <a:schemeClr val="accent6"/>
              </a:solidFill>
              <a:prstDash val="solid"/>
              <a:round/>
              <a:headEnd type="none" w="med" len="med"/>
              <a:tailEnd type="none" w="med" len="med"/>
            </a:ln>
          </p:spPr>
          <p:txBody>
            <a:bodyPr/>
            <a:lstStyle/>
            <a:p>
              <a:endParaRPr lang="ar-SA"/>
            </a:p>
          </p:txBody>
        </p:sp>
        <p:sp>
          <p:nvSpPr>
            <p:cNvPr id="461" name="Google Shape;1280;p43">
              <a:extLst>
                <a:ext uri="{FF2B5EF4-FFF2-40B4-BE49-F238E27FC236}">
                  <a16:creationId xmlns:a16="http://schemas.microsoft.com/office/drawing/2014/main" id="{B939CAD8-89D3-816B-1E86-DA15A2DAEEF7}"/>
                </a:ext>
              </a:extLst>
            </p:cNvPr>
            <p:cNvSpPr/>
            <p:nvPr/>
          </p:nvSpPr>
          <p:spPr>
            <a:xfrm rot="-1864311">
              <a:off x="5461325" y="562398"/>
              <a:ext cx="128747" cy="135522"/>
            </a:xfrm>
            <a:custGeom>
              <a:avLst/>
              <a:gdLst/>
              <a:ahLst/>
              <a:cxnLst/>
              <a:rect l="l" t="t" r="r" b="b"/>
              <a:pathLst>
                <a:path w="5150" h="5421" extrusionOk="0">
                  <a:moveTo>
                    <a:pt x="0" y="0"/>
                  </a:moveTo>
                  <a:cubicBezTo>
                    <a:pt x="1947" y="1556"/>
                    <a:pt x="3593" y="3475"/>
                    <a:pt x="5150" y="5421"/>
                  </a:cubicBezTo>
                </a:path>
              </a:pathLst>
            </a:custGeom>
            <a:grpFill/>
            <a:ln w="28575" cap="rnd" cmpd="sng">
              <a:solidFill>
                <a:schemeClr val="accent6"/>
              </a:solidFill>
              <a:prstDash val="solid"/>
              <a:round/>
              <a:headEnd type="none" w="med" len="med"/>
              <a:tailEnd type="none" w="med" len="med"/>
            </a:ln>
          </p:spPr>
          <p:txBody>
            <a:bodyPr/>
            <a:lstStyle/>
            <a:p>
              <a:endParaRPr lang="ar-SA"/>
            </a:p>
          </p:txBody>
        </p:sp>
      </p:grpSp>
      <p:sp>
        <p:nvSpPr>
          <p:cNvPr id="462" name="Google Shape;1281;p43">
            <a:extLst>
              <a:ext uri="{FF2B5EF4-FFF2-40B4-BE49-F238E27FC236}">
                <a16:creationId xmlns:a16="http://schemas.microsoft.com/office/drawing/2014/main" id="{3CF786FB-DDDE-BFA8-58FD-B13E2BD0712E}"/>
              </a:ext>
            </a:extLst>
          </p:cNvPr>
          <p:cNvSpPr txBox="1">
            <a:spLocks/>
          </p:cNvSpPr>
          <p:nvPr/>
        </p:nvSpPr>
        <p:spPr>
          <a:xfrm>
            <a:off x="3841313" y="2786287"/>
            <a:ext cx="2959233" cy="18307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4800"/>
              <a:buFont typeface="Grandstander"/>
              <a:buNone/>
              <a:defRPr sz="8000" b="1" i="0" u="none" strike="noStrike" cap="none">
                <a:solidFill>
                  <a:schemeClr val="accent6"/>
                </a:solidFill>
                <a:latin typeface="Grandstander"/>
                <a:ea typeface="Grandstander"/>
                <a:cs typeface="Grandstander"/>
                <a:sym typeface="Grandstander"/>
              </a:defRPr>
            </a:lvl1pPr>
            <a:lvl2pPr marR="0" lvl="1"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9pPr>
          </a:lstStyle>
          <a:p>
            <a:r>
              <a:rPr lang="ar-SA" sz="2000" dirty="0">
                <a:solidFill>
                  <a:schemeClr val="tx1"/>
                </a:solidFill>
                <a:cs typeface="Akhbar MT" pitchFamily="2" charset="-78"/>
              </a:rPr>
              <a:t>ما وظيفة كل مرحلة من هذه المراحل وماهي خصائصها ؟</a:t>
            </a:r>
            <a:endParaRPr lang="en-US" sz="2000" dirty="0">
              <a:solidFill>
                <a:schemeClr val="tx1"/>
              </a:solidFill>
              <a:cs typeface="Akhbar MT" pitchFamily="2" charset="-78"/>
            </a:endParaRPr>
          </a:p>
        </p:txBody>
      </p:sp>
      <p:grpSp>
        <p:nvGrpSpPr>
          <p:cNvPr id="463" name="Google Shape;1282;p43">
            <a:extLst>
              <a:ext uri="{FF2B5EF4-FFF2-40B4-BE49-F238E27FC236}">
                <a16:creationId xmlns:a16="http://schemas.microsoft.com/office/drawing/2014/main" id="{A9C09CCC-FECB-39B8-4943-3F2C72F4F2A4}"/>
              </a:ext>
            </a:extLst>
          </p:cNvPr>
          <p:cNvGrpSpPr/>
          <p:nvPr/>
        </p:nvGrpSpPr>
        <p:grpSpPr>
          <a:xfrm flipH="1">
            <a:off x="7300686" y="3111121"/>
            <a:ext cx="1776004" cy="2018754"/>
            <a:chOff x="-69300" y="2909650"/>
            <a:chExt cx="2279128" cy="1958052"/>
          </a:xfrm>
        </p:grpSpPr>
        <p:sp>
          <p:nvSpPr>
            <p:cNvPr id="464" name="Google Shape;1283;p43">
              <a:extLst>
                <a:ext uri="{FF2B5EF4-FFF2-40B4-BE49-F238E27FC236}">
                  <a16:creationId xmlns:a16="http://schemas.microsoft.com/office/drawing/2014/main" id="{87CE741E-C95D-193E-8B6D-21A7F7E818C5}"/>
                </a:ext>
              </a:extLst>
            </p:cNvPr>
            <p:cNvSpPr/>
            <p:nvPr/>
          </p:nvSpPr>
          <p:spPr>
            <a:xfrm>
              <a:off x="-58468" y="2909650"/>
              <a:ext cx="2257475" cy="1958052"/>
            </a:xfrm>
            <a:custGeom>
              <a:avLst/>
              <a:gdLst/>
              <a:ahLst/>
              <a:cxnLst/>
              <a:rect l="l" t="t" r="r" b="b"/>
              <a:pathLst>
                <a:path w="22000" h="19082" extrusionOk="0">
                  <a:moveTo>
                    <a:pt x="10327" y="0"/>
                  </a:moveTo>
                  <a:cubicBezTo>
                    <a:pt x="9836" y="0"/>
                    <a:pt x="9511" y="83"/>
                    <a:pt x="9511" y="83"/>
                  </a:cubicBezTo>
                  <a:cubicBezTo>
                    <a:pt x="5955" y="398"/>
                    <a:pt x="5399" y="3242"/>
                    <a:pt x="5740" y="4910"/>
                  </a:cubicBezTo>
                  <a:cubicBezTo>
                    <a:pt x="5511" y="4737"/>
                    <a:pt x="5173" y="4543"/>
                    <a:pt x="4817" y="4543"/>
                  </a:cubicBezTo>
                  <a:cubicBezTo>
                    <a:pt x="4664" y="4543"/>
                    <a:pt x="4507" y="4579"/>
                    <a:pt x="4354" y="4667"/>
                  </a:cubicBezTo>
                  <a:cubicBezTo>
                    <a:pt x="3608" y="5099"/>
                    <a:pt x="3431" y="6500"/>
                    <a:pt x="2909" y="6500"/>
                  </a:cubicBezTo>
                  <a:cubicBezTo>
                    <a:pt x="2873" y="6500"/>
                    <a:pt x="2835" y="6493"/>
                    <a:pt x="2794" y="6479"/>
                  </a:cubicBezTo>
                  <a:cubicBezTo>
                    <a:pt x="2232" y="6277"/>
                    <a:pt x="2371" y="5646"/>
                    <a:pt x="2212" y="5646"/>
                  </a:cubicBezTo>
                  <a:cubicBezTo>
                    <a:pt x="2197" y="5646"/>
                    <a:pt x="2178" y="5652"/>
                    <a:pt x="2156" y="5666"/>
                  </a:cubicBezTo>
                  <a:cubicBezTo>
                    <a:pt x="1907" y="5812"/>
                    <a:pt x="221" y="7330"/>
                    <a:pt x="2565" y="8654"/>
                  </a:cubicBezTo>
                  <a:cubicBezTo>
                    <a:pt x="3039" y="8922"/>
                    <a:pt x="3485" y="9034"/>
                    <a:pt x="3895" y="9034"/>
                  </a:cubicBezTo>
                  <a:cubicBezTo>
                    <a:pt x="5584" y="9034"/>
                    <a:pt x="6662" y="7125"/>
                    <a:pt x="6649" y="6379"/>
                  </a:cubicBezTo>
                  <a:lnTo>
                    <a:pt x="6649" y="6379"/>
                  </a:lnTo>
                  <a:cubicBezTo>
                    <a:pt x="6989" y="6606"/>
                    <a:pt x="7372" y="6757"/>
                    <a:pt x="7774" y="6828"/>
                  </a:cubicBezTo>
                  <a:cubicBezTo>
                    <a:pt x="7836" y="6847"/>
                    <a:pt x="7900" y="6859"/>
                    <a:pt x="7966" y="6862"/>
                  </a:cubicBezTo>
                  <a:cubicBezTo>
                    <a:pt x="7987" y="6862"/>
                    <a:pt x="8006" y="6862"/>
                    <a:pt x="8028" y="6859"/>
                  </a:cubicBezTo>
                  <a:cubicBezTo>
                    <a:pt x="8119" y="6869"/>
                    <a:pt x="8211" y="6874"/>
                    <a:pt x="8303" y="6874"/>
                  </a:cubicBezTo>
                  <a:cubicBezTo>
                    <a:pt x="8372" y="6874"/>
                    <a:pt x="8441" y="6871"/>
                    <a:pt x="8511" y="6866"/>
                  </a:cubicBezTo>
                  <a:cubicBezTo>
                    <a:pt x="8692" y="7349"/>
                    <a:pt x="8824" y="7662"/>
                    <a:pt x="8824" y="7662"/>
                  </a:cubicBezTo>
                  <a:cubicBezTo>
                    <a:pt x="8824" y="7662"/>
                    <a:pt x="9109" y="8577"/>
                    <a:pt x="9051" y="8862"/>
                  </a:cubicBezTo>
                  <a:cubicBezTo>
                    <a:pt x="9045" y="8905"/>
                    <a:pt x="8970" y="8958"/>
                    <a:pt x="8851" y="9022"/>
                  </a:cubicBezTo>
                  <a:cubicBezTo>
                    <a:pt x="8858" y="9015"/>
                    <a:pt x="8862" y="9005"/>
                    <a:pt x="8862" y="8996"/>
                  </a:cubicBezTo>
                  <a:cubicBezTo>
                    <a:pt x="8864" y="8964"/>
                    <a:pt x="8841" y="8937"/>
                    <a:pt x="8811" y="8934"/>
                  </a:cubicBezTo>
                  <a:cubicBezTo>
                    <a:pt x="8802" y="8934"/>
                    <a:pt x="8794" y="8934"/>
                    <a:pt x="8785" y="8934"/>
                  </a:cubicBezTo>
                  <a:cubicBezTo>
                    <a:pt x="8726" y="8934"/>
                    <a:pt x="8666" y="8941"/>
                    <a:pt x="8609" y="8954"/>
                  </a:cubicBezTo>
                  <a:cubicBezTo>
                    <a:pt x="8443" y="8966"/>
                    <a:pt x="8232" y="9060"/>
                    <a:pt x="8083" y="9254"/>
                  </a:cubicBezTo>
                  <a:cubicBezTo>
                    <a:pt x="4274" y="9392"/>
                    <a:pt x="2975" y="13248"/>
                    <a:pt x="3495" y="15330"/>
                  </a:cubicBezTo>
                  <a:cubicBezTo>
                    <a:pt x="3054" y="15325"/>
                    <a:pt x="2622" y="15323"/>
                    <a:pt x="2226" y="15323"/>
                  </a:cubicBezTo>
                  <a:cubicBezTo>
                    <a:pt x="1075" y="15323"/>
                    <a:pt x="443" y="15347"/>
                    <a:pt x="292" y="15393"/>
                  </a:cubicBezTo>
                  <a:cubicBezTo>
                    <a:pt x="168" y="15434"/>
                    <a:pt x="19" y="15604"/>
                    <a:pt x="4" y="16500"/>
                  </a:cubicBezTo>
                  <a:cubicBezTo>
                    <a:pt x="4" y="16502"/>
                    <a:pt x="2" y="16504"/>
                    <a:pt x="2" y="16509"/>
                  </a:cubicBezTo>
                  <a:cubicBezTo>
                    <a:pt x="2" y="16511"/>
                    <a:pt x="2" y="16511"/>
                    <a:pt x="2" y="16513"/>
                  </a:cubicBezTo>
                  <a:cubicBezTo>
                    <a:pt x="0" y="16728"/>
                    <a:pt x="2" y="16985"/>
                    <a:pt x="17" y="17290"/>
                  </a:cubicBezTo>
                  <a:cubicBezTo>
                    <a:pt x="36" y="17694"/>
                    <a:pt x="70" y="18096"/>
                    <a:pt x="98" y="18409"/>
                  </a:cubicBezTo>
                  <a:cubicBezTo>
                    <a:pt x="38" y="18428"/>
                    <a:pt x="47" y="18513"/>
                    <a:pt x="109" y="18520"/>
                  </a:cubicBezTo>
                  <a:cubicBezTo>
                    <a:pt x="136" y="18813"/>
                    <a:pt x="162" y="19007"/>
                    <a:pt x="162" y="19011"/>
                  </a:cubicBezTo>
                  <a:cubicBezTo>
                    <a:pt x="166" y="19041"/>
                    <a:pt x="190" y="19062"/>
                    <a:pt x="217" y="19062"/>
                  </a:cubicBezTo>
                  <a:cubicBezTo>
                    <a:pt x="239" y="19062"/>
                    <a:pt x="2390" y="19082"/>
                    <a:pt x="4352" y="19082"/>
                  </a:cubicBezTo>
                  <a:cubicBezTo>
                    <a:pt x="7621" y="19079"/>
                    <a:pt x="7655" y="19035"/>
                    <a:pt x="7685" y="18992"/>
                  </a:cubicBezTo>
                  <a:cubicBezTo>
                    <a:pt x="7736" y="18924"/>
                    <a:pt x="7674" y="18052"/>
                    <a:pt x="7589" y="17096"/>
                  </a:cubicBezTo>
                  <a:cubicBezTo>
                    <a:pt x="7606" y="17073"/>
                    <a:pt x="7602" y="17043"/>
                    <a:pt x="7583" y="17024"/>
                  </a:cubicBezTo>
                  <a:cubicBezTo>
                    <a:pt x="7574" y="16949"/>
                    <a:pt x="7568" y="16875"/>
                    <a:pt x="7562" y="16800"/>
                  </a:cubicBezTo>
                  <a:cubicBezTo>
                    <a:pt x="8134" y="16683"/>
                    <a:pt x="8692" y="16498"/>
                    <a:pt x="9219" y="16247"/>
                  </a:cubicBezTo>
                  <a:cubicBezTo>
                    <a:pt x="9309" y="17458"/>
                    <a:pt x="9509" y="18984"/>
                    <a:pt x="9509" y="18984"/>
                  </a:cubicBezTo>
                  <a:lnTo>
                    <a:pt x="21837" y="18907"/>
                  </a:lnTo>
                  <a:cubicBezTo>
                    <a:pt x="21837" y="18907"/>
                    <a:pt x="21867" y="18322"/>
                    <a:pt x="21899" y="17564"/>
                  </a:cubicBezTo>
                  <a:cubicBezTo>
                    <a:pt x="21929" y="17562"/>
                    <a:pt x="21952" y="17537"/>
                    <a:pt x="21952" y="17505"/>
                  </a:cubicBezTo>
                  <a:cubicBezTo>
                    <a:pt x="21950" y="17479"/>
                    <a:pt x="21929" y="17456"/>
                    <a:pt x="21901" y="17451"/>
                  </a:cubicBezTo>
                  <a:cubicBezTo>
                    <a:pt x="21954" y="16143"/>
                    <a:pt x="21999" y="14397"/>
                    <a:pt x="21895" y="14221"/>
                  </a:cubicBezTo>
                  <a:cubicBezTo>
                    <a:pt x="21866" y="14173"/>
                    <a:pt x="21493" y="14152"/>
                    <a:pt x="20892" y="14152"/>
                  </a:cubicBezTo>
                  <a:cubicBezTo>
                    <a:pt x="20299" y="14152"/>
                    <a:pt x="19484" y="14172"/>
                    <a:pt x="18558" y="14206"/>
                  </a:cubicBezTo>
                  <a:cubicBezTo>
                    <a:pt x="18539" y="13997"/>
                    <a:pt x="18520" y="13776"/>
                    <a:pt x="18498" y="13546"/>
                  </a:cubicBezTo>
                  <a:lnTo>
                    <a:pt x="18498" y="13546"/>
                  </a:lnTo>
                  <a:cubicBezTo>
                    <a:pt x="18584" y="13582"/>
                    <a:pt x="18670" y="13604"/>
                    <a:pt x="18756" y="13604"/>
                  </a:cubicBezTo>
                  <a:cubicBezTo>
                    <a:pt x="18887" y="13604"/>
                    <a:pt x="19019" y="13553"/>
                    <a:pt x="19152" y="13421"/>
                  </a:cubicBezTo>
                  <a:cubicBezTo>
                    <a:pt x="19607" y="12963"/>
                    <a:pt x="19843" y="11824"/>
                    <a:pt x="18249" y="11137"/>
                  </a:cubicBezTo>
                  <a:cubicBezTo>
                    <a:pt x="18077" y="9632"/>
                    <a:pt x="18015" y="9609"/>
                    <a:pt x="17968" y="9594"/>
                  </a:cubicBezTo>
                  <a:cubicBezTo>
                    <a:pt x="17948" y="9589"/>
                    <a:pt x="17927" y="9587"/>
                    <a:pt x="17905" y="9587"/>
                  </a:cubicBezTo>
                  <a:cubicBezTo>
                    <a:pt x="17898" y="9587"/>
                    <a:pt x="17891" y="9587"/>
                    <a:pt x="17883" y="9588"/>
                  </a:cubicBezTo>
                  <a:cubicBezTo>
                    <a:pt x="17626" y="9588"/>
                    <a:pt x="16723" y="9664"/>
                    <a:pt x="15740" y="9754"/>
                  </a:cubicBezTo>
                  <a:cubicBezTo>
                    <a:pt x="14872" y="9203"/>
                    <a:pt x="13989" y="9017"/>
                    <a:pt x="13295" y="8951"/>
                  </a:cubicBezTo>
                  <a:cubicBezTo>
                    <a:pt x="13159" y="8856"/>
                    <a:pt x="12848" y="8785"/>
                    <a:pt x="12533" y="8739"/>
                  </a:cubicBezTo>
                  <a:cubicBezTo>
                    <a:pt x="12107" y="8626"/>
                    <a:pt x="11663" y="8532"/>
                    <a:pt x="11663" y="8532"/>
                  </a:cubicBezTo>
                  <a:lnTo>
                    <a:pt x="11614" y="8675"/>
                  </a:lnTo>
                  <a:cubicBezTo>
                    <a:pt x="11609" y="8683"/>
                    <a:pt x="11607" y="8690"/>
                    <a:pt x="11607" y="8696"/>
                  </a:cubicBezTo>
                  <a:lnTo>
                    <a:pt x="11550" y="8866"/>
                  </a:lnTo>
                  <a:cubicBezTo>
                    <a:pt x="11284" y="8639"/>
                    <a:pt x="11284" y="8030"/>
                    <a:pt x="11186" y="7509"/>
                  </a:cubicBezTo>
                  <a:cubicBezTo>
                    <a:pt x="11182" y="7487"/>
                    <a:pt x="11182" y="7466"/>
                    <a:pt x="11188" y="7445"/>
                  </a:cubicBezTo>
                  <a:cubicBezTo>
                    <a:pt x="11296" y="7417"/>
                    <a:pt x="11403" y="7383"/>
                    <a:pt x="11507" y="7343"/>
                  </a:cubicBezTo>
                  <a:cubicBezTo>
                    <a:pt x="11528" y="7334"/>
                    <a:pt x="11541" y="7315"/>
                    <a:pt x="11543" y="7294"/>
                  </a:cubicBezTo>
                  <a:cubicBezTo>
                    <a:pt x="11931" y="7223"/>
                    <a:pt x="12550" y="7143"/>
                    <a:pt x="12997" y="6593"/>
                  </a:cubicBezTo>
                  <a:cubicBezTo>
                    <a:pt x="13250" y="6283"/>
                    <a:pt x="13308" y="5740"/>
                    <a:pt x="13248" y="5129"/>
                  </a:cubicBezTo>
                  <a:cubicBezTo>
                    <a:pt x="13927" y="3906"/>
                    <a:pt x="13648" y="1371"/>
                    <a:pt x="12482" y="615"/>
                  </a:cubicBezTo>
                  <a:cubicBezTo>
                    <a:pt x="11709" y="115"/>
                    <a:pt x="10904" y="0"/>
                    <a:pt x="10327" y="0"/>
                  </a:cubicBezTo>
                  <a:close/>
                </a:path>
              </a:pathLst>
            </a:custGeom>
            <a:noFill/>
            <a:ln w="114300" cap="flat" cmpd="sng">
              <a:solidFill>
                <a:schemeClr val="accent6"/>
              </a:solidFill>
              <a:prstDash val="solid"/>
              <a:round/>
              <a:headEnd type="none" w="sm" len="sm"/>
              <a:tailEnd type="none" w="sm" len="sm"/>
            </a:ln>
            <a:effectLst>
              <a:outerShdw dist="66675" dir="7800000" algn="bl" rotWithShape="0">
                <a:srgbClr val="B7B7B7"/>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465" name="Google Shape;1284;p43">
              <a:extLst>
                <a:ext uri="{FF2B5EF4-FFF2-40B4-BE49-F238E27FC236}">
                  <a16:creationId xmlns:a16="http://schemas.microsoft.com/office/drawing/2014/main" id="{EB780717-6F63-6719-B828-3CDFCB8D4334}"/>
                </a:ext>
              </a:extLst>
            </p:cNvPr>
            <p:cNvGrpSpPr/>
            <p:nvPr/>
          </p:nvGrpSpPr>
          <p:grpSpPr>
            <a:xfrm>
              <a:off x="-69300" y="2909650"/>
              <a:ext cx="2279128" cy="1957845"/>
              <a:chOff x="-69300" y="2909650"/>
              <a:chExt cx="2279128" cy="1957845"/>
            </a:xfrm>
          </p:grpSpPr>
          <p:sp>
            <p:nvSpPr>
              <p:cNvPr id="466" name="Google Shape;1285;p43">
                <a:extLst>
                  <a:ext uri="{FF2B5EF4-FFF2-40B4-BE49-F238E27FC236}">
                    <a16:creationId xmlns:a16="http://schemas.microsoft.com/office/drawing/2014/main" id="{F0BC35DB-92E8-5D64-8763-A4E0150A77BC}"/>
                  </a:ext>
                </a:extLst>
              </p:cNvPr>
              <p:cNvSpPr/>
              <p:nvPr/>
            </p:nvSpPr>
            <p:spPr>
              <a:xfrm>
                <a:off x="479474" y="2917038"/>
                <a:ext cx="601514" cy="697970"/>
              </a:xfrm>
              <a:custGeom>
                <a:avLst/>
                <a:gdLst/>
                <a:ahLst/>
                <a:cxnLst/>
                <a:rect l="l" t="t" r="r" b="b"/>
                <a:pathLst>
                  <a:path w="5862" h="6802" extrusionOk="0">
                    <a:moveTo>
                      <a:pt x="4554" y="0"/>
                    </a:moveTo>
                    <a:cubicBezTo>
                      <a:pt x="4476" y="0"/>
                      <a:pt x="4395" y="4"/>
                      <a:pt x="4308" y="11"/>
                    </a:cubicBezTo>
                    <a:cubicBezTo>
                      <a:pt x="1" y="392"/>
                      <a:pt x="94" y="4481"/>
                      <a:pt x="852" y="5702"/>
                    </a:cubicBezTo>
                    <a:cubicBezTo>
                      <a:pt x="1288" y="6406"/>
                      <a:pt x="2228" y="6802"/>
                      <a:pt x="3099" y="6802"/>
                    </a:cubicBezTo>
                    <a:cubicBezTo>
                      <a:pt x="3740" y="6802"/>
                      <a:pt x="4344" y="6587"/>
                      <a:pt x="4683" y="6123"/>
                    </a:cubicBezTo>
                    <a:cubicBezTo>
                      <a:pt x="5483" y="5027"/>
                      <a:pt x="5862" y="818"/>
                      <a:pt x="5862" y="818"/>
                    </a:cubicBezTo>
                    <a:cubicBezTo>
                      <a:pt x="5862" y="818"/>
                      <a:pt x="5719" y="0"/>
                      <a:pt x="4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286;p43">
                <a:extLst>
                  <a:ext uri="{FF2B5EF4-FFF2-40B4-BE49-F238E27FC236}">
                    <a16:creationId xmlns:a16="http://schemas.microsoft.com/office/drawing/2014/main" id="{95E64BCA-8FE5-FB4D-31DB-7D916E6F27B5}"/>
                  </a:ext>
                </a:extLst>
              </p:cNvPr>
              <p:cNvSpPr/>
              <p:nvPr/>
            </p:nvSpPr>
            <p:spPr>
              <a:xfrm>
                <a:off x="821686" y="2909650"/>
                <a:ext cx="561085" cy="591869"/>
              </a:xfrm>
              <a:custGeom>
                <a:avLst/>
                <a:gdLst/>
                <a:ahLst/>
                <a:cxnLst/>
                <a:rect l="l" t="t" r="r" b="b"/>
                <a:pathLst>
                  <a:path w="5468" h="5768" extrusionOk="0">
                    <a:moveTo>
                      <a:pt x="1788" y="0"/>
                    </a:moveTo>
                    <a:cubicBezTo>
                      <a:pt x="1298" y="0"/>
                      <a:pt x="973" y="83"/>
                      <a:pt x="973" y="83"/>
                    </a:cubicBezTo>
                    <a:cubicBezTo>
                      <a:pt x="973" y="83"/>
                      <a:pt x="0" y="1562"/>
                      <a:pt x="1265" y="1816"/>
                    </a:cubicBezTo>
                    <a:cubicBezTo>
                      <a:pt x="2453" y="2052"/>
                      <a:pt x="2815" y="5767"/>
                      <a:pt x="3890" y="5767"/>
                    </a:cubicBezTo>
                    <a:cubicBezTo>
                      <a:pt x="3956" y="5767"/>
                      <a:pt x="4025" y="5753"/>
                      <a:pt x="4097" y="5723"/>
                    </a:cubicBezTo>
                    <a:cubicBezTo>
                      <a:pt x="5468" y="5148"/>
                      <a:pt x="5376" y="1539"/>
                      <a:pt x="3944" y="615"/>
                    </a:cubicBezTo>
                    <a:cubicBezTo>
                      <a:pt x="3170" y="115"/>
                      <a:pt x="2365" y="0"/>
                      <a:pt x="1788" y="0"/>
                    </a:cubicBezTo>
                    <a:close/>
                  </a:path>
                </a:pathLst>
              </a:custGeom>
              <a:solidFill>
                <a:srgbClr val="DB4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287;p43">
                <a:extLst>
                  <a:ext uri="{FF2B5EF4-FFF2-40B4-BE49-F238E27FC236}">
                    <a16:creationId xmlns:a16="http://schemas.microsoft.com/office/drawing/2014/main" id="{499456B0-586D-E04F-4C09-DC658682E0C3}"/>
                  </a:ext>
                </a:extLst>
              </p:cNvPr>
              <p:cNvSpPr/>
              <p:nvPr/>
            </p:nvSpPr>
            <p:spPr>
              <a:xfrm>
                <a:off x="458028" y="3063569"/>
                <a:ext cx="1222012" cy="1445400"/>
              </a:xfrm>
              <a:custGeom>
                <a:avLst/>
                <a:gdLst/>
                <a:ahLst/>
                <a:cxnLst/>
                <a:rect l="l" t="t" r="r" b="b"/>
                <a:pathLst>
                  <a:path w="11909" h="14086" extrusionOk="0">
                    <a:moveTo>
                      <a:pt x="5834" y="1"/>
                    </a:moveTo>
                    <a:cubicBezTo>
                      <a:pt x="4600" y="1"/>
                      <a:pt x="2914" y="273"/>
                      <a:pt x="2914" y="273"/>
                    </a:cubicBezTo>
                    <a:cubicBezTo>
                      <a:pt x="1542" y="731"/>
                      <a:pt x="3830" y="6162"/>
                      <a:pt x="3830" y="6162"/>
                    </a:cubicBezTo>
                    <a:cubicBezTo>
                      <a:pt x="3830" y="6162"/>
                      <a:pt x="4117" y="7077"/>
                      <a:pt x="4059" y="7362"/>
                    </a:cubicBezTo>
                    <a:cubicBezTo>
                      <a:pt x="4002" y="7649"/>
                      <a:pt x="878" y="8588"/>
                      <a:pt x="593" y="8758"/>
                    </a:cubicBezTo>
                    <a:cubicBezTo>
                      <a:pt x="307" y="8931"/>
                      <a:pt x="1" y="13021"/>
                      <a:pt x="171" y="13706"/>
                    </a:cubicBezTo>
                    <a:cubicBezTo>
                      <a:pt x="245" y="14001"/>
                      <a:pt x="2415" y="14085"/>
                      <a:pt x="4870" y="14085"/>
                    </a:cubicBezTo>
                    <a:cubicBezTo>
                      <a:pt x="8137" y="14085"/>
                      <a:pt x="11908" y="13936"/>
                      <a:pt x="11908" y="13936"/>
                    </a:cubicBezTo>
                    <a:cubicBezTo>
                      <a:pt x="11908" y="13936"/>
                      <a:pt x="10706" y="9020"/>
                      <a:pt x="10478" y="8562"/>
                    </a:cubicBezTo>
                    <a:cubicBezTo>
                      <a:pt x="10248" y="8105"/>
                      <a:pt x="6973" y="7590"/>
                      <a:pt x="6630" y="7417"/>
                    </a:cubicBezTo>
                    <a:cubicBezTo>
                      <a:pt x="6288" y="7247"/>
                      <a:pt x="6298" y="6575"/>
                      <a:pt x="6192" y="6009"/>
                    </a:cubicBezTo>
                    <a:cubicBezTo>
                      <a:pt x="6126" y="5653"/>
                      <a:pt x="7286" y="5972"/>
                      <a:pt x="8001" y="5093"/>
                    </a:cubicBezTo>
                    <a:cubicBezTo>
                      <a:pt x="8816" y="4093"/>
                      <a:pt x="7603" y="731"/>
                      <a:pt x="7030" y="216"/>
                    </a:cubicBezTo>
                    <a:cubicBezTo>
                      <a:pt x="6853" y="56"/>
                      <a:pt x="6389" y="1"/>
                      <a:pt x="5834"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288;p43">
                <a:extLst>
                  <a:ext uri="{FF2B5EF4-FFF2-40B4-BE49-F238E27FC236}">
                    <a16:creationId xmlns:a16="http://schemas.microsoft.com/office/drawing/2014/main" id="{F7ACDA8C-BFCD-61B1-7CD3-3291ADE9B686}"/>
                  </a:ext>
                </a:extLst>
              </p:cNvPr>
              <p:cNvSpPr/>
              <p:nvPr/>
            </p:nvSpPr>
            <p:spPr>
              <a:xfrm>
                <a:off x="1037377" y="3304503"/>
                <a:ext cx="128368" cy="155766"/>
              </a:xfrm>
              <a:custGeom>
                <a:avLst/>
                <a:gdLst/>
                <a:ahLst/>
                <a:cxnLst/>
                <a:rect l="l" t="t" r="r" b="b"/>
                <a:pathLst>
                  <a:path w="1251" h="1518" extrusionOk="0">
                    <a:moveTo>
                      <a:pt x="85" y="0"/>
                    </a:moveTo>
                    <a:cubicBezTo>
                      <a:pt x="39" y="0"/>
                      <a:pt x="0" y="62"/>
                      <a:pt x="46" y="102"/>
                    </a:cubicBezTo>
                    <a:cubicBezTo>
                      <a:pt x="535" y="532"/>
                      <a:pt x="1059" y="1058"/>
                      <a:pt x="1089" y="1192"/>
                    </a:cubicBezTo>
                    <a:cubicBezTo>
                      <a:pt x="829" y="1251"/>
                      <a:pt x="399" y="1398"/>
                      <a:pt x="380" y="1405"/>
                    </a:cubicBezTo>
                    <a:cubicBezTo>
                      <a:pt x="318" y="1426"/>
                      <a:pt x="333" y="1515"/>
                      <a:pt x="399" y="1517"/>
                    </a:cubicBezTo>
                    <a:cubicBezTo>
                      <a:pt x="403" y="1517"/>
                      <a:pt x="410" y="1515"/>
                      <a:pt x="416" y="1513"/>
                    </a:cubicBezTo>
                    <a:cubicBezTo>
                      <a:pt x="420" y="1511"/>
                      <a:pt x="874" y="1356"/>
                      <a:pt x="1125" y="1300"/>
                    </a:cubicBezTo>
                    <a:cubicBezTo>
                      <a:pt x="1161" y="1294"/>
                      <a:pt x="1191" y="1266"/>
                      <a:pt x="1201" y="1232"/>
                    </a:cubicBezTo>
                    <a:cubicBezTo>
                      <a:pt x="1250" y="1034"/>
                      <a:pt x="463" y="315"/>
                      <a:pt x="122" y="15"/>
                    </a:cubicBezTo>
                    <a:cubicBezTo>
                      <a:pt x="110" y="5"/>
                      <a:pt x="97" y="0"/>
                      <a:pt x="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289;p43">
                <a:extLst>
                  <a:ext uri="{FF2B5EF4-FFF2-40B4-BE49-F238E27FC236}">
                    <a16:creationId xmlns:a16="http://schemas.microsoft.com/office/drawing/2014/main" id="{B6330E2F-8C55-0CFB-24F7-B5231ADB6A75}"/>
                  </a:ext>
                </a:extLst>
              </p:cNvPr>
              <p:cNvSpPr/>
              <p:nvPr/>
            </p:nvSpPr>
            <p:spPr>
              <a:xfrm>
                <a:off x="895772" y="3288085"/>
                <a:ext cx="101381" cy="112771"/>
              </a:xfrm>
              <a:custGeom>
                <a:avLst/>
                <a:gdLst/>
                <a:ahLst/>
                <a:cxnLst/>
                <a:rect l="l" t="t" r="r" b="b"/>
                <a:pathLst>
                  <a:path w="988" h="1099" extrusionOk="0">
                    <a:moveTo>
                      <a:pt x="706" y="1"/>
                    </a:moveTo>
                    <a:cubicBezTo>
                      <a:pt x="701" y="1"/>
                      <a:pt x="696" y="1"/>
                      <a:pt x="691" y="3"/>
                    </a:cubicBezTo>
                    <a:cubicBezTo>
                      <a:pt x="662" y="11"/>
                      <a:pt x="643" y="43"/>
                      <a:pt x="651" y="73"/>
                    </a:cubicBezTo>
                    <a:cubicBezTo>
                      <a:pt x="749" y="439"/>
                      <a:pt x="832" y="869"/>
                      <a:pt x="809" y="977"/>
                    </a:cubicBezTo>
                    <a:cubicBezTo>
                      <a:pt x="704" y="933"/>
                      <a:pt x="381" y="590"/>
                      <a:pt x="121" y="277"/>
                    </a:cubicBezTo>
                    <a:cubicBezTo>
                      <a:pt x="109" y="264"/>
                      <a:pt x="94" y="258"/>
                      <a:pt x="80" y="258"/>
                    </a:cubicBezTo>
                    <a:cubicBezTo>
                      <a:pt x="38" y="258"/>
                      <a:pt x="1" y="307"/>
                      <a:pt x="34" y="352"/>
                    </a:cubicBezTo>
                    <a:cubicBezTo>
                      <a:pt x="219" y="575"/>
                      <a:pt x="668" y="1097"/>
                      <a:pt x="826" y="1097"/>
                    </a:cubicBezTo>
                    <a:lnTo>
                      <a:pt x="828" y="1099"/>
                    </a:lnTo>
                    <a:cubicBezTo>
                      <a:pt x="853" y="1099"/>
                      <a:pt x="879" y="1086"/>
                      <a:pt x="894" y="1065"/>
                    </a:cubicBezTo>
                    <a:cubicBezTo>
                      <a:pt x="987" y="941"/>
                      <a:pt x="832" y="309"/>
                      <a:pt x="762" y="43"/>
                    </a:cubicBezTo>
                    <a:cubicBezTo>
                      <a:pt x="755" y="18"/>
                      <a:pt x="731" y="1"/>
                      <a:pt x="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290;p43">
                <a:extLst>
                  <a:ext uri="{FF2B5EF4-FFF2-40B4-BE49-F238E27FC236}">
                    <a16:creationId xmlns:a16="http://schemas.microsoft.com/office/drawing/2014/main" id="{4C1112B6-36D8-D96D-5880-DC48E632FE85}"/>
                  </a:ext>
                </a:extLst>
              </p:cNvPr>
              <p:cNvSpPr/>
              <p:nvPr/>
            </p:nvSpPr>
            <p:spPr>
              <a:xfrm>
                <a:off x="1129010" y="3240370"/>
                <a:ext cx="86913" cy="103536"/>
              </a:xfrm>
              <a:custGeom>
                <a:avLst/>
                <a:gdLst/>
                <a:ahLst/>
                <a:cxnLst/>
                <a:rect l="l" t="t" r="r" b="b"/>
                <a:pathLst>
                  <a:path w="847" h="1009" extrusionOk="0">
                    <a:moveTo>
                      <a:pt x="572" y="0"/>
                    </a:moveTo>
                    <a:cubicBezTo>
                      <a:pt x="534" y="0"/>
                      <a:pt x="489" y="30"/>
                      <a:pt x="508" y="68"/>
                    </a:cubicBezTo>
                    <a:cubicBezTo>
                      <a:pt x="604" y="382"/>
                      <a:pt x="691" y="744"/>
                      <a:pt x="687" y="876"/>
                    </a:cubicBezTo>
                    <a:cubicBezTo>
                      <a:pt x="583" y="795"/>
                      <a:pt x="327" y="461"/>
                      <a:pt x="123" y="161"/>
                    </a:cubicBezTo>
                    <a:cubicBezTo>
                      <a:pt x="111" y="143"/>
                      <a:pt x="95" y="136"/>
                      <a:pt x="79" y="136"/>
                    </a:cubicBezTo>
                    <a:cubicBezTo>
                      <a:pt x="39" y="136"/>
                      <a:pt x="1" y="181"/>
                      <a:pt x="30" y="225"/>
                    </a:cubicBezTo>
                    <a:cubicBezTo>
                      <a:pt x="381" y="746"/>
                      <a:pt x="613" y="1008"/>
                      <a:pt x="715" y="1008"/>
                    </a:cubicBezTo>
                    <a:lnTo>
                      <a:pt x="721" y="1008"/>
                    </a:lnTo>
                    <a:cubicBezTo>
                      <a:pt x="751" y="1006"/>
                      <a:pt x="777" y="985"/>
                      <a:pt x="785" y="957"/>
                    </a:cubicBezTo>
                    <a:cubicBezTo>
                      <a:pt x="847" y="806"/>
                      <a:pt x="655" y="161"/>
                      <a:pt x="617" y="33"/>
                    </a:cubicBezTo>
                    <a:cubicBezTo>
                      <a:pt x="613" y="10"/>
                      <a:pt x="593" y="0"/>
                      <a:pt x="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291;p43">
                <a:extLst>
                  <a:ext uri="{FF2B5EF4-FFF2-40B4-BE49-F238E27FC236}">
                    <a16:creationId xmlns:a16="http://schemas.microsoft.com/office/drawing/2014/main" id="{E4C8CA11-2970-5DEF-9F33-DD6C2D0B2FE2}"/>
                  </a:ext>
                </a:extLst>
              </p:cNvPr>
              <p:cNvSpPr/>
              <p:nvPr/>
            </p:nvSpPr>
            <p:spPr>
              <a:xfrm>
                <a:off x="1029989" y="3463962"/>
                <a:ext cx="124982" cy="111848"/>
              </a:xfrm>
              <a:custGeom>
                <a:avLst/>
                <a:gdLst/>
                <a:ahLst/>
                <a:cxnLst/>
                <a:rect l="l" t="t" r="r" b="b"/>
                <a:pathLst>
                  <a:path w="1218" h="1090" extrusionOk="0">
                    <a:moveTo>
                      <a:pt x="1153" y="1"/>
                    </a:moveTo>
                    <a:cubicBezTo>
                      <a:pt x="1126" y="1"/>
                      <a:pt x="1103" y="21"/>
                      <a:pt x="1099" y="49"/>
                    </a:cubicBezTo>
                    <a:cubicBezTo>
                      <a:pt x="971" y="832"/>
                      <a:pt x="799" y="964"/>
                      <a:pt x="707" y="974"/>
                    </a:cubicBezTo>
                    <a:cubicBezTo>
                      <a:pt x="703" y="975"/>
                      <a:pt x="699" y="975"/>
                      <a:pt x="695" y="975"/>
                    </a:cubicBezTo>
                    <a:cubicBezTo>
                      <a:pt x="495" y="975"/>
                      <a:pt x="241" y="509"/>
                      <a:pt x="124" y="208"/>
                    </a:cubicBezTo>
                    <a:cubicBezTo>
                      <a:pt x="114" y="183"/>
                      <a:pt x="93" y="172"/>
                      <a:pt x="73" y="172"/>
                    </a:cubicBezTo>
                    <a:cubicBezTo>
                      <a:pt x="37" y="172"/>
                      <a:pt x="0" y="205"/>
                      <a:pt x="18" y="251"/>
                    </a:cubicBezTo>
                    <a:cubicBezTo>
                      <a:pt x="50" y="338"/>
                      <a:pt x="352" y="1089"/>
                      <a:pt x="694" y="1089"/>
                    </a:cubicBezTo>
                    <a:cubicBezTo>
                      <a:pt x="703" y="1089"/>
                      <a:pt x="711" y="1089"/>
                      <a:pt x="718" y="1087"/>
                    </a:cubicBezTo>
                    <a:cubicBezTo>
                      <a:pt x="941" y="1064"/>
                      <a:pt x="1103" y="730"/>
                      <a:pt x="1212" y="68"/>
                    </a:cubicBezTo>
                    <a:cubicBezTo>
                      <a:pt x="1218" y="36"/>
                      <a:pt x="1197" y="6"/>
                      <a:pt x="1165" y="2"/>
                    </a:cubicBezTo>
                    <a:cubicBezTo>
                      <a:pt x="1161" y="1"/>
                      <a:pt x="1157" y="1"/>
                      <a:pt x="1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292;p43">
                <a:extLst>
                  <a:ext uri="{FF2B5EF4-FFF2-40B4-BE49-F238E27FC236}">
                    <a16:creationId xmlns:a16="http://schemas.microsoft.com/office/drawing/2014/main" id="{7ACF2533-9AF2-5526-4AFF-596F12F9EE22}"/>
                  </a:ext>
                </a:extLst>
              </p:cNvPr>
              <p:cNvSpPr/>
              <p:nvPr/>
            </p:nvSpPr>
            <p:spPr>
              <a:xfrm>
                <a:off x="657198" y="3404652"/>
                <a:ext cx="181419" cy="208919"/>
              </a:xfrm>
              <a:custGeom>
                <a:avLst/>
                <a:gdLst/>
                <a:ahLst/>
                <a:cxnLst/>
                <a:rect l="l" t="t" r="r" b="b"/>
                <a:pathLst>
                  <a:path w="1768" h="2036" extrusionOk="0">
                    <a:moveTo>
                      <a:pt x="687" y="0"/>
                    </a:moveTo>
                    <a:cubicBezTo>
                      <a:pt x="572" y="0"/>
                      <a:pt x="462" y="65"/>
                      <a:pt x="373" y="235"/>
                    </a:cubicBezTo>
                    <a:cubicBezTo>
                      <a:pt x="1" y="950"/>
                      <a:pt x="288" y="2008"/>
                      <a:pt x="1031" y="2035"/>
                    </a:cubicBezTo>
                    <a:cubicBezTo>
                      <a:pt x="1039" y="2036"/>
                      <a:pt x="1046" y="2036"/>
                      <a:pt x="1054" y="2036"/>
                    </a:cubicBezTo>
                    <a:cubicBezTo>
                      <a:pt x="1768" y="2036"/>
                      <a:pt x="1488" y="665"/>
                      <a:pt x="1488" y="665"/>
                    </a:cubicBezTo>
                    <a:cubicBezTo>
                      <a:pt x="1488" y="665"/>
                      <a:pt x="1057" y="0"/>
                      <a:pt x="687" y="0"/>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293;p43">
                <a:extLst>
                  <a:ext uri="{FF2B5EF4-FFF2-40B4-BE49-F238E27FC236}">
                    <a16:creationId xmlns:a16="http://schemas.microsoft.com/office/drawing/2014/main" id="{76088BFF-953B-B16D-A197-B9F7CE4466A3}"/>
                  </a:ext>
                </a:extLst>
              </p:cNvPr>
              <p:cNvSpPr/>
              <p:nvPr/>
            </p:nvSpPr>
            <p:spPr>
              <a:xfrm>
                <a:off x="703989" y="3472787"/>
                <a:ext cx="74291" cy="79217"/>
              </a:xfrm>
              <a:custGeom>
                <a:avLst/>
                <a:gdLst/>
                <a:ahLst/>
                <a:cxnLst/>
                <a:rect l="l" t="t" r="r" b="b"/>
                <a:pathLst>
                  <a:path w="724" h="772" extrusionOk="0">
                    <a:moveTo>
                      <a:pt x="260" y="1"/>
                    </a:moveTo>
                    <a:cubicBezTo>
                      <a:pt x="83" y="1"/>
                      <a:pt x="19" y="344"/>
                      <a:pt x="5" y="450"/>
                    </a:cubicBezTo>
                    <a:cubicBezTo>
                      <a:pt x="0" y="480"/>
                      <a:pt x="22" y="510"/>
                      <a:pt x="54" y="514"/>
                    </a:cubicBezTo>
                    <a:cubicBezTo>
                      <a:pt x="56" y="514"/>
                      <a:pt x="59" y="514"/>
                      <a:pt x="61" y="514"/>
                    </a:cubicBezTo>
                    <a:cubicBezTo>
                      <a:pt x="88" y="514"/>
                      <a:pt x="113" y="494"/>
                      <a:pt x="117" y="465"/>
                    </a:cubicBezTo>
                    <a:cubicBezTo>
                      <a:pt x="141" y="301"/>
                      <a:pt x="207" y="114"/>
                      <a:pt x="260" y="114"/>
                    </a:cubicBezTo>
                    <a:cubicBezTo>
                      <a:pt x="320" y="126"/>
                      <a:pt x="483" y="416"/>
                      <a:pt x="609" y="735"/>
                    </a:cubicBezTo>
                    <a:cubicBezTo>
                      <a:pt x="617" y="759"/>
                      <a:pt x="637" y="771"/>
                      <a:pt x="662" y="771"/>
                    </a:cubicBezTo>
                    <a:cubicBezTo>
                      <a:pt x="669" y="771"/>
                      <a:pt x="675" y="771"/>
                      <a:pt x="681" y="769"/>
                    </a:cubicBezTo>
                    <a:cubicBezTo>
                      <a:pt x="711" y="756"/>
                      <a:pt x="724" y="722"/>
                      <a:pt x="713" y="695"/>
                    </a:cubicBezTo>
                    <a:cubicBezTo>
                      <a:pt x="613" y="435"/>
                      <a:pt x="420"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294;p43">
                <a:extLst>
                  <a:ext uri="{FF2B5EF4-FFF2-40B4-BE49-F238E27FC236}">
                    <a16:creationId xmlns:a16="http://schemas.microsoft.com/office/drawing/2014/main" id="{29C66EA7-2B97-1139-8092-1EFCA7FB4816}"/>
                  </a:ext>
                </a:extLst>
              </p:cNvPr>
              <p:cNvSpPr/>
              <p:nvPr/>
            </p:nvSpPr>
            <p:spPr>
              <a:xfrm>
                <a:off x="875762" y="3580530"/>
                <a:ext cx="256839" cy="100252"/>
              </a:xfrm>
              <a:custGeom>
                <a:avLst/>
                <a:gdLst/>
                <a:ahLst/>
                <a:cxnLst/>
                <a:rect l="l" t="t" r="r" b="b"/>
                <a:pathLst>
                  <a:path w="2503" h="977" extrusionOk="0">
                    <a:moveTo>
                      <a:pt x="76" y="0"/>
                    </a:moveTo>
                    <a:cubicBezTo>
                      <a:pt x="38" y="0"/>
                      <a:pt x="1" y="39"/>
                      <a:pt x="22" y="83"/>
                    </a:cubicBezTo>
                    <a:cubicBezTo>
                      <a:pt x="29" y="94"/>
                      <a:pt x="542" y="977"/>
                      <a:pt x="1599" y="977"/>
                    </a:cubicBezTo>
                    <a:cubicBezTo>
                      <a:pt x="1848" y="977"/>
                      <a:pt x="2129" y="926"/>
                      <a:pt x="2442" y="805"/>
                    </a:cubicBezTo>
                    <a:cubicBezTo>
                      <a:pt x="2503" y="778"/>
                      <a:pt x="2477" y="694"/>
                      <a:pt x="2421" y="694"/>
                    </a:cubicBezTo>
                    <a:cubicBezTo>
                      <a:pt x="2415" y="694"/>
                      <a:pt x="2407" y="695"/>
                      <a:pt x="2400" y="698"/>
                    </a:cubicBezTo>
                    <a:cubicBezTo>
                      <a:pt x="2097" y="817"/>
                      <a:pt x="1827" y="865"/>
                      <a:pt x="1587" y="865"/>
                    </a:cubicBezTo>
                    <a:cubicBezTo>
                      <a:pt x="612" y="865"/>
                      <a:pt x="146" y="70"/>
                      <a:pt x="122" y="28"/>
                    </a:cubicBezTo>
                    <a:cubicBezTo>
                      <a:pt x="110" y="8"/>
                      <a:pt x="93"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295;p43">
                <a:extLst>
                  <a:ext uri="{FF2B5EF4-FFF2-40B4-BE49-F238E27FC236}">
                    <a16:creationId xmlns:a16="http://schemas.microsoft.com/office/drawing/2014/main" id="{BFDD819B-61B1-D835-B0E2-1BE72560B5AE}"/>
                  </a:ext>
                </a:extLst>
              </p:cNvPr>
              <p:cNvSpPr/>
              <p:nvPr/>
            </p:nvSpPr>
            <p:spPr>
              <a:xfrm>
                <a:off x="828455" y="3265920"/>
                <a:ext cx="211074" cy="203070"/>
              </a:xfrm>
              <a:custGeom>
                <a:avLst/>
                <a:gdLst/>
                <a:ahLst/>
                <a:cxnLst/>
                <a:rect l="l" t="t" r="r" b="b"/>
                <a:pathLst>
                  <a:path w="2057" h="1979" extrusionOk="0">
                    <a:moveTo>
                      <a:pt x="1067" y="114"/>
                    </a:moveTo>
                    <a:cubicBezTo>
                      <a:pt x="1550" y="116"/>
                      <a:pt x="1941" y="508"/>
                      <a:pt x="1941" y="991"/>
                    </a:cubicBezTo>
                    <a:cubicBezTo>
                      <a:pt x="1941" y="1344"/>
                      <a:pt x="1728" y="1664"/>
                      <a:pt x="1401" y="1798"/>
                    </a:cubicBezTo>
                    <a:cubicBezTo>
                      <a:pt x="1293" y="1843"/>
                      <a:pt x="1179" y="1865"/>
                      <a:pt x="1066" y="1865"/>
                    </a:cubicBezTo>
                    <a:cubicBezTo>
                      <a:pt x="839" y="1865"/>
                      <a:pt x="615" y="1776"/>
                      <a:pt x="447" y="1608"/>
                    </a:cubicBezTo>
                    <a:cubicBezTo>
                      <a:pt x="198" y="1359"/>
                      <a:pt x="124" y="983"/>
                      <a:pt x="258" y="655"/>
                    </a:cubicBezTo>
                    <a:cubicBezTo>
                      <a:pt x="394" y="329"/>
                      <a:pt x="713" y="116"/>
                      <a:pt x="1067" y="116"/>
                    </a:cubicBezTo>
                    <a:lnTo>
                      <a:pt x="1067" y="114"/>
                    </a:lnTo>
                    <a:close/>
                    <a:moveTo>
                      <a:pt x="1067" y="1"/>
                    </a:moveTo>
                    <a:cubicBezTo>
                      <a:pt x="809" y="1"/>
                      <a:pt x="556" y="102"/>
                      <a:pt x="366" y="291"/>
                    </a:cubicBezTo>
                    <a:cubicBezTo>
                      <a:pt x="83" y="572"/>
                      <a:pt x="0" y="998"/>
                      <a:pt x="154" y="1368"/>
                    </a:cubicBezTo>
                    <a:cubicBezTo>
                      <a:pt x="307" y="1738"/>
                      <a:pt x="667" y="1979"/>
                      <a:pt x="1067" y="1979"/>
                    </a:cubicBezTo>
                    <a:cubicBezTo>
                      <a:pt x="1611" y="1976"/>
                      <a:pt x="2054" y="1536"/>
                      <a:pt x="2056" y="989"/>
                    </a:cubicBezTo>
                    <a:cubicBezTo>
                      <a:pt x="2056" y="589"/>
                      <a:pt x="1814" y="229"/>
                      <a:pt x="1445" y="76"/>
                    </a:cubicBezTo>
                    <a:cubicBezTo>
                      <a:pt x="1323" y="25"/>
                      <a:pt x="1194"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296;p43">
                <a:extLst>
                  <a:ext uri="{FF2B5EF4-FFF2-40B4-BE49-F238E27FC236}">
                    <a16:creationId xmlns:a16="http://schemas.microsoft.com/office/drawing/2014/main" id="{84FBB252-0990-0B83-00DC-DF2099F307E0}"/>
                  </a:ext>
                </a:extLst>
              </p:cNvPr>
              <p:cNvSpPr/>
              <p:nvPr/>
            </p:nvSpPr>
            <p:spPr>
              <a:xfrm>
                <a:off x="1073907" y="3185780"/>
                <a:ext cx="211074" cy="203070"/>
              </a:xfrm>
              <a:custGeom>
                <a:avLst/>
                <a:gdLst/>
                <a:ahLst/>
                <a:cxnLst/>
                <a:rect l="l" t="t" r="r" b="b"/>
                <a:pathLst>
                  <a:path w="2057" h="1979" extrusionOk="0">
                    <a:moveTo>
                      <a:pt x="1067" y="116"/>
                    </a:moveTo>
                    <a:cubicBezTo>
                      <a:pt x="1550" y="116"/>
                      <a:pt x="1941" y="508"/>
                      <a:pt x="1941" y="991"/>
                    </a:cubicBezTo>
                    <a:cubicBezTo>
                      <a:pt x="1941" y="1344"/>
                      <a:pt x="1729" y="1664"/>
                      <a:pt x="1403" y="1800"/>
                    </a:cubicBezTo>
                    <a:cubicBezTo>
                      <a:pt x="1295" y="1845"/>
                      <a:pt x="1181" y="1867"/>
                      <a:pt x="1068" y="1867"/>
                    </a:cubicBezTo>
                    <a:cubicBezTo>
                      <a:pt x="840" y="1867"/>
                      <a:pt x="616" y="1777"/>
                      <a:pt x="449" y="1610"/>
                    </a:cubicBezTo>
                    <a:cubicBezTo>
                      <a:pt x="198" y="1359"/>
                      <a:pt x="124" y="985"/>
                      <a:pt x="258" y="657"/>
                    </a:cubicBezTo>
                    <a:cubicBezTo>
                      <a:pt x="394" y="329"/>
                      <a:pt x="713" y="116"/>
                      <a:pt x="1067" y="116"/>
                    </a:cubicBezTo>
                    <a:close/>
                    <a:moveTo>
                      <a:pt x="1069" y="1"/>
                    </a:moveTo>
                    <a:cubicBezTo>
                      <a:pt x="811" y="1"/>
                      <a:pt x="558" y="102"/>
                      <a:pt x="369" y="291"/>
                    </a:cubicBezTo>
                    <a:cubicBezTo>
                      <a:pt x="86" y="574"/>
                      <a:pt x="0" y="1000"/>
                      <a:pt x="154" y="1368"/>
                    </a:cubicBezTo>
                    <a:cubicBezTo>
                      <a:pt x="307" y="1738"/>
                      <a:pt x="667" y="1979"/>
                      <a:pt x="1067" y="1979"/>
                    </a:cubicBezTo>
                    <a:cubicBezTo>
                      <a:pt x="1611" y="1979"/>
                      <a:pt x="2054" y="1536"/>
                      <a:pt x="2056" y="991"/>
                    </a:cubicBezTo>
                    <a:cubicBezTo>
                      <a:pt x="2056" y="591"/>
                      <a:pt x="1816" y="231"/>
                      <a:pt x="1445" y="76"/>
                    </a:cubicBezTo>
                    <a:cubicBezTo>
                      <a:pt x="1324" y="25"/>
                      <a:pt x="1196" y="1"/>
                      <a:pt x="1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297;p43">
                <a:extLst>
                  <a:ext uri="{FF2B5EF4-FFF2-40B4-BE49-F238E27FC236}">
                    <a16:creationId xmlns:a16="http://schemas.microsoft.com/office/drawing/2014/main" id="{80FF570D-097B-BE40-D00C-E1A2344C084A}"/>
                  </a:ext>
                </a:extLst>
              </p:cNvPr>
              <p:cNvSpPr/>
              <p:nvPr/>
            </p:nvSpPr>
            <p:spPr>
              <a:xfrm>
                <a:off x="1022803" y="3307991"/>
                <a:ext cx="73265" cy="26064"/>
              </a:xfrm>
              <a:custGeom>
                <a:avLst/>
                <a:gdLst/>
                <a:ahLst/>
                <a:cxnLst/>
                <a:rect l="l" t="t" r="r" b="b"/>
                <a:pathLst>
                  <a:path w="714" h="254" extrusionOk="0">
                    <a:moveTo>
                      <a:pt x="652" y="0"/>
                    </a:moveTo>
                    <a:cubicBezTo>
                      <a:pt x="647" y="0"/>
                      <a:pt x="642" y="1"/>
                      <a:pt x="637" y="2"/>
                    </a:cubicBezTo>
                    <a:lnTo>
                      <a:pt x="66" y="141"/>
                    </a:lnTo>
                    <a:cubicBezTo>
                      <a:pt x="0" y="156"/>
                      <a:pt x="11" y="251"/>
                      <a:pt x="79" y="253"/>
                    </a:cubicBezTo>
                    <a:lnTo>
                      <a:pt x="92" y="253"/>
                    </a:lnTo>
                    <a:lnTo>
                      <a:pt x="664" y="113"/>
                    </a:lnTo>
                    <a:cubicBezTo>
                      <a:pt x="694" y="104"/>
                      <a:pt x="713" y="75"/>
                      <a:pt x="707" y="45"/>
                    </a:cubicBezTo>
                    <a:cubicBezTo>
                      <a:pt x="700" y="18"/>
                      <a:pt x="678" y="0"/>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298;p43">
                <a:extLst>
                  <a:ext uri="{FF2B5EF4-FFF2-40B4-BE49-F238E27FC236}">
                    <a16:creationId xmlns:a16="http://schemas.microsoft.com/office/drawing/2014/main" id="{467DA529-672B-E471-8245-E87C2AB63E90}"/>
                  </a:ext>
                </a:extLst>
              </p:cNvPr>
              <p:cNvSpPr/>
              <p:nvPr/>
            </p:nvSpPr>
            <p:spPr>
              <a:xfrm>
                <a:off x="732102" y="3373869"/>
                <a:ext cx="118517" cy="40532"/>
              </a:xfrm>
              <a:custGeom>
                <a:avLst/>
                <a:gdLst/>
                <a:ahLst/>
                <a:cxnLst/>
                <a:rect l="l" t="t" r="r" b="b"/>
                <a:pathLst>
                  <a:path w="1155" h="395" extrusionOk="0">
                    <a:moveTo>
                      <a:pt x="1074" y="1"/>
                    </a:moveTo>
                    <a:cubicBezTo>
                      <a:pt x="1068" y="1"/>
                      <a:pt x="1060" y="2"/>
                      <a:pt x="1052" y="5"/>
                    </a:cubicBezTo>
                    <a:lnTo>
                      <a:pt x="65" y="284"/>
                    </a:lnTo>
                    <a:cubicBezTo>
                      <a:pt x="1" y="301"/>
                      <a:pt x="14" y="395"/>
                      <a:pt x="82" y="395"/>
                    </a:cubicBezTo>
                    <a:cubicBezTo>
                      <a:pt x="86" y="395"/>
                      <a:pt x="90" y="395"/>
                      <a:pt x="97" y="392"/>
                    </a:cubicBezTo>
                    <a:lnTo>
                      <a:pt x="1084" y="114"/>
                    </a:lnTo>
                    <a:cubicBezTo>
                      <a:pt x="1155" y="98"/>
                      <a:pt x="1135" y="1"/>
                      <a:pt x="1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299;p43">
                <a:extLst>
                  <a:ext uri="{FF2B5EF4-FFF2-40B4-BE49-F238E27FC236}">
                    <a16:creationId xmlns:a16="http://schemas.microsoft.com/office/drawing/2014/main" id="{0B1B42BA-1399-D4EB-236A-30F6962EE5BA}"/>
                  </a:ext>
                </a:extLst>
              </p:cNvPr>
              <p:cNvSpPr/>
              <p:nvPr/>
            </p:nvSpPr>
            <p:spPr>
              <a:xfrm>
                <a:off x="673821" y="2988148"/>
                <a:ext cx="550003" cy="275412"/>
              </a:xfrm>
              <a:custGeom>
                <a:avLst/>
                <a:gdLst/>
                <a:ahLst/>
                <a:cxnLst/>
                <a:rect l="l" t="t" r="r" b="b"/>
                <a:pathLst>
                  <a:path w="5360" h="2684" extrusionOk="0">
                    <a:moveTo>
                      <a:pt x="3938" y="1"/>
                    </a:moveTo>
                    <a:cubicBezTo>
                      <a:pt x="2742" y="1"/>
                      <a:pt x="878" y="415"/>
                      <a:pt x="601" y="678"/>
                    </a:cubicBezTo>
                    <a:cubicBezTo>
                      <a:pt x="601" y="678"/>
                      <a:pt x="1" y="1893"/>
                      <a:pt x="828" y="2617"/>
                    </a:cubicBezTo>
                    <a:cubicBezTo>
                      <a:pt x="883" y="2664"/>
                      <a:pt x="995" y="2684"/>
                      <a:pt x="1139" y="2684"/>
                    </a:cubicBezTo>
                    <a:cubicBezTo>
                      <a:pt x="1689" y="2684"/>
                      <a:pt x="2705" y="2401"/>
                      <a:pt x="2733" y="2317"/>
                    </a:cubicBezTo>
                    <a:cubicBezTo>
                      <a:pt x="2767" y="2211"/>
                      <a:pt x="2591" y="783"/>
                      <a:pt x="2591" y="783"/>
                    </a:cubicBezTo>
                    <a:lnTo>
                      <a:pt x="2591" y="783"/>
                    </a:lnTo>
                    <a:cubicBezTo>
                      <a:pt x="2591" y="783"/>
                      <a:pt x="2891" y="2053"/>
                      <a:pt x="3155" y="2211"/>
                    </a:cubicBezTo>
                    <a:cubicBezTo>
                      <a:pt x="3200" y="2238"/>
                      <a:pt x="3283" y="2250"/>
                      <a:pt x="3390" y="2250"/>
                    </a:cubicBezTo>
                    <a:cubicBezTo>
                      <a:pt x="3913" y="2250"/>
                      <a:pt x="5010" y="1960"/>
                      <a:pt x="5112" y="1683"/>
                    </a:cubicBezTo>
                    <a:cubicBezTo>
                      <a:pt x="5236" y="1347"/>
                      <a:pt x="5359" y="78"/>
                      <a:pt x="4195" y="8"/>
                    </a:cubicBezTo>
                    <a:cubicBezTo>
                      <a:pt x="4114" y="3"/>
                      <a:pt x="4028" y="1"/>
                      <a:pt x="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300;p43">
                <a:extLst>
                  <a:ext uri="{FF2B5EF4-FFF2-40B4-BE49-F238E27FC236}">
                    <a16:creationId xmlns:a16="http://schemas.microsoft.com/office/drawing/2014/main" id="{3B5E42B0-C316-442D-07CC-6C050CB6AED4}"/>
                  </a:ext>
                </a:extLst>
              </p:cNvPr>
              <p:cNvSpPr/>
              <p:nvPr/>
            </p:nvSpPr>
            <p:spPr>
              <a:xfrm>
                <a:off x="-31741" y="3375613"/>
                <a:ext cx="665237" cy="461038"/>
              </a:xfrm>
              <a:custGeom>
                <a:avLst/>
                <a:gdLst/>
                <a:ahLst/>
                <a:cxnLst/>
                <a:rect l="l" t="t" r="r" b="b"/>
                <a:pathLst>
                  <a:path w="6483" h="4493" extrusionOk="0">
                    <a:moveTo>
                      <a:pt x="4596" y="1"/>
                    </a:moveTo>
                    <a:cubicBezTo>
                      <a:pt x="4442" y="1"/>
                      <a:pt x="4285" y="37"/>
                      <a:pt x="4131" y="126"/>
                    </a:cubicBezTo>
                    <a:cubicBezTo>
                      <a:pt x="3387" y="558"/>
                      <a:pt x="3210" y="1959"/>
                      <a:pt x="2688" y="1959"/>
                    </a:cubicBezTo>
                    <a:cubicBezTo>
                      <a:pt x="2652" y="1959"/>
                      <a:pt x="2614" y="1952"/>
                      <a:pt x="2573" y="1938"/>
                    </a:cubicBezTo>
                    <a:cubicBezTo>
                      <a:pt x="2011" y="1736"/>
                      <a:pt x="2150" y="1105"/>
                      <a:pt x="1991" y="1105"/>
                    </a:cubicBezTo>
                    <a:cubicBezTo>
                      <a:pt x="1976" y="1105"/>
                      <a:pt x="1957" y="1111"/>
                      <a:pt x="1935" y="1125"/>
                    </a:cubicBezTo>
                    <a:cubicBezTo>
                      <a:pt x="1686" y="1269"/>
                      <a:pt x="0" y="2789"/>
                      <a:pt x="2344" y="4113"/>
                    </a:cubicBezTo>
                    <a:cubicBezTo>
                      <a:pt x="2818" y="4380"/>
                      <a:pt x="3264" y="4493"/>
                      <a:pt x="3673" y="4493"/>
                    </a:cubicBezTo>
                    <a:cubicBezTo>
                      <a:pt x="5395" y="4493"/>
                      <a:pt x="6483" y="2512"/>
                      <a:pt x="6428" y="1797"/>
                    </a:cubicBezTo>
                    <a:cubicBezTo>
                      <a:pt x="6359" y="910"/>
                      <a:pt x="5817" y="631"/>
                      <a:pt x="5817" y="631"/>
                    </a:cubicBezTo>
                    <a:cubicBezTo>
                      <a:pt x="5817" y="631"/>
                      <a:pt x="5238" y="1"/>
                      <a:pt x="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301;p43">
                <a:extLst>
                  <a:ext uri="{FF2B5EF4-FFF2-40B4-BE49-F238E27FC236}">
                    <a16:creationId xmlns:a16="http://schemas.microsoft.com/office/drawing/2014/main" id="{A2712CFE-A8C0-F479-3320-36B05701B9CE}"/>
                  </a:ext>
                </a:extLst>
              </p:cNvPr>
              <p:cNvSpPr/>
              <p:nvPr/>
            </p:nvSpPr>
            <p:spPr>
              <a:xfrm>
                <a:off x="939998" y="2951208"/>
                <a:ext cx="157613" cy="215384"/>
              </a:xfrm>
              <a:custGeom>
                <a:avLst/>
                <a:gdLst/>
                <a:ahLst/>
                <a:cxnLst/>
                <a:rect l="l" t="t" r="r" b="b"/>
                <a:pathLst>
                  <a:path w="1536" h="2099" extrusionOk="0">
                    <a:moveTo>
                      <a:pt x="83" y="1"/>
                    </a:moveTo>
                    <a:cubicBezTo>
                      <a:pt x="30" y="1"/>
                      <a:pt x="0" y="80"/>
                      <a:pt x="58" y="110"/>
                    </a:cubicBezTo>
                    <a:cubicBezTo>
                      <a:pt x="73" y="117"/>
                      <a:pt x="1416" y="832"/>
                      <a:pt x="1325" y="2036"/>
                    </a:cubicBezTo>
                    <a:cubicBezTo>
                      <a:pt x="1322" y="2068"/>
                      <a:pt x="1346" y="2096"/>
                      <a:pt x="1378" y="2098"/>
                    </a:cubicBezTo>
                    <a:lnTo>
                      <a:pt x="1382" y="2098"/>
                    </a:lnTo>
                    <a:cubicBezTo>
                      <a:pt x="1412" y="2098"/>
                      <a:pt x="1435" y="2075"/>
                      <a:pt x="1437" y="2045"/>
                    </a:cubicBezTo>
                    <a:cubicBezTo>
                      <a:pt x="1535" y="764"/>
                      <a:pt x="126" y="15"/>
                      <a:pt x="112" y="8"/>
                    </a:cubicBezTo>
                    <a:cubicBezTo>
                      <a:pt x="102" y="3"/>
                      <a:pt x="9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302;p43">
                <a:extLst>
                  <a:ext uri="{FF2B5EF4-FFF2-40B4-BE49-F238E27FC236}">
                    <a16:creationId xmlns:a16="http://schemas.microsoft.com/office/drawing/2014/main" id="{B87C787A-375F-89F2-0870-17D2C2FBF35B}"/>
                  </a:ext>
                </a:extLst>
              </p:cNvPr>
              <p:cNvSpPr/>
              <p:nvPr/>
            </p:nvSpPr>
            <p:spPr>
              <a:xfrm>
                <a:off x="1031938" y="2953055"/>
                <a:ext cx="146018" cy="162641"/>
              </a:xfrm>
              <a:custGeom>
                <a:avLst/>
                <a:gdLst/>
                <a:ahLst/>
                <a:cxnLst/>
                <a:rect l="l" t="t" r="r" b="b"/>
                <a:pathLst>
                  <a:path w="1423" h="1585" extrusionOk="0">
                    <a:moveTo>
                      <a:pt x="81" y="1"/>
                    </a:moveTo>
                    <a:cubicBezTo>
                      <a:pt x="21" y="1"/>
                      <a:pt x="0" y="98"/>
                      <a:pt x="71" y="114"/>
                    </a:cubicBezTo>
                    <a:cubicBezTo>
                      <a:pt x="120" y="129"/>
                      <a:pt x="1299" y="478"/>
                      <a:pt x="1193" y="1520"/>
                    </a:cubicBezTo>
                    <a:cubicBezTo>
                      <a:pt x="1188" y="1552"/>
                      <a:pt x="1212" y="1580"/>
                      <a:pt x="1244" y="1584"/>
                    </a:cubicBezTo>
                    <a:lnTo>
                      <a:pt x="1248" y="1584"/>
                    </a:lnTo>
                    <a:cubicBezTo>
                      <a:pt x="1278" y="1584"/>
                      <a:pt x="1303" y="1561"/>
                      <a:pt x="1305" y="1531"/>
                    </a:cubicBezTo>
                    <a:cubicBezTo>
                      <a:pt x="1422" y="392"/>
                      <a:pt x="116" y="7"/>
                      <a:pt x="103" y="5"/>
                    </a:cubicBezTo>
                    <a:cubicBezTo>
                      <a:pt x="95" y="2"/>
                      <a:pt x="8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303;p43">
                <a:extLst>
                  <a:ext uri="{FF2B5EF4-FFF2-40B4-BE49-F238E27FC236}">
                    <a16:creationId xmlns:a16="http://schemas.microsoft.com/office/drawing/2014/main" id="{0655140B-43DE-156B-E627-B96B056FF746}"/>
                  </a:ext>
                </a:extLst>
              </p:cNvPr>
              <p:cNvSpPr/>
              <p:nvPr/>
            </p:nvSpPr>
            <p:spPr>
              <a:xfrm>
                <a:off x="876686" y="2971012"/>
                <a:ext cx="40327" cy="207380"/>
              </a:xfrm>
              <a:custGeom>
                <a:avLst/>
                <a:gdLst/>
                <a:ahLst/>
                <a:cxnLst/>
                <a:rect l="l" t="t" r="r" b="b"/>
                <a:pathLst>
                  <a:path w="393" h="2021" extrusionOk="0">
                    <a:moveTo>
                      <a:pt x="131" y="0"/>
                    </a:moveTo>
                    <a:cubicBezTo>
                      <a:pt x="101" y="0"/>
                      <a:pt x="75" y="23"/>
                      <a:pt x="73" y="54"/>
                    </a:cubicBezTo>
                    <a:cubicBezTo>
                      <a:pt x="71" y="113"/>
                      <a:pt x="1" y="1524"/>
                      <a:pt x="273" y="1992"/>
                    </a:cubicBezTo>
                    <a:cubicBezTo>
                      <a:pt x="281" y="2009"/>
                      <a:pt x="300" y="2020"/>
                      <a:pt x="321" y="2020"/>
                    </a:cubicBezTo>
                    <a:lnTo>
                      <a:pt x="321" y="2020"/>
                    </a:lnTo>
                    <a:cubicBezTo>
                      <a:pt x="365" y="2019"/>
                      <a:pt x="392" y="1973"/>
                      <a:pt x="371" y="1935"/>
                    </a:cubicBezTo>
                    <a:cubicBezTo>
                      <a:pt x="116" y="1499"/>
                      <a:pt x="188" y="75"/>
                      <a:pt x="188" y="62"/>
                    </a:cubicBezTo>
                    <a:cubicBezTo>
                      <a:pt x="188" y="30"/>
                      <a:pt x="165" y="3"/>
                      <a:pt x="135" y="0"/>
                    </a:cubicBezTo>
                    <a:cubicBezTo>
                      <a:pt x="133" y="0"/>
                      <a:pt x="132" y="0"/>
                      <a:pt x="131" y="0"/>
                    </a:cubicBezTo>
                    <a:close/>
                    <a:moveTo>
                      <a:pt x="321" y="2020"/>
                    </a:moveTo>
                    <a:lnTo>
                      <a:pt x="321" y="2020"/>
                    </a:lnTo>
                    <a:cubicBezTo>
                      <a:pt x="321" y="2020"/>
                      <a:pt x="320" y="2020"/>
                      <a:pt x="320" y="2020"/>
                    </a:cubicBezTo>
                    <a:lnTo>
                      <a:pt x="322" y="2020"/>
                    </a:lnTo>
                    <a:cubicBezTo>
                      <a:pt x="322" y="2020"/>
                      <a:pt x="321" y="2020"/>
                      <a:pt x="321" y="2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304;p43">
                <a:extLst>
                  <a:ext uri="{FF2B5EF4-FFF2-40B4-BE49-F238E27FC236}">
                    <a16:creationId xmlns:a16="http://schemas.microsoft.com/office/drawing/2014/main" id="{CFED2FD2-0847-0606-70D4-0747C2E238DA}"/>
                  </a:ext>
                </a:extLst>
              </p:cNvPr>
              <p:cNvSpPr/>
              <p:nvPr/>
            </p:nvSpPr>
            <p:spPr>
              <a:xfrm>
                <a:off x="751088" y="2964855"/>
                <a:ext cx="69571" cy="223080"/>
              </a:xfrm>
              <a:custGeom>
                <a:avLst/>
                <a:gdLst/>
                <a:ahLst/>
                <a:cxnLst/>
                <a:rect l="l" t="t" r="r" b="b"/>
                <a:pathLst>
                  <a:path w="678" h="2174" extrusionOk="0">
                    <a:moveTo>
                      <a:pt x="595" y="1"/>
                    </a:moveTo>
                    <a:cubicBezTo>
                      <a:pt x="585" y="1"/>
                      <a:pt x="574" y="4"/>
                      <a:pt x="563" y="11"/>
                    </a:cubicBezTo>
                    <a:cubicBezTo>
                      <a:pt x="1" y="371"/>
                      <a:pt x="424" y="2059"/>
                      <a:pt x="442" y="2131"/>
                    </a:cubicBezTo>
                    <a:cubicBezTo>
                      <a:pt x="448" y="2157"/>
                      <a:pt x="471" y="2174"/>
                      <a:pt x="497" y="2174"/>
                    </a:cubicBezTo>
                    <a:cubicBezTo>
                      <a:pt x="503" y="2174"/>
                      <a:pt x="507" y="2174"/>
                      <a:pt x="512" y="2172"/>
                    </a:cubicBezTo>
                    <a:cubicBezTo>
                      <a:pt x="542" y="2165"/>
                      <a:pt x="561" y="2133"/>
                      <a:pt x="552" y="2103"/>
                    </a:cubicBezTo>
                    <a:cubicBezTo>
                      <a:pt x="433" y="1637"/>
                      <a:pt x="214" y="371"/>
                      <a:pt x="625" y="107"/>
                    </a:cubicBezTo>
                    <a:cubicBezTo>
                      <a:pt x="677" y="74"/>
                      <a:pt x="644"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305;p43">
                <a:extLst>
                  <a:ext uri="{FF2B5EF4-FFF2-40B4-BE49-F238E27FC236}">
                    <a16:creationId xmlns:a16="http://schemas.microsoft.com/office/drawing/2014/main" id="{09DA2931-02E5-9A64-FFFC-BCAF1E1E60CD}"/>
                  </a:ext>
                </a:extLst>
              </p:cNvPr>
              <p:cNvSpPr/>
              <p:nvPr/>
            </p:nvSpPr>
            <p:spPr>
              <a:xfrm>
                <a:off x="593065" y="3088401"/>
                <a:ext cx="108154" cy="273565"/>
              </a:xfrm>
              <a:custGeom>
                <a:avLst/>
                <a:gdLst/>
                <a:ahLst/>
                <a:cxnLst/>
                <a:rect l="l" t="t" r="r" b="b"/>
                <a:pathLst>
                  <a:path w="1054" h="2666" extrusionOk="0">
                    <a:moveTo>
                      <a:pt x="777" y="0"/>
                    </a:moveTo>
                    <a:cubicBezTo>
                      <a:pt x="758" y="0"/>
                      <a:pt x="740" y="9"/>
                      <a:pt x="728" y="31"/>
                    </a:cubicBezTo>
                    <a:cubicBezTo>
                      <a:pt x="722" y="46"/>
                      <a:pt x="0" y="1602"/>
                      <a:pt x="947" y="2647"/>
                    </a:cubicBezTo>
                    <a:cubicBezTo>
                      <a:pt x="958" y="2659"/>
                      <a:pt x="973" y="2666"/>
                      <a:pt x="990" y="2666"/>
                    </a:cubicBezTo>
                    <a:cubicBezTo>
                      <a:pt x="1005" y="2666"/>
                      <a:pt x="1017" y="2659"/>
                      <a:pt x="1028" y="2651"/>
                    </a:cubicBezTo>
                    <a:cubicBezTo>
                      <a:pt x="1052" y="2630"/>
                      <a:pt x="1054" y="2593"/>
                      <a:pt x="1032" y="2570"/>
                    </a:cubicBezTo>
                    <a:cubicBezTo>
                      <a:pt x="136" y="1583"/>
                      <a:pt x="826" y="95"/>
                      <a:pt x="832" y="80"/>
                    </a:cubicBezTo>
                    <a:cubicBezTo>
                      <a:pt x="851" y="35"/>
                      <a:pt x="814" y="0"/>
                      <a:pt x="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306;p43">
                <a:extLst>
                  <a:ext uri="{FF2B5EF4-FFF2-40B4-BE49-F238E27FC236}">
                    <a16:creationId xmlns:a16="http://schemas.microsoft.com/office/drawing/2014/main" id="{80420CDE-DCA5-37E6-ED85-B12B04793E49}"/>
                  </a:ext>
                </a:extLst>
              </p:cNvPr>
              <p:cNvSpPr/>
              <p:nvPr/>
            </p:nvSpPr>
            <p:spPr>
              <a:xfrm>
                <a:off x="544119" y="3248476"/>
                <a:ext cx="140784" cy="197632"/>
              </a:xfrm>
              <a:custGeom>
                <a:avLst/>
                <a:gdLst/>
                <a:ahLst/>
                <a:cxnLst/>
                <a:rect l="l" t="t" r="r" b="b"/>
                <a:pathLst>
                  <a:path w="1372" h="1926" extrusionOk="0">
                    <a:moveTo>
                      <a:pt x="284" y="1"/>
                    </a:moveTo>
                    <a:cubicBezTo>
                      <a:pt x="260" y="1"/>
                      <a:pt x="237" y="14"/>
                      <a:pt x="230" y="44"/>
                    </a:cubicBezTo>
                    <a:cubicBezTo>
                      <a:pt x="220" y="84"/>
                      <a:pt x="0" y="1016"/>
                      <a:pt x="426" y="1557"/>
                    </a:cubicBezTo>
                    <a:cubicBezTo>
                      <a:pt x="620" y="1802"/>
                      <a:pt x="911" y="1925"/>
                      <a:pt x="1294" y="1925"/>
                    </a:cubicBezTo>
                    <a:cubicBezTo>
                      <a:pt x="1371" y="1925"/>
                      <a:pt x="1371" y="1810"/>
                      <a:pt x="1294" y="1810"/>
                    </a:cubicBezTo>
                    <a:cubicBezTo>
                      <a:pt x="948" y="1810"/>
                      <a:pt x="686" y="1702"/>
                      <a:pt x="518" y="1487"/>
                    </a:cubicBezTo>
                    <a:cubicBezTo>
                      <a:pt x="126" y="989"/>
                      <a:pt x="339" y="80"/>
                      <a:pt x="341" y="72"/>
                    </a:cubicBezTo>
                    <a:cubicBezTo>
                      <a:pt x="351" y="28"/>
                      <a:pt x="317"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307;p43">
                <a:extLst>
                  <a:ext uri="{FF2B5EF4-FFF2-40B4-BE49-F238E27FC236}">
                    <a16:creationId xmlns:a16="http://schemas.microsoft.com/office/drawing/2014/main" id="{2C3D1003-F683-89A1-F1C7-2262EF6CA6E0}"/>
                  </a:ext>
                </a:extLst>
              </p:cNvPr>
              <p:cNvSpPr/>
              <p:nvPr/>
            </p:nvSpPr>
            <p:spPr>
              <a:xfrm>
                <a:off x="244081" y="3468272"/>
                <a:ext cx="324666" cy="219796"/>
              </a:xfrm>
              <a:custGeom>
                <a:avLst/>
                <a:gdLst/>
                <a:ahLst/>
                <a:cxnLst/>
                <a:rect l="l" t="t" r="r" b="b"/>
                <a:pathLst>
                  <a:path w="3164" h="2142" extrusionOk="0">
                    <a:moveTo>
                      <a:pt x="2368" y="0"/>
                    </a:moveTo>
                    <a:cubicBezTo>
                      <a:pt x="2165" y="0"/>
                      <a:pt x="1946" y="54"/>
                      <a:pt x="1745" y="215"/>
                    </a:cubicBezTo>
                    <a:cubicBezTo>
                      <a:pt x="1535" y="383"/>
                      <a:pt x="1441" y="707"/>
                      <a:pt x="1341" y="1049"/>
                    </a:cubicBezTo>
                    <a:cubicBezTo>
                      <a:pt x="1228" y="1432"/>
                      <a:pt x="1113" y="1830"/>
                      <a:pt x="826" y="1971"/>
                    </a:cubicBezTo>
                    <a:cubicBezTo>
                      <a:pt x="750" y="2008"/>
                      <a:pt x="664" y="2026"/>
                      <a:pt x="568" y="2026"/>
                    </a:cubicBezTo>
                    <a:cubicBezTo>
                      <a:pt x="435" y="2026"/>
                      <a:pt x="283" y="1991"/>
                      <a:pt x="107" y="1920"/>
                    </a:cubicBezTo>
                    <a:cubicBezTo>
                      <a:pt x="99" y="1917"/>
                      <a:pt x="91" y="1915"/>
                      <a:pt x="83" y="1915"/>
                    </a:cubicBezTo>
                    <a:cubicBezTo>
                      <a:pt x="26" y="1915"/>
                      <a:pt x="0" y="2002"/>
                      <a:pt x="64" y="2026"/>
                    </a:cubicBezTo>
                    <a:cubicBezTo>
                      <a:pt x="254" y="2103"/>
                      <a:pt x="422" y="2141"/>
                      <a:pt x="569" y="2141"/>
                    </a:cubicBezTo>
                    <a:cubicBezTo>
                      <a:pt x="573" y="2141"/>
                      <a:pt x="577" y="2141"/>
                      <a:pt x="582" y="2141"/>
                    </a:cubicBezTo>
                    <a:cubicBezTo>
                      <a:pt x="684" y="2141"/>
                      <a:pt x="783" y="2118"/>
                      <a:pt x="875" y="2073"/>
                    </a:cubicBezTo>
                    <a:cubicBezTo>
                      <a:pt x="1209" y="1911"/>
                      <a:pt x="1330" y="1488"/>
                      <a:pt x="1450" y="1081"/>
                    </a:cubicBezTo>
                    <a:cubicBezTo>
                      <a:pt x="1545" y="756"/>
                      <a:pt x="1635" y="449"/>
                      <a:pt x="1816" y="305"/>
                    </a:cubicBezTo>
                    <a:cubicBezTo>
                      <a:pt x="1994" y="162"/>
                      <a:pt x="2190" y="114"/>
                      <a:pt x="2371" y="114"/>
                    </a:cubicBezTo>
                    <a:cubicBezTo>
                      <a:pt x="2734" y="114"/>
                      <a:pt x="3042" y="304"/>
                      <a:pt x="3046" y="307"/>
                    </a:cubicBezTo>
                    <a:cubicBezTo>
                      <a:pt x="3057" y="315"/>
                      <a:pt x="3069" y="318"/>
                      <a:pt x="3080" y="318"/>
                    </a:cubicBezTo>
                    <a:cubicBezTo>
                      <a:pt x="3130" y="318"/>
                      <a:pt x="3164" y="244"/>
                      <a:pt x="3107" y="211"/>
                    </a:cubicBezTo>
                    <a:cubicBezTo>
                      <a:pt x="3102" y="208"/>
                      <a:pt x="2767" y="0"/>
                      <a:pt x="2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308;p43">
                <a:extLst>
                  <a:ext uri="{FF2B5EF4-FFF2-40B4-BE49-F238E27FC236}">
                    <a16:creationId xmlns:a16="http://schemas.microsoft.com/office/drawing/2014/main" id="{6DDF9AE9-7103-2BC0-2508-A9E22E0D0D37}"/>
                  </a:ext>
                </a:extLst>
              </p:cNvPr>
              <p:cNvSpPr/>
              <p:nvPr/>
            </p:nvSpPr>
            <p:spPr>
              <a:xfrm>
                <a:off x="371525" y="3525222"/>
                <a:ext cx="205020" cy="224003"/>
              </a:xfrm>
              <a:custGeom>
                <a:avLst/>
                <a:gdLst/>
                <a:ahLst/>
                <a:cxnLst/>
                <a:rect l="l" t="t" r="r" b="b"/>
                <a:pathLst>
                  <a:path w="1998" h="2183" extrusionOk="0">
                    <a:moveTo>
                      <a:pt x="1756" y="1"/>
                    </a:moveTo>
                    <a:cubicBezTo>
                      <a:pt x="1698" y="1"/>
                      <a:pt x="1646" y="14"/>
                      <a:pt x="1602" y="41"/>
                    </a:cubicBezTo>
                    <a:cubicBezTo>
                      <a:pt x="1440" y="141"/>
                      <a:pt x="1397" y="399"/>
                      <a:pt x="1340" y="756"/>
                    </a:cubicBezTo>
                    <a:cubicBezTo>
                      <a:pt x="1308" y="954"/>
                      <a:pt x="1272" y="1180"/>
                      <a:pt x="1208" y="1424"/>
                    </a:cubicBezTo>
                    <a:cubicBezTo>
                      <a:pt x="1062" y="1981"/>
                      <a:pt x="610" y="2071"/>
                      <a:pt x="328" y="2071"/>
                    </a:cubicBezTo>
                    <a:cubicBezTo>
                      <a:pt x="198" y="2071"/>
                      <a:pt x="105" y="2052"/>
                      <a:pt x="93" y="2050"/>
                    </a:cubicBezTo>
                    <a:cubicBezTo>
                      <a:pt x="88" y="2049"/>
                      <a:pt x="83" y="2048"/>
                      <a:pt x="78" y="2048"/>
                    </a:cubicBezTo>
                    <a:cubicBezTo>
                      <a:pt x="17" y="2048"/>
                      <a:pt x="0" y="2145"/>
                      <a:pt x="69" y="2161"/>
                    </a:cubicBezTo>
                    <a:cubicBezTo>
                      <a:pt x="150" y="2176"/>
                      <a:pt x="235" y="2182"/>
                      <a:pt x="318" y="2182"/>
                    </a:cubicBezTo>
                    <a:cubicBezTo>
                      <a:pt x="633" y="2182"/>
                      <a:pt x="1155" y="2082"/>
                      <a:pt x="1319" y="1452"/>
                    </a:cubicBezTo>
                    <a:cubicBezTo>
                      <a:pt x="1382" y="1203"/>
                      <a:pt x="1421" y="975"/>
                      <a:pt x="1453" y="775"/>
                    </a:cubicBezTo>
                    <a:cubicBezTo>
                      <a:pt x="1504" y="460"/>
                      <a:pt x="1544" y="211"/>
                      <a:pt x="1661" y="139"/>
                    </a:cubicBezTo>
                    <a:cubicBezTo>
                      <a:pt x="1688" y="123"/>
                      <a:pt x="1720" y="115"/>
                      <a:pt x="1759" y="115"/>
                    </a:cubicBezTo>
                    <a:cubicBezTo>
                      <a:pt x="1797" y="115"/>
                      <a:pt x="1842" y="123"/>
                      <a:pt x="1893" y="139"/>
                    </a:cubicBezTo>
                    <a:cubicBezTo>
                      <a:pt x="1901" y="142"/>
                      <a:pt x="1909" y="144"/>
                      <a:pt x="1917" y="144"/>
                    </a:cubicBezTo>
                    <a:cubicBezTo>
                      <a:pt x="1975" y="144"/>
                      <a:pt x="1997" y="49"/>
                      <a:pt x="1927" y="30"/>
                    </a:cubicBezTo>
                    <a:cubicBezTo>
                      <a:pt x="1865" y="11"/>
                      <a:pt x="1808" y="1"/>
                      <a:pt x="1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309;p43">
                <a:extLst>
                  <a:ext uri="{FF2B5EF4-FFF2-40B4-BE49-F238E27FC236}">
                    <a16:creationId xmlns:a16="http://schemas.microsoft.com/office/drawing/2014/main" id="{4332288A-3451-FFE3-EABD-85E819592AF9}"/>
                  </a:ext>
                </a:extLst>
              </p:cNvPr>
              <p:cNvSpPr/>
              <p:nvPr/>
            </p:nvSpPr>
            <p:spPr>
              <a:xfrm>
                <a:off x="1217974" y="3078345"/>
                <a:ext cx="86605" cy="156587"/>
              </a:xfrm>
              <a:custGeom>
                <a:avLst/>
                <a:gdLst/>
                <a:ahLst/>
                <a:cxnLst/>
                <a:rect l="l" t="t" r="r" b="b"/>
                <a:pathLst>
                  <a:path w="844" h="1526" extrusionOk="0">
                    <a:moveTo>
                      <a:pt x="83" y="0"/>
                    </a:moveTo>
                    <a:cubicBezTo>
                      <a:pt x="38" y="0"/>
                      <a:pt x="0" y="58"/>
                      <a:pt x="41" y="99"/>
                    </a:cubicBezTo>
                    <a:cubicBezTo>
                      <a:pt x="48" y="106"/>
                      <a:pt x="712" y="757"/>
                      <a:pt x="729" y="1470"/>
                    </a:cubicBezTo>
                    <a:cubicBezTo>
                      <a:pt x="731" y="1500"/>
                      <a:pt x="754" y="1525"/>
                      <a:pt x="786" y="1525"/>
                    </a:cubicBezTo>
                    <a:lnTo>
                      <a:pt x="788" y="1525"/>
                    </a:lnTo>
                    <a:cubicBezTo>
                      <a:pt x="820" y="1525"/>
                      <a:pt x="844" y="1498"/>
                      <a:pt x="844" y="1466"/>
                    </a:cubicBezTo>
                    <a:cubicBezTo>
                      <a:pt x="825" y="708"/>
                      <a:pt x="150" y="44"/>
                      <a:pt x="122" y="16"/>
                    </a:cubicBezTo>
                    <a:cubicBezTo>
                      <a:pt x="110" y="5"/>
                      <a:pt x="96" y="0"/>
                      <a:pt x="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310;p43">
                <a:extLst>
                  <a:ext uri="{FF2B5EF4-FFF2-40B4-BE49-F238E27FC236}">
                    <a16:creationId xmlns:a16="http://schemas.microsoft.com/office/drawing/2014/main" id="{F24E0D41-DA4E-6347-70FA-953833D4EBF8}"/>
                  </a:ext>
                </a:extLst>
              </p:cNvPr>
              <p:cNvSpPr/>
              <p:nvPr/>
            </p:nvSpPr>
            <p:spPr>
              <a:xfrm>
                <a:off x="432477" y="3794066"/>
                <a:ext cx="1250231" cy="751534"/>
              </a:xfrm>
              <a:custGeom>
                <a:avLst/>
                <a:gdLst/>
                <a:ahLst/>
                <a:cxnLst/>
                <a:rect l="l" t="t" r="r" b="b"/>
                <a:pathLst>
                  <a:path w="12184" h="7324" extrusionOk="0">
                    <a:moveTo>
                      <a:pt x="7239" y="220"/>
                    </a:moveTo>
                    <a:cubicBezTo>
                      <a:pt x="7009" y="220"/>
                      <a:pt x="6482" y="2562"/>
                      <a:pt x="6239" y="2562"/>
                    </a:cubicBezTo>
                    <a:cubicBezTo>
                      <a:pt x="6226" y="2562"/>
                      <a:pt x="6214" y="2555"/>
                      <a:pt x="6202" y="2542"/>
                    </a:cubicBezTo>
                    <a:cubicBezTo>
                      <a:pt x="5975" y="2256"/>
                      <a:pt x="4117" y="571"/>
                      <a:pt x="4117" y="571"/>
                    </a:cubicBezTo>
                    <a:cubicBezTo>
                      <a:pt x="4117" y="571"/>
                      <a:pt x="1946" y="828"/>
                      <a:pt x="429" y="2058"/>
                    </a:cubicBezTo>
                    <a:cubicBezTo>
                      <a:pt x="33" y="2380"/>
                      <a:pt x="1" y="7030"/>
                      <a:pt x="173" y="7145"/>
                    </a:cubicBezTo>
                    <a:cubicBezTo>
                      <a:pt x="260" y="7203"/>
                      <a:pt x="3352" y="7323"/>
                      <a:pt x="6373" y="7323"/>
                    </a:cubicBezTo>
                    <a:cubicBezTo>
                      <a:pt x="9312" y="7323"/>
                      <a:pt x="12183" y="7209"/>
                      <a:pt x="12155" y="6815"/>
                    </a:cubicBezTo>
                    <a:cubicBezTo>
                      <a:pt x="12142" y="6636"/>
                      <a:pt x="11659" y="1605"/>
                      <a:pt x="11261" y="1316"/>
                    </a:cubicBezTo>
                    <a:cubicBezTo>
                      <a:pt x="9461" y="0"/>
                      <a:pt x="7490" y="401"/>
                      <a:pt x="7260" y="228"/>
                    </a:cubicBezTo>
                    <a:cubicBezTo>
                      <a:pt x="7253" y="223"/>
                      <a:pt x="7246" y="220"/>
                      <a:pt x="7239" y="2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311;p43">
                <a:extLst>
                  <a:ext uri="{FF2B5EF4-FFF2-40B4-BE49-F238E27FC236}">
                    <a16:creationId xmlns:a16="http://schemas.microsoft.com/office/drawing/2014/main" id="{57A48E2E-D4C5-91F0-8539-C8212108E62D}"/>
                  </a:ext>
                </a:extLst>
              </p:cNvPr>
              <p:cNvSpPr/>
              <p:nvPr/>
            </p:nvSpPr>
            <p:spPr>
              <a:xfrm>
                <a:off x="192057" y="3858712"/>
                <a:ext cx="838960" cy="787140"/>
              </a:xfrm>
              <a:custGeom>
                <a:avLst/>
                <a:gdLst/>
                <a:ahLst/>
                <a:cxnLst/>
                <a:rect l="l" t="t" r="r" b="b"/>
                <a:pathLst>
                  <a:path w="8176" h="7671" extrusionOk="0">
                    <a:moveTo>
                      <a:pt x="5860" y="0"/>
                    </a:moveTo>
                    <a:cubicBezTo>
                      <a:pt x="773" y="26"/>
                      <a:pt x="1" y="6572"/>
                      <a:pt x="2001" y="7315"/>
                    </a:cubicBezTo>
                    <a:cubicBezTo>
                      <a:pt x="2687" y="7569"/>
                      <a:pt x="3352" y="7670"/>
                      <a:pt x="3976" y="7670"/>
                    </a:cubicBezTo>
                    <a:cubicBezTo>
                      <a:pt x="6379" y="7670"/>
                      <a:pt x="8175" y="6172"/>
                      <a:pt x="8175" y="6172"/>
                    </a:cubicBezTo>
                    <a:cubicBezTo>
                      <a:pt x="8175" y="6172"/>
                      <a:pt x="7318" y="4516"/>
                      <a:pt x="6688" y="4401"/>
                    </a:cubicBezTo>
                    <a:cubicBezTo>
                      <a:pt x="6663" y="4397"/>
                      <a:pt x="6637" y="4395"/>
                      <a:pt x="6609" y="4395"/>
                    </a:cubicBezTo>
                    <a:cubicBezTo>
                      <a:pt x="6079" y="4395"/>
                      <a:pt x="5017" y="5187"/>
                      <a:pt x="4423" y="5187"/>
                    </a:cubicBezTo>
                    <a:cubicBezTo>
                      <a:pt x="4259" y="5187"/>
                      <a:pt x="4131" y="5126"/>
                      <a:pt x="4059" y="4972"/>
                    </a:cubicBezTo>
                    <a:cubicBezTo>
                      <a:pt x="3715" y="4229"/>
                      <a:pt x="6602" y="1486"/>
                      <a:pt x="6373" y="1086"/>
                    </a:cubicBezTo>
                    <a:cubicBezTo>
                      <a:pt x="6145" y="686"/>
                      <a:pt x="5860" y="0"/>
                      <a:pt x="5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312;p43">
                <a:extLst>
                  <a:ext uri="{FF2B5EF4-FFF2-40B4-BE49-F238E27FC236}">
                    <a16:creationId xmlns:a16="http://schemas.microsoft.com/office/drawing/2014/main" id="{C0248828-9783-61FA-E530-FA3803F78C25}"/>
                  </a:ext>
                </a:extLst>
              </p:cNvPr>
              <p:cNvSpPr/>
              <p:nvPr/>
            </p:nvSpPr>
            <p:spPr>
              <a:xfrm>
                <a:off x="580136" y="4075122"/>
                <a:ext cx="297987" cy="291625"/>
              </a:xfrm>
              <a:custGeom>
                <a:avLst/>
                <a:gdLst/>
                <a:ahLst/>
                <a:cxnLst/>
                <a:rect l="l" t="t" r="r" b="b"/>
                <a:pathLst>
                  <a:path w="2904" h="2842" extrusionOk="0">
                    <a:moveTo>
                      <a:pt x="506" y="0"/>
                    </a:moveTo>
                    <a:cubicBezTo>
                      <a:pt x="480" y="0"/>
                      <a:pt x="454" y="16"/>
                      <a:pt x="450" y="52"/>
                    </a:cubicBezTo>
                    <a:cubicBezTo>
                      <a:pt x="403" y="307"/>
                      <a:pt x="1" y="2565"/>
                      <a:pt x="633" y="2746"/>
                    </a:cubicBezTo>
                    <a:cubicBezTo>
                      <a:pt x="858" y="2810"/>
                      <a:pt x="1092" y="2842"/>
                      <a:pt x="1329" y="2842"/>
                    </a:cubicBezTo>
                    <a:cubicBezTo>
                      <a:pt x="1852" y="2842"/>
                      <a:pt x="2291" y="2686"/>
                      <a:pt x="2563" y="2590"/>
                    </a:cubicBezTo>
                    <a:cubicBezTo>
                      <a:pt x="2662" y="2555"/>
                      <a:pt x="2764" y="2517"/>
                      <a:pt x="2804" y="2517"/>
                    </a:cubicBezTo>
                    <a:cubicBezTo>
                      <a:pt x="2807" y="2517"/>
                      <a:pt x="2810" y="2518"/>
                      <a:pt x="2812" y="2518"/>
                    </a:cubicBezTo>
                    <a:cubicBezTo>
                      <a:pt x="2817" y="2519"/>
                      <a:pt x="2821" y="2519"/>
                      <a:pt x="2825" y="2519"/>
                    </a:cubicBezTo>
                    <a:cubicBezTo>
                      <a:pt x="2891" y="2519"/>
                      <a:pt x="2903" y="2415"/>
                      <a:pt x="2831" y="2405"/>
                    </a:cubicBezTo>
                    <a:cubicBezTo>
                      <a:pt x="2824" y="2404"/>
                      <a:pt x="2816" y="2403"/>
                      <a:pt x="2807" y="2403"/>
                    </a:cubicBezTo>
                    <a:cubicBezTo>
                      <a:pt x="2747" y="2403"/>
                      <a:pt x="2659" y="2435"/>
                      <a:pt x="2525" y="2482"/>
                    </a:cubicBezTo>
                    <a:cubicBezTo>
                      <a:pt x="2259" y="2575"/>
                      <a:pt x="1833" y="2726"/>
                      <a:pt x="1326" y="2726"/>
                    </a:cubicBezTo>
                    <a:cubicBezTo>
                      <a:pt x="1117" y="2726"/>
                      <a:pt x="895" y="2701"/>
                      <a:pt x="665" y="2635"/>
                    </a:cubicBezTo>
                    <a:cubicBezTo>
                      <a:pt x="452" y="2576"/>
                      <a:pt x="360" y="2105"/>
                      <a:pt x="409" y="1316"/>
                    </a:cubicBezTo>
                    <a:cubicBezTo>
                      <a:pt x="439" y="899"/>
                      <a:pt x="490" y="484"/>
                      <a:pt x="562" y="71"/>
                    </a:cubicBezTo>
                    <a:cubicBezTo>
                      <a:pt x="573" y="26"/>
                      <a:pt x="540" y="0"/>
                      <a:pt x="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313;p43">
                <a:extLst>
                  <a:ext uri="{FF2B5EF4-FFF2-40B4-BE49-F238E27FC236}">
                    <a16:creationId xmlns:a16="http://schemas.microsoft.com/office/drawing/2014/main" id="{256A41BE-C7B5-22F1-59BC-15C0CCD2AE3F}"/>
                  </a:ext>
                </a:extLst>
              </p:cNvPr>
              <p:cNvSpPr/>
              <p:nvPr/>
            </p:nvSpPr>
            <p:spPr>
              <a:xfrm>
                <a:off x="742671" y="3785139"/>
                <a:ext cx="583557" cy="458678"/>
              </a:xfrm>
              <a:custGeom>
                <a:avLst/>
                <a:gdLst/>
                <a:ahLst/>
                <a:cxnLst/>
                <a:rect l="l" t="t" r="r" b="b"/>
                <a:pathLst>
                  <a:path w="5687" h="4470" extrusionOk="0">
                    <a:moveTo>
                      <a:pt x="3944" y="0"/>
                    </a:moveTo>
                    <a:lnTo>
                      <a:pt x="3143" y="2343"/>
                    </a:lnTo>
                    <a:cubicBezTo>
                      <a:pt x="3143" y="2343"/>
                      <a:pt x="1258" y="573"/>
                      <a:pt x="1085" y="458"/>
                    </a:cubicBezTo>
                    <a:cubicBezTo>
                      <a:pt x="1048" y="432"/>
                      <a:pt x="993" y="419"/>
                      <a:pt x="928" y="419"/>
                    </a:cubicBezTo>
                    <a:cubicBezTo>
                      <a:pt x="702" y="419"/>
                      <a:pt x="359" y="584"/>
                      <a:pt x="228" y="973"/>
                    </a:cubicBezTo>
                    <a:cubicBezTo>
                      <a:pt x="0" y="1658"/>
                      <a:pt x="1200" y="4288"/>
                      <a:pt x="1600" y="4459"/>
                    </a:cubicBezTo>
                    <a:cubicBezTo>
                      <a:pt x="1618" y="4466"/>
                      <a:pt x="1637" y="4470"/>
                      <a:pt x="1658" y="4470"/>
                    </a:cubicBezTo>
                    <a:cubicBezTo>
                      <a:pt x="2113" y="4470"/>
                      <a:pt x="3316" y="2743"/>
                      <a:pt x="3316" y="2743"/>
                    </a:cubicBezTo>
                    <a:cubicBezTo>
                      <a:pt x="3316" y="2743"/>
                      <a:pt x="4486" y="3290"/>
                      <a:pt x="4841" y="3290"/>
                    </a:cubicBezTo>
                    <a:cubicBezTo>
                      <a:pt x="4858" y="3290"/>
                      <a:pt x="4873" y="3289"/>
                      <a:pt x="4886" y="3286"/>
                    </a:cubicBezTo>
                    <a:cubicBezTo>
                      <a:pt x="5174" y="3231"/>
                      <a:pt x="5687" y="658"/>
                      <a:pt x="5574" y="485"/>
                    </a:cubicBezTo>
                    <a:cubicBezTo>
                      <a:pt x="5459" y="315"/>
                      <a:pt x="3944" y="0"/>
                      <a:pt x="39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314;p43">
                <a:extLst>
                  <a:ext uri="{FF2B5EF4-FFF2-40B4-BE49-F238E27FC236}">
                    <a16:creationId xmlns:a16="http://schemas.microsoft.com/office/drawing/2014/main" id="{0F4672AE-807B-6D93-950E-AF51DDEC736C}"/>
                  </a:ext>
                </a:extLst>
              </p:cNvPr>
              <p:cNvSpPr/>
              <p:nvPr/>
            </p:nvSpPr>
            <p:spPr>
              <a:xfrm>
                <a:off x="1252962" y="3899039"/>
                <a:ext cx="610031" cy="654565"/>
              </a:xfrm>
              <a:custGeom>
                <a:avLst/>
                <a:gdLst/>
                <a:ahLst/>
                <a:cxnLst/>
                <a:rect l="l" t="t" r="r" b="b"/>
                <a:pathLst>
                  <a:path w="5945" h="6379" extrusionOk="0">
                    <a:moveTo>
                      <a:pt x="5192" y="1"/>
                    </a:moveTo>
                    <a:cubicBezTo>
                      <a:pt x="4564" y="1"/>
                      <a:pt x="1" y="463"/>
                      <a:pt x="1" y="463"/>
                    </a:cubicBezTo>
                    <a:cubicBezTo>
                      <a:pt x="1" y="463"/>
                      <a:pt x="284" y="5837"/>
                      <a:pt x="571" y="6237"/>
                    </a:cubicBezTo>
                    <a:cubicBezTo>
                      <a:pt x="645" y="6340"/>
                      <a:pt x="1042" y="6379"/>
                      <a:pt x="1588" y="6379"/>
                    </a:cubicBezTo>
                    <a:cubicBezTo>
                      <a:pt x="3151" y="6379"/>
                      <a:pt x="5945" y="6064"/>
                      <a:pt x="5945" y="6064"/>
                    </a:cubicBezTo>
                    <a:cubicBezTo>
                      <a:pt x="5945" y="6064"/>
                      <a:pt x="5430" y="63"/>
                      <a:pt x="5259" y="5"/>
                    </a:cubicBezTo>
                    <a:cubicBezTo>
                      <a:pt x="5250" y="2"/>
                      <a:pt x="5227" y="1"/>
                      <a:pt x="5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315;p43">
                <a:extLst>
                  <a:ext uri="{FF2B5EF4-FFF2-40B4-BE49-F238E27FC236}">
                    <a16:creationId xmlns:a16="http://schemas.microsoft.com/office/drawing/2014/main" id="{B9B79A57-B8FC-A78B-FE7E-FDFF2EC789FF}"/>
                  </a:ext>
                </a:extLst>
              </p:cNvPr>
              <p:cNvSpPr/>
              <p:nvPr/>
            </p:nvSpPr>
            <p:spPr>
              <a:xfrm>
                <a:off x="1241780" y="3893087"/>
                <a:ext cx="622345" cy="666263"/>
              </a:xfrm>
              <a:custGeom>
                <a:avLst/>
                <a:gdLst/>
                <a:ahLst/>
                <a:cxnLst/>
                <a:rect l="l" t="t" r="r" b="b"/>
                <a:pathLst>
                  <a:path w="6065" h="6493" extrusionOk="0">
                    <a:moveTo>
                      <a:pt x="5287" y="117"/>
                    </a:moveTo>
                    <a:cubicBezTo>
                      <a:pt x="5419" y="410"/>
                      <a:pt x="5747" y="3794"/>
                      <a:pt x="5943" y="6071"/>
                    </a:cubicBezTo>
                    <a:cubicBezTo>
                      <a:pt x="5543" y="6116"/>
                      <a:pt x="3072" y="6378"/>
                      <a:pt x="1650" y="6378"/>
                    </a:cubicBezTo>
                    <a:cubicBezTo>
                      <a:pt x="827" y="6378"/>
                      <a:pt x="699" y="6286"/>
                      <a:pt x="678" y="6261"/>
                    </a:cubicBezTo>
                    <a:cubicBezTo>
                      <a:pt x="454" y="5948"/>
                      <a:pt x="203" y="2100"/>
                      <a:pt x="120" y="572"/>
                    </a:cubicBezTo>
                    <a:cubicBezTo>
                      <a:pt x="637" y="521"/>
                      <a:pt x="4672" y="117"/>
                      <a:pt x="5253" y="117"/>
                    </a:cubicBezTo>
                    <a:close/>
                    <a:moveTo>
                      <a:pt x="5274" y="1"/>
                    </a:moveTo>
                    <a:cubicBezTo>
                      <a:pt x="5267" y="1"/>
                      <a:pt x="5260" y="1"/>
                      <a:pt x="5253" y="2"/>
                    </a:cubicBezTo>
                    <a:cubicBezTo>
                      <a:pt x="4630" y="2"/>
                      <a:pt x="241" y="444"/>
                      <a:pt x="54" y="463"/>
                    </a:cubicBezTo>
                    <a:cubicBezTo>
                      <a:pt x="24" y="468"/>
                      <a:pt x="1" y="493"/>
                      <a:pt x="3" y="523"/>
                    </a:cubicBezTo>
                    <a:cubicBezTo>
                      <a:pt x="33" y="1074"/>
                      <a:pt x="299" y="5924"/>
                      <a:pt x="586" y="6327"/>
                    </a:cubicBezTo>
                    <a:cubicBezTo>
                      <a:pt x="639" y="6403"/>
                      <a:pt x="812" y="6493"/>
                      <a:pt x="1650" y="6493"/>
                    </a:cubicBezTo>
                    <a:cubicBezTo>
                      <a:pt x="3198" y="6493"/>
                      <a:pt x="5983" y="6182"/>
                      <a:pt x="6011" y="6180"/>
                    </a:cubicBezTo>
                    <a:cubicBezTo>
                      <a:pt x="6043" y="6175"/>
                      <a:pt x="6064" y="6148"/>
                      <a:pt x="6062" y="6118"/>
                    </a:cubicBezTo>
                    <a:cubicBezTo>
                      <a:pt x="6060" y="6103"/>
                      <a:pt x="5932" y="4599"/>
                      <a:pt x="5783" y="3109"/>
                    </a:cubicBezTo>
                    <a:cubicBezTo>
                      <a:pt x="5479" y="57"/>
                      <a:pt x="5398" y="29"/>
                      <a:pt x="5336" y="8"/>
                    </a:cubicBezTo>
                    <a:cubicBezTo>
                      <a:pt x="5316" y="3"/>
                      <a:pt x="5295" y="1"/>
                      <a:pt x="5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316;p43">
                <a:extLst>
                  <a:ext uri="{FF2B5EF4-FFF2-40B4-BE49-F238E27FC236}">
                    <a16:creationId xmlns:a16="http://schemas.microsoft.com/office/drawing/2014/main" id="{515CB4F8-654B-DF45-2D10-A9051FDB58C4}"/>
                  </a:ext>
                </a:extLst>
              </p:cNvPr>
              <p:cNvSpPr/>
              <p:nvPr/>
            </p:nvSpPr>
            <p:spPr>
              <a:xfrm>
                <a:off x="994382" y="4090206"/>
                <a:ext cx="393006" cy="289778"/>
              </a:xfrm>
              <a:custGeom>
                <a:avLst/>
                <a:gdLst/>
                <a:ahLst/>
                <a:cxnLst/>
                <a:rect l="l" t="t" r="r" b="b"/>
                <a:pathLst>
                  <a:path w="3830" h="2824" extrusionOk="0">
                    <a:moveTo>
                      <a:pt x="2887" y="1"/>
                    </a:moveTo>
                    <a:cubicBezTo>
                      <a:pt x="2484" y="1"/>
                      <a:pt x="1899" y="200"/>
                      <a:pt x="1899" y="200"/>
                    </a:cubicBezTo>
                    <a:cubicBezTo>
                      <a:pt x="299" y="886"/>
                      <a:pt x="1" y="2216"/>
                      <a:pt x="456" y="2671"/>
                    </a:cubicBezTo>
                    <a:cubicBezTo>
                      <a:pt x="565" y="2780"/>
                      <a:pt x="703" y="2823"/>
                      <a:pt x="857" y="2823"/>
                    </a:cubicBezTo>
                    <a:cubicBezTo>
                      <a:pt x="1352" y="2823"/>
                      <a:pt x="2009" y="2374"/>
                      <a:pt x="2357" y="2201"/>
                    </a:cubicBezTo>
                    <a:cubicBezTo>
                      <a:pt x="2814" y="1971"/>
                      <a:pt x="3829" y="1543"/>
                      <a:pt x="3802" y="1315"/>
                    </a:cubicBezTo>
                    <a:cubicBezTo>
                      <a:pt x="3784" y="1173"/>
                      <a:pt x="3647" y="1125"/>
                      <a:pt x="3469" y="1125"/>
                    </a:cubicBezTo>
                    <a:cubicBezTo>
                      <a:pt x="3092" y="1125"/>
                      <a:pt x="2529" y="1343"/>
                      <a:pt x="2529" y="1343"/>
                    </a:cubicBezTo>
                    <a:cubicBezTo>
                      <a:pt x="2529" y="1343"/>
                      <a:pt x="3672" y="886"/>
                      <a:pt x="3614" y="658"/>
                    </a:cubicBezTo>
                    <a:cubicBezTo>
                      <a:pt x="3598" y="592"/>
                      <a:pt x="3479" y="569"/>
                      <a:pt x="3318" y="569"/>
                    </a:cubicBezTo>
                    <a:cubicBezTo>
                      <a:pt x="2914" y="569"/>
                      <a:pt x="2244" y="715"/>
                      <a:pt x="2244" y="715"/>
                    </a:cubicBezTo>
                    <a:cubicBezTo>
                      <a:pt x="2244" y="715"/>
                      <a:pt x="3363" y="315"/>
                      <a:pt x="3229" y="115"/>
                    </a:cubicBezTo>
                    <a:cubicBezTo>
                      <a:pt x="3173" y="31"/>
                      <a:pt x="3044" y="1"/>
                      <a:pt x="2887"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317;p43">
                <a:extLst>
                  <a:ext uri="{FF2B5EF4-FFF2-40B4-BE49-F238E27FC236}">
                    <a16:creationId xmlns:a16="http://schemas.microsoft.com/office/drawing/2014/main" id="{658E7C0E-14EA-ECA8-E27B-49861091E47A}"/>
                  </a:ext>
                </a:extLst>
              </p:cNvPr>
              <p:cNvSpPr/>
              <p:nvPr/>
            </p:nvSpPr>
            <p:spPr>
              <a:xfrm>
                <a:off x="1178058" y="4139768"/>
                <a:ext cx="99739" cy="53153"/>
              </a:xfrm>
              <a:custGeom>
                <a:avLst/>
                <a:gdLst/>
                <a:ahLst/>
                <a:cxnLst/>
                <a:rect l="l" t="t" r="r" b="b"/>
                <a:pathLst>
                  <a:path w="972" h="518" extrusionOk="0">
                    <a:moveTo>
                      <a:pt x="888" y="0"/>
                    </a:moveTo>
                    <a:cubicBezTo>
                      <a:pt x="879" y="0"/>
                      <a:pt x="870" y="2"/>
                      <a:pt x="860" y="7"/>
                    </a:cubicBezTo>
                    <a:cubicBezTo>
                      <a:pt x="545" y="122"/>
                      <a:pt x="71" y="398"/>
                      <a:pt x="52" y="411"/>
                    </a:cubicBezTo>
                    <a:cubicBezTo>
                      <a:pt x="1" y="439"/>
                      <a:pt x="22" y="518"/>
                      <a:pt x="81" y="518"/>
                    </a:cubicBezTo>
                    <a:cubicBezTo>
                      <a:pt x="90" y="518"/>
                      <a:pt x="101" y="513"/>
                      <a:pt x="109" y="509"/>
                    </a:cubicBezTo>
                    <a:cubicBezTo>
                      <a:pt x="115" y="505"/>
                      <a:pt x="594" y="224"/>
                      <a:pt x="901" y="113"/>
                    </a:cubicBezTo>
                    <a:cubicBezTo>
                      <a:pt x="971" y="95"/>
                      <a:pt x="946" y="0"/>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318;p43">
                <a:extLst>
                  <a:ext uri="{FF2B5EF4-FFF2-40B4-BE49-F238E27FC236}">
                    <a16:creationId xmlns:a16="http://schemas.microsoft.com/office/drawing/2014/main" id="{3A7F7135-5D4D-4AE1-F8CD-EB18D1027CBB}"/>
                  </a:ext>
                </a:extLst>
              </p:cNvPr>
              <p:cNvSpPr/>
              <p:nvPr/>
            </p:nvSpPr>
            <p:spPr>
              <a:xfrm>
                <a:off x="1221053" y="4207389"/>
                <a:ext cx="88144" cy="38377"/>
              </a:xfrm>
              <a:custGeom>
                <a:avLst/>
                <a:gdLst/>
                <a:ahLst/>
                <a:cxnLst/>
                <a:rect l="l" t="t" r="r" b="b"/>
                <a:pathLst>
                  <a:path w="859" h="374" extrusionOk="0">
                    <a:moveTo>
                      <a:pt x="754" y="1"/>
                    </a:moveTo>
                    <a:cubicBezTo>
                      <a:pt x="565" y="1"/>
                      <a:pt x="138" y="219"/>
                      <a:pt x="50" y="267"/>
                    </a:cubicBezTo>
                    <a:cubicBezTo>
                      <a:pt x="1" y="295"/>
                      <a:pt x="20" y="369"/>
                      <a:pt x="75" y="374"/>
                    </a:cubicBezTo>
                    <a:cubicBezTo>
                      <a:pt x="86" y="374"/>
                      <a:pt x="94" y="371"/>
                      <a:pt x="103" y="367"/>
                    </a:cubicBezTo>
                    <a:cubicBezTo>
                      <a:pt x="311" y="258"/>
                      <a:pt x="635" y="115"/>
                      <a:pt x="750" y="115"/>
                    </a:cubicBezTo>
                    <a:cubicBezTo>
                      <a:pt x="756" y="115"/>
                      <a:pt x="762" y="115"/>
                      <a:pt x="767" y="116"/>
                    </a:cubicBezTo>
                    <a:cubicBezTo>
                      <a:pt x="771" y="117"/>
                      <a:pt x="776" y="117"/>
                      <a:pt x="780" y="117"/>
                    </a:cubicBezTo>
                    <a:cubicBezTo>
                      <a:pt x="844" y="117"/>
                      <a:pt x="858" y="15"/>
                      <a:pt x="786" y="3"/>
                    </a:cubicBezTo>
                    <a:cubicBezTo>
                      <a:pt x="776" y="2"/>
                      <a:pt x="766" y="1"/>
                      <a:pt x="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319;p43">
                <a:extLst>
                  <a:ext uri="{FF2B5EF4-FFF2-40B4-BE49-F238E27FC236}">
                    <a16:creationId xmlns:a16="http://schemas.microsoft.com/office/drawing/2014/main" id="{5ABAE10A-23C6-B8E9-6E26-92DA713B1AA3}"/>
                  </a:ext>
                </a:extLst>
              </p:cNvPr>
              <p:cNvSpPr/>
              <p:nvPr/>
            </p:nvSpPr>
            <p:spPr>
              <a:xfrm>
                <a:off x="1619599" y="4031511"/>
                <a:ext cx="362222" cy="274078"/>
              </a:xfrm>
              <a:custGeom>
                <a:avLst/>
                <a:gdLst/>
                <a:ahLst/>
                <a:cxnLst/>
                <a:rect l="l" t="t" r="r" b="b"/>
                <a:pathLst>
                  <a:path w="3530" h="2671" extrusionOk="0">
                    <a:moveTo>
                      <a:pt x="943" y="0"/>
                    </a:moveTo>
                    <a:cubicBezTo>
                      <a:pt x="786" y="0"/>
                      <a:pt x="657" y="31"/>
                      <a:pt x="601" y="115"/>
                    </a:cubicBezTo>
                    <a:cubicBezTo>
                      <a:pt x="465" y="317"/>
                      <a:pt x="1586" y="715"/>
                      <a:pt x="1586" y="715"/>
                    </a:cubicBezTo>
                    <a:cubicBezTo>
                      <a:pt x="1586" y="715"/>
                      <a:pt x="914" y="569"/>
                      <a:pt x="510" y="569"/>
                    </a:cubicBezTo>
                    <a:cubicBezTo>
                      <a:pt x="349" y="569"/>
                      <a:pt x="230" y="592"/>
                      <a:pt x="214" y="657"/>
                    </a:cubicBezTo>
                    <a:cubicBezTo>
                      <a:pt x="156" y="887"/>
                      <a:pt x="1301" y="1343"/>
                      <a:pt x="1301" y="1343"/>
                    </a:cubicBezTo>
                    <a:cubicBezTo>
                      <a:pt x="1301" y="1343"/>
                      <a:pt x="738" y="1125"/>
                      <a:pt x="361" y="1125"/>
                    </a:cubicBezTo>
                    <a:cubicBezTo>
                      <a:pt x="183" y="1125"/>
                      <a:pt x="46" y="1173"/>
                      <a:pt x="28" y="1315"/>
                    </a:cubicBezTo>
                    <a:cubicBezTo>
                      <a:pt x="1" y="1543"/>
                      <a:pt x="1014" y="1973"/>
                      <a:pt x="1471" y="2200"/>
                    </a:cubicBezTo>
                    <a:cubicBezTo>
                      <a:pt x="1797" y="2364"/>
                      <a:pt x="2119" y="2670"/>
                      <a:pt x="2442" y="2670"/>
                    </a:cubicBezTo>
                    <a:cubicBezTo>
                      <a:pt x="2573" y="2670"/>
                      <a:pt x="2705" y="2619"/>
                      <a:pt x="2838" y="2488"/>
                    </a:cubicBezTo>
                    <a:cubicBezTo>
                      <a:pt x="3295" y="2030"/>
                      <a:pt x="3529" y="887"/>
                      <a:pt x="1929" y="200"/>
                    </a:cubicBezTo>
                    <a:cubicBezTo>
                      <a:pt x="1929" y="200"/>
                      <a:pt x="1345" y="0"/>
                      <a:pt x="943" y="0"/>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320;p43">
                <a:extLst>
                  <a:ext uri="{FF2B5EF4-FFF2-40B4-BE49-F238E27FC236}">
                    <a16:creationId xmlns:a16="http://schemas.microsoft.com/office/drawing/2014/main" id="{98E11B05-441C-2F84-8FBE-71786D4EF9E9}"/>
                  </a:ext>
                </a:extLst>
              </p:cNvPr>
              <p:cNvSpPr/>
              <p:nvPr/>
            </p:nvSpPr>
            <p:spPr>
              <a:xfrm>
                <a:off x="1730626" y="4081689"/>
                <a:ext cx="97892" cy="52743"/>
              </a:xfrm>
              <a:custGeom>
                <a:avLst/>
                <a:gdLst/>
                <a:ahLst/>
                <a:cxnLst/>
                <a:rect l="l" t="t" r="r" b="b"/>
                <a:pathLst>
                  <a:path w="954" h="514" extrusionOk="0">
                    <a:moveTo>
                      <a:pt x="81" y="1"/>
                    </a:moveTo>
                    <a:cubicBezTo>
                      <a:pt x="25" y="1"/>
                      <a:pt x="0" y="79"/>
                      <a:pt x="55" y="109"/>
                    </a:cubicBezTo>
                    <a:cubicBezTo>
                      <a:pt x="362" y="219"/>
                      <a:pt x="840" y="500"/>
                      <a:pt x="847" y="505"/>
                    </a:cubicBezTo>
                    <a:cubicBezTo>
                      <a:pt x="855" y="509"/>
                      <a:pt x="866" y="511"/>
                      <a:pt x="875" y="511"/>
                    </a:cubicBezTo>
                    <a:lnTo>
                      <a:pt x="875" y="513"/>
                    </a:lnTo>
                    <a:cubicBezTo>
                      <a:pt x="934" y="513"/>
                      <a:pt x="953" y="437"/>
                      <a:pt x="904" y="407"/>
                    </a:cubicBezTo>
                    <a:cubicBezTo>
                      <a:pt x="885" y="394"/>
                      <a:pt x="411" y="117"/>
                      <a:pt x="96" y="2"/>
                    </a:cubicBezTo>
                    <a:cubicBezTo>
                      <a:pt x="91" y="1"/>
                      <a:pt x="86"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321;p43">
                <a:extLst>
                  <a:ext uri="{FF2B5EF4-FFF2-40B4-BE49-F238E27FC236}">
                    <a16:creationId xmlns:a16="http://schemas.microsoft.com/office/drawing/2014/main" id="{F83CCCB1-18EC-5227-9EEB-A0F9DBCD9536}"/>
                  </a:ext>
                </a:extLst>
              </p:cNvPr>
              <p:cNvSpPr/>
              <p:nvPr/>
            </p:nvSpPr>
            <p:spPr>
              <a:xfrm>
                <a:off x="1697892" y="4148592"/>
                <a:ext cx="87836" cy="38480"/>
              </a:xfrm>
              <a:custGeom>
                <a:avLst/>
                <a:gdLst/>
                <a:ahLst/>
                <a:cxnLst/>
                <a:rect l="l" t="t" r="r" b="b"/>
                <a:pathLst>
                  <a:path w="856" h="375" extrusionOk="0">
                    <a:moveTo>
                      <a:pt x="103" y="1"/>
                    </a:moveTo>
                    <a:cubicBezTo>
                      <a:pt x="91" y="1"/>
                      <a:pt x="80" y="2"/>
                      <a:pt x="70" y="4"/>
                    </a:cubicBezTo>
                    <a:cubicBezTo>
                      <a:pt x="1" y="18"/>
                      <a:pt x="15" y="117"/>
                      <a:pt x="79" y="117"/>
                    </a:cubicBezTo>
                    <a:cubicBezTo>
                      <a:pt x="82" y="117"/>
                      <a:pt x="86" y="117"/>
                      <a:pt x="89" y="117"/>
                    </a:cubicBezTo>
                    <a:cubicBezTo>
                      <a:pt x="94" y="116"/>
                      <a:pt x="100" y="115"/>
                      <a:pt x="106" y="115"/>
                    </a:cubicBezTo>
                    <a:cubicBezTo>
                      <a:pt x="221" y="115"/>
                      <a:pt x="547" y="259"/>
                      <a:pt x="753" y="368"/>
                    </a:cubicBezTo>
                    <a:cubicBezTo>
                      <a:pt x="762" y="372"/>
                      <a:pt x="770" y="374"/>
                      <a:pt x="781" y="374"/>
                    </a:cubicBezTo>
                    <a:lnTo>
                      <a:pt x="781" y="372"/>
                    </a:lnTo>
                    <a:cubicBezTo>
                      <a:pt x="836" y="370"/>
                      <a:pt x="855" y="295"/>
                      <a:pt x="806" y="266"/>
                    </a:cubicBezTo>
                    <a:cubicBezTo>
                      <a:pt x="718" y="220"/>
                      <a:pt x="292"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322;p43">
                <a:extLst>
                  <a:ext uri="{FF2B5EF4-FFF2-40B4-BE49-F238E27FC236}">
                    <a16:creationId xmlns:a16="http://schemas.microsoft.com/office/drawing/2014/main" id="{8BDE47E4-604F-7AA2-2266-0A80BA602AFC}"/>
                  </a:ext>
                </a:extLst>
              </p:cNvPr>
              <p:cNvSpPr/>
              <p:nvPr/>
            </p:nvSpPr>
            <p:spPr>
              <a:xfrm>
                <a:off x="883455" y="4256848"/>
                <a:ext cx="248117" cy="263098"/>
              </a:xfrm>
              <a:custGeom>
                <a:avLst/>
                <a:gdLst/>
                <a:ahLst/>
                <a:cxnLst/>
                <a:rect l="l" t="t" r="r" b="b"/>
                <a:pathLst>
                  <a:path w="2418" h="2564" extrusionOk="0">
                    <a:moveTo>
                      <a:pt x="1156" y="0"/>
                    </a:moveTo>
                    <a:cubicBezTo>
                      <a:pt x="829" y="0"/>
                      <a:pt x="1" y="519"/>
                      <a:pt x="1" y="519"/>
                    </a:cubicBezTo>
                    <a:cubicBezTo>
                      <a:pt x="1" y="519"/>
                      <a:pt x="771" y="2292"/>
                      <a:pt x="1001" y="2520"/>
                    </a:cubicBezTo>
                    <a:cubicBezTo>
                      <a:pt x="1031" y="2550"/>
                      <a:pt x="1077" y="2563"/>
                      <a:pt x="1134" y="2563"/>
                    </a:cubicBezTo>
                    <a:cubicBezTo>
                      <a:pt x="1519" y="2563"/>
                      <a:pt x="2418" y="1964"/>
                      <a:pt x="2344" y="1692"/>
                    </a:cubicBezTo>
                    <a:cubicBezTo>
                      <a:pt x="2237" y="1309"/>
                      <a:pt x="1201" y="4"/>
                      <a:pt x="1201" y="4"/>
                    </a:cubicBezTo>
                    <a:cubicBezTo>
                      <a:pt x="1187" y="2"/>
                      <a:pt x="1172" y="0"/>
                      <a:pt x="1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323;p43">
                <a:extLst>
                  <a:ext uri="{FF2B5EF4-FFF2-40B4-BE49-F238E27FC236}">
                    <a16:creationId xmlns:a16="http://schemas.microsoft.com/office/drawing/2014/main" id="{0ADDDCD3-214D-1473-EDB8-A0FE0036C17F}"/>
                  </a:ext>
                </a:extLst>
              </p:cNvPr>
              <p:cNvSpPr/>
              <p:nvPr/>
            </p:nvSpPr>
            <p:spPr>
              <a:xfrm>
                <a:off x="1134448" y="3796940"/>
                <a:ext cx="183061" cy="43918"/>
              </a:xfrm>
              <a:custGeom>
                <a:avLst/>
                <a:gdLst/>
                <a:ahLst/>
                <a:cxnLst/>
                <a:rect l="l" t="t" r="r" b="b"/>
                <a:pathLst>
                  <a:path w="1784" h="428" extrusionOk="0">
                    <a:moveTo>
                      <a:pt x="79" y="0"/>
                    </a:moveTo>
                    <a:cubicBezTo>
                      <a:pt x="6" y="0"/>
                      <a:pt x="1" y="107"/>
                      <a:pt x="74" y="115"/>
                    </a:cubicBezTo>
                    <a:cubicBezTo>
                      <a:pt x="457" y="138"/>
                      <a:pt x="1492" y="236"/>
                      <a:pt x="1666" y="413"/>
                    </a:cubicBezTo>
                    <a:cubicBezTo>
                      <a:pt x="1677" y="424"/>
                      <a:pt x="1692" y="428"/>
                      <a:pt x="1707" y="428"/>
                    </a:cubicBezTo>
                    <a:cubicBezTo>
                      <a:pt x="1758" y="428"/>
                      <a:pt x="1783" y="366"/>
                      <a:pt x="1747" y="332"/>
                    </a:cubicBezTo>
                    <a:cubicBezTo>
                      <a:pt x="1511" y="94"/>
                      <a:pt x="228" y="9"/>
                      <a:pt x="81" y="0"/>
                    </a:cubicBezTo>
                    <a:cubicBezTo>
                      <a:pt x="80" y="0"/>
                      <a:pt x="7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324;p43">
                <a:extLst>
                  <a:ext uri="{FF2B5EF4-FFF2-40B4-BE49-F238E27FC236}">
                    <a16:creationId xmlns:a16="http://schemas.microsoft.com/office/drawing/2014/main" id="{D5EF9C2F-651B-14F3-84E8-B578B042B7C0}"/>
                  </a:ext>
                </a:extLst>
              </p:cNvPr>
              <p:cNvSpPr/>
              <p:nvPr/>
            </p:nvSpPr>
            <p:spPr>
              <a:xfrm>
                <a:off x="748523" y="3826081"/>
                <a:ext cx="108564" cy="91223"/>
              </a:xfrm>
              <a:custGeom>
                <a:avLst/>
                <a:gdLst/>
                <a:ahLst/>
                <a:cxnLst/>
                <a:rect l="l" t="t" r="r" b="b"/>
                <a:pathLst>
                  <a:path w="1058" h="889" extrusionOk="0">
                    <a:moveTo>
                      <a:pt x="961" y="1"/>
                    </a:moveTo>
                    <a:cubicBezTo>
                      <a:pt x="834" y="1"/>
                      <a:pt x="251" y="42"/>
                      <a:pt x="11" y="814"/>
                    </a:cubicBezTo>
                    <a:cubicBezTo>
                      <a:pt x="0" y="844"/>
                      <a:pt x="17" y="876"/>
                      <a:pt x="49" y="885"/>
                    </a:cubicBezTo>
                    <a:cubicBezTo>
                      <a:pt x="54" y="887"/>
                      <a:pt x="60" y="889"/>
                      <a:pt x="66" y="889"/>
                    </a:cubicBezTo>
                    <a:cubicBezTo>
                      <a:pt x="90" y="889"/>
                      <a:pt x="113" y="872"/>
                      <a:pt x="120" y="848"/>
                    </a:cubicBezTo>
                    <a:cubicBezTo>
                      <a:pt x="334" y="160"/>
                      <a:pt x="826" y="115"/>
                      <a:pt x="948" y="115"/>
                    </a:cubicBezTo>
                    <a:cubicBezTo>
                      <a:pt x="963" y="115"/>
                      <a:pt x="972" y="116"/>
                      <a:pt x="975" y="116"/>
                    </a:cubicBezTo>
                    <a:cubicBezTo>
                      <a:pt x="976" y="116"/>
                      <a:pt x="977" y="116"/>
                      <a:pt x="977" y="116"/>
                    </a:cubicBezTo>
                    <a:cubicBezTo>
                      <a:pt x="1048" y="116"/>
                      <a:pt x="1057" y="12"/>
                      <a:pt x="986" y="1"/>
                    </a:cubicBezTo>
                    <a:cubicBezTo>
                      <a:pt x="985" y="1"/>
                      <a:pt x="976" y="1"/>
                      <a:pt x="9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325;p43">
                <a:extLst>
                  <a:ext uri="{FF2B5EF4-FFF2-40B4-BE49-F238E27FC236}">
                    <a16:creationId xmlns:a16="http://schemas.microsoft.com/office/drawing/2014/main" id="{1CC289C9-9FAA-C3FA-9D7F-936E48FC43EA}"/>
                  </a:ext>
                </a:extLst>
              </p:cNvPr>
              <p:cNvSpPr/>
              <p:nvPr/>
            </p:nvSpPr>
            <p:spPr>
              <a:xfrm>
                <a:off x="332533" y="4251307"/>
                <a:ext cx="31194" cy="67622"/>
              </a:xfrm>
              <a:custGeom>
                <a:avLst/>
                <a:gdLst/>
                <a:ahLst/>
                <a:cxnLst/>
                <a:rect l="l" t="t" r="r" b="b"/>
                <a:pathLst>
                  <a:path w="304" h="659" extrusionOk="0">
                    <a:moveTo>
                      <a:pt x="228" y="1"/>
                    </a:moveTo>
                    <a:cubicBezTo>
                      <a:pt x="209" y="1"/>
                      <a:pt x="190" y="10"/>
                      <a:pt x="179" y="33"/>
                    </a:cubicBezTo>
                    <a:cubicBezTo>
                      <a:pt x="171" y="48"/>
                      <a:pt x="0" y="388"/>
                      <a:pt x="36" y="612"/>
                    </a:cubicBezTo>
                    <a:cubicBezTo>
                      <a:pt x="43" y="639"/>
                      <a:pt x="66" y="658"/>
                      <a:pt x="94" y="658"/>
                    </a:cubicBezTo>
                    <a:lnTo>
                      <a:pt x="102" y="658"/>
                    </a:lnTo>
                    <a:cubicBezTo>
                      <a:pt x="134" y="652"/>
                      <a:pt x="156" y="624"/>
                      <a:pt x="149" y="592"/>
                    </a:cubicBezTo>
                    <a:cubicBezTo>
                      <a:pt x="126" y="439"/>
                      <a:pt x="237" y="173"/>
                      <a:pt x="281" y="84"/>
                    </a:cubicBezTo>
                    <a:cubicBezTo>
                      <a:pt x="304" y="38"/>
                      <a:pt x="266" y="1"/>
                      <a:pt x="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326;p43">
                <a:extLst>
                  <a:ext uri="{FF2B5EF4-FFF2-40B4-BE49-F238E27FC236}">
                    <a16:creationId xmlns:a16="http://schemas.microsoft.com/office/drawing/2014/main" id="{B0EA7992-907E-0B3E-39D9-1888CF4EA48D}"/>
                  </a:ext>
                </a:extLst>
              </p:cNvPr>
              <p:cNvSpPr/>
              <p:nvPr/>
            </p:nvSpPr>
            <p:spPr>
              <a:xfrm>
                <a:off x="388149" y="4221755"/>
                <a:ext cx="31707" cy="67929"/>
              </a:xfrm>
              <a:custGeom>
                <a:avLst/>
                <a:gdLst/>
                <a:ahLst/>
                <a:cxnLst/>
                <a:rect l="l" t="t" r="r" b="b"/>
                <a:pathLst>
                  <a:path w="309" h="662" extrusionOk="0">
                    <a:moveTo>
                      <a:pt x="230" y="0"/>
                    </a:moveTo>
                    <a:cubicBezTo>
                      <a:pt x="210" y="0"/>
                      <a:pt x="190" y="10"/>
                      <a:pt x="180" y="36"/>
                    </a:cubicBezTo>
                    <a:cubicBezTo>
                      <a:pt x="171" y="51"/>
                      <a:pt x="1" y="391"/>
                      <a:pt x="39" y="614"/>
                    </a:cubicBezTo>
                    <a:cubicBezTo>
                      <a:pt x="44" y="640"/>
                      <a:pt x="67" y="661"/>
                      <a:pt x="95" y="661"/>
                    </a:cubicBezTo>
                    <a:lnTo>
                      <a:pt x="103" y="661"/>
                    </a:lnTo>
                    <a:cubicBezTo>
                      <a:pt x="135" y="655"/>
                      <a:pt x="156" y="625"/>
                      <a:pt x="152" y="595"/>
                    </a:cubicBezTo>
                    <a:cubicBezTo>
                      <a:pt x="127" y="440"/>
                      <a:pt x="237" y="176"/>
                      <a:pt x="282" y="87"/>
                    </a:cubicBezTo>
                    <a:cubicBezTo>
                      <a:pt x="309" y="40"/>
                      <a:pt x="269" y="0"/>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327;p43">
                <a:extLst>
                  <a:ext uri="{FF2B5EF4-FFF2-40B4-BE49-F238E27FC236}">
                    <a16:creationId xmlns:a16="http://schemas.microsoft.com/office/drawing/2014/main" id="{C736A8D7-2194-C80E-8A45-0E9A5567519E}"/>
                  </a:ext>
                </a:extLst>
              </p:cNvPr>
              <p:cNvSpPr/>
              <p:nvPr/>
            </p:nvSpPr>
            <p:spPr>
              <a:xfrm>
                <a:off x="365266" y="4315337"/>
                <a:ext cx="26269" cy="68853"/>
              </a:xfrm>
              <a:custGeom>
                <a:avLst/>
                <a:gdLst/>
                <a:ahLst/>
                <a:cxnLst/>
                <a:rect l="l" t="t" r="r" b="b"/>
                <a:pathLst>
                  <a:path w="256" h="671" extrusionOk="0">
                    <a:moveTo>
                      <a:pt x="185" y="1"/>
                    </a:moveTo>
                    <a:cubicBezTo>
                      <a:pt x="164" y="1"/>
                      <a:pt x="143" y="12"/>
                      <a:pt x="132" y="39"/>
                    </a:cubicBezTo>
                    <a:cubicBezTo>
                      <a:pt x="128" y="54"/>
                      <a:pt x="0" y="413"/>
                      <a:pt x="64" y="628"/>
                    </a:cubicBezTo>
                    <a:cubicBezTo>
                      <a:pt x="71" y="654"/>
                      <a:pt x="94" y="669"/>
                      <a:pt x="120" y="671"/>
                    </a:cubicBezTo>
                    <a:cubicBezTo>
                      <a:pt x="124" y="671"/>
                      <a:pt x="130" y="669"/>
                      <a:pt x="135" y="667"/>
                    </a:cubicBezTo>
                    <a:cubicBezTo>
                      <a:pt x="166" y="658"/>
                      <a:pt x="184" y="626"/>
                      <a:pt x="175" y="596"/>
                    </a:cubicBezTo>
                    <a:cubicBezTo>
                      <a:pt x="130" y="447"/>
                      <a:pt x="207" y="171"/>
                      <a:pt x="241" y="77"/>
                    </a:cubicBezTo>
                    <a:cubicBezTo>
                      <a:pt x="256" y="32"/>
                      <a:pt x="221" y="1"/>
                      <a:pt x="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328;p43">
                <a:extLst>
                  <a:ext uri="{FF2B5EF4-FFF2-40B4-BE49-F238E27FC236}">
                    <a16:creationId xmlns:a16="http://schemas.microsoft.com/office/drawing/2014/main" id="{3556B126-62D6-F5D3-18BE-EE05F8209A5A}"/>
                  </a:ext>
                </a:extLst>
              </p:cNvPr>
              <p:cNvSpPr/>
              <p:nvPr/>
            </p:nvSpPr>
            <p:spPr>
              <a:xfrm>
                <a:off x="364137" y="4155878"/>
                <a:ext cx="37146" cy="64954"/>
              </a:xfrm>
              <a:custGeom>
                <a:avLst/>
                <a:gdLst/>
                <a:ahLst/>
                <a:cxnLst/>
                <a:rect l="l" t="t" r="r" b="b"/>
                <a:pathLst>
                  <a:path w="362" h="633" extrusionOk="0">
                    <a:moveTo>
                      <a:pt x="278" y="0"/>
                    </a:moveTo>
                    <a:cubicBezTo>
                      <a:pt x="261" y="0"/>
                      <a:pt x="245" y="8"/>
                      <a:pt x="233" y="26"/>
                    </a:cubicBezTo>
                    <a:cubicBezTo>
                      <a:pt x="222" y="39"/>
                      <a:pt x="1" y="350"/>
                      <a:pt x="1" y="575"/>
                    </a:cubicBezTo>
                    <a:cubicBezTo>
                      <a:pt x="1" y="607"/>
                      <a:pt x="26" y="633"/>
                      <a:pt x="58" y="633"/>
                    </a:cubicBezTo>
                    <a:cubicBezTo>
                      <a:pt x="88" y="633"/>
                      <a:pt x="114" y="605"/>
                      <a:pt x="114" y="575"/>
                    </a:cubicBezTo>
                    <a:cubicBezTo>
                      <a:pt x="114" y="418"/>
                      <a:pt x="267" y="173"/>
                      <a:pt x="324" y="94"/>
                    </a:cubicBezTo>
                    <a:cubicBezTo>
                      <a:pt x="361" y="50"/>
                      <a:pt x="320"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329;p43">
                <a:extLst>
                  <a:ext uri="{FF2B5EF4-FFF2-40B4-BE49-F238E27FC236}">
                    <a16:creationId xmlns:a16="http://schemas.microsoft.com/office/drawing/2014/main" id="{A64C0111-E384-5EC2-620F-8EDC37D6954C}"/>
                  </a:ext>
                </a:extLst>
              </p:cNvPr>
              <p:cNvSpPr/>
              <p:nvPr/>
            </p:nvSpPr>
            <p:spPr>
              <a:xfrm>
                <a:off x="866630" y="4361718"/>
                <a:ext cx="1343198" cy="495926"/>
              </a:xfrm>
              <a:custGeom>
                <a:avLst/>
                <a:gdLst/>
                <a:ahLst/>
                <a:cxnLst/>
                <a:rect l="l" t="t" r="r" b="b"/>
                <a:pathLst>
                  <a:path w="13090" h="4833" extrusionOk="0">
                    <a:moveTo>
                      <a:pt x="11915" y="0"/>
                    </a:moveTo>
                    <a:cubicBezTo>
                      <a:pt x="8964" y="0"/>
                      <a:pt x="523" y="499"/>
                      <a:pt x="286" y="640"/>
                    </a:cubicBezTo>
                    <a:cubicBezTo>
                      <a:pt x="1" y="813"/>
                      <a:pt x="535" y="4833"/>
                      <a:pt x="535" y="4833"/>
                    </a:cubicBezTo>
                    <a:lnTo>
                      <a:pt x="12861" y="4756"/>
                    </a:lnTo>
                    <a:cubicBezTo>
                      <a:pt x="12861" y="4756"/>
                      <a:pt x="13089" y="355"/>
                      <a:pt x="12919" y="70"/>
                    </a:cubicBezTo>
                    <a:cubicBezTo>
                      <a:pt x="12890" y="21"/>
                      <a:pt x="12516" y="0"/>
                      <a:pt x="11915" y="0"/>
                    </a:cubicBezTo>
                    <a:close/>
                  </a:path>
                </a:pathLst>
              </a:custGeom>
              <a:solidFill>
                <a:srgbClr val="E1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330;p43">
                <a:extLst>
                  <a:ext uri="{FF2B5EF4-FFF2-40B4-BE49-F238E27FC236}">
                    <a16:creationId xmlns:a16="http://schemas.microsoft.com/office/drawing/2014/main" id="{3002D800-2D4D-55AD-7C7C-29B77BB07E1C}"/>
                  </a:ext>
                </a:extLst>
              </p:cNvPr>
              <p:cNvSpPr/>
              <p:nvPr/>
            </p:nvSpPr>
            <p:spPr>
              <a:xfrm>
                <a:off x="909727" y="4700134"/>
                <a:ext cx="1288710" cy="34375"/>
              </a:xfrm>
              <a:custGeom>
                <a:avLst/>
                <a:gdLst/>
                <a:ahLst/>
                <a:cxnLst/>
                <a:rect l="l" t="t" r="r" b="b"/>
                <a:pathLst>
                  <a:path w="12559" h="335" extrusionOk="0">
                    <a:moveTo>
                      <a:pt x="12499" y="0"/>
                    </a:moveTo>
                    <a:lnTo>
                      <a:pt x="77" y="219"/>
                    </a:lnTo>
                    <a:cubicBezTo>
                      <a:pt x="0" y="219"/>
                      <a:pt x="0" y="334"/>
                      <a:pt x="77" y="334"/>
                    </a:cubicBezTo>
                    <a:lnTo>
                      <a:pt x="79" y="334"/>
                    </a:lnTo>
                    <a:lnTo>
                      <a:pt x="12501" y="115"/>
                    </a:lnTo>
                    <a:cubicBezTo>
                      <a:pt x="12533" y="113"/>
                      <a:pt x="12558" y="88"/>
                      <a:pt x="12558" y="56"/>
                    </a:cubicBezTo>
                    <a:cubicBezTo>
                      <a:pt x="12556" y="26"/>
                      <a:pt x="12531" y="0"/>
                      <a:pt x="12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331;p43">
                <a:extLst>
                  <a:ext uri="{FF2B5EF4-FFF2-40B4-BE49-F238E27FC236}">
                    <a16:creationId xmlns:a16="http://schemas.microsoft.com/office/drawing/2014/main" id="{23367B93-FFBA-7B57-25BC-953785095531}"/>
                  </a:ext>
                </a:extLst>
              </p:cNvPr>
              <p:cNvSpPr/>
              <p:nvPr/>
            </p:nvSpPr>
            <p:spPr>
              <a:xfrm>
                <a:off x="2042670" y="4462689"/>
                <a:ext cx="102715" cy="67827"/>
              </a:xfrm>
              <a:custGeom>
                <a:avLst/>
                <a:gdLst/>
                <a:ahLst/>
                <a:cxnLst/>
                <a:rect l="l" t="t" r="r" b="b"/>
                <a:pathLst>
                  <a:path w="1001" h="661" extrusionOk="0">
                    <a:moveTo>
                      <a:pt x="626" y="118"/>
                    </a:moveTo>
                    <a:cubicBezTo>
                      <a:pt x="790" y="118"/>
                      <a:pt x="824" y="133"/>
                      <a:pt x="826" y="133"/>
                    </a:cubicBezTo>
                    <a:cubicBezTo>
                      <a:pt x="856" y="156"/>
                      <a:pt x="881" y="318"/>
                      <a:pt x="885" y="493"/>
                    </a:cubicBezTo>
                    <a:cubicBezTo>
                      <a:pt x="764" y="507"/>
                      <a:pt x="449" y="546"/>
                      <a:pt x="255" y="546"/>
                    </a:cubicBezTo>
                    <a:cubicBezTo>
                      <a:pt x="248" y="546"/>
                      <a:pt x="241" y="546"/>
                      <a:pt x="234" y="546"/>
                    </a:cubicBezTo>
                    <a:cubicBezTo>
                      <a:pt x="201" y="546"/>
                      <a:pt x="168" y="542"/>
                      <a:pt x="136" y="537"/>
                    </a:cubicBezTo>
                    <a:cubicBezTo>
                      <a:pt x="130" y="476"/>
                      <a:pt x="145" y="299"/>
                      <a:pt x="164" y="139"/>
                    </a:cubicBezTo>
                    <a:cubicBezTo>
                      <a:pt x="253" y="131"/>
                      <a:pt x="462" y="118"/>
                      <a:pt x="626" y="118"/>
                    </a:cubicBezTo>
                    <a:close/>
                    <a:moveTo>
                      <a:pt x="628" y="1"/>
                    </a:moveTo>
                    <a:cubicBezTo>
                      <a:pt x="406" y="1"/>
                      <a:pt x="121" y="29"/>
                      <a:pt x="109" y="29"/>
                    </a:cubicBezTo>
                    <a:cubicBezTo>
                      <a:pt x="83" y="31"/>
                      <a:pt x="62" y="50"/>
                      <a:pt x="57" y="78"/>
                    </a:cubicBezTo>
                    <a:cubicBezTo>
                      <a:pt x="45" y="173"/>
                      <a:pt x="0" y="497"/>
                      <a:pt x="32" y="588"/>
                    </a:cubicBezTo>
                    <a:cubicBezTo>
                      <a:pt x="51" y="648"/>
                      <a:pt x="128" y="661"/>
                      <a:pt x="255" y="661"/>
                    </a:cubicBezTo>
                    <a:cubicBezTo>
                      <a:pt x="507" y="661"/>
                      <a:pt x="932" y="601"/>
                      <a:pt x="951" y="599"/>
                    </a:cubicBezTo>
                    <a:cubicBezTo>
                      <a:pt x="979" y="595"/>
                      <a:pt x="1000" y="571"/>
                      <a:pt x="1000" y="541"/>
                    </a:cubicBezTo>
                    <a:cubicBezTo>
                      <a:pt x="1000" y="412"/>
                      <a:pt x="990" y="103"/>
                      <a:pt x="890" y="37"/>
                    </a:cubicBezTo>
                    <a:cubicBezTo>
                      <a:pt x="864" y="20"/>
                      <a:pt x="813" y="1"/>
                      <a:pt x="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332;p43">
                <a:extLst>
                  <a:ext uri="{FF2B5EF4-FFF2-40B4-BE49-F238E27FC236}">
                    <a16:creationId xmlns:a16="http://schemas.microsoft.com/office/drawing/2014/main" id="{27A55499-B62B-A277-5614-6688E70F1A92}"/>
                  </a:ext>
                </a:extLst>
              </p:cNvPr>
              <p:cNvSpPr/>
              <p:nvPr/>
            </p:nvSpPr>
            <p:spPr>
              <a:xfrm>
                <a:off x="1910710" y="4462689"/>
                <a:ext cx="102715" cy="67827"/>
              </a:xfrm>
              <a:custGeom>
                <a:avLst/>
                <a:gdLst/>
                <a:ahLst/>
                <a:cxnLst/>
                <a:rect l="l" t="t" r="r" b="b"/>
                <a:pathLst>
                  <a:path w="1001" h="661" extrusionOk="0">
                    <a:moveTo>
                      <a:pt x="626" y="118"/>
                    </a:moveTo>
                    <a:cubicBezTo>
                      <a:pt x="790" y="118"/>
                      <a:pt x="824" y="133"/>
                      <a:pt x="824" y="133"/>
                    </a:cubicBezTo>
                    <a:cubicBezTo>
                      <a:pt x="854" y="156"/>
                      <a:pt x="882" y="318"/>
                      <a:pt x="886" y="493"/>
                    </a:cubicBezTo>
                    <a:cubicBezTo>
                      <a:pt x="765" y="507"/>
                      <a:pt x="450" y="546"/>
                      <a:pt x="254" y="546"/>
                    </a:cubicBezTo>
                    <a:cubicBezTo>
                      <a:pt x="247" y="546"/>
                      <a:pt x="240" y="546"/>
                      <a:pt x="233" y="546"/>
                    </a:cubicBezTo>
                    <a:cubicBezTo>
                      <a:pt x="201" y="546"/>
                      <a:pt x="168" y="542"/>
                      <a:pt x="137" y="537"/>
                    </a:cubicBezTo>
                    <a:cubicBezTo>
                      <a:pt x="128" y="476"/>
                      <a:pt x="143" y="299"/>
                      <a:pt x="164" y="139"/>
                    </a:cubicBezTo>
                    <a:cubicBezTo>
                      <a:pt x="254" y="131"/>
                      <a:pt x="462" y="118"/>
                      <a:pt x="626" y="118"/>
                    </a:cubicBezTo>
                    <a:close/>
                    <a:moveTo>
                      <a:pt x="626" y="1"/>
                    </a:moveTo>
                    <a:cubicBezTo>
                      <a:pt x="407" y="1"/>
                      <a:pt x="122" y="29"/>
                      <a:pt x="109" y="29"/>
                    </a:cubicBezTo>
                    <a:cubicBezTo>
                      <a:pt x="84" y="31"/>
                      <a:pt x="62" y="50"/>
                      <a:pt x="58" y="78"/>
                    </a:cubicBezTo>
                    <a:cubicBezTo>
                      <a:pt x="43" y="173"/>
                      <a:pt x="1" y="497"/>
                      <a:pt x="30" y="588"/>
                    </a:cubicBezTo>
                    <a:cubicBezTo>
                      <a:pt x="52" y="648"/>
                      <a:pt x="128" y="661"/>
                      <a:pt x="254" y="661"/>
                    </a:cubicBezTo>
                    <a:cubicBezTo>
                      <a:pt x="505" y="661"/>
                      <a:pt x="933" y="601"/>
                      <a:pt x="952" y="599"/>
                    </a:cubicBezTo>
                    <a:cubicBezTo>
                      <a:pt x="980" y="595"/>
                      <a:pt x="1001" y="569"/>
                      <a:pt x="1001" y="541"/>
                    </a:cubicBezTo>
                    <a:cubicBezTo>
                      <a:pt x="1001" y="412"/>
                      <a:pt x="990" y="103"/>
                      <a:pt x="888" y="37"/>
                    </a:cubicBezTo>
                    <a:cubicBezTo>
                      <a:pt x="863" y="20"/>
                      <a:pt x="814" y="1"/>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333;p43">
                <a:extLst>
                  <a:ext uri="{FF2B5EF4-FFF2-40B4-BE49-F238E27FC236}">
                    <a16:creationId xmlns:a16="http://schemas.microsoft.com/office/drawing/2014/main" id="{AF1158AE-81F4-004F-FEA6-E004680ED259}"/>
                  </a:ext>
                </a:extLst>
              </p:cNvPr>
              <p:cNvSpPr/>
              <p:nvPr/>
            </p:nvSpPr>
            <p:spPr>
              <a:xfrm>
                <a:off x="939998" y="4462689"/>
                <a:ext cx="102818" cy="67827"/>
              </a:xfrm>
              <a:custGeom>
                <a:avLst/>
                <a:gdLst/>
                <a:ahLst/>
                <a:cxnLst/>
                <a:rect l="l" t="t" r="r" b="b"/>
                <a:pathLst>
                  <a:path w="1002" h="661" extrusionOk="0">
                    <a:moveTo>
                      <a:pt x="627" y="118"/>
                    </a:moveTo>
                    <a:cubicBezTo>
                      <a:pt x="790" y="118"/>
                      <a:pt x="824" y="133"/>
                      <a:pt x="824" y="133"/>
                    </a:cubicBezTo>
                    <a:cubicBezTo>
                      <a:pt x="854" y="156"/>
                      <a:pt x="882" y="318"/>
                      <a:pt x="886" y="493"/>
                    </a:cubicBezTo>
                    <a:cubicBezTo>
                      <a:pt x="765" y="507"/>
                      <a:pt x="450" y="546"/>
                      <a:pt x="254" y="546"/>
                    </a:cubicBezTo>
                    <a:cubicBezTo>
                      <a:pt x="247" y="546"/>
                      <a:pt x="240" y="546"/>
                      <a:pt x="234" y="546"/>
                    </a:cubicBezTo>
                    <a:cubicBezTo>
                      <a:pt x="202" y="546"/>
                      <a:pt x="169" y="542"/>
                      <a:pt x="137" y="537"/>
                    </a:cubicBezTo>
                    <a:cubicBezTo>
                      <a:pt x="129" y="476"/>
                      <a:pt x="143" y="299"/>
                      <a:pt x="165" y="139"/>
                    </a:cubicBezTo>
                    <a:cubicBezTo>
                      <a:pt x="254" y="131"/>
                      <a:pt x="463" y="118"/>
                      <a:pt x="627" y="118"/>
                    </a:cubicBezTo>
                    <a:close/>
                    <a:moveTo>
                      <a:pt x="627" y="1"/>
                    </a:moveTo>
                    <a:cubicBezTo>
                      <a:pt x="407" y="1"/>
                      <a:pt x="122" y="29"/>
                      <a:pt x="109" y="29"/>
                    </a:cubicBezTo>
                    <a:cubicBezTo>
                      <a:pt x="84" y="31"/>
                      <a:pt x="63" y="50"/>
                      <a:pt x="58" y="78"/>
                    </a:cubicBezTo>
                    <a:cubicBezTo>
                      <a:pt x="43" y="173"/>
                      <a:pt x="1" y="497"/>
                      <a:pt x="31" y="588"/>
                    </a:cubicBezTo>
                    <a:cubicBezTo>
                      <a:pt x="52" y="648"/>
                      <a:pt x="129" y="661"/>
                      <a:pt x="254" y="661"/>
                    </a:cubicBezTo>
                    <a:cubicBezTo>
                      <a:pt x="505" y="661"/>
                      <a:pt x="933" y="601"/>
                      <a:pt x="952" y="599"/>
                    </a:cubicBezTo>
                    <a:cubicBezTo>
                      <a:pt x="980" y="595"/>
                      <a:pt x="1001" y="571"/>
                      <a:pt x="1001" y="541"/>
                    </a:cubicBezTo>
                    <a:cubicBezTo>
                      <a:pt x="1001" y="412"/>
                      <a:pt x="990" y="103"/>
                      <a:pt x="890" y="37"/>
                    </a:cubicBezTo>
                    <a:cubicBezTo>
                      <a:pt x="863" y="20"/>
                      <a:pt x="812"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334;p43">
                <a:extLst>
                  <a:ext uri="{FF2B5EF4-FFF2-40B4-BE49-F238E27FC236}">
                    <a16:creationId xmlns:a16="http://schemas.microsoft.com/office/drawing/2014/main" id="{9A39E488-ECB2-CF03-6821-0712FA44753D}"/>
                  </a:ext>
                </a:extLst>
              </p:cNvPr>
              <p:cNvSpPr/>
              <p:nvPr/>
            </p:nvSpPr>
            <p:spPr>
              <a:xfrm>
                <a:off x="-69300" y="4487726"/>
                <a:ext cx="812075" cy="374023"/>
              </a:xfrm>
              <a:custGeom>
                <a:avLst/>
                <a:gdLst/>
                <a:ahLst/>
                <a:cxnLst/>
                <a:rect l="l" t="t" r="r" b="b"/>
                <a:pathLst>
                  <a:path w="7914" h="3645" extrusionOk="0">
                    <a:moveTo>
                      <a:pt x="2428" y="1"/>
                    </a:moveTo>
                    <a:cubicBezTo>
                      <a:pt x="1442" y="1"/>
                      <a:pt x="664" y="18"/>
                      <a:pt x="503" y="70"/>
                    </a:cubicBezTo>
                    <a:cubicBezTo>
                      <a:pt x="0" y="232"/>
                      <a:pt x="413" y="3626"/>
                      <a:pt x="413" y="3626"/>
                    </a:cubicBezTo>
                    <a:cubicBezTo>
                      <a:pt x="413" y="3626"/>
                      <a:pt x="2558" y="3645"/>
                      <a:pt x="4541" y="3645"/>
                    </a:cubicBezTo>
                    <a:cubicBezTo>
                      <a:pt x="6227" y="3645"/>
                      <a:pt x="7796" y="3631"/>
                      <a:pt x="7832" y="3581"/>
                    </a:cubicBezTo>
                    <a:cubicBezTo>
                      <a:pt x="7913" y="3471"/>
                      <a:pt x="7568" y="80"/>
                      <a:pt x="7568" y="80"/>
                    </a:cubicBezTo>
                    <a:cubicBezTo>
                      <a:pt x="7568" y="80"/>
                      <a:pt x="4528" y="1"/>
                      <a:pt x="24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335;p43">
                <a:extLst>
                  <a:ext uri="{FF2B5EF4-FFF2-40B4-BE49-F238E27FC236}">
                    <a16:creationId xmlns:a16="http://schemas.microsoft.com/office/drawing/2014/main" id="{9F41E99A-EF6B-E9EE-F73F-685F34573BD9}"/>
                  </a:ext>
                </a:extLst>
              </p:cNvPr>
              <p:cNvSpPr/>
              <p:nvPr/>
            </p:nvSpPr>
            <p:spPr>
              <a:xfrm>
                <a:off x="-60165" y="4481775"/>
                <a:ext cx="802635" cy="385720"/>
              </a:xfrm>
              <a:custGeom>
                <a:avLst/>
                <a:gdLst/>
                <a:ahLst/>
                <a:cxnLst/>
                <a:rect l="l" t="t" r="r" b="b"/>
                <a:pathLst>
                  <a:path w="7822" h="3759" extrusionOk="0">
                    <a:moveTo>
                      <a:pt x="2280" y="115"/>
                    </a:moveTo>
                    <a:cubicBezTo>
                      <a:pt x="4210" y="115"/>
                      <a:pt x="6973" y="183"/>
                      <a:pt x="7377" y="194"/>
                    </a:cubicBezTo>
                    <a:cubicBezTo>
                      <a:pt x="7503" y="1434"/>
                      <a:pt x="7679" y="3382"/>
                      <a:pt x="7649" y="3592"/>
                    </a:cubicBezTo>
                    <a:cubicBezTo>
                      <a:pt x="7537" y="3614"/>
                      <a:pt x="6939" y="3646"/>
                      <a:pt x="4408" y="3646"/>
                    </a:cubicBezTo>
                    <a:cubicBezTo>
                      <a:pt x="2614" y="3646"/>
                      <a:pt x="663" y="3629"/>
                      <a:pt x="326" y="3626"/>
                    </a:cubicBezTo>
                    <a:cubicBezTo>
                      <a:pt x="37" y="1224"/>
                      <a:pt x="207" y="238"/>
                      <a:pt x="382" y="181"/>
                    </a:cubicBezTo>
                    <a:cubicBezTo>
                      <a:pt x="478" y="149"/>
                      <a:pt x="882" y="115"/>
                      <a:pt x="2280" y="115"/>
                    </a:cubicBezTo>
                    <a:close/>
                    <a:moveTo>
                      <a:pt x="2282" y="0"/>
                    </a:moveTo>
                    <a:cubicBezTo>
                      <a:pt x="1131" y="0"/>
                      <a:pt x="501" y="23"/>
                      <a:pt x="348" y="72"/>
                    </a:cubicBezTo>
                    <a:cubicBezTo>
                      <a:pt x="194" y="121"/>
                      <a:pt x="1" y="373"/>
                      <a:pt x="75" y="1969"/>
                    </a:cubicBezTo>
                    <a:cubicBezTo>
                      <a:pt x="116" y="2828"/>
                      <a:pt x="218" y="3682"/>
                      <a:pt x="218" y="3690"/>
                    </a:cubicBezTo>
                    <a:cubicBezTo>
                      <a:pt x="222" y="3718"/>
                      <a:pt x="246" y="3739"/>
                      <a:pt x="275" y="3739"/>
                    </a:cubicBezTo>
                    <a:cubicBezTo>
                      <a:pt x="297" y="3741"/>
                      <a:pt x="2446" y="3758"/>
                      <a:pt x="4408" y="3758"/>
                    </a:cubicBezTo>
                    <a:cubicBezTo>
                      <a:pt x="7677" y="3758"/>
                      <a:pt x="7711" y="3714"/>
                      <a:pt x="7741" y="3669"/>
                    </a:cubicBezTo>
                    <a:cubicBezTo>
                      <a:pt x="7822" y="3561"/>
                      <a:pt x="7615" y="1407"/>
                      <a:pt x="7488" y="132"/>
                    </a:cubicBezTo>
                    <a:cubicBezTo>
                      <a:pt x="7483" y="104"/>
                      <a:pt x="7460" y="81"/>
                      <a:pt x="7432" y="81"/>
                    </a:cubicBezTo>
                    <a:cubicBezTo>
                      <a:pt x="7400" y="81"/>
                      <a:pt x="4359" y="0"/>
                      <a:pt x="2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336;p43">
                <a:extLst>
                  <a:ext uri="{FF2B5EF4-FFF2-40B4-BE49-F238E27FC236}">
                    <a16:creationId xmlns:a16="http://schemas.microsoft.com/office/drawing/2014/main" id="{48636530-8510-BBE1-E577-B19AB1EADC51}"/>
                  </a:ext>
                </a:extLst>
              </p:cNvPr>
              <p:cNvSpPr/>
              <p:nvPr/>
            </p:nvSpPr>
            <p:spPr>
              <a:xfrm>
                <a:off x="-50314" y="4793306"/>
                <a:ext cx="777700" cy="16726"/>
              </a:xfrm>
              <a:custGeom>
                <a:avLst/>
                <a:gdLst/>
                <a:ahLst/>
                <a:cxnLst/>
                <a:rect l="l" t="t" r="r" b="b"/>
                <a:pathLst>
                  <a:path w="7579" h="163" extrusionOk="0">
                    <a:moveTo>
                      <a:pt x="7502" y="1"/>
                    </a:moveTo>
                    <a:lnTo>
                      <a:pt x="77" y="48"/>
                    </a:lnTo>
                    <a:cubicBezTo>
                      <a:pt x="1" y="48"/>
                      <a:pt x="1" y="163"/>
                      <a:pt x="77" y="163"/>
                    </a:cubicBezTo>
                    <a:lnTo>
                      <a:pt x="7502" y="116"/>
                    </a:lnTo>
                    <a:cubicBezTo>
                      <a:pt x="7579" y="116"/>
                      <a:pt x="7579" y="1"/>
                      <a:pt x="7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337;p43">
                <a:extLst>
                  <a:ext uri="{FF2B5EF4-FFF2-40B4-BE49-F238E27FC236}">
                    <a16:creationId xmlns:a16="http://schemas.microsoft.com/office/drawing/2014/main" id="{DFBEB769-1282-6764-9C11-3D47B29F65D1}"/>
                  </a:ext>
                </a:extLst>
              </p:cNvPr>
              <p:cNvSpPr/>
              <p:nvPr/>
            </p:nvSpPr>
            <p:spPr>
              <a:xfrm>
                <a:off x="-36564" y="4731328"/>
                <a:ext cx="757691" cy="21343"/>
              </a:xfrm>
              <a:custGeom>
                <a:avLst/>
                <a:gdLst/>
                <a:ahLst/>
                <a:cxnLst/>
                <a:rect l="l" t="t" r="r" b="b"/>
                <a:pathLst>
                  <a:path w="7384" h="208" extrusionOk="0">
                    <a:moveTo>
                      <a:pt x="57" y="0"/>
                    </a:moveTo>
                    <a:cubicBezTo>
                      <a:pt x="26" y="0"/>
                      <a:pt x="1" y="25"/>
                      <a:pt x="3" y="56"/>
                    </a:cubicBezTo>
                    <a:cubicBezTo>
                      <a:pt x="1" y="88"/>
                      <a:pt x="26" y="113"/>
                      <a:pt x="58" y="113"/>
                    </a:cubicBezTo>
                    <a:lnTo>
                      <a:pt x="7311" y="207"/>
                    </a:lnTo>
                    <a:cubicBezTo>
                      <a:pt x="7383" y="203"/>
                      <a:pt x="7383" y="98"/>
                      <a:pt x="7311" y="92"/>
                    </a:cubicBezTo>
                    <a:lnTo>
                      <a:pt x="60" y="1"/>
                    </a:lnTo>
                    <a:cubicBezTo>
                      <a:pt x="59" y="0"/>
                      <a:pt x="58"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338;p43">
                <a:extLst>
                  <a:ext uri="{FF2B5EF4-FFF2-40B4-BE49-F238E27FC236}">
                    <a16:creationId xmlns:a16="http://schemas.microsoft.com/office/drawing/2014/main" id="{2E3DD56A-14EE-3012-A0D1-7C511E48BCA1}"/>
                  </a:ext>
                </a:extLst>
              </p:cNvPr>
              <p:cNvSpPr/>
              <p:nvPr/>
            </p:nvSpPr>
            <p:spPr>
              <a:xfrm>
                <a:off x="-38513" y="4654677"/>
                <a:ext cx="765694" cy="11903"/>
              </a:xfrm>
              <a:custGeom>
                <a:avLst/>
                <a:gdLst/>
                <a:ahLst/>
                <a:cxnLst/>
                <a:rect l="l" t="t" r="r" b="b"/>
                <a:pathLst>
                  <a:path w="7462" h="116" extrusionOk="0">
                    <a:moveTo>
                      <a:pt x="77" y="1"/>
                    </a:moveTo>
                    <a:cubicBezTo>
                      <a:pt x="1" y="1"/>
                      <a:pt x="1" y="116"/>
                      <a:pt x="77" y="116"/>
                    </a:cubicBezTo>
                    <a:lnTo>
                      <a:pt x="7385" y="116"/>
                    </a:lnTo>
                    <a:cubicBezTo>
                      <a:pt x="7462" y="116"/>
                      <a:pt x="7462" y="1"/>
                      <a:pt x="7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339;p43">
                <a:extLst>
                  <a:ext uri="{FF2B5EF4-FFF2-40B4-BE49-F238E27FC236}">
                    <a16:creationId xmlns:a16="http://schemas.microsoft.com/office/drawing/2014/main" id="{62314CA1-54FA-7D9B-021E-03F6DBD1AA89}"/>
                  </a:ext>
                </a:extLst>
              </p:cNvPr>
              <p:cNvSpPr/>
              <p:nvPr/>
            </p:nvSpPr>
            <p:spPr>
              <a:xfrm>
                <a:off x="-56368" y="4559042"/>
                <a:ext cx="772159" cy="50075"/>
              </a:xfrm>
              <a:custGeom>
                <a:avLst/>
                <a:gdLst/>
                <a:ahLst/>
                <a:cxnLst/>
                <a:rect l="l" t="t" r="r" b="b"/>
                <a:pathLst>
                  <a:path w="7525" h="488" extrusionOk="0">
                    <a:moveTo>
                      <a:pt x="7444" y="0"/>
                    </a:moveTo>
                    <a:cubicBezTo>
                      <a:pt x="7444" y="0"/>
                      <a:pt x="7443" y="0"/>
                      <a:pt x="7442" y="0"/>
                    </a:cubicBezTo>
                    <a:lnTo>
                      <a:pt x="77" y="373"/>
                    </a:lnTo>
                    <a:cubicBezTo>
                      <a:pt x="1" y="375"/>
                      <a:pt x="2" y="488"/>
                      <a:pt x="77" y="488"/>
                    </a:cubicBezTo>
                    <a:cubicBezTo>
                      <a:pt x="77" y="488"/>
                      <a:pt x="78" y="488"/>
                      <a:pt x="79" y="488"/>
                    </a:cubicBezTo>
                    <a:lnTo>
                      <a:pt x="81" y="488"/>
                    </a:lnTo>
                    <a:lnTo>
                      <a:pt x="7449" y="115"/>
                    </a:lnTo>
                    <a:cubicBezTo>
                      <a:pt x="7525" y="111"/>
                      <a:pt x="7519" y="0"/>
                      <a:pt x="7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49865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circle(in)">
                                      <p:cBhvr>
                                        <p:cTn id="7" dur="20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809740" y="582408"/>
            <a:ext cx="7965196" cy="2985433"/>
          </a:xfrm>
          <a:prstGeom prst="rect">
            <a:avLst/>
          </a:prstGeom>
          <a:noFill/>
        </p:spPr>
        <p:txBody>
          <a:bodyPr wrap="square" rtlCol="1">
            <a:spAutoFit/>
          </a:bodyPr>
          <a:lstStyle/>
          <a:p>
            <a:pPr algn="r"/>
            <a:endParaRPr lang="ar-SA" sz="2800" b="1" dirty="0">
              <a:solidFill>
                <a:schemeClr val="bg1"/>
              </a:solidFill>
              <a:highlight>
                <a:srgbClr val="800080"/>
              </a:highlight>
              <a:cs typeface="Akhbar MT" pitchFamily="2" charset="-78"/>
            </a:endParaRPr>
          </a:p>
          <a:p>
            <a:pPr algn="r"/>
            <a:r>
              <a:rPr lang="ar-SA" sz="2800" b="1" dirty="0">
                <a:solidFill>
                  <a:schemeClr val="bg1"/>
                </a:solidFill>
                <a:highlight>
                  <a:srgbClr val="800080"/>
                </a:highlight>
                <a:cs typeface="Akhbar MT" pitchFamily="2" charset="-78"/>
              </a:rPr>
              <a:t>التحليل </a:t>
            </a:r>
            <a:endParaRPr lang="en-GB" sz="2800" b="1" dirty="0">
              <a:solidFill>
                <a:schemeClr val="bg1"/>
              </a:solidFill>
              <a:highlight>
                <a:srgbClr val="800080"/>
              </a:highlight>
              <a:cs typeface="Akhbar MT" pitchFamily="2" charset="-78"/>
            </a:endParaRPr>
          </a:p>
          <a:p>
            <a:pPr marL="342900" indent="-342900" algn="r" rtl="1">
              <a:buFont typeface="Wingdings" panose="05000000000000000000" pitchFamily="2" charset="2"/>
              <a:buChar char="ü"/>
            </a:pPr>
            <a:r>
              <a:rPr lang="ar-SA" sz="2800" b="1" dirty="0">
                <a:solidFill>
                  <a:schemeClr val="bg1"/>
                </a:solidFill>
                <a:cs typeface="Akhbar MT" pitchFamily="2" charset="-78"/>
              </a:rPr>
              <a:t>‏</a:t>
            </a:r>
            <a:r>
              <a:rPr lang="ar-SA" sz="2000" b="1" dirty="0">
                <a:cs typeface="Akhbar MT" pitchFamily="2" charset="-78"/>
              </a:rPr>
              <a:t>تحديد المشكلة التي يجب حلها </a:t>
            </a:r>
          </a:p>
          <a:p>
            <a:pPr marL="342900" indent="-342900" algn="r" rtl="1">
              <a:buFont typeface="Wingdings" panose="05000000000000000000" pitchFamily="2" charset="2"/>
              <a:buChar char="ü"/>
            </a:pPr>
            <a:r>
              <a:rPr lang="ar-SA" sz="2000" b="1" dirty="0">
                <a:cs typeface="Akhbar MT" pitchFamily="2" charset="-78"/>
              </a:rPr>
              <a:t>تحديد متطلبات الحل باكبر قدر ممكن من الدقة من خلال عمليات جمع المتطلبات </a:t>
            </a:r>
          </a:p>
          <a:p>
            <a:pPr algn="r" rtl="1"/>
            <a:r>
              <a:rPr lang="ar-SA" sz="2400" b="1" dirty="0">
                <a:solidFill>
                  <a:srgbClr val="FF0000"/>
                </a:solidFill>
                <a:cs typeface="Akhbar MT" pitchFamily="2" charset="-78"/>
              </a:rPr>
              <a:t>                          ماهي المتطلبات وكيف يتم جمعها ؟</a:t>
            </a:r>
          </a:p>
          <a:p>
            <a:pPr marL="342900" indent="-342900" algn="r" rtl="1">
              <a:buFont typeface="Wingdings" panose="05000000000000000000" pitchFamily="2" charset="2"/>
              <a:buChar char="ü"/>
            </a:pPr>
            <a:r>
              <a:rPr lang="ar-SA" sz="2000" b="1" dirty="0">
                <a:cs typeface="Akhbar MT" pitchFamily="2" charset="-78"/>
              </a:rPr>
              <a:t>تحديد المتطلبات والتحقق من صحتها وإدارتها </a:t>
            </a:r>
          </a:p>
          <a:p>
            <a:pPr marL="342900" indent="-342900" algn="r" rtl="1">
              <a:buFont typeface="Wingdings" panose="05000000000000000000" pitchFamily="2" charset="2"/>
              <a:buChar char="ü"/>
            </a:pPr>
            <a:r>
              <a:rPr lang="ar-SA" sz="2000" b="1" dirty="0">
                <a:cs typeface="Akhbar MT" pitchFamily="2" charset="-78"/>
              </a:rPr>
              <a:t>فهم مجال المشكلة وتحديد المتطلبات الوظيفية وغير الوظيفية للبرنامج.</a:t>
            </a:r>
            <a:endParaRPr lang="ar-SA" sz="2000" b="1" dirty="0">
              <a:highlight>
                <a:srgbClr val="800080"/>
              </a:highlight>
              <a:cs typeface="Akhbar MT" pitchFamily="2" charset="-78"/>
            </a:endParaRPr>
          </a:p>
          <a:p>
            <a:pPr algn="r"/>
            <a:r>
              <a:rPr lang="ar-SA" sz="2000" b="1" dirty="0">
                <a:cs typeface="Akhbar MT" pitchFamily="2" charset="-78"/>
              </a:rPr>
              <a:t>  </a:t>
            </a:r>
          </a:p>
        </p:txBody>
      </p:sp>
      <p:sp>
        <p:nvSpPr>
          <p:cNvPr id="16" name="مستطيل: زوايا مستديرة 15">
            <a:extLst>
              <a:ext uri="{FF2B5EF4-FFF2-40B4-BE49-F238E27FC236}">
                <a16:creationId xmlns:a16="http://schemas.microsoft.com/office/drawing/2014/main" id="{99E87FFB-0C1F-4AAE-8E6C-C990DA9848A5}"/>
              </a:ext>
            </a:extLst>
          </p:cNvPr>
          <p:cNvSpPr/>
          <p:nvPr/>
        </p:nvSpPr>
        <p:spPr>
          <a:xfrm>
            <a:off x="539461" y="611436"/>
            <a:ext cx="906503" cy="900247"/>
          </a:xfrm>
          <a:prstGeom prst="roundRect">
            <a:avLst>
              <a:gd name="adj" fmla="val 10000"/>
            </a:avLst>
          </a:prstGeom>
          <a:blipFill rotWithShape="1">
            <a:blip r:embed="rId3"/>
            <a:srcRect/>
            <a:stretch>
              <a:fillRect t="-5000" b="-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ar-SA" sz="1050"/>
          </a:p>
        </p:txBody>
      </p:sp>
      <p:graphicFrame>
        <p:nvGraphicFramePr>
          <p:cNvPr id="17" name="رسم تخطيطي 16">
            <a:extLst>
              <a:ext uri="{FF2B5EF4-FFF2-40B4-BE49-F238E27FC236}">
                <a16:creationId xmlns:a16="http://schemas.microsoft.com/office/drawing/2014/main" id="{8D8505A5-9830-4F56-8A6B-4F67AD960667}"/>
              </a:ext>
            </a:extLst>
          </p:cNvPr>
          <p:cNvGraphicFramePr/>
          <p:nvPr>
            <p:extLst>
              <p:ext uri="{D42A27DB-BD31-4B8C-83A1-F6EECF244321}">
                <p14:modId xmlns:p14="http://schemas.microsoft.com/office/powerpoint/2010/main" val="2785063031"/>
              </p:ext>
            </p:extLst>
          </p:nvPr>
        </p:nvGraphicFramePr>
        <p:xfrm>
          <a:off x="2049236" y="3257996"/>
          <a:ext cx="5861957" cy="1647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مربع نص 17">
            <a:extLst>
              <a:ext uri="{FF2B5EF4-FFF2-40B4-BE49-F238E27FC236}">
                <a16:creationId xmlns:a16="http://schemas.microsoft.com/office/drawing/2014/main" id="{E9658BAE-BA02-4D28-B649-FC487066A872}"/>
              </a:ext>
            </a:extLst>
          </p:cNvPr>
          <p:cNvSpPr txBox="1"/>
          <p:nvPr/>
        </p:nvSpPr>
        <p:spPr>
          <a:xfrm>
            <a:off x="6808425" y="1061559"/>
            <a:ext cx="1379863" cy="369332"/>
          </a:xfrm>
          <a:prstGeom prst="rect">
            <a:avLst/>
          </a:prstGeom>
          <a:noFill/>
        </p:spPr>
        <p:txBody>
          <a:bodyPr wrap="square" rtlCol="1">
            <a:spAutoFit/>
          </a:bodyPr>
          <a:lstStyle/>
          <a:p>
            <a:r>
              <a:rPr lang="en-US" sz="1800" dirty="0"/>
              <a:t>(</a:t>
            </a:r>
            <a:r>
              <a:rPr lang="en-US" sz="1800" dirty="0" err="1"/>
              <a:t>Anlaysis</a:t>
            </a:r>
            <a:r>
              <a:rPr lang="en-US" sz="1800" dirty="0"/>
              <a:t>) </a:t>
            </a:r>
            <a:endParaRPr lang="ar-SA" sz="1800" dirty="0"/>
          </a:p>
        </p:txBody>
      </p:sp>
      <p:sp>
        <p:nvSpPr>
          <p:cNvPr id="2" name="عنوان 1">
            <a:extLst>
              <a:ext uri="{FF2B5EF4-FFF2-40B4-BE49-F238E27FC236}">
                <a16:creationId xmlns:a16="http://schemas.microsoft.com/office/drawing/2014/main" id="{F7426845-C189-D82F-4FE7-A9AAC6900910}"/>
              </a:ext>
            </a:extLst>
          </p:cNvPr>
          <p:cNvSpPr txBox="1">
            <a:spLocks/>
          </p:cNvSpPr>
          <p:nvPr/>
        </p:nvSpPr>
        <p:spPr>
          <a:xfrm>
            <a:off x="0" y="9767"/>
            <a:ext cx="9144000" cy="635211"/>
          </a:xfrm>
          <a:prstGeom prst="rect">
            <a:avLst/>
          </a:prstGeom>
          <a:solidFill>
            <a:schemeClr val="accent2">
              <a:lumMod val="20000"/>
              <a:lumOff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3200" dirty="0">
                <a:cs typeface="DecoType Naskh" panose="02010400000000000000" pitchFamily="2" charset="-78"/>
              </a:rPr>
              <a:t>تتكون دورة حياة تطوير البرمجيات من عدة مراحل متسلسة </a:t>
            </a:r>
            <a:endParaRPr lang="ar-SA" sz="2000" dirty="0">
              <a:cs typeface="DecoType Naskh" panose="02010400000000000000" pitchFamily="2" charset="-78"/>
            </a:endParaRPr>
          </a:p>
        </p:txBody>
      </p:sp>
    </p:spTree>
    <p:extLst>
      <p:ext uri="{BB962C8B-B14F-4D97-AF65-F5344CB8AC3E}">
        <p14:creationId xmlns:p14="http://schemas.microsoft.com/office/powerpoint/2010/main" val="105982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17" grpId="0">
        <p:bldAsOne/>
      </p:bldGraphic>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809740" y="596922"/>
            <a:ext cx="7965196" cy="1261884"/>
          </a:xfrm>
          <a:prstGeom prst="rect">
            <a:avLst/>
          </a:prstGeom>
          <a:noFill/>
        </p:spPr>
        <p:txBody>
          <a:bodyPr wrap="square" rtlCol="1">
            <a:spAutoFit/>
          </a:bodyPr>
          <a:lstStyle/>
          <a:p>
            <a:pPr algn="r"/>
            <a:endParaRPr lang="ar-SA" sz="2800" b="1" dirty="0">
              <a:solidFill>
                <a:schemeClr val="bg1"/>
              </a:solidFill>
              <a:highlight>
                <a:srgbClr val="800080"/>
              </a:highlight>
              <a:cs typeface="Akhbar MT" pitchFamily="2" charset="-78"/>
            </a:endParaRPr>
          </a:p>
          <a:p>
            <a:pPr algn="r"/>
            <a:r>
              <a:rPr lang="ar-SA" sz="2800" b="1" dirty="0">
                <a:solidFill>
                  <a:schemeClr val="bg1"/>
                </a:solidFill>
                <a:highlight>
                  <a:srgbClr val="800080"/>
                </a:highlight>
                <a:cs typeface="Akhbar MT" pitchFamily="2" charset="-78"/>
              </a:rPr>
              <a:t>التحليل </a:t>
            </a:r>
            <a:endParaRPr lang="en-GB" sz="2800" b="1" dirty="0">
              <a:solidFill>
                <a:schemeClr val="bg1"/>
              </a:solidFill>
              <a:highlight>
                <a:srgbClr val="800080"/>
              </a:highlight>
              <a:cs typeface="Akhbar MT" pitchFamily="2" charset="-78"/>
            </a:endParaRPr>
          </a:p>
          <a:p>
            <a:pPr marL="342900" indent="-342900" algn="r" rtl="1">
              <a:buFont typeface="Wingdings" panose="05000000000000000000" pitchFamily="2" charset="2"/>
              <a:buChar char="ü"/>
            </a:pPr>
            <a:endParaRPr lang="ar-SA" sz="2000" b="1" dirty="0">
              <a:cs typeface="Akhbar MT" pitchFamily="2" charset="-78"/>
            </a:endParaRPr>
          </a:p>
        </p:txBody>
      </p:sp>
      <p:sp>
        <p:nvSpPr>
          <p:cNvPr id="16" name="مستطيل: زوايا مستديرة 15">
            <a:extLst>
              <a:ext uri="{FF2B5EF4-FFF2-40B4-BE49-F238E27FC236}">
                <a16:creationId xmlns:a16="http://schemas.microsoft.com/office/drawing/2014/main" id="{99E87FFB-0C1F-4AAE-8E6C-C990DA9848A5}"/>
              </a:ext>
            </a:extLst>
          </p:cNvPr>
          <p:cNvSpPr/>
          <p:nvPr/>
        </p:nvSpPr>
        <p:spPr>
          <a:xfrm>
            <a:off x="539461" y="611436"/>
            <a:ext cx="906503" cy="900247"/>
          </a:xfrm>
          <a:prstGeom prst="roundRect">
            <a:avLst>
              <a:gd name="adj" fmla="val 10000"/>
            </a:avLst>
          </a:prstGeom>
          <a:blipFill rotWithShape="1">
            <a:blip r:embed="rId2"/>
            <a:srcRect/>
            <a:stretch>
              <a:fillRect t="-5000" b="-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ar-SA" sz="1050"/>
          </a:p>
        </p:txBody>
      </p:sp>
      <p:graphicFrame>
        <p:nvGraphicFramePr>
          <p:cNvPr id="17" name="رسم تخطيطي 16">
            <a:extLst>
              <a:ext uri="{FF2B5EF4-FFF2-40B4-BE49-F238E27FC236}">
                <a16:creationId xmlns:a16="http://schemas.microsoft.com/office/drawing/2014/main" id="{8D8505A5-9830-4F56-8A6B-4F67AD960667}"/>
              </a:ext>
            </a:extLst>
          </p:cNvPr>
          <p:cNvGraphicFramePr/>
          <p:nvPr>
            <p:extLst>
              <p:ext uri="{D42A27DB-BD31-4B8C-83A1-F6EECF244321}">
                <p14:modId xmlns:p14="http://schemas.microsoft.com/office/powerpoint/2010/main" val="789506721"/>
              </p:ext>
            </p:extLst>
          </p:nvPr>
        </p:nvGraphicFramePr>
        <p:xfrm>
          <a:off x="174084" y="1938013"/>
          <a:ext cx="8553537" cy="2740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مربع نص 17">
            <a:extLst>
              <a:ext uri="{FF2B5EF4-FFF2-40B4-BE49-F238E27FC236}">
                <a16:creationId xmlns:a16="http://schemas.microsoft.com/office/drawing/2014/main" id="{E9658BAE-BA02-4D28-B649-FC487066A872}"/>
              </a:ext>
            </a:extLst>
          </p:cNvPr>
          <p:cNvSpPr txBox="1"/>
          <p:nvPr/>
        </p:nvSpPr>
        <p:spPr>
          <a:xfrm>
            <a:off x="6808425" y="1061559"/>
            <a:ext cx="1379863" cy="369332"/>
          </a:xfrm>
          <a:prstGeom prst="rect">
            <a:avLst/>
          </a:prstGeom>
          <a:noFill/>
        </p:spPr>
        <p:txBody>
          <a:bodyPr wrap="square" rtlCol="1">
            <a:spAutoFit/>
          </a:bodyPr>
          <a:lstStyle/>
          <a:p>
            <a:r>
              <a:rPr lang="en-US" sz="1800" dirty="0"/>
              <a:t>(</a:t>
            </a:r>
            <a:r>
              <a:rPr lang="en-US" sz="1800" dirty="0" err="1"/>
              <a:t>Anlaysis</a:t>
            </a:r>
            <a:r>
              <a:rPr lang="en-US" sz="1800" dirty="0"/>
              <a:t>) </a:t>
            </a:r>
            <a:endParaRPr lang="ar-SA" sz="1800" dirty="0"/>
          </a:p>
        </p:txBody>
      </p:sp>
      <p:sp>
        <p:nvSpPr>
          <p:cNvPr id="2" name="عنوان 1">
            <a:extLst>
              <a:ext uri="{FF2B5EF4-FFF2-40B4-BE49-F238E27FC236}">
                <a16:creationId xmlns:a16="http://schemas.microsoft.com/office/drawing/2014/main" id="{F7426845-C189-D82F-4FE7-A9AAC6900910}"/>
              </a:ext>
            </a:extLst>
          </p:cNvPr>
          <p:cNvSpPr txBox="1">
            <a:spLocks/>
          </p:cNvSpPr>
          <p:nvPr/>
        </p:nvSpPr>
        <p:spPr>
          <a:xfrm>
            <a:off x="0" y="9767"/>
            <a:ext cx="9144000" cy="635211"/>
          </a:xfrm>
          <a:prstGeom prst="rect">
            <a:avLst/>
          </a:prstGeom>
          <a:solidFill>
            <a:schemeClr val="accent2">
              <a:lumMod val="20000"/>
              <a:lumOff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3200" dirty="0">
                <a:cs typeface="DecoType Naskh" panose="02010400000000000000" pitchFamily="2" charset="-78"/>
              </a:rPr>
              <a:t> دورة حياة تطوير البرمجيات</a:t>
            </a:r>
            <a:endParaRPr lang="ar-SA" sz="2000" dirty="0">
              <a:cs typeface="DecoType Naskh" panose="02010400000000000000" pitchFamily="2" charset="-78"/>
            </a:endParaRPr>
          </a:p>
        </p:txBody>
      </p:sp>
    </p:spTree>
    <p:extLst>
      <p:ext uri="{BB962C8B-B14F-4D97-AF65-F5344CB8AC3E}">
        <p14:creationId xmlns:p14="http://schemas.microsoft.com/office/powerpoint/2010/main" val="311426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17" grpId="0">
        <p:bldAsOne/>
      </p:bldGraphic>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203200" y="611436"/>
            <a:ext cx="8571736" cy="4062651"/>
          </a:xfrm>
          <a:prstGeom prst="rect">
            <a:avLst/>
          </a:prstGeom>
          <a:noFill/>
        </p:spPr>
        <p:txBody>
          <a:bodyPr wrap="square" rtlCol="1">
            <a:spAutoFit/>
          </a:bodyPr>
          <a:lstStyle/>
          <a:p>
            <a:pPr algn="r"/>
            <a:endParaRPr lang="ar-SA" sz="1800" b="1" dirty="0">
              <a:cs typeface="Akhbar MT" pitchFamily="2" charset="-78"/>
            </a:endParaRPr>
          </a:p>
          <a:p>
            <a:pPr algn="r"/>
            <a:r>
              <a:rPr lang="ar-SA" sz="2400" b="1" dirty="0">
                <a:solidFill>
                  <a:schemeClr val="bg1"/>
                </a:solidFill>
                <a:highlight>
                  <a:srgbClr val="800080"/>
                </a:highlight>
                <a:cs typeface="Akhbar MT" pitchFamily="2" charset="-78"/>
              </a:rPr>
              <a:t>التصميم </a:t>
            </a:r>
            <a:endParaRPr lang="en-GB" sz="2400" b="1" dirty="0">
              <a:solidFill>
                <a:schemeClr val="bg1"/>
              </a:solidFill>
              <a:highlight>
                <a:srgbClr val="800080"/>
              </a:highlight>
              <a:cs typeface="Akhbar MT" pitchFamily="2" charset="-78"/>
            </a:endParaRPr>
          </a:p>
          <a:p>
            <a:pPr algn="r"/>
            <a:r>
              <a:rPr lang="ar-SA" sz="2400" b="1" dirty="0">
                <a:solidFill>
                  <a:schemeClr val="bg1"/>
                </a:solidFill>
                <a:cs typeface="Akhbar MT" pitchFamily="2" charset="-78"/>
              </a:rPr>
              <a:t>‏</a:t>
            </a:r>
            <a:r>
              <a:rPr lang="ar-SA" sz="2400" b="1" dirty="0">
                <a:cs typeface="Akhbar MT" pitchFamily="2" charset="-78"/>
              </a:rPr>
              <a:t>يتم توفير الخبرات والمهارات اللازمة لتخطيط وتصميم حل المشكلة المحددة .</a:t>
            </a:r>
          </a:p>
          <a:p>
            <a:pPr algn="r"/>
            <a:r>
              <a:rPr lang="ar-SA" sz="2400" b="1" dirty="0">
                <a:cs typeface="Akhbar MT" pitchFamily="2" charset="-78"/>
              </a:rPr>
              <a:t>تتضمن مرحلة التصميم ما يلي : </a:t>
            </a:r>
          </a:p>
          <a:p>
            <a:pPr algn="r"/>
            <a:r>
              <a:rPr lang="ar-SA" sz="2400" b="1" dirty="0">
                <a:cs typeface="Akhbar MT" pitchFamily="2" charset="-78"/>
              </a:rPr>
              <a:t>1- تحديد تدفق البيانات والمعلومات .</a:t>
            </a:r>
          </a:p>
          <a:p>
            <a:pPr algn="r"/>
            <a:r>
              <a:rPr lang="ar-SA" sz="2400" b="1" dirty="0">
                <a:cs typeface="Akhbar MT" pitchFamily="2" charset="-78"/>
              </a:rPr>
              <a:t>2- تحديد البيانات الرئيسية المراد معالجتها </a:t>
            </a:r>
          </a:p>
          <a:p>
            <a:pPr algn="r"/>
            <a:r>
              <a:rPr lang="ar-SA" sz="2400" b="1" dirty="0">
                <a:cs typeface="Akhbar MT" pitchFamily="2" charset="-78"/>
              </a:rPr>
              <a:t>3- تحديد مكان تخزين البيانات وطريقة تخزينها ومعايير الأمان الخاصة بها </a:t>
            </a:r>
          </a:p>
          <a:p>
            <a:pPr algn="r"/>
            <a:r>
              <a:rPr lang="ar-SA" sz="2400" b="1" dirty="0">
                <a:cs typeface="Akhbar MT" pitchFamily="2" charset="-78"/>
              </a:rPr>
              <a:t>4- تصميم التقارير وغيرها من مخرجات البيانات والمعلومات </a:t>
            </a:r>
          </a:p>
          <a:p>
            <a:pPr algn="r"/>
            <a:r>
              <a:rPr lang="ar-SA" sz="2400" b="1" dirty="0">
                <a:cs typeface="Akhbar MT" pitchFamily="2" charset="-78"/>
              </a:rPr>
              <a:t>5- تصميم واجهات المستخدم وتحديد وظائف كافة العناصر الموجودة فيها</a:t>
            </a:r>
          </a:p>
          <a:p>
            <a:pPr algn="r"/>
            <a:r>
              <a:rPr lang="ar-SA" sz="2400" b="1" dirty="0">
                <a:cs typeface="Akhbar MT" pitchFamily="2" charset="-78"/>
              </a:rPr>
              <a:t> 6- تصميم واجهات التكاملية لتبادل البيانات مع أنظمة المعلومات والاتصالات </a:t>
            </a:r>
          </a:p>
          <a:p>
            <a:pPr algn="r"/>
            <a:r>
              <a:rPr lang="ar-SA" sz="2400" b="1" dirty="0">
                <a:cs typeface="Akhbar MT" pitchFamily="2" charset="-78"/>
              </a:rPr>
              <a:t>7- تحديد طريقة اختبار النظام و البيانات المستخدمة للاختبار وكيفية استخدامها في ضمان الجودة</a:t>
            </a:r>
            <a:endParaRPr lang="ar-SA" sz="2400" b="1" dirty="0">
              <a:highlight>
                <a:srgbClr val="40BAD2"/>
              </a:highlight>
              <a:cs typeface="Akhbar MT" pitchFamily="2" charset="-78"/>
            </a:endParaRPr>
          </a:p>
        </p:txBody>
      </p:sp>
      <p:sp>
        <p:nvSpPr>
          <p:cNvPr id="4" name="مستطيل: زوايا مستديرة 3">
            <a:extLst>
              <a:ext uri="{FF2B5EF4-FFF2-40B4-BE49-F238E27FC236}">
                <a16:creationId xmlns:a16="http://schemas.microsoft.com/office/drawing/2014/main" id="{872EEB21-CE4B-4CC0-9830-DFB58D9B6DBF}"/>
              </a:ext>
            </a:extLst>
          </p:cNvPr>
          <p:cNvSpPr/>
          <p:nvPr/>
        </p:nvSpPr>
        <p:spPr>
          <a:xfrm>
            <a:off x="542581" y="702326"/>
            <a:ext cx="829020" cy="815262"/>
          </a:xfrm>
          <a:prstGeom prst="roundRect">
            <a:avLst>
              <a:gd name="adj" fmla="val 10000"/>
            </a:avLst>
          </a:prstGeom>
          <a:blipFill rotWithShape="1">
            <a:blip r:embed="rId2"/>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50832"/>
              <a:satOff val="5599"/>
              <a:lumOff val="8654"/>
              <a:alphaOff val="0"/>
            </a:schemeClr>
          </a:effectRef>
          <a:fontRef idx="minor">
            <a:schemeClr val="lt1">
              <a:hueOff val="0"/>
              <a:satOff val="0"/>
              <a:lumOff val="0"/>
              <a:alphaOff val="0"/>
            </a:schemeClr>
          </a:fontRef>
        </p:style>
        <p:txBody>
          <a:bodyPr/>
          <a:lstStyle/>
          <a:p>
            <a:endParaRPr lang="ar-SA" sz="1050"/>
          </a:p>
        </p:txBody>
      </p:sp>
      <p:sp>
        <p:nvSpPr>
          <p:cNvPr id="5" name="مربع نص 4">
            <a:extLst>
              <a:ext uri="{FF2B5EF4-FFF2-40B4-BE49-F238E27FC236}">
                <a16:creationId xmlns:a16="http://schemas.microsoft.com/office/drawing/2014/main" id="{14A49A79-B64A-468C-865C-375AE439B26F}"/>
              </a:ext>
            </a:extLst>
          </p:cNvPr>
          <p:cNvSpPr txBox="1"/>
          <p:nvPr/>
        </p:nvSpPr>
        <p:spPr>
          <a:xfrm>
            <a:off x="6889674" y="838745"/>
            <a:ext cx="1379863" cy="369332"/>
          </a:xfrm>
          <a:prstGeom prst="rect">
            <a:avLst/>
          </a:prstGeom>
          <a:noFill/>
        </p:spPr>
        <p:txBody>
          <a:bodyPr wrap="square" rtlCol="1">
            <a:spAutoFit/>
          </a:bodyPr>
          <a:lstStyle/>
          <a:p>
            <a:r>
              <a:rPr lang="en-US" sz="1800" dirty="0"/>
              <a:t>(Design) </a:t>
            </a:r>
            <a:endParaRPr lang="ar-SA" sz="1800" dirty="0"/>
          </a:p>
        </p:txBody>
      </p:sp>
      <p:sp>
        <p:nvSpPr>
          <p:cNvPr id="2" name="عنوان 1">
            <a:extLst>
              <a:ext uri="{FF2B5EF4-FFF2-40B4-BE49-F238E27FC236}">
                <a16:creationId xmlns:a16="http://schemas.microsoft.com/office/drawing/2014/main" id="{DBC09F3B-E4C6-3542-4D20-D6CD1C7755FF}"/>
              </a:ext>
            </a:extLst>
          </p:cNvPr>
          <p:cNvSpPr txBox="1">
            <a:spLocks/>
          </p:cNvSpPr>
          <p:nvPr/>
        </p:nvSpPr>
        <p:spPr>
          <a:xfrm>
            <a:off x="0" y="-4747"/>
            <a:ext cx="9144000" cy="635211"/>
          </a:xfrm>
          <a:prstGeom prst="rect">
            <a:avLst/>
          </a:prstGeom>
          <a:solidFill>
            <a:schemeClr val="accent2">
              <a:lumMod val="20000"/>
              <a:lumOff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3200" dirty="0">
                <a:cs typeface="DecoType Naskh" panose="02010400000000000000" pitchFamily="2" charset="-78"/>
              </a:rPr>
              <a:t> دورة حياة تطوير البرمجيات</a:t>
            </a:r>
            <a:endParaRPr lang="ar-SA" sz="2000" dirty="0">
              <a:cs typeface="DecoType Naskh" panose="02010400000000000000" pitchFamily="2" charset="-78"/>
            </a:endParaRPr>
          </a:p>
        </p:txBody>
      </p:sp>
    </p:spTree>
    <p:extLst>
      <p:ext uri="{BB962C8B-B14F-4D97-AF65-F5344CB8AC3E}">
        <p14:creationId xmlns:p14="http://schemas.microsoft.com/office/powerpoint/2010/main" val="140769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809739" y="544307"/>
            <a:ext cx="7965196" cy="4647426"/>
          </a:xfrm>
          <a:prstGeom prst="rect">
            <a:avLst/>
          </a:prstGeom>
          <a:noFill/>
        </p:spPr>
        <p:txBody>
          <a:bodyPr wrap="square" rtlCol="1">
            <a:spAutoFit/>
          </a:bodyPr>
          <a:lstStyle/>
          <a:p>
            <a:pPr algn="r"/>
            <a:endParaRPr lang="ar-SA" sz="2000" b="1" dirty="0">
              <a:cs typeface="Akhbar MT" pitchFamily="2" charset="-78"/>
            </a:endParaRPr>
          </a:p>
          <a:p>
            <a:pPr algn="r"/>
            <a:r>
              <a:rPr lang="ar-SA" sz="2800" b="1" dirty="0">
                <a:solidFill>
                  <a:schemeClr val="bg1"/>
                </a:solidFill>
                <a:highlight>
                  <a:srgbClr val="800080"/>
                </a:highlight>
                <a:cs typeface="Akhbar MT" pitchFamily="2" charset="-78"/>
              </a:rPr>
              <a:t>التطوير  و الاختبار </a:t>
            </a:r>
            <a:endParaRPr lang="en-GB" sz="2800" b="1" dirty="0">
              <a:solidFill>
                <a:schemeClr val="bg1"/>
              </a:solidFill>
              <a:highlight>
                <a:srgbClr val="800080"/>
              </a:highlight>
              <a:cs typeface="Akhbar MT" pitchFamily="2" charset="-78"/>
            </a:endParaRPr>
          </a:p>
          <a:p>
            <a:pPr algn="r"/>
            <a:r>
              <a:rPr lang="ar-SA" sz="2800" b="1" dirty="0">
                <a:solidFill>
                  <a:schemeClr val="bg1"/>
                </a:solidFill>
                <a:cs typeface="Akhbar MT" pitchFamily="2" charset="-78"/>
              </a:rPr>
              <a:t>‏</a:t>
            </a:r>
            <a:r>
              <a:rPr lang="ar-SA" sz="2000" b="1" dirty="0">
                <a:cs typeface="Akhbar MT" pitchFamily="2" charset="-78"/>
              </a:rPr>
              <a:t>يتم فيها اختبار النظام تحويل المتطلبات والمواصفات إلى مقاطع برمجية باستخدام البرامج المناسبة و لغات البرمجة المختلفة لا يمكن الفصل بين مرحلتين التطوير والاختبار حيث يجب اختبار النظام بشكل شامل أثناء التطوير وبعده لضمان معالجة جميع المشاكل و التأكد بشكل مطلق بأن النظام يلبي متطلبات المستخدمين</a:t>
            </a:r>
            <a:endParaRPr lang="en-US" sz="2000" b="1" dirty="0">
              <a:cs typeface="Akhbar MT" pitchFamily="2" charset="-78"/>
            </a:endParaRPr>
          </a:p>
          <a:p>
            <a:pPr algn="r"/>
            <a:endParaRPr lang="ar-SA" sz="2000" b="1" dirty="0">
              <a:cs typeface="Akhbar MT" pitchFamily="2" charset="-78"/>
            </a:endParaRPr>
          </a:p>
          <a:p>
            <a:pPr algn="r"/>
            <a:r>
              <a:rPr lang="ar-SA" sz="2000" b="1" dirty="0">
                <a:cs typeface="Akhbar MT" pitchFamily="2" charset="-78"/>
              </a:rPr>
              <a:t> </a:t>
            </a:r>
            <a:r>
              <a:rPr lang="ar-SA" sz="2000" b="1" dirty="0">
                <a:highlight>
                  <a:srgbClr val="C0C0C0"/>
                </a:highlight>
                <a:cs typeface="Akhbar MT" pitchFamily="2" charset="-78"/>
              </a:rPr>
              <a:t>ماهي عناصر النظام التي تتطلب اختبارًا مستقلًا ؟</a:t>
            </a:r>
          </a:p>
          <a:p>
            <a:pPr algn="r"/>
            <a:endParaRPr lang="ar-SA" sz="2000" b="1" dirty="0">
              <a:cs typeface="Akhbar MT" pitchFamily="2" charset="-78"/>
            </a:endParaRPr>
          </a:p>
          <a:p>
            <a:pPr algn="r"/>
            <a:r>
              <a:rPr lang="ar-SA" sz="2000" b="1" dirty="0">
                <a:cs typeface="Akhbar MT" pitchFamily="2" charset="-78"/>
              </a:rPr>
              <a:t>1- اختبار صحة البيانات المدخلة</a:t>
            </a:r>
          </a:p>
          <a:p>
            <a:pPr algn="r"/>
            <a:r>
              <a:rPr lang="ar-SA" sz="2000" b="1" dirty="0">
                <a:cs typeface="Akhbar MT" pitchFamily="2" charset="-78"/>
              </a:rPr>
              <a:t>2-  اختبار  وظائف النظام وقابليته للاستخدام.</a:t>
            </a:r>
          </a:p>
          <a:p>
            <a:pPr algn="r"/>
            <a:r>
              <a:rPr lang="ar-SA" sz="2000" b="1" dirty="0">
                <a:cs typeface="Akhbar MT" pitchFamily="2" charset="-78"/>
              </a:rPr>
              <a:t>3-  اختبار أخطاء التشغيل </a:t>
            </a:r>
          </a:p>
          <a:p>
            <a:pPr algn="r"/>
            <a:r>
              <a:rPr lang="ar-SA" sz="2000" b="1" dirty="0">
                <a:cs typeface="Akhbar MT" pitchFamily="2" charset="-78"/>
              </a:rPr>
              <a:t>4- اختبار الاتصال بالأنظمة الأخرى</a:t>
            </a:r>
          </a:p>
          <a:p>
            <a:pPr algn="r"/>
            <a:endParaRPr lang="ar-SA" sz="2000" b="1" dirty="0">
              <a:cs typeface="Akhbar MT" pitchFamily="2" charset="-78"/>
            </a:endParaRPr>
          </a:p>
          <a:p>
            <a:pPr algn="r"/>
            <a:endParaRPr lang="ar-SA" sz="2000" b="1" dirty="0">
              <a:cs typeface="Akhbar MT" pitchFamily="2" charset="-78"/>
            </a:endParaRPr>
          </a:p>
        </p:txBody>
      </p:sp>
      <p:sp>
        <p:nvSpPr>
          <p:cNvPr id="4" name="مستطيل: زوايا مستديرة 3">
            <a:extLst>
              <a:ext uri="{FF2B5EF4-FFF2-40B4-BE49-F238E27FC236}">
                <a16:creationId xmlns:a16="http://schemas.microsoft.com/office/drawing/2014/main" id="{32AC35B5-5927-4DF1-849E-26EC3931AC0B}"/>
              </a:ext>
            </a:extLst>
          </p:cNvPr>
          <p:cNvSpPr/>
          <p:nvPr/>
        </p:nvSpPr>
        <p:spPr>
          <a:xfrm>
            <a:off x="369065" y="611436"/>
            <a:ext cx="886859" cy="875841"/>
          </a:xfrm>
          <a:prstGeom prst="roundRect">
            <a:avLst>
              <a:gd name="adj" fmla="val 10000"/>
            </a:avLst>
          </a:prstGeom>
          <a:blipFill rotWithShape="1">
            <a:blip r:embed="rId2"/>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101664"/>
              <a:satOff val="11197"/>
              <a:lumOff val="17309"/>
              <a:alphaOff val="0"/>
            </a:schemeClr>
          </a:effectRef>
          <a:fontRef idx="minor">
            <a:schemeClr val="lt1">
              <a:hueOff val="0"/>
              <a:satOff val="0"/>
              <a:lumOff val="0"/>
              <a:alphaOff val="0"/>
            </a:schemeClr>
          </a:fontRef>
        </p:style>
        <p:txBody>
          <a:bodyPr/>
          <a:lstStyle/>
          <a:p>
            <a:endParaRPr lang="ar-SA" sz="1050"/>
          </a:p>
        </p:txBody>
      </p:sp>
      <p:pic>
        <p:nvPicPr>
          <p:cNvPr id="5" name="صورة 4">
            <a:extLst>
              <a:ext uri="{FF2B5EF4-FFF2-40B4-BE49-F238E27FC236}">
                <a16:creationId xmlns:a16="http://schemas.microsoft.com/office/drawing/2014/main" id="{5222358E-21BC-4EBB-8499-753FED8ADFAA}"/>
              </a:ext>
            </a:extLst>
          </p:cNvPr>
          <p:cNvPicPr>
            <a:picLocks noChangeAspect="1"/>
          </p:cNvPicPr>
          <p:nvPr/>
        </p:nvPicPr>
        <p:blipFill>
          <a:blip r:embed="rId3"/>
          <a:stretch>
            <a:fillRect/>
          </a:stretch>
        </p:blipFill>
        <p:spPr>
          <a:xfrm>
            <a:off x="1410118" y="611436"/>
            <a:ext cx="899675" cy="87584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مربع نص 5">
            <a:extLst>
              <a:ext uri="{FF2B5EF4-FFF2-40B4-BE49-F238E27FC236}">
                <a16:creationId xmlns:a16="http://schemas.microsoft.com/office/drawing/2014/main" id="{94116DBA-B15C-4D04-B5FF-0344D8E2BC32}"/>
              </a:ext>
            </a:extLst>
          </p:cNvPr>
          <p:cNvSpPr txBox="1"/>
          <p:nvPr/>
        </p:nvSpPr>
        <p:spPr>
          <a:xfrm>
            <a:off x="3667742" y="864690"/>
            <a:ext cx="3379426" cy="369332"/>
          </a:xfrm>
          <a:prstGeom prst="rect">
            <a:avLst/>
          </a:prstGeom>
          <a:noFill/>
        </p:spPr>
        <p:txBody>
          <a:bodyPr wrap="square" rtlCol="1">
            <a:spAutoFit/>
          </a:bodyPr>
          <a:lstStyle/>
          <a:p>
            <a:r>
              <a:rPr lang="en-US" sz="1800" dirty="0"/>
              <a:t>(Development and Testing  ) </a:t>
            </a:r>
            <a:endParaRPr lang="ar-SA" sz="1800" dirty="0"/>
          </a:p>
        </p:txBody>
      </p:sp>
      <p:sp>
        <p:nvSpPr>
          <p:cNvPr id="2" name="عنوان 1">
            <a:extLst>
              <a:ext uri="{FF2B5EF4-FFF2-40B4-BE49-F238E27FC236}">
                <a16:creationId xmlns:a16="http://schemas.microsoft.com/office/drawing/2014/main" id="{1554EA88-2B9C-4FB8-CEB1-9F690CDC351A}"/>
              </a:ext>
            </a:extLst>
          </p:cNvPr>
          <p:cNvSpPr txBox="1">
            <a:spLocks/>
          </p:cNvSpPr>
          <p:nvPr/>
        </p:nvSpPr>
        <p:spPr>
          <a:xfrm>
            <a:off x="0" y="-4747"/>
            <a:ext cx="9144000" cy="635211"/>
          </a:xfrm>
          <a:prstGeom prst="rect">
            <a:avLst/>
          </a:prstGeom>
          <a:solidFill>
            <a:schemeClr val="accent2">
              <a:lumMod val="20000"/>
              <a:lumOff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3200" dirty="0">
                <a:cs typeface="DecoType Naskh" panose="02010400000000000000" pitchFamily="2" charset="-78"/>
              </a:rPr>
              <a:t> دورة حياة تطوير البرمجيات</a:t>
            </a:r>
            <a:endParaRPr lang="ar-SA" sz="2000" dirty="0">
              <a:cs typeface="DecoType Naskh" panose="02010400000000000000" pitchFamily="2" charset="-78"/>
            </a:endParaRPr>
          </a:p>
        </p:txBody>
      </p:sp>
    </p:spTree>
    <p:extLst>
      <p:ext uri="{BB962C8B-B14F-4D97-AF65-F5344CB8AC3E}">
        <p14:creationId xmlns:p14="http://schemas.microsoft.com/office/powerpoint/2010/main" val="12293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xEl>
                                              <p:pRg st="4" end="4"/>
                                            </p:txEl>
                                          </p:spTgt>
                                        </p:tgtEl>
                                        <p:attrNameLst>
                                          <p:attrName>style.visibility</p:attrName>
                                        </p:attrNameLst>
                                      </p:cBhvr>
                                      <p:to>
                                        <p:strVal val="visible"/>
                                      </p:to>
                                    </p:set>
                                    <p:animEffect transition="in" filter="fade">
                                      <p:cBhvr>
                                        <p:cTn id="14" dur="500"/>
                                        <p:tgtEl>
                                          <p:spTgt spid="15">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anim calcmode="lin" valueType="num">
                                      <p:cBhvr additive="base">
                                        <p:cTn id="19"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7" end="7"/>
                                            </p:txEl>
                                          </p:spTgt>
                                        </p:tgtEl>
                                        <p:attrNameLst>
                                          <p:attrName>style.visibility</p:attrName>
                                        </p:attrNameLst>
                                      </p:cBhvr>
                                      <p:to>
                                        <p:strVal val="visible"/>
                                      </p:to>
                                    </p:set>
                                    <p:anim calcmode="lin" valueType="num">
                                      <p:cBhvr additive="base">
                                        <p:cTn id="25"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8" end="8"/>
                                            </p:txEl>
                                          </p:spTgt>
                                        </p:tgtEl>
                                        <p:attrNameLst>
                                          <p:attrName>style.visibility</p:attrName>
                                        </p:attrNameLst>
                                      </p:cBhvr>
                                      <p:to>
                                        <p:strVal val="visible"/>
                                      </p:to>
                                    </p:set>
                                    <p:anim calcmode="lin" valueType="num">
                                      <p:cBhvr additive="base">
                                        <p:cTn id="31"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9" end="9"/>
                                            </p:txEl>
                                          </p:spTgt>
                                        </p:tgtEl>
                                        <p:attrNameLst>
                                          <p:attrName>style.visibility</p:attrName>
                                        </p:attrNameLst>
                                      </p:cBhvr>
                                      <p:to>
                                        <p:strVal val="visible"/>
                                      </p:to>
                                    </p:set>
                                    <p:anim calcmode="lin" valueType="num">
                                      <p:cBhvr additive="base">
                                        <p:cTn id="37"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circle(in)">
                                      <p:cBhvr>
                                        <p:cTn id="4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809740" y="611436"/>
            <a:ext cx="7965196" cy="3293209"/>
          </a:xfrm>
          <a:prstGeom prst="rect">
            <a:avLst/>
          </a:prstGeom>
          <a:noFill/>
        </p:spPr>
        <p:txBody>
          <a:bodyPr wrap="square" rtlCol="1">
            <a:spAutoFit/>
          </a:bodyPr>
          <a:lstStyle/>
          <a:p>
            <a:pPr algn="r"/>
            <a:endParaRPr lang="ar-SA" sz="2400" b="1" dirty="0">
              <a:cs typeface="Akhbar MT" pitchFamily="2" charset="-78"/>
            </a:endParaRPr>
          </a:p>
          <a:p>
            <a:pPr algn="r"/>
            <a:r>
              <a:rPr lang="ar-SA" sz="3200" b="1" dirty="0">
                <a:solidFill>
                  <a:schemeClr val="bg1"/>
                </a:solidFill>
                <a:highlight>
                  <a:srgbClr val="800080"/>
                </a:highlight>
                <a:cs typeface="Akhbar MT" pitchFamily="2" charset="-78"/>
              </a:rPr>
              <a:t>التنفيذ  </a:t>
            </a:r>
            <a:endParaRPr lang="en-GB" sz="3200" b="1" dirty="0">
              <a:solidFill>
                <a:schemeClr val="bg1"/>
              </a:solidFill>
              <a:highlight>
                <a:srgbClr val="800080"/>
              </a:highlight>
              <a:cs typeface="Akhbar MT" pitchFamily="2" charset="-78"/>
            </a:endParaRPr>
          </a:p>
          <a:p>
            <a:pPr algn="r"/>
            <a:r>
              <a:rPr lang="ar-SA" sz="3200" b="1" dirty="0">
                <a:solidFill>
                  <a:schemeClr val="bg1"/>
                </a:solidFill>
                <a:cs typeface="Akhbar MT" pitchFamily="2" charset="-78"/>
              </a:rPr>
              <a:t>‏</a:t>
            </a:r>
            <a:r>
              <a:rPr lang="ar-SA" sz="2400" b="1" dirty="0">
                <a:cs typeface="Akhbar MT" pitchFamily="2" charset="-78"/>
              </a:rPr>
              <a:t>تبدأ بعد الحصول على موافقة المستخدم على النظام الجديد الذي تم تطويره واختبار </a:t>
            </a:r>
          </a:p>
          <a:p>
            <a:pPr algn="r"/>
            <a:r>
              <a:rPr lang="ar-SA" sz="2400" b="1" dirty="0">
                <a:cs typeface="Akhbar MT" pitchFamily="2" charset="-78"/>
              </a:rPr>
              <a:t>ويتم فيها تحويل الخطط التي تم وضعها و إقرارها إلى</a:t>
            </a:r>
            <a:r>
              <a:rPr lang="ar-SA" sz="2400" b="1" dirty="0">
                <a:highlight>
                  <a:srgbClr val="FF00FF"/>
                </a:highlight>
                <a:cs typeface="Akhbar MT" pitchFamily="2" charset="-78"/>
              </a:rPr>
              <a:t> واقع </a:t>
            </a:r>
            <a:r>
              <a:rPr lang="ar-SA" sz="2400" b="1" dirty="0">
                <a:cs typeface="Akhbar MT" pitchFamily="2" charset="-78"/>
              </a:rPr>
              <a:t>وذلك من خلال وضع المنتج في الخدمة ويتم فيها أيضا تجهيز النظام للنشر والتطبيق ليكون جاهزا للعمل وللاستخدام</a:t>
            </a:r>
          </a:p>
          <a:p>
            <a:pPr algn="r"/>
            <a:endParaRPr lang="ar-SA" sz="2400" b="1" dirty="0">
              <a:cs typeface="Akhbar MT" pitchFamily="2" charset="-78"/>
            </a:endParaRPr>
          </a:p>
          <a:p>
            <a:pPr algn="ctr"/>
            <a:r>
              <a:rPr lang="ar-SA" sz="2400" b="1" dirty="0">
                <a:solidFill>
                  <a:schemeClr val="accent2">
                    <a:lumMod val="75000"/>
                  </a:schemeClr>
                </a:solidFill>
                <a:effectLst>
                  <a:glow rad="228600">
                    <a:schemeClr val="bg2">
                      <a:lumMod val="75000"/>
                      <a:alpha val="40000"/>
                    </a:schemeClr>
                  </a:glow>
                </a:effectLst>
                <a:cs typeface="Akhbar MT" pitchFamily="2" charset="-78"/>
              </a:rPr>
              <a:t>يشمل أيضا تدريب المستخدمين النهائي وذلك للتأكد من معرفتهم بكيفية استخدام النظام وظائفها وقد يستغرق مرحلة التنفيذ وقتا طويلا حسب درجة تعقيد النظام و وظائفه</a:t>
            </a:r>
          </a:p>
        </p:txBody>
      </p:sp>
      <p:pic>
        <p:nvPicPr>
          <p:cNvPr id="2" name="صورة 1">
            <a:extLst>
              <a:ext uri="{FF2B5EF4-FFF2-40B4-BE49-F238E27FC236}">
                <a16:creationId xmlns:a16="http://schemas.microsoft.com/office/drawing/2014/main" id="{8408C5E1-38F7-4432-A6B5-3ECB821036E5}"/>
              </a:ext>
            </a:extLst>
          </p:cNvPr>
          <p:cNvPicPr>
            <a:picLocks noChangeAspect="1"/>
          </p:cNvPicPr>
          <p:nvPr/>
        </p:nvPicPr>
        <p:blipFill>
          <a:blip r:embed="rId2"/>
          <a:stretch>
            <a:fillRect/>
          </a:stretch>
        </p:blipFill>
        <p:spPr>
          <a:xfrm>
            <a:off x="635863" y="711174"/>
            <a:ext cx="876202" cy="856288"/>
          </a:xfrm>
          <a:prstGeom prst="rect">
            <a:avLst/>
          </a:prstGeom>
        </p:spPr>
      </p:pic>
      <p:sp>
        <p:nvSpPr>
          <p:cNvPr id="6" name="مربع نص 5">
            <a:extLst>
              <a:ext uri="{FF2B5EF4-FFF2-40B4-BE49-F238E27FC236}">
                <a16:creationId xmlns:a16="http://schemas.microsoft.com/office/drawing/2014/main" id="{302741C0-92CE-4E26-8844-7D92DDC24B4E}"/>
              </a:ext>
            </a:extLst>
          </p:cNvPr>
          <p:cNvSpPr txBox="1"/>
          <p:nvPr/>
        </p:nvSpPr>
        <p:spPr>
          <a:xfrm>
            <a:off x="6031736" y="946675"/>
            <a:ext cx="2156553" cy="369332"/>
          </a:xfrm>
          <a:prstGeom prst="rect">
            <a:avLst/>
          </a:prstGeom>
          <a:noFill/>
        </p:spPr>
        <p:txBody>
          <a:bodyPr wrap="square" rtlCol="1">
            <a:spAutoFit/>
          </a:bodyPr>
          <a:lstStyle/>
          <a:p>
            <a:r>
              <a:rPr lang="en-US" sz="1800" dirty="0"/>
              <a:t>(Implementation ) </a:t>
            </a:r>
            <a:endParaRPr lang="ar-SA" sz="1800" dirty="0"/>
          </a:p>
        </p:txBody>
      </p:sp>
      <p:sp>
        <p:nvSpPr>
          <p:cNvPr id="3" name="عنوان 1">
            <a:extLst>
              <a:ext uri="{FF2B5EF4-FFF2-40B4-BE49-F238E27FC236}">
                <a16:creationId xmlns:a16="http://schemas.microsoft.com/office/drawing/2014/main" id="{9A8842FD-D2E0-63FE-FEC7-F5D6447B10B0}"/>
              </a:ext>
            </a:extLst>
          </p:cNvPr>
          <p:cNvSpPr txBox="1">
            <a:spLocks/>
          </p:cNvSpPr>
          <p:nvPr/>
        </p:nvSpPr>
        <p:spPr>
          <a:xfrm>
            <a:off x="0" y="-4747"/>
            <a:ext cx="9144000" cy="635211"/>
          </a:xfrm>
          <a:prstGeom prst="rect">
            <a:avLst/>
          </a:prstGeom>
          <a:solidFill>
            <a:schemeClr val="accent2">
              <a:lumMod val="20000"/>
              <a:lumOff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3200" dirty="0">
                <a:cs typeface="DecoType Naskh" panose="02010400000000000000" pitchFamily="2" charset="-78"/>
              </a:rPr>
              <a:t> دورة حياة تطوير البرمجيات</a:t>
            </a:r>
            <a:endParaRPr lang="ar-SA" sz="2000" dirty="0">
              <a:cs typeface="DecoType Naskh" panose="02010400000000000000" pitchFamily="2" charset="-78"/>
            </a:endParaRPr>
          </a:p>
        </p:txBody>
      </p:sp>
    </p:spTree>
    <p:extLst>
      <p:ext uri="{BB962C8B-B14F-4D97-AF65-F5344CB8AC3E}">
        <p14:creationId xmlns:p14="http://schemas.microsoft.com/office/powerpoint/2010/main" val="166588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xEl>
                                              <p:pRg st="5" end="5"/>
                                            </p:txEl>
                                          </p:spTgt>
                                        </p:tgtEl>
                                        <p:attrNameLst>
                                          <p:attrName>style.visibility</p:attrName>
                                        </p:attrNameLst>
                                      </p:cBhvr>
                                      <p:to>
                                        <p:strVal val="visible"/>
                                      </p:to>
                                    </p:set>
                                    <p:anim calcmode="lin" valueType="num">
                                      <p:cBhvr additive="base">
                                        <p:cTn id="14"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a:extLst>
              <a:ext uri="{FF2B5EF4-FFF2-40B4-BE49-F238E27FC236}">
                <a16:creationId xmlns:a16="http://schemas.microsoft.com/office/drawing/2014/main" id="{87EA6A04-2B48-AA09-C896-0E1FFE8A8CC2}"/>
              </a:ext>
            </a:extLst>
          </p:cNvPr>
          <p:cNvSpPr txBox="1">
            <a:spLocks/>
          </p:cNvSpPr>
          <p:nvPr/>
        </p:nvSpPr>
        <p:spPr>
          <a:xfrm>
            <a:off x="0" y="-4747"/>
            <a:ext cx="8515350" cy="635211"/>
          </a:xfrm>
          <a:prstGeom prst="rect">
            <a:avLst/>
          </a:prstGeom>
          <a:solidFill>
            <a:schemeClr val="accent2">
              <a:lumMod val="20000"/>
              <a:lumOff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3200" dirty="0">
                <a:cs typeface="DecoType Naskh" panose="02010400000000000000" pitchFamily="2" charset="-78"/>
              </a:rPr>
              <a:t> دورة حياة تطوير البرمجيات</a:t>
            </a:r>
            <a:endParaRPr lang="ar-SA" sz="2000" dirty="0">
              <a:cs typeface="DecoType Naskh" panose="02010400000000000000" pitchFamily="2" charset="-78"/>
            </a:endParaRPr>
          </a:p>
        </p:txBody>
      </p:sp>
      <p:sp>
        <p:nvSpPr>
          <p:cNvPr id="15" name="مربع نص 14">
            <a:extLst>
              <a:ext uri="{FF2B5EF4-FFF2-40B4-BE49-F238E27FC236}">
                <a16:creationId xmlns:a16="http://schemas.microsoft.com/office/drawing/2014/main" id="{F890B27D-9772-4625-AEF4-6C91B47999E9}"/>
              </a:ext>
            </a:extLst>
          </p:cNvPr>
          <p:cNvSpPr txBox="1"/>
          <p:nvPr/>
        </p:nvSpPr>
        <p:spPr>
          <a:xfrm>
            <a:off x="809740" y="611436"/>
            <a:ext cx="7965196" cy="4154984"/>
          </a:xfrm>
          <a:prstGeom prst="rect">
            <a:avLst/>
          </a:prstGeom>
          <a:noFill/>
        </p:spPr>
        <p:txBody>
          <a:bodyPr wrap="square" rtlCol="1">
            <a:spAutoFit/>
          </a:bodyPr>
          <a:lstStyle/>
          <a:p>
            <a:pPr algn="r"/>
            <a:endParaRPr lang="ar-SA" sz="2400" b="1" dirty="0">
              <a:cs typeface="Akhbar MT" pitchFamily="2" charset="-78"/>
            </a:endParaRPr>
          </a:p>
          <a:p>
            <a:pPr algn="r"/>
            <a:r>
              <a:rPr lang="ar-SA" sz="3200" b="1" dirty="0">
                <a:solidFill>
                  <a:schemeClr val="bg1"/>
                </a:solidFill>
                <a:highlight>
                  <a:srgbClr val="800080"/>
                </a:highlight>
                <a:cs typeface="Akhbar MT" pitchFamily="2" charset="-78"/>
              </a:rPr>
              <a:t>الصيانة  </a:t>
            </a:r>
            <a:endParaRPr lang="en-GB" sz="3200" b="1" dirty="0">
              <a:solidFill>
                <a:schemeClr val="bg1"/>
              </a:solidFill>
              <a:highlight>
                <a:srgbClr val="800080"/>
              </a:highlight>
              <a:cs typeface="Akhbar MT" pitchFamily="2" charset="-78"/>
            </a:endParaRPr>
          </a:p>
          <a:p>
            <a:pPr algn="r"/>
            <a:r>
              <a:rPr lang="ar-SA" sz="3200" b="1" dirty="0">
                <a:solidFill>
                  <a:schemeClr val="bg1"/>
                </a:solidFill>
                <a:cs typeface="Akhbar MT" pitchFamily="2" charset="-78"/>
              </a:rPr>
              <a:t>‏</a:t>
            </a:r>
            <a:r>
              <a:rPr lang="ar-SA" sz="2400" b="1" dirty="0">
                <a:cs typeface="Akhbar MT" pitchFamily="2" charset="-78"/>
              </a:rPr>
              <a:t>‏تعد الصيانة ضرورية لعدة أسباب :</a:t>
            </a:r>
          </a:p>
          <a:p>
            <a:pPr marL="342900" indent="-342900" algn="r" rtl="1">
              <a:buFont typeface="Wingdings" panose="05000000000000000000" pitchFamily="2" charset="2"/>
              <a:buChar char="ü"/>
            </a:pPr>
            <a:r>
              <a:rPr lang="ar-SA" sz="2400" b="1" dirty="0">
                <a:cs typeface="Akhbar MT" pitchFamily="2" charset="-78"/>
              </a:rPr>
              <a:t>معالجة أي أخطاء خلال عمل النظام </a:t>
            </a:r>
          </a:p>
          <a:p>
            <a:pPr marL="342900" indent="-342900" algn="r" rtl="1">
              <a:buFont typeface="Wingdings" panose="05000000000000000000" pitchFamily="2" charset="2"/>
              <a:buChar char="ü"/>
            </a:pPr>
            <a:r>
              <a:rPr lang="ar-SA" sz="2400" b="1" dirty="0">
                <a:cs typeface="Akhbar MT" pitchFamily="2" charset="-78"/>
              </a:rPr>
              <a:t>ضبط النظام حسب التغيرات في بيئات عمله المختلفة </a:t>
            </a:r>
          </a:p>
          <a:p>
            <a:pPr marL="342900" indent="-342900" algn="r" rtl="1">
              <a:buFont typeface="Wingdings" panose="05000000000000000000" pitchFamily="2" charset="2"/>
              <a:buChar char="ü"/>
            </a:pPr>
            <a:r>
              <a:rPr lang="ar-SA" sz="2400" b="1" dirty="0">
                <a:cs typeface="Akhbar MT" pitchFamily="2" charset="-78"/>
              </a:rPr>
              <a:t>تقديم تحسينات ومميزات وظيفية مضافة للتعامل مع الاحتياجات المستقبلية </a:t>
            </a:r>
          </a:p>
          <a:p>
            <a:pPr marL="342900" indent="-342900" algn="r" rtl="1">
              <a:buFont typeface="Wingdings" panose="05000000000000000000" pitchFamily="2" charset="2"/>
              <a:buChar char="ü"/>
            </a:pPr>
            <a:r>
              <a:rPr lang="ar-SA" sz="2400" b="1" dirty="0">
                <a:cs typeface="Akhbar MT" pitchFamily="2" charset="-78"/>
              </a:rPr>
              <a:t> تقييم النظام بشكل مستمر لضمان حداثته</a:t>
            </a:r>
          </a:p>
          <a:p>
            <a:pPr algn="r"/>
            <a:endParaRPr lang="ar-SA" sz="2400" b="1" dirty="0">
              <a:cs typeface="Akhbar MT" pitchFamily="2" charset="-78"/>
            </a:endParaRPr>
          </a:p>
          <a:p>
            <a:pPr algn="ctr"/>
            <a:r>
              <a:rPr lang="ar-SA" sz="2400" b="1" dirty="0">
                <a:solidFill>
                  <a:schemeClr val="accent2">
                    <a:lumMod val="75000"/>
                  </a:schemeClr>
                </a:solidFill>
                <a:effectLst>
                  <a:glow rad="228600">
                    <a:schemeClr val="bg2">
                      <a:lumMod val="75000"/>
                      <a:alpha val="40000"/>
                    </a:schemeClr>
                  </a:glow>
                </a:effectLst>
                <a:cs typeface="Akhbar MT" pitchFamily="2" charset="-78"/>
              </a:rPr>
              <a:t>من المهم أدراك أن الاحتياجات والمتطلبات تتغير بانتظام</a:t>
            </a:r>
          </a:p>
          <a:p>
            <a:pPr algn="r"/>
            <a:endParaRPr lang="ar-SA" sz="2400" b="1" dirty="0">
              <a:cs typeface="Akhbar MT" pitchFamily="2" charset="-78"/>
            </a:endParaRPr>
          </a:p>
        </p:txBody>
      </p:sp>
      <p:pic>
        <p:nvPicPr>
          <p:cNvPr id="2" name="صورة 1">
            <a:extLst>
              <a:ext uri="{FF2B5EF4-FFF2-40B4-BE49-F238E27FC236}">
                <a16:creationId xmlns:a16="http://schemas.microsoft.com/office/drawing/2014/main" id="{AD62CE6B-F01A-40AE-8147-90A87BCB3C63}"/>
              </a:ext>
            </a:extLst>
          </p:cNvPr>
          <p:cNvPicPr>
            <a:picLocks noChangeAspect="1"/>
          </p:cNvPicPr>
          <p:nvPr/>
        </p:nvPicPr>
        <p:blipFill>
          <a:blip r:embed="rId2"/>
          <a:stretch>
            <a:fillRect/>
          </a:stretch>
        </p:blipFill>
        <p:spPr>
          <a:xfrm>
            <a:off x="547872" y="611436"/>
            <a:ext cx="1000044" cy="1008044"/>
          </a:xfrm>
          <a:prstGeom prst="rect">
            <a:avLst/>
          </a:prstGeom>
        </p:spPr>
      </p:pic>
      <p:sp>
        <p:nvSpPr>
          <p:cNvPr id="6" name="مربع نص 5">
            <a:extLst>
              <a:ext uri="{FF2B5EF4-FFF2-40B4-BE49-F238E27FC236}">
                <a16:creationId xmlns:a16="http://schemas.microsoft.com/office/drawing/2014/main" id="{855CF9A6-65A3-4649-A014-7872770B9B95}"/>
              </a:ext>
            </a:extLst>
          </p:cNvPr>
          <p:cNvSpPr txBox="1"/>
          <p:nvPr/>
        </p:nvSpPr>
        <p:spPr>
          <a:xfrm>
            <a:off x="6320928" y="924887"/>
            <a:ext cx="1867360" cy="369332"/>
          </a:xfrm>
          <a:prstGeom prst="rect">
            <a:avLst/>
          </a:prstGeom>
          <a:noFill/>
        </p:spPr>
        <p:txBody>
          <a:bodyPr wrap="square" rtlCol="1">
            <a:spAutoFit/>
          </a:bodyPr>
          <a:lstStyle/>
          <a:p>
            <a:r>
              <a:rPr lang="en-US" sz="1800" dirty="0"/>
              <a:t>(Maintenance ) </a:t>
            </a:r>
            <a:endParaRPr lang="ar-SA" sz="1800" dirty="0"/>
          </a:p>
        </p:txBody>
      </p:sp>
    </p:spTree>
    <p:extLst>
      <p:ext uri="{BB962C8B-B14F-4D97-AF65-F5344CB8AC3E}">
        <p14:creationId xmlns:p14="http://schemas.microsoft.com/office/powerpoint/2010/main" val="18710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xEl>
                                              <p:pRg st="8" end="8"/>
                                            </p:txEl>
                                          </p:spTgt>
                                        </p:tgtEl>
                                        <p:attrNameLst>
                                          <p:attrName>style.visibility</p:attrName>
                                        </p:attrNameLst>
                                      </p:cBhvr>
                                      <p:to>
                                        <p:strVal val="visible"/>
                                      </p:to>
                                    </p:set>
                                    <p:anim calcmode="lin" valueType="num">
                                      <p:cBhvr additive="base">
                                        <p:cTn id="14"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809740" y="611436"/>
            <a:ext cx="7965196" cy="4031873"/>
          </a:xfrm>
          <a:prstGeom prst="rect">
            <a:avLst/>
          </a:prstGeom>
          <a:noFill/>
        </p:spPr>
        <p:txBody>
          <a:bodyPr wrap="square" rtlCol="1">
            <a:spAutoFit/>
          </a:bodyPr>
          <a:lstStyle/>
          <a:p>
            <a:pPr algn="r"/>
            <a:endParaRPr lang="ar-SA" sz="2400" b="1" dirty="0">
              <a:cs typeface="Akhbar MT" pitchFamily="2" charset="-78"/>
            </a:endParaRPr>
          </a:p>
          <a:p>
            <a:pPr algn="r"/>
            <a:r>
              <a:rPr lang="ar-SA" sz="3200" b="1" dirty="0">
                <a:solidFill>
                  <a:schemeClr val="bg1"/>
                </a:solidFill>
                <a:highlight>
                  <a:srgbClr val="800080"/>
                </a:highlight>
                <a:cs typeface="Akhbar MT" pitchFamily="2" charset="-78"/>
              </a:rPr>
              <a:t>التوثيق  </a:t>
            </a:r>
            <a:endParaRPr lang="en-GB" sz="3200" b="1" dirty="0">
              <a:solidFill>
                <a:schemeClr val="bg1"/>
              </a:solidFill>
              <a:highlight>
                <a:srgbClr val="800080"/>
              </a:highlight>
              <a:cs typeface="Akhbar MT" pitchFamily="2" charset="-78"/>
            </a:endParaRPr>
          </a:p>
          <a:p>
            <a:pPr algn="r"/>
            <a:r>
              <a:rPr lang="ar-SA" sz="3200" b="1" dirty="0">
                <a:solidFill>
                  <a:schemeClr val="bg1"/>
                </a:solidFill>
                <a:cs typeface="Akhbar MT" pitchFamily="2" charset="-78"/>
              </a:rPr>
              <a:t>‏</a:t>
            </a:r>
            <a:r>
              <a:rPr lang="ar-SA" sz="2400" b="1" dirty="0">
                <a:cs typeface="Akhbar MT" pitchFamily="2" charset="-78"/>
              </a:rPr>
              <a:t>‏تتضمن عملية التوثيق وصف جميع تفاصيل تحليل النظام و تصميمه وتطويره واختبار وتنفيذ وصيانته وتتم الإشارة إلى توثيق النظام عند الحاجة إلى أي تغيير أو إصلاح أو تعديل .</a:t>
            </a:r>
          </a:p>
          <a:p>
            <a:pPr algn="r"/>
            <a:r>
              <a:rPr lang="en-GB" sz="2400" b="1" dirty="0">
                <a:cs typeface="Akhbar MT" pitchFamily="2" charset="-78"/>
              </a:rPr>
              <a:t>  </a:t>
            </a:r>
            <a:r>
              <a:rPr lang="en-US" sz="2400" b="1" dirty="0">
                <a:cs typeface="Akhbar MT" pitchFamily="2" charset="-78"/>
              </a:rPr>
              <a:t> </a:t>
            </a:r>
            <a:endParaRPr lang="ar-SA" sz="2400" b="1" dirty="0">
              <a:cs typeface="Akhbar MT" pitchFamily="2" charset="-78"/>
            </a:endParaRPr>
          </a:p>
          <a:p>
            <a:pPr algn="r"/>
            <a:r>
              <a:rPr lang="ar-SA" sz="2400" b="1" dirty="0">
                <a:highlight>
                  <a:srgbClr val="FFFF00"/>
                </a:highlight>
                <a:cs typeface="Akhbar MT" pitchFamily="2" charset="-78"/>
              </a:rPr>
              <a:t>                          </a:t>
            </a:r>
            <a:r>
              <a:rPr lang="ar-SA" sz="3200" b="1" dirty="0">
                <a:highlight>
                  <a:srgbClr val="FFFF00"/>
                </a:highlight>
                <a:cs typeface="Akhbar MT" pitchFamily="2" charset="-78"/>
              </a:rPr>
              <a:t>عللي</a:t>
            </a:r>
            <a:endParaRPr lang="en-US" sz="3200" b="1" dirty="0">
              <a:highlight>
                <a:srgbClr val="FFFF00"/>
              </a:highlight>
              <a:cs typeface="Akhbar MT" pitchFamily="2" charset="-78"/>
            </a:endParaRPr>
          </a:p>
          <a:p>
            <a:pPr algn="r"/>
            <a:endParaRPr lang="ar-SA" sz="3200" b="1" dirty="0">
              <a:highlight>
                <a:srgbClr val="FFFF00"/>
              </a:highlight>
              <a:cs typeface="Akhbar MT" pitchFamily="2" charset="-78"/>
            </a:endParaRPr>
          </a:p>
          <a:p>
            <a:pPr algn="ctr"/>
            <a:r>
              <a:rPr lang="ar-SA" sz="2400" b="1" dirty="0">
                <a:solidFill>
                  <a:schemeClr val="accent2">
                    <a:lumMod val="75000"/>
                  </a:schemeClr>
                </a:solidFill>
                <a:effectLst>
                  <a:glow rad="228600">
                    <a:schemeClr val="bg2">
                      <a:lumMod val="75000"/>
                      <a:alpha val="40000"/>
                    </a:schemeClr>
                  </a:glow>
                </a:effectLst>
                <a:cs typeface="Akhbar MT" pitchFamily="2" charset="-78"/>
              </a:rPr>
              <a:t>تعتبر عملية التوثيق مهمة في تطوير البرمجيات  ! </a:t>
            </a:r>
          </a:p>
          <a:p>
            <a:pPr algn="r"/>
            <a:endParaRPr lang="ar-SA" sz="2400" b="1" dirty="0">
              <a:cs typeface="Akhbar MT" pitchFamily="2" charset="-78"/>
            </a:endParaRPr>
          </a:p>
        </p:txBody>
      </p:sp>
      <p:pic>
        <p:nvPicPr>
          <p:cNvPr id="2" name="صورة 1">
            <a:extLst>
              <a:ext uri="{FF2B5EF4-FFF2-40B4-BE49-F238E27FC236}">
                <a16:creationId xmlns:a16="http://schemas.microsoft.com/office/drawing/2014/main" id="{7DE32E34-5846-4096-89F0-4372E0D996AD}"/>
              </a:ext>
            </a:extLst>
          </p:cNvPr>
          <p:cNvPicPr>
            <a:picLocks noChangeAspect="1"/>
          </p:cNvPicPr>
          <p:nvPr/>
        </p:nvPicPr>
        <p:blipFill>
          <a:blip r:embed="rId2"/>
          <a:stretch>
            <a:fillRect/>
          </a:stretch>
        </p:blipFill>
        <p:spPr>
          <a:xfrm>
            <a:off x="530149" y="527735"/>
            <a:ext cx="851126" cy="995384"/>
          </a:xfrm>
          <a:prstGeom prst="rect">
            <a:avLst/>
          </a:prstGeom>
        </p:spPr>
      </p:pic>
      <p:pic>
        <p:nvPicPr>
          <p:cNvPr id="7170" name="Picture 2" descr="مجلة فكر الثقافية - تأملات في الفكر التربوي">
            <a:extLst>
              <a:ext uri="{FF2B5EF4-FFF2-40B4-BE49-F238E27FC236}">
                <a16:creationId xmlns:a16="http://schemas.microsoft.com/office/drawing/2014/main" id="{3EC53061-6BB1-4FA7-88C7-1AEAEB2EF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440" y="2583125"/>
            <a:ext cx="958468" cy="647585"/>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80549B54-E8F6-49A1-A99B-EA4DD4E957EE}"/>
              </a:ext>
            </a:extLst>
          </p:cNvPr>
          <p:cNvSpPr txBox="1"/>
          <p:nvPr/>
        </p:nvSpPr>
        <p:spPr>
          <a:xfrm>
            <a:off x="5786610" y="1047258"/>
            <a:ext cx="2115239" cy="369332"/>
          </a:xfrm>
          <a:prstGeom prst="rect">
            <a:avLst/>
          </a:prstGeom>
          <a:noFill/>
        </p:spPr>
        <p:txBody>
          <a:bodyPr wrap="square" rtlCol="1">
            <a:spAutoFit/>
          </a:bodyPr>
          <a:lstStyle/>
          <a:p>
            <a:r>
              <a:rPr lang="en-US" sz="1800" dirty="0"/>
              <a:t>(Documentation ) </a:t>
            </a:r>
            <a:endParaRPr lang="ar-SA" sz="1800" dirty="0"/>
          </a:p>
        </p:txBody>
      </p:sp>
      <p:sp>
        <p:nvSpPr>
          <p:cNvPr id="3" name="عنوان 1">
            <a:extLst>
              <a:ext uri="{FF2B5EF4-FFF2-40B4-BE49-F238E27FC236}">
                <a16:creationId xmlns:a16="http://schemas.microsoft.com/office/drawing/2014/main" id="{2558801D-465D-8C07-7BBF-9729BA1D4ACC}"/>
              </a:ext>
            </a:extLst>
          </p:cNvPr>
          <p:cNvSpPr txBox="1">
            <a:spLocks/>
          </p:cNvSpPr>
          <p:nvPr/>
        </p:nvSpPr>
        <p:spPr>
          <a:xfrm>
            <a:off x="0" y="-4747"/>
            <a:ext cx="9144000" cy="635211"/>
          </a:xfrm>
          <a:prstGeom prst="rect">
            <a:avLst/>
          </a:prstGeom>
          <a:solidFill>
            <a:schemeClr val="accent2">
              <a:lumMod val="20000"/>
              <a:lumOff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3200" dirty="0">
                <a:cs typeface="DecoType Naskh" panose="02010400000000000000" pitchFamily="2" charset="-78"/>
              </a:rPr>
              <a:t> دورة حياة تطوير البرمجيات</a:t>
            </a:r>
            <a:endParaRPr lang="ar-SA" sz="2000" dirty="0">
              <a:cs typeface="DecoType Naskh" panose="02010400000000000000" pitchFamily="2" charset="-78"/>
            </a:endParaRPr>
          </a:p>
        </p:txBody>
      </p:sp>
    </p:spTree>
    <p:extLst>
      <p:ext uri="{BB962C8B-B14F-4D97-AF65-F5344CB8AC3E}">
        <p14:creationId xmlns:p14="http://schemas.microsoft.com/office/powerpoint/2010/main" val="392572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xEl>
                                              <p:pRg st="4" end="4"/>
                                            </p:txEl>
                                          </p:spTgt>
                                        </p:tgtEl>
                                        <p:attrNameLst>
                                          <p:attrName>style.visibility</p:attrName>
                                        </p:attrNameLst>
                                      </p:cBhvr>
                                      <p:to>
                                        <p:strVal val="visible"/>
                                      </p:to>
                                    </p:set>
                                    <p:anim calcmode="lin" valueType="num">
                                      <p:cBhvr additive="base">
                                        <p:cTn id="14"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
                                            <p:txEl>
                                              <p:pRg st="6" end="6"/>
                                            </p:txEl>
                                          </p:spTgt>
                                        </p:tgtEl>
                                        <p:attrNameLst>
                                          <p:attrName>style.visibility</p:attrName>
                                        </p:attrNameLst>
                                      </p:cBhvr>
                                      <p:to>
                                        <p:strVal val="visible"/>
                                      </p:to>
                                    </p:set>
                                    <p:anim calcmode="lin" valueType="num">
                                      <p:cBhvr additive="base">
                                        <p:cTn id="18"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809740" y="611436"/>
            <a:ext cx="7965196" cy="4893647"/>
          </a:xfrm>
          <a:prstGeom prst="rect">
            <a:avLst/>
          </a:prstGeom>
          <a:noFill/>
        </p:spPr>
        <p:txBody>
          <a:bodyPr wrap="square" rtlCol="1">
            <a:spAutoFit/>
          </a:bodyPr>
          <a:lstStyle/>
          <a:p>
            <a:pPr algn="r"/>
            <a:endParaRPr lang="ar-SA" sz="2400" b="1" dirty="0">
              <a:cs typeface="Akhbar MT" pitchFamily="2" charset="-78"/>
            </a:endParaRPr>
          </a:p>
          <a:p>
            <a:pPr algn="r"/>
            <a:r>
              <a:rPr lang="ar-SA" sz="3200" b="1" dirty="0">
                <a:solidFill>
                  <a:schemeClr val="bg1"/>
                </a:solidFill>
                <a:highlight>
                  <a:srgbClr val="800080"/>
                </a:highlight>
                <a:cs typeface="Akhbar MT" pitchFamily="2" charset="-78"/>
              </a:rPr>
              <a:t>التقييم  </a:t>
            </a:r>
            <a:endParaRPr lang="en-GB" sz="3200" b="1" dirty="0">
              <a:solidFill>
                <a:schemeClr val="bg1"/>
              </a:solidFill>
              <a:highlight>
                <a:srgbClr val="800080"/>
              </a:highlight>
              <a:cs typeface="Akhbar MT" pitchFamily="2" charset="-78"/>
            </a:endParaRPr>
          </a:p>
          <a:p>
            <a:pPr algn="r"/>
            <a:r>
              <a:rPr lang="ar-SA" sz="3200" b="1" dirty="0">
                <a:solidFill>
                  <a:schemeClr val="bg1"/>
                </a:solidFill>
                <a:cs typeface="Akhbar MT" pitchFamily="2" charset="-78"/>
              </a:rPr>
              <a:t>‏</a:t>
            </a:r>
            <a:r>
              <a:rPr lang="ar-SA" sz="2400" b="1" dirty="0">
                <a:cs typeface="Akhbar MT" pitchFamily="2" charset="-78"/>
              </a:rPr>
              <a:t>‏يجب تقييم كل مرحلة من مراحل دورة حياة تطوير البرمجيات وقد يتضمن ذلك اتخاذ بعض القرارات الصعبة حيث انه وجود مشكلة في التصميم قد يؤدي إلى مشاكل اكبر لاحقا أثناء التطوير أو عند تنفيذ النظام او استخدامه.</a:t>
            </a:r>
          </a:p>
          <a:p>
            <a:pPr algn="r"/>
            <a:r>
              <a:rPr lang="en-GB" sz="2400" b="1" dirty="0">
                <a:cs typeface="Akhbar MT" pitchFamily="2" charset="-78"/>
              </a:rPr>
              <a:t>  </a:t>
            </a:r>
            <a:r>
              <a:rPr lang="en-US" sz="2400" b="1" dirty="0">
                <a:cs typeface="Akhbar MT" pitchFamily="2" charset="-78"/>
              </a:rPr>
              <a:t> </a:t>
            </a:r>
            <a:endParaRPr lang="ar-SA" sz="2400" b="1" dirty="0">
              <a:cs typeface="Akhbar MT" pitchFamily="2" charset="-78"/>
            </a:endParaRPr>
          </a:p>
          <a:p>
            <a:pPr algn="r"/>
            <a:endParaRPr lang="ar-SA" sz="2400" b="1" dirty="0">
              <a:cs typeface="Akhbar MT" pitchFamily="2" charset="-78"/>
            </a:endParaRPr>
          </a:p>
          <a:p>
            <a:pPr algn="ctr"/>
            <a:r>
              <a:rPr lang="ar-SA" sz="2400" b="1" dirty="0">
                <a:solidFill>
                  <a:schemeClr val="accent2">
                    <a:lumMod val="75000"/>
                  </a:schemeClr>
                </a:solidFill>
                <a:effectLst>
                  <a:glow rad="228600">
                    <a:schemeClr val="bg2">
                      <a:lumMod val="75000"/>
                      <a:alpha val="40000"/>
                    </a:schemeClr>
                  </a:glow>
                </a:effectLst>
                <a:cs typeface="Akhbar MT" pitchFamily="2" charset="-78"/>
              </a:rPr>
              <a:t>من وجهة نظرك طالبتي </a:t>
            </a:r>
          </a:p>
          <a:p>
            <a:pPr algn="ctr"/>
            <a:r>
              <a:rPr lang="ar-SA" sz="2400" b="1" dirty="0">
                <a:solidFill>
                  <a:schemeClr val="accent2">
                    <a:lumMod val="75000"/>
                  </a:schemeClr>
                </a:solidFill>
                <a:effectLst>
                  <a:glow rad="228600">
                    <a:schemeClr val="bg2">
                      <a:lumMod val="75000"/>
                      <a:alpha val="40000"/>
                    </a:schemeClr>
                  </a:glow>
                </a:effectLst>
                <a:cs typeface="Akhbar MT" pitchFamily="2" charset="-78"/>
              </a:rPr>
              <a:t> </a:t>
            </a:r>
            <a:r>
              <a:rPr lang="ar-SA" sz="2400" b="1" dirty="0" err="1">
                <a:solidFill>
                  <a:schemeClr val="accent2">
                    <a:lumMod val="75000"/>
                  </a:schemeClr>
                </a:solidFill>
                <a:effectLst>
                  <a:glow rad="228600">
                    <a:schemeClr val="bg2">
                      <a:lumMod val="75000"/>
                      <a:alpha val="40000"/>
                    </a:schemeClr>
                  </a:glow>
                </a:effectLst>
                <a:cs typeface="Akhbar MT" pitchFamily="2" charset="-78"/>
              </a:rPr>
              <a:t>مالجهات</a:t>
            </a:r>
            <a:r>
              <a:rPr lang="ar-SA" sz="2400" b="1" dirty="0">
                <a:solidFill>
                  <a:schemeClr val="accent2">
                    <a:lumMod val="75000"/>
                  </a:schemeClr>
                </a:solidFill>
                <a:effectLst>
                  <a:glow rad="228600">
                    <a:schemeClr val="bg2">
                      <a:lumMod val="75000"/>
                      <a:alpha val="40000"/>
                    </a:schemeClr>
                  </a:glow>
                </a:effectLst>
                <a:cs typeface="Akhbar MT" pitchFamily="2" charset="-78"/>
              </a:rPr>
              <a:t> التي تقوم بالتقييم؟!</a:t>
            </a:r>
            <a:endParaRPr lang="en-US" sz="2400" b="1" dirty="0">
              <a:solidFill>
                <a:schemeClr val="accent2">
                  <a:lumMod val="75000"/>
                </a:schemeClr>
              </a:solidFill>
              <a:effectLst>
                <a:glow rad="228600">
                  <a:schemeClr val="bg2">
                    <a:lumMod val="75000"/>
                    <a:alpha val="40000"/>
                  </a:schemeClr>
                </a:glow>
              </a:effectLst>
              <a:cs typeface="Akhbar MT" pitchFamily="2" charset="-78"/>
            </a:endParaRPr>
          </a:p>
          <a:p>
            <a:pPr algn="ctr"/>
            <a:r>
              <a:rPr lang="ar-SA" sz="2400" b="1" dirty="0" err="1">
                <a:solidFill>
                  <a:schemeClr val="accent2">
                    <a:lumMod val="75000"/>
                  </a:schemeClr>
                </a:solidFill>
                <a:effectLst>
                  <a:glow rad="228600">
                    <a:schemeClr val="bg2">
                      <a:lumMod val="75000"/>
                      <a:alpha val="40000"/>
                    </a:schemeClr>
                  </a:glow>
                </a:effectLst>
                <a:cs typeface="Akhbar MT" pitchFamily="2" charset="-78"/>
              </a:rPr>
              <a:t>مالجالات</a:t>
            </a:r>
            <a:r>
              <a:rPr lang="ar-SA" sz="2400" b="1" dirty="0">
                <a:solidFill>
                  <a:schemeClr val="accent2">
                    <a:lumMod val="75000"/>
                  </a:schemeClr>
                </a:solidFill>
                <a:effectLst>
                  <a:glow rad="228600">
                    <a:schemeClr val="bg2">
                      <a:lumMod val="75000"/>
                      <a:alpha val="40000"/>
                    </a:schemeClr>
                  </a:glow>
                </a:effectLst>
                <a:cs typeface="Akhbar MT" pitchFamily="2" charset="-78"/>
              </a:rPr>
              <a:t> التي تحتاج </a:t>
            </a:r>
            <a:r>
              <a:rPr lang="ar-SA" sz="2400" b="1" dirty="0" err="1">
                <a:solidFill>
                  <a:schemeClr val="accent2">
                    <a:lumMod val="75000"/>
                  </a:schemeClr>
                </a:solidFill>
                <a:effectLst>
                  <a:glow rad="228600">
                    <a:schemeClr val="bg2">
                      <a:lumMod val="75000"/>
                      <a:alpha val="40000"/>
                    </a:schemeClr>
                  </a:glow>
                </a:effectLst>
                <a:cs typeface="Akhbar MT" pitchFamily="2" charset="-78"/>
              </a:rPr>
              <a:t>إلأى</a:t>
            </a:r>
            <a:r>
              <a:rPr lang="ar-SA" sz="2400" b="1" dirty="0">
                <a:solidFill>
                  <a:schemeClr val="accent2">
                    <a:lumMod val="75000"/>
                  </a:schemeClr>
                </a:solidFill>
                <a:effectLst>
                  <a:glow rad="228600">
                    <a:schemeClr val="bg2">
                      <a:lumMod val="75000"/>
                      <a:alpha val="40000"/>
                    </a:schemeClr>
                  </a:glow>
                </a:effectLst>
                <a:cs typeface="Akhbar MT" pitchFamily="2" charset="-78"/>
              </a:rPr>
              <a:t> تقييم مستمر ؟!</a:t>
            </a:r>
          </a:p>
          <a:p>
            <a:pPr algn="ctr"/>
            <a:endParaRPr lang="ar-SA" sz="3200" b="1" dirty="0">
              <a:highlight>
                <a:srgbClr val="40BAD2"/>
              </a:highlight>
              <a:cs typeface="Akhbar MT" pitchFamily="2" charset="-78"/>
            </a:endParaRPr>
          </a:p>
          <a:p>
            <a:pPr algn="r"/>
            <a:endParaRPr lang="ar-SA" sz="2400" b="1" dirty="0">
              <a:cs typeface="Akhbar MT" pitchFamily="2" charset="-78"/>
            </a:endParaRPr>
          </a:p>
        </p:txBody>
      </p:sp>
      <p:pic>
        <p:nvPicPr>
          <p:cNvPr id="3" name="Picture 2" descr="مجلة فكر الثقافية - تأملات في الفكر التربوي">
            <a:extLst>
              <a:ext uri="{FF2B5EF4-FFF2-40B4-BE49-F238E27FC236}">
                <a16:creationId xmlns:a16="http://schemas.microsoft.com/office/drawing/2014/main" id="{4D8E8062-22EB-48E8-99BF-870D6867E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468" y="2423471"/>
            <a:ext cx="958468" cy="647585"/>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7B09644C-8D46-4FAB-904B-3BFC64B270FF}"/>
              </a:ext>
            </a:extLst>
          </p:cNvPr>
          <p:cNvSpPr txBox="1"/>
          <p:nvPr/>
        </p:nvSpPr>
        <p:spPr>
          <a:xfrm>
            <a:off x="6663282" y="912773"/>
            <a:ext cx="1379863" cy="646331"/>
          </a:xfrm>
          <a:prstGeom prst="rect">
            <a:avLst/>
          </a:prstGeom>
          <a:noFill/>
        </p:spPr>
        <p:txBody>
          <a:bodyPr wrap="square" rtlCol="1">
            <a:spAutoFit/>
          </a:bodyPr>
          <a:lstStyle/>
          <a:p>
            <a:r>
              <a:rPr lang="en-US" sz="1800" dirty="0"/>
              <a:t>(Evaluation) </a:t>
            </a:r>
            <a:endParaRPr lang="ar-SA" sz="1800" dirty="0"/>
          </a:p>
        </p:txBody>
      </p:sp>
      <p:sp>
        <p:nvSpPr>
          <p:cNvPr id="2" name="عنوان 1">
            <a:extLst>
              <a:ext uri="{FF2B5EF4-FFF2-40B4-BE49-F238E27FC236}">
                <a16:creationId xmlns:a16="http://schemas.microsoft.com/office/drawing/2014/main" id="{9B2BA1E8-B56E-C394-F9C5-DD61F3047619}"/>
              </a:ext>
            </a:extLst>
          </p:cNvPr>
          <p:cNvSpPr txBox="1">
            <a:spLocks/>
          </p:cNvSpPr>
          <p:nvPr/>
        </p:nvSpPr>
        <p:spPr>
          <a:xfrm>
            <a:off x="0" y="-4747"/>
            <a:ext cx="9144000" cy="635211"/>
          </a:xfrm>
          <a:prstGeom prst="rect">
            <a:avLst/>
          </a:prstGeom>
          <a:solidFill>
            <a:schemeClr val="accent2">
              <a:lumMod val="20000"/>
              <a:lumOff val="80000"/>
            </a:schemeClr>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3200" dirty="0">
                <a:cs typeface="DecoType Naskh" panose="02010400000000000000" pitchFamily="2" charset="-78"/>
              </a:rPr>
              <a:t> دورة حياة تطوير البرمجيات</a:t>
            </a:r>
            <a:endParaRPr lang="ar-SA" sz="2000" dirty="0">
              <a:cs typeface="DecoType Naskh" panose="02010400000000000000" pitchFamily="2" charset="-78"/>
            </a:endParaRPr>
          </a:p>
        </p:txBody>
      </p:sp>
    </p:spTree>
    <p:extLst>
      <p:ext uri="{BB962C8B-B14F-4D97-AF65-F5344CB8AC3E}">
        <p14:creationId xmlns:p14="http://schemas.microsoft.com/office/powerpoint/2010/main" val="33353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xEl>
                                              <p:pRg st="5" end="5"/>
                                            </p:txEl>
                                          </p:spTgt>
                                        </p:tgtEl>
                                        <p:attrNameLst>
                                          <p:attrName>style.visibility</p:attrName>
                                        </p:attrNameLst>
                                      </p:cBhvr>
                                      <p:to>
                                        <p:strVal val="visible"/>
                                      </p:to>
                                    </p:set>
                                    <p:anim calcmode="lin" valueType="num">
                                      <p:cBhvr additive="base">
                                        <p:cTn id="14"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
                                            <p:txEl>
                                              <p:pRg st="6" end="6"/>
                                            </p:txEl>
                                          </p:spTgt>
                                        </p:tgtEl>
                                        <p:attrNameLst>
                                          <p:attrName>style.visibility</p:attrName>
                                        </p:attrNameLst>
                                      </p:cBhvr>
                                      <p:to>
                                        <p:strVal val="visible"/>
                                      </p:to>
                                    </p:set>
                                    <p:anim calcmode="lin" valueType="num">
                                      <p:cBhvr additive="base">
                                        <p:cTn id="18"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xEl>
                                              <p:pRg st="7" end="7"/>
                                            </p:txEl>
                                          </p:spTgt>
                                        </p:tgtEl>
                                        <p:attrNameLst>
                                          <p:attrName>style.visibility</p:attrName>
                                        </p:attrNameLst>
                                      </p:cBhvr>
                                      <p:to>
                                        <p:strVal val="visible"/>
                                      </p:to>
                                    </p:set>
                                    <p:anim calcmode="lin" valueType="num">
                                      <p:cBhvr additive="base">
                                        <p:cTn id="24"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D5E52C1-3F01-4CA2-AB0A-A0BEB895209E}"/>
              </a:ext>
            </a:extLst>
          </p:cNvPr>
          <p:cNvSpPr/>
          <p:nvPr/>
        </p:nvSpPr>
        <p:spPr>
          <a:xfrm>
            <a:off x="-38715" y="1"/>
            <a:ext cx="9221429" cy="828683"/>
          </a:xfrm>
          <a:prstGeom prst="rect">
            <a:avLst/>
          </a:prstGeom>
          <a:solidFill>
            <a:schemeClr val="bg2"/>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1050" dirty="0"/>
          </a:p>
        </p:txBody>
      </p:sp>
      <p:pic>
        <p:nvPicPr>
          <p:cNvPr id="10" name="صورة 9" descr="صورة تحتوي على نص, رسوم المتجهات&#10;&#10;تم إنشاء الوصف تلقائياً">
            <a:extLst>
              <a:ext uri="{FF2B5EF4-FFF2-40B4-BE49-F238E27FC236}">
                <a16:creationId xmlns:a16="http://schemas.microsoft.com/office/drawing/2014/main" id="{DBB28A70-8477-CE8D-2C61-5D347737D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67" y="2794618"/>
            <a:ext cx="2272231" cy="2148452"/>
          </a:xfrm>
          <a:prstGeom prst="rect">
            <a:avLst/>
          </a:prstGeom>
        </p:spPr>
      </p:pic>
      <p:sp>
        <p:nvSpPr>
          <p:cNvPr id="5" name="شكل بيضاوي 4">
            <a:extLst>
              <a:ext uri="{FF2B5EF4-FFF2-40B4-BE49-F238E27FC236}">
                <a16:creationId xmlns:a16="http://schemas.microsoft.com/office/drawing/2014/main" id="{95616190-C5D7-4B90-8D76-FD797FB491B5}"/>
              </a:ext>
            </a:extLst>
          </p:cNvPr>
          <p:cNvSpPr/>
          <p:nvPr/>
        </p:nvSpPr>
        <p:spPr>
          <a:xfrm>
            <a:off x="230028"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6" name="شكل بيضاوي 5">
            <a:extLst>
              <a:ext uri="{FF2B5EF4-FFF2-40B4-BE49-F238E27FC236}">
                <a16:creationId xmlns:a16="http://schemas.microsoft.com/office/drawing/2014/main" id="{3394F10D-DE95-4AD3-B9F6-84BE3EC44528}"/>
              </a:ext>
            </a:extLst>
          </p:cNvPr>
          <p:cNvSpPr/>
          <p:nvPr/>
        </p:nvSpPr>
        <p:spPr>
          <a:xfrm>
            <a:off x="706184"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7" name="شكل بيضاوي 6">
            <a:extLst>
              <a:ext uri="{FF2B5EF4-FFF2-40B4-BE49-F238E27FC236}">
                <a16:creationId xmlns:a16="http://schemas.microsoft.com/office/drawing/2014/main" id="{25C2723C-C3ED-4237-8F11-A429372A3E15}"/>
              </a:ext>
            </a:extLst>
          </p:cNvPr>
          <p:cNvSpPr/>
          <p:nvPr/>
        </p:nvSpPr>
        <p:spPr>
          <a:xfrm>
            <a:off x="1149097"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8" name="عنوان 1">
            <a:extLst>
              <a:ext uri="{FF2B5EF4-FFF2-40B4-BE49-F238E27FC236}">
                <a16:creationId xmlns:a16="http://schemas.microsoft.com/office/drawing/2014/main" id="{D6800F67-C88C-457F-A626-9C77EF997B68}"/>
              </a:ext>
            </a:extLst>
          </p:cNvPr>
          <p:cNvSpPr txBox="1">
            <a:spLocks/>
          </p:cNvSpPr>
          <p:nvPr/>
        </p:nvSpPr>
        <p:spPr>
          <a:xfrm>
            <a:off x="917550" y="-65547"/>
            <a:ext cx="7996422"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300" b="1" dirty="0">
                <a:solidFill>
                  <a:schemeClr val="bg1"/>
                </a:solidFill>
              </a:rPr>
              <a:t>تقويم تكويني</a:t>
            </a:r>
          </a:p>
        </p:txBody>
      </p:sp>
      <p:sp>
        <p:nvSpPr>
          <p:cNvPr id="2" name="عنوان 1">
            <a:extLst>
              <a:ext uri="{FF2B5EF4-FFF2-40B4-BE49-F238E27FC236}">
                <a16:creationId xmlns:a16="http://schemas.microsoft.com/office/drawing/2014/main" id="{33434FEF-3974-1E60-8EAF-C8F1D1126AD6}"/>
              </a:ext>
            </a:extLst>
          </p:cNvPr>
          <p:cNvSpPr txBox="1">
            <a:spLocks/>
          </p:cNvSpPr>
          <p:nvPr/>
        </p:nvSpPr>
        <p:spPr>
          <a:xfrm>
            <a:off x="-38715" y="826442"/>
            <a:ext cx="8586787" cy="2247900"/>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ar-SA" sz="2700" b="1" dirty="0"/>
              <a:t>اختاري الإجابة الصحيحة فيما يلي </a:t>
            </a:r>
          </a:p>
          <a:p>
            <a:pPr>
              <a:lnSpc>
                <a:spcPct val="150000"/>
              </a:lnSpc>
            </a:pPr>
            <a:r>
              <a:rPr lang="ar-SA" sz="2700" dirty="0">
                <a:solidFill>
                  <a:srgbClr val="F9A826"/>
                </a:solidFill>
                <a:latin typeface="Calibri" panose="020F0502020204030204" pitchFamily="34" charset="0"/>
              </a:rPr>
              <a:t>المرحلة التي تستخدم فيها لغة برمجة او برنامج حاسوبي لإعداد النظام هي</a:t>
            </a:r>
          </a:p>
        </p:txBody>
      </p:sp>
      <p:grpSp>
        <p:nvGrpSpPr>
          <p:cNvPr id="3" name="مجموعة 2">
            <a:extLst>
              <a:ext uri="{FF2B5EF4-FFF2-40B4-BE49-F238E27FC236}">
                <a16:creationId xmlns:a16="http://schemas.microsoft.com/office/drawing/2014/main" id="{C12336C9-371B-D9EF-D910-BF2E9CE58C28}"/>
              </a:ext>
            </a:extLst>
          </p:cNvPr>
          <p:cNvGrpSpPr/>
          <p:nvPr/>
        </p:nvGrpSpPr>
        <p:grpSpPr>
          <a:xfrm>
            <a:off x="7114028" y="2594659"/>
            <a:ext cx="2068686" cy="2068686"/>
            <a:chOff x="9485371" y="3429000"/>
            <a:chExt cx="2758248" cy="2758248"/>
          </a:xfrm>
        </p:grpSpPr>
        <p:pic>
          <p:nvPicPr>
            <p:cNvPr id="9" name="صورة 8">
              <a:extLst>
                <a:ext uri="{FF2B5EF4-FFF2-40B4-BE49-F238E27FC236}">
                  <a16:creationId xmlns:a16="http://schemas.microsoft.com/office/drawing/2014/main" id="{DFEC7034-0F3D-566C-F303-17EBB39F8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5371" y="3429000"/>
              <a:ext cx="2758248" cy="2758248"/>
            </a:xfrm>
            <a:prstGeom prst="rect">
              <a:avLst/>
            </a:prstGeom>
          </p:spPr>
        </p:pic>
        <p:sp>
          <p:nvSpPr>
            <p:cNvPr id="11" name="مستطيل 10">
              <a:extLst>
                <a:ext uri="{FF2B5EF4-FFF2-40B4-BE49-F238E27FC236}">
                  <a16:creationId xmlns:a16="http://schemas.microsoft.com/office/drawing/2014/main" id="{BF181337-0680-ECD1-37E8-5C463C95D17B}"/>
                </a:ext>
              </a:extLst>
            </p:cNvPr>
            <p:cNvSpPr/>
            <p:nvPr/>
          </p:nvSpPr>
          <p:spPr>
            <a:xfrm>
              <a:off x="9932277" y="3960543"/>
              <a:ext cx="1765738" cy="2018102"/>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dirty="0"/>
            </a:p>
          </p:txBody>
        </p:sp>
      </p:grpSp>
      <p:grpSp>
        <p:nvGrpSpPr>
          <p:cNvPr id="12" name="مجموعة 11">
            <a:extLst>
              <a:ext uri="{FF2B5EF4-FFF2-40B4-BE49-F238E27FC236}">
                <a16:creationId xmlns:a16="http://schemas.microsoft.com/office/drawing/2014/main" id="{216DF4AD-0307-D0B0-1ACA-E7FA61ADD1EC}"/>
              </a:ext>
            </a:extLst>
          </p:cNvPr>
          <p:cNvGrpSpPr/>
          <p:nvPr/>
        </p:nvGrpSpPr>
        <p:grpSpPr>
          <a:xfrm>
            <a:off x="2913154" y="2594659"/>
            <a:ext cx="2068686" cy="2068686"/>
            <a:chOff x="3884205" y="3429000"/>
            <a:chExt cx="2758248" cy="2758248"/>
          </a:xfrm>
        </p:grpSpPr>
        <p:pic>
          <p:nvPicPr>
            <p:cNvPr id="13" name="صورة 12">
              <a:extLst>
                <a:ext uri="{FF2B5EF4-FFF2-40B4-BE49-F238E27FC236}">
                  <a16:creationId xmlns:a16="http://schemas.microsoft.com/office/drawing/2014/main" id="{0BFC962F-BABD-8C1B-0371-61E8A54C5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205" y="3429000"/>
              <a:ext cx="2758248" cy="2758248"/>
            </a:xfrm>
            <a:prstGeom prst="rect">
              <a:avLst/>
            </a:prstGeom>
          </p:spPr>
        </p:pic>
        <p:sp>
          <p:nvSpPr>
            <p:cNvPr id="15" name="مستطيل 14">
              <a:extLst>
                <a:ext uri="{FF2B5EF4-FFF2-40B4-BE49-F238E27FC236}">
                  <a16:creationId xmlns:a16="http://schemas.microsoft.com/office/drawing/2014/main" id="{B1455363-F9C7-7B2E-6509-8E80154FB37E}"/>
                </a:ext>
              </a:extLst>
            </p:cNvPr>
            <p:cNvSpPr/>
            <p:nvPr/>
          </p:nvSpPr>
          <p:spPr>
            <a:xfrm>
              <a:off x="4348655"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grpSp>
      <p:grpSp>
        <p:nvGrpSpPr>
          <p:cNvPr id="16" name="مجموعة 15">
            <a:extLst>
              <a:ext uri="{FF2B5EF4-FFF2-40B4-BE49-F238E27FC236}">
                <a16:creationId xmlns:a16="http://schemas.microsoft.com/office/drawing/2014/main" id="{FEBAB47F-BF48-3992-97A1-51353E75500E}"/>
              </a:ext>
            </a:extLst>
          </p:cNvPr>
          <p:cNvGrpSpPr/>
          <p:nvPr/>
        </p:nvGrpSpPr>
        <p:grpSpPr>
          <a:xfrm>
            <a:off x="4990367" y="2594659"/>
            <a:ext cx="2068686" cy="2068686"/>
            <a:chOff x="6653822" y="3429000"/>
            <a:chExt cx="2758248" cy="2758248"/>
          </a:xfrm>
        </p:grpSpPr>
        <p:pic>
          <p:nvPicPr>
            <p:cNvPr id="17" name="صورة 16">
              <a:extLst>
                <a:ext uri="{FF2B5EF4-FFF2-40B4-BE49-F238E27FC236}">
                  <a16:creationId xmlns:a16="http://schemas.microsoft.com/office/drawing/2014/main" id="{C1F0B01D-4D1F-B586-C78E-8DAD5E52C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822" y="3429000"/>
              <a:ext cx="2758248" cy="2758248"/>
            </a:xfrm>
            <a:prstGeom prst="rect">
              <a:avLst/>
            </a:prstGeom>
          </p:spPr>
        </p:pic>
        <p:sp>
          <p:nvSpPr>
            <p:cNvPr id="18" name="مستطيل 17">
              <a:extLst>
                <a:ext uri="{FF2B5EF4-FFF2-40B4-BE49-F238E27FC236}">
                  <a16:creationId xmlns:a16="http://schemas.microsoft.com/office/drawing/2014/main" id="{B768CB28-EAD2-1F04-CBA0-B657E80D3D4A}"/>
                </a:ext>
              </a:extLst>
            </p:cNvPr>
            <p:cNvSpPr/>
            <p:nvPr/>
          </p:nvSpPr>
          <p:spPr>
            <a:xfrm>
              <a:off x="7126212"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grpSp>
      <p:sp>
        <p:nvSpPr>
          <p:cNvPr id="19" name="عنوان 1">
            <a:extLst>
              <a:ext uri="{FF2B5EF4-FFF2-40B4-BE49-F238E27FC236}">
                <a16:creationId xmlns:a16="http://schemas.microsoft.com/office/drawing/2014/main" id="{1D6B7FDA-3A44-1607-5D06-0B4A78AF9174}"/>
              </a:ext>
            </a:extLst>
          </p:cNvPr>
          <p:cNvSpPr txBox="1">
            <a:spLocks/>
          </p:cNvSpPr>
          <p:nvPr/>
        </p:nvSpPr>
        <p:spPr>
          <a:xfrm>
            <a:off x="5104384" y="2505052"/>
            <a:ext cx="1809568" cy="2247900"/>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2400" b="1" dirty="0"/>
              <a:t>التطوير</a:t>
            </a:r>
            <a:endParaRPr lang="ar-SA" sz="2400" dirty="0"/>
          </a:p>
        </p:txBody>
      </p:sp>
      <p:sp>
        <p:nvSpPr>
          <p:cNvPr id="20" name="عنوان 1">
            <a:extLst>
              <a:ext uri="{FF2B5EF4-FFF2-40B4-BE49-F238E27FC236}">
                <a16:creationId xmlns:a16="http://schemas.microsoft.com/office/drawing/2014/main" id="{37BE80BE-DCB1-BAEC-2FD4-1341CBE3AE04}"/>
              </a:ext>
            </a:extLst>
          </p:cNvPr>
          <p:cNvSpPr txBox="1">
            <a:spLocks/>
          </p:cNvSpPr>
          <p:nvPr/>
        </p:nvSpPr>
        <p:spPr>
          <a:xfrm>
            <a:off x="1924351" y="2564918"/>
            <a:ext cx="4039037" cy="2247900"/>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2400" b="1" dirty="0"/>
              <a:t>التوثيق</a:t>
            </a:r>
            <a:endParaRPr lang="ar-SA" sz="2400" dirty="0"/>
          </a:p>
        </p:txBody>
      </p:sp>
      <p:sp>
        <p:nvSpPr>
          <p:cNvPr id="21" name="عنوان 1">
            <a:extLst>
              <a:ext uri="{FF2B5EF4-FFF2-40B4-BE49-F238E27FC236}">
                <a16:creationId xmlns:a16="http://schemas.microsoft.com/office/drawing/2014/main" id="{03896BFF-4B02-5A8F-55E7-F17A9C0A5E7E}"/>
              </a:ext>
            </a:extLst>
          </p:cNvPr>
          <p:cNvSpPr txBox="1">
            <a:spLocks/>
          </p:cNvSpPr>
          <p:nvPr/>
        </p:nvSpPr>
        <p:spPr>
          <a:xfrm>
            <a:off x="7229408" y="2599758"/>
            <a:ext cx="1679378" cy="2247900"/>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2400" b="1" dirty="0"/>
              <a:t>التحليل</a:t>
            </a:r>
            <a:endParaRPr lang="ar-SA" sz="2400" dirty="0"/>
          </a:p>
        </p:txBody>
      </p:sp>
      <p:pic>
        <p:nvPicPr>
          <p:cNvPr id="22" name="صورة 21" descr="صورة تحتوي على سهم&#10;&#10;تم إنشاء الوصف تلقائياً">
            <a:extLst>
              <a:ext uri="{FF2B5EF4-FFF2-40B4-BE49-F238E27FC236}">
                <a16:creationId xmlns:a16="http://schemas.microsoft.com/office/drawing/2014/main" id="{EA026766-1C6F-97F2-06D5-F6D588B96D28}"/>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5425600" y="3835423"/>
            <a:ext cx="1052132" cy="1052132"/>
          </a:xfrm>
          <a:prstGeom prst="rect">
            <a:avLst/>
          </a:prstGeom>
        </p:spPr>
      </p:pic>
    </p:spTree>
    <p:custDataLst>
      <p:tags r:id="rId1"/>
    </p:custDataLst>
    <p:extLst>
      <p:ext uri="{BB962C8B-B14F-4D97-AF65-F5344CB8AC3E}">
        <p14:creationId xmlns:p14="http://schemas.microsoft.com/office/powerpoint/2010/main" val="226972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uiExpand="1" build="p"/>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pSp>
        <p:nvGrpSpPr>
          <p:cNvPr id="370" name="Google Shape;370;p32"/>
          <p:cNvGrpSpPr/>
          <p:nvPr/>
        </p:nvGrpSpPr>
        <p:grpSpPr>
          <a:xfrm>
            <a:off x="6655691" y="1028736"/>
            <a:ext cx="2787209" cy="4361514"/>
            <a:chOff x="6655691" y="1028736"/>
            <a:chExt cx="2787209" cy="4361514"/>
          </a:xfrm>
        </p:grpSpPr>
        <p:sp>
          <p:nvSpPr>
            <p:cNvPr id="371" name="Google Shape;371;p32"/>
            <p:cNvSpPr/>
            <p:nvPr/>
          </p:nvSpPr>
          <p:spPr>
            <a:xfrm>
              <a:off x="6712300" y="1088250"/>
              <a:ext cx="2730600" cy="4302000"/>
            </a:xfrm>
            <a:prstGeom prst="roundRect">
              <a:avLst>
                <a:gd name="adj" fmla="val 609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32"/>
            <p:cNvGrpSpPr/>
            <p:nvPr/>
          </p:nvGrpSpPr>
          <p:grpSpPr>
            <a:xfrm>
              <a:off x="8560703" y="1028736"/>
              <a:ext cx="118495" cy="119191"/>
              <a:chOff x="4512753" y="952912"/>
              <a:chExt cx="118495" cy="119191"/>
            </a:xfrm>
          </p:grpSpPr>
          <p:sp>
            <p:nvSpPr>
              <p:cNvPr id="373" name="Google Shape;373;p32"/>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32"/>
            <p:cNvGrpSpPr/>
            <p:nvPr/>
          </p:nvGrpSpPr>
          <p:grpSpPr>
            <a:xfrm>
              <a:off x="6655691" y="4812436"/>
              <a:ext cx="118495" cy="119191"/>
              <a:chOff x="4512753" y="952912"/>
              <a:chExt cx="118495" cy="119191"/>
            </a:xfrm>
          </p:grpSpPr>
          <p:sp>
            <p:nvSpPr>
              <p:cNvPr id="376" name="Google Shape;376;p32"/>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8" name="Google Shape;378;p32"/>
          <p:cNvSpPr/>
          <p:nvPr/>
        </p:nvSpPr>
        <p:spPr>
          <a:xfrm>
            <a:off x="5646648" y="1249175"/>
            <a:ext cx="2818500" cy="3359400"/>
          </a:xfrm>
          <a:prstGeom prst="roundRect">
            <a:avLst>
              <a:gd name="adj" fmla="val 86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txBox="1">
            <a:spLocks noGrp="1"/>
          </p:cNvSpPr>
          <p:nvPr>
            <p:ph type="body" idx="1"/>
          </p:nvPr>
        </p:nvSpPr>
        <p:spPr>
          <a:xfrm>
            <a:off x="720000" y="1401575"/>
            <a:ext cx="3852000" cy="3207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SA" sz="2400" dirty="0">
                <a:cs typeface="DecoType Naskh" panose="02010400000000000000" pitchFamily="2" charset="-78"/>
              </a:rPr>
              <a:t>سنتعرف في هذه الوحدة على : </a:t>
            </a:r>
          </a:p>
          <a:p>
            <a:pPr marL="342900" lvl="0" indent="-342900" algn="r" rtl="1">
              <a:spcBef>
                <a:spcPts val="0"/>
              </a:spcBef>
              <a:spcAft>
                <a:spcPts val="0"/>
              </a:spcAft>
              <a:buFont typeface="Wingdings" panose="05000000000000000000" pitchFamily="2" charset="2"/>
              <a:buChar char="q"/>
            </a:pPr>
            <a:r>
              <a:rPr lang="ar-SA" sz="2400" dirty="0">
                <a:cs typeface="DecoType Naskh" panose="02010400000000000000" pitchFamily="2" charset="-78"/>
              </a:rPr>
              <a:t>منهجيات تطوير البرمجيات الأكثر شيوعا</a:t>
            </a:r>
          </a:p>
          <a:p>
            <a:pPr marL="342900" lvl="0" indent="-342900" algn="r" rtl="1">
              <a:spcBef>
                <a:spcPts val="0"/>
              </a:spcBef>
              <a:spcAft>
                <a:spcPts val="0"/>
              </a:spcAft>
              <a:buFont typeface="Wingdings" panose="05000000000000000000" pitchFamily="2" charset="2"/>
              <a:buChar char="q"/>
            </a:pPr>
            <a:r>
              <a:rPr lang="ar-SA" sz="2400" dirty="0">
                <a:cs typeface="DecoType Naskh" panose="02010400000000000000" pitchFamily="2" charset="-78"/>
              </a:rPr>
              <a:t>المقصود بدورة حياة النظام ومراحله المختلفة </a:t>
            </a:r>
          </a:p>
          <a:p>
            <a:pPr marL="342900" lvl="0" indent="-342900" algn="r" rtl="1">
              <a:spcBef>
                <a:spcPts val="0"/>
              </a:spcBef>
              <a:spcAft>
                <a:spcPts val="0"/>
              </a:spcAft>
              <a:buFont typeface="Wingdings" panose="05000000000000000000" pitchFamily="2" charset="2"/>
              <a:buChar char="q"/>
            </a:pPr>
            <a:r>
              <a:rPr lang="ar-SA" sz="2400" dirty="0">
                <a:cs typeface="DecoType Naskh" panose="02010400000000000000" pitchFamily="2" charset="-78"/>
              </a:rPr>
              <a:t>أهمية تحويل لغات البرمجة عالية المستوى إلى تعليمات برمجية قابلة ااتنفيذ بلغة الآله وبرامجها المستخدمة .</a:t>
            </a:r>
          </a:p>
          <a:p>
            <a:pPr marL="0" lvl="0" indent="0" algn="r" rtl="1">
              <a:spcBef>
                <a:spcPts val="0"/>
              </a:spcBef>
              <a:spcAft>
                <a:spcPts val="0"/>
              </a:spcAft>
              <a:buNone/>
            </a:pPr>
            <a:endParaRPr lang="ar-SA" sz="2400" dirty="0">
              <a:cs typeface="DecoType Naskh" panose="02010400000000000000" pitchFamily="2" charset="-78"/>
            </a:endParaRPr>
          </a:p>
        </p:txBody>
      </p:sp>
      <p:sp>
        <p:nvSpPr>
          <p:cNvPr id="380" name="Google Shape;380;p32"/>
          <p:cNvSpPr txBox="1">
            <a:spLocks noGrp="1"/>
          </p:cNvSpPr>
          <p:nvPr>
            <p:ph type="title"/>
          </p:nvPr>
        </p:nvSpPr>
        <p:spPr>
          <a:xfrm>
            <a:off x="720000" y="387599"/>
            <a:ext cx="4741907" cy="8615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sz="5400" dirty="0">
                <a:solidFill>
                  <a:schemeClr val="tx2"/>
                </a:solidFill>
                <a:latin typeface="Sakkal Majalla" panose="02000000000000000000" pitchFamily="2" charset="-78"/>
                <a:cs typeface="Sakkal Majalla" panose="02000000000000000000" pitchFamily="2" charset="-78"/>
              </a:rPr>
              <a:t>تمهيد</a:t>
            </a:r>
            <a:endParaRPr sz="5400" dirty="0">
              <a:solidFill>
                <a:schemeClr val="tx2"/>
              </a:solidFill>
              <a:latin typeface="Sakkal Majalla" panose="02000000000000000000" pitchFamily="2" charset="-78"/>
              <a:cs typeface="Sakkal Majalla" panose="02000000000000000000" pitchFamily="2" charset="-78"/>
            </a:endParaRPr>
          </a:p>
        </p:txBody>
      </p:sp>
      <p:pic>
        <p:nvPicPr>
          <p:cNvPr id="381" name="Google Shape;381;p32"/>
          <p:cNvPicPr preferRelativeResize="0">
            <a:picLocks noGrp="1"/>
          </p:cNvPicPr>
          <p:nvPr>
            <p:ph type="pic" idx="2"/>
          </p:nvPr>
        </p:nvPicPr>
        <p:blipFill rotWithShape="1">
          <a:blip r:embed="rId3">
            <a:alphaModFix/>
          </a:blip>
          <a:srcRect l="21019" r="21025" b="13051"/>
          <a:stretch/>
        </p:blipFill>
        <p:spPr>
          <a:xfrm>
            <a:off x="5262725" y="1401575"/>
            <a:ext cx="3054000" cy="3054600"/>
          </a:xfrm>
          <a:prstGeom prst="roundRect">
            <a:avLst>
              <a:gd name="adj" fmla="val 5963"/>
            </a:avLst>
          </a:prstGeom>
        </p:spPr>
      </p:pic>
    </p:spTree>
    <p:extLst>
      <p:ext uri="{BB962C8B-B14F-4D97-AF65-F5344CB8AC3E}">
        <p14:creationId xmlns:p14="http://schemas.microsoft.com/office/powerpoint/2010/main" val="2151340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D5E52C1-3F01-4CA2-AB0A-A0BEB895209E}"/>
              </a:ext>
            </a:extLst>
          </p:cNvPr>
          <p:cNvSpPr/>
          <p:nvPr/>
        </p:nvSpPr>
        <p:spPr>
          <a:xfrm>
            <a:off x="-38715" y="1"/>
            <a:ext cx="9221429" cy="828683"/>
          </a:xfrm>
          <a:prstGeom prst="rect">
            <a:avLst/>
          </a:prstGeom>
          <a:solidFill>
            <a:schemeClr val="bg2"/>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1050" dirty="0"/>
          </a:p>
        </p:txBody>
      </p:sp>
      <p:pic>
        <p:nvPicPr>
          <p:cNvPr id="10" name="صورة 9" descr="صورة تحتوي على نص, رسوم المتجهات&#10;&#10;تم إنشاء الوصف تلقائياً">
            <a:extLst>
              <a:ext uri="{FF2B5EF4-FFF2-40B4-BE49-F238E27FC236}">
                <a16:creationId xmlns:a16="http://schemas.microsoft.com/office/drawing/2014/main" id="{DBB28A70-8477-CE8D-2C61-5D347737D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67" y="2794618"/>
            <a:ext cx="2272231" cy="2148452"/>
          </a:xfrm>
          <a:prstGeom prst="rect">
            <a:avLst/>
          </a:prstGeom>
        </p:spPr>
      </p:pic>
      <p:sp>
        <p:nvSpPr>
          <p:cNvPr id="5" name="شكل بيضاوي 4">
            <a:extLst>
              <a:ext uri="{FF2B5EF4-FFF2-40B4-BE49-F238E27FC236}">
                <a16:creationId xmlns:a16="http://schemas.microsoft.com/office/drawing/2014/main" id="{95616190-C5D7-4B90-8D76-FD797FB491B5}"/>
              </a:ext>
            </a:extLst>
          </p:cNvPr>
          <p:cNvSpPr/>
          <p:nvPr/>
        </p:nvSpPr>
        <p:spPr>
          <a:xfrm>
            <a:off x="230028"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6" name="شكل بيضاوي 5">
            <a:extLst>
              <a:ext uri="{FF2B5EF4-FFF2-40B4-BE49-F238E27FC236}">
                <a16:creationId xmlns:a16="http://schemas.microsoft.com/office/drawing/2014/main" id="{3394F10D-DE95-4AD3-B9F6-84BE3EC44528}"/>
              </a:ext>
            </a:extLst>
          </p:cNvPr>
          <p:cNvSpPr/>
          <p:nvPr/>
        </p:nvSpPr>
        <p:spPr>
          <a:xfrm>
            <a:off x="706184"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7" name="شكل بيضاوي 6">
            <a:extLst>
              <a:ext uri="{FF2B5EF4-FFF2-40B4-BE49-F238E27FC236}">
                <a16:creationId xmlns:a16="http://schemas.microsoft.com/office/drawing/2014/main" id="{25C2723C-C3ED-4237-8F11-A429372A3E15}"/>
              </a:ext>
            </a:extLst>
          </p:cNvPr>
          <p:cNvSpPr/>
          <p:nvPr/>
        </p:nvSpPr>
        <p:spPr>
          <a:xfrm>
            <a:off x="1149097"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8" name="عنوان 1">
            <a:extLst>
              <a:ext uri="{FF2B5EF4-FFF2-40B4-BE49-F238E27FC236}">
                <a16:creationId xmlns:a16="http://schemas.microsoft.com/office/drawing/2014/main" id="{D6800F67-C88C-457F-A626-9C77EF997B68}"/>
              </a:ext>
            </a:extLst>
          </p:cNvPr>
          <p:cNvSpPr txBox="1">
            <a:spLocks/>
          </p:cNvSpPr>
          <p:nvPr/>
        </p:nvSpPr>
        <p:spPr>
          <a:xfrm>
            <a:off x="917550" y="-65547"/>
            <a:ext cx="7996422"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300" b="1" dirty="0">
                <a:solidFill>
                  <a:schemeClr val="bg1"/>
                </a:solidFill>
              </a:rPr>
              <a:t>تقويم تكويني</a:t>
            </a:r>
          </a:p>
        </p:txBody>
      </p:sp>
      <p:sp>
        <p:nvSpPr>
          <p:cNvPr id="2" name="عنوان 1">
            <a:extLst>
              <a:ext uri="{FF2B5EF4-FFF2-40B4-BE49-F238E27FC236}">
                <a16:creationId xmlns:a16="http://schemas.microsoft.com/office/drawing/2014/main" id="{33434FEF-3974-1E60-8EAF-C8F1D1126AD6}"/>
              </a:ext>
            </a:extLst>
          </p:cNvPr>
          <p:cNvSpPr txBox="1">
            <a:spLocks/>
          </p:cNvSpPr>
          <p:nvPr/>
        </p:nvSpPr>
        <p:spPr>
          <a:xfrm>
            <a:off x="-38715" y="826442"/>
            <a:ext cx="8586787" cy="2247900"/>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ar-SA" sz="2700" b="1" dirty="0"/>
              <a:t>اختاري الإجابة الصحيحة فيما يلي </a:t>
            </a:r>
          </a:p>
          <a:p>
            <a:pPr>
              <a:lnSpc>
                <a:spcPct val="150000"/>
              </a:lnSpc>
            </a:pPr>
            <a:r>
              <a:rPr lang="ar-SA" sz="2700" dirty="0">
                <a:solidFill>
                  <a:srgbClr val="F9A826"/>
                </a:solidFill>
                <a:latin typeface="Calibri" panose="020F0502020204030204" pitchFamily="34" charset="0"/>
              </a:rPr>
              <a:t>المرحلة التي تستخدم فيها أدوات جمع البيانات هي</a:t>
            </a:r>
          </a:p>
        </p:txBody>
      </p:sp>
      <p:grpSp>
        <p:nvGrpSpPr>
          <p:cNvPr id="3" name="مجموعة 2">
            <a:extLst>
              <a:ext uri="{FF2B5EF4-FFF2-40B4-BE49-F238E27FC236}">
                <a16:creationId xmlns:a16="http://schemas.microsoft.com/office/drawing/2014/main" id="{C12336C9-371B-D9EF-D910-BF2E9CE58C28}"/>
              </a:ext>
            </a:extLst>
          </p:cNvPr>
          <p:cNvGrpSpPr/>
          <p:nvPr/>
        </p:nvGrpSpPr>
        <p:grpSpPr>
          <a:xfrm>
            <a:off x="7114028" y="2594659"/>
            <a:ext cx="2068686" cy="2068686"/>
            <a:chOff x="9485371" y="3429000"/>
            <a:chExt cx="2758248" cy="2758248"/>
          </a:xfrm>
        </p:grpSpPr>
        <p:pic>
          <p:nvPicPr>
            <p:cNvPr id="9" name="صورة 8">
              <a:extLst>
                <a:ext uri="{FF2B5EF4-FFF2-40B4-BE49-F238E27FC236}">
                  <a16:creationId xmlns:a16="http://schemas.microsoft.com/office/drawing/2014/main" id="{DFEC7034-0F3D-566C-F303-17EBB39F8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5371" y="3429000"/>
              <a:ext cx="2758248" cy="2758248"/>
            </a:xfrm>
            <a:prstGeom prst="rect">
              <a:avLst/>
            </a:prstGeom>
          </p:spPr>
        </p:pic>
        <p:sp>
          <p:nvSpPr>
            <p:cNvPr id="11" name="مستطيل 10">
              <a:extLst>
                <a:ext uri="{FF2B5EF4-FFF2-40B4-BE49-F238E27FC236}">
                  <a16:creationId xmlns:a16="http://schemas.microsoft.com/office/drawing/2014/main" id="{BF181337-0680-ECD1-37E8-5C463C95D17B}"/>
                </a:ext>
              </a:extLst>
            </p:cNvPr>
            <p:cNvSpPr/>
            <p:nvPr/>
          </p:nvSpPr>
          <p:spPr>
            <a:xfrm>
              <a:off x="9932277" y="3960543"/>
              <a:ext cx="1765738" cy="2018102"/>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dirty="0"/>
            </a:p>
          </p:txBody>
        </p:sp>
      </p:grpSp>
      <p:grpSp>
        <p:nvGrpSpPr>
          <p:cNvPr id="12" name="مجموعة 11">
            <a:extLst>
              <a:ext uri="{FF2B5EF4-FFF2-40B4-BE49-F238E27FC236}">
                <a16:creationId xmlns:a16="http://schemas.microsoft.com/office/drawing/2014/main" id="{216DF4AD-0307-D0B0-1ACA-E7FA61ADD1EC}"/>
              </a:ext>
            </a:extLst>
          </p:cNvPr>
          <p:cNvGrpSpPr/>
          <p:nvPr/>
        </p:nvGrpSpPr>
        <p:grpSpPr>
          <a:xfrm>
            <a:off x="2913154" y="2594659"/>
            <a:ext cx="2068686" cy="2068686"/>
            <a:chOff x="3884205" y="3429000"/>
            <a:chExt cx="2758248" cy="2758248"/>
          </a:xfrm>
        </p:grpSpPr>
        <p:pic>
          <p:nvPicPr>
            <p:cNvPr id="13" name="صورة 12">
              <a:extLst>
                <a:ext uri="{FF2B5EF4-FFF2-40B4-BE49-F238E27FC236}">
                  <a16:creationId xmlns:a16="http://schemas.microsoft.com/office/drawing/2014/main" id="{0BFC962F-BABD-8C1B-0371-61E8A54C5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205" y="3429000"/>
              <a:ext cx="2758248" cy="2758248"/>
            </a:xfrm>
            <a:prstGeom prst="rect">
              <a:avLst/>
            </a:prstGeom>
          </p:spPr>
        </p:pic>
        <p:sp>
          <p:nvSpPr>
            <p:cNvPr id="15" name="مستطيل 14">
              <a:extLst>
                <a:ext uri="{FF2B5EF4-FFF2-40B4-BE49-F238E27FC236}">
                  <a16:creationId xmlns:a16="http://schemas.microsoft.com/office/drawing/2014/main" id="{B1455363-F9C7-7B2E-6509-8E80154FB37E}"/>
                </a:ext>
              </a:extLst>
            </p:cNvPr>
            <p:cNvSpPr/>
            <p:nvPr/>
          </p:nvSpPr>
          <p:spPr>
            <a:xfrm>
              <a:off x="4348655"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grpSp>
      <p:grpSp>
        <p:nvGrpSpPr>
          <p:cNvPr id="16" name="مجموعة 15">
            <a:extLst>
              <a:ext uri="{FF2B5EF4-FFF2-40B4-BE49-F238E27FC236}">
                <a16:creationId xmlns:a16="http://schemas.microsoft.com/office/drawing/2014/main" id="{FEBAB47F-BF48-3992-97A1-51353E75500E}"/>
              </a:ext>
            </a:extLst>
          </p:cNvPr>
          <p:cNvGrpSpPr/>
          <p:nvPr/>
        </p:nvGrpSpPr>
        <p:grpSpPr>
          <a:xfrm>
            <a:off x="4990367" y="2594659"/>
            <a:ext cx="2068686" cy="2068686"/>
            <a:chOff x="6653822" y="3429000"/>
            <a:chExt cx="2758248" cy="2758248"/>
          </a:xfrm>
        </p:grpSpPr>
        <p:pic>
          <p:nvPicPr>
            <p:cNvPr id="17" name="صورة 16">
              <a:extLst>
                <a:ext uri="{FF2B5EF4-FFF2-40B4-BE49-F238E27FC236}">
                  <a16:creationId xmlns:a16="http://schemas.microsoft.com/office/drawing/2014/main" id="{C1F0B01D-4D1F-B586-C78E-8DAD5E52C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822" y="3429000"/>
              <a:ext cx="2758248" cy="2758248"/>
            </a:xfrm>
            <a:prstGeom prst="rect">
              <a:avLst/>
            </a:prstGeom>
          </p:spPr>
        </p:pic>
        <p:sp>
          <p:nvSpPr>
            <p:cNvPr id="18" name="مستطيل 17">
              <a:extLst>
                <a:ext uri="{FF2B5EF4-FFF2-40B4-BE49-F238E27FC236}">
                  <a16:creationId xmlns:a16="http://schemas.microsoft.com/office/drawing/2014/main" id="{B768CB28-EAD2-1F04-CBA0-B657E80D3D4A}"/>
                </a:ext>
              </a:extLst>
            </p:cNvPr>
            <p:cNvSpPr/>
            <p:nvPr/>
          </p:nvSpPr>
          <p:spPr>
            <a:xfrm>
              <a:off x="7126212"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grpSp>
      <p:sp>
        <p:nvSpPr>
          <p:cNvPr id="19" name="عنوان 1">
            <a:extLst>
              <a:ext uri="{FF2B5EF4-FFF2-40B4-BE49-F238E27FC236}">
                <a16:creationId xmlns:a16="http://schemas.microsoft.com/office/drawing/2014/main" id="{1D6B7FDA-3A44-1607-5D06-0B4A78AF9174}"/>
              </a:ext>
            </a:extLst>
          </p:cNvPr>
          <p:cNvSpPr txBox="1">
            <a:spLocks/>
          </p:cNvSpPr>
          <p:nvPr/>
        </p:nvSpPr>
        <p:spPr>
          <a:xfrm>
            <a:off x="5104384" y="2505052"/>
            <a:ext cx="1809568" cy="2247900"/>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2400" b="1" dirty="0"/>
              <a:t>التطوير</a:t>
            </a:r>
            <a:endParaRPr lang="ar-SA" sz="2400" dirty="0"/>
          </a:p>
        </p:txBody>
      </p:sp>
      <p:sp>
        <p:nvSpPr>
          <p:cNvPr id="20" name="عنوان 1">
            <a:extLst>
              <a:ext uri="{FF2B5EF4-FFF2-40B4-BE49-F238E27FC236}">
                <a16:creationId xmlns:a16="http://schemas.microsoft.com/office/drawing/2014/main" id="{37BE80BE-DCB1-BAEC-2FD4-1341CBE3AE04}"/>
              </a:ext>
            </a:extLst>
          </p:cNvPr>
          <p:cNvSpPr txBox="1">
            <a:spLocks/>
          </p:cNvSpPr>
          <p:nvPr/>
        </p:nvSpPr>
        <p:spPr>
          <a:xfrm>
            <a:off x="1924351" y="2564918"/>
            <a:ext cx="4039037" cy="2247900"/>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2400" b="1" dirty="0"/>
              <a:t>التوثيق</a:t>
            </a:r>
            <a:endParaRPr lang="ar-SA" sz="2400" dirty="0"/>
          </a:p>
        </p:txBody>
      </p:sp>
      <p:sp>
        <p:nvSpPr>
          <p:cNvPr id="21" name="عنوان 1">
            <a:extLst>
              <a:ext uri="{FF2B5EF4-FFF2-40B4-BE49-F238E27FC236}">
                <a16:creationId xmlns:a16="http://schemas.microsoft.com/office/drawing/2014/main" id="{03896BFF-4B02-5A8F-55E7-F17A9C0A5E7E}"/>
              </a:ext>
            </a:extLst>
          </p:cNvPr>
          <p:cNvSpPr txBox="1">
            <a:spLocks/>
          </p:cNvSpPr>
          <p:nvPr/>
        </p:nvSpPr>
        <p:spPr>
          <a:xfrm>
            <a:off x="7229408" y="2599758"/>
            <a:ext cx="1679378" cy="2247900"/>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2400" b="1" dirty="0"/>
              <a:t>التحليل</a:t>
            </a:r>
            <a:endParaRPr lang="ar-SA" sz="2400" dirty="0"/>
          </a:p>
        </p:txBody>
      </p:sp>
      <p:pic>
        <p:nvPicPr>
          <p:cNvPr id="22" name="صورة 21" descr="صورة تحتوي على سهم&#10;&#10;تم إنشاء الوصف تلقائياً">
            <a:extLst>
              <a:ext uri="{FF2B5EF4-FFF2-40B4-BE49-F238E27FC236}">
                <a16:creationId xmlns:a16="http://schemas.microsoft.com/office/drawing/2014/main" id="{EA026766-1C6F-97F2-06D5-F6D588B96D28}"/>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7562272" y="3820899"/>
            <a:ext cx="1052132" cy="1052132"/>
          </a:xfrm>
          <a:prstGeom prst="rect">
            <a:avLst/>
          </a:prstGeom>
        </p:spPr>
      </p:pic>
    </p:spTree>
    <p:custDataLst>
      <p:tags r:id="rId1"/>
    </p:custDataLst>
    <p:extLst>
      <p:ext uri="{BB962C8B-B14F-4D97-AF65-F5344CB8AC3E}">
        <p14:creationId xmlns:p14="http://schemas.microsoft.com/office/powerpoint/2010/main" val="243274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uiExpand="1" build="p"/>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grpSp>
        <p:nvGrpSpPr>
          <p:cNvPr id="416" name="Google Shape;416;p34"/>
          <p:cNvGrpSpPr/>
          <p:nvPr/>
        </p:nvGrpSpPr>
        <p:grpSpPr>
          <a:xfrm flipH="1">
            <a:off x="487350" y="750055"/>
            <a:ext cx="8169300" cy="3645973"/>
            <a:chOff x="491950" y="691361"/>
            <a:chExt cx="8169300" cy="3645973"/>
          </a:xfrm>
        </p:grpSpPr>
        <p:sp>
          <p:nvSpPr>
            <p:cNvPr id="417" name="Google Shape;417;p34"/>
            <p:cNvSpPr/>
            <p:nvPr/>
          </p:nvSpPr>
          <p:spPr>
            <a:xfrm>
              <a:off x="491950" y="748605"/>
              <a:ext cx="8169300" cy="3528900"/>
            </a:xfrm>
            <a:prstGeom prst="roundRect">
              <a:avLst>
                <a:gd name="adj" fmla="val 609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34"/>
            <p:cNvGrpSpPr/>
            <p:nvPr/>
          </p:nvGrpSpPr>
          <p:grpSpPr>
            <a:xfrm>
              <a:off x="1175641" y="691361"/>
              <a:ext cx="3455608" cy="3645973"/>
              <a:chOff x="1214923" y="691592"/>
              <a:chExt cx="3455608" cy="3645973"/>
            </a:xfrm>
          </p:grpSpPr>
          <p:grpSp>
            <p:nvGrpSpPr>
              <p:cNvPr id="419" name="Google Shape;419;p34"/>
              <p:cNvGrpSpPr/>
              <p:nvPr/>
            </p:nvGrpSpPr>
            <p:grpSpPr>
              <a:xfrm>
                <a:off x="4552036" y="691592"/>
                <a:ext cx="118496" cy="119189"/>
                <a:chOff x="6916887" y="668259"/>
                <a:chExt cx="102870" cy="103481"/>
              </a:xfrm>
            </p:grpSpPr>
            <p:sp>
              <p:nvSpPr>
                <p:cNvPr id="420" name="Google Shape;420;p34"/>
                <p:cNvSpPr/>
                <p:nvPr/>
              </p:nvSpPr>
              <p:spPr>
                <a:xfrm>
                  <a:off x="6940943" y="692315"/>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6916887" y="668259"/>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34"/>
              <p:cNvGrpSpPr/>
              <p:nvPr/>
            </p:nvGrpSpPr>
            <p:grpSpPr>
              <a:xfrm>
                <a:off x="1214923" y="4218376"/>
                <a:ext cx="118496" cy="119189"/>
                <a:chOff x="6620258" y="1227459"/>
                <a:chExt cx="102870" cy="103481"/>
              </a:xfrm>
            </p:grpSpPr>
            <p:sp>
              <p:nvSpPr>
                <p:cNvPr id="423" name="Google Shape;423;p34"/>
                <p:cNvSpPr/>
                <p:nvPr/>
              </p:nvSpPr>
              <p:spPr>
                <a:xfrm>
                  <a:off x="6644314" y="1251515"/>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6620258" y="1227459"/>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25" name="Google Shape;425;p34"/>
          <p:cNvSpPr/>
          <p:nvPr/>
        </p:nvSpPr>
        <p:spPr>
          <a:xfrm flipH="1">
            <a:off x="94313" y="693567"/>
            <a:ext cx="2818500" cy="3802500"/>
          </a:xfrm>
          <a:prstGeom prst="roundRect">
            <a:avLst>
              <a:gd name="adj" fmla="val 86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txBox="1">
            <a:spLocks noGrp="1"/>
          </p:cNvSpPr>
          <p:nvPr>
            <p:ph type="title"/>
          </p:nvPr>
        </p:nvSpPr>
        <p:spPr>
          <a:xfrm>
            <a:off x="3236966" y="3177026"/>
            <a:ext cx="3647400" cy="104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SA" sz="4400" dirty="0">
                <a:cs typeface="+mn-cs"/>
              </a:rPr>
              <a:t>(اللهم علمنا ما ينفعنا وانفعنا بما علمتنا وزدنا علماً)</a:t>
            </a:r>
            <a:endParaRPr dirty="0"/>
          </a:p>
        </p:txBody>
      </p:sp>
      <p:sp>
        <p:nvSpPr>
          <p:cNvPr id="427" name="Google Shape;427;p34"/>
          <p:cNvSpPr txBox="1">
            <a:spLocks noGrp="1"/>
          </p:cNvSpPr>
          <p:nvPr>
            <p:ph type="title" idx="2"/>
          </p:nvPr>
        </p:nvSpPr>
        <p:spPr>
          <a:xfrm>
            <a:off x="6475018" y="1110406"/>
            <a:ext cx="1313100" cy="5421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sz="3200" dirty="0"/>
              <a:t>الواجب</a:t>
            </a:r>
            <a:endParaRPr sz="3200" dirty="0"/>
          </a:p>
        </p:txBody>
      </p:sp>
      <p:pic>
        <p:nvPicPr>
          <p:cNvPr id="428" name="Google Shape;428;p34"/>
          <p:cNvPicPr preferRelativeResize="0">
            <a:picLocks noGrp="1"/>
          </p:cNvPicPr>
          <p:nvPr>
            <p:ph type="pic" idx="3"/>
          </p:nvPr>
        </p:nvPicPr>
        <p:blipFill rotWithShape="1">
          <a:blip r:embed="rId3">
            <a:alphaModFix/>
          </a:blip>
          <a:srcRect l="16669" r="16676"/>
          <a:stretch/>
        </p:blipFill>
        <p:spPr>
          <a:xfrm>
            <a:off x="257507" y="1065178"/>
            <a:ext cx="3054000" cy="3054600"/>
          </a:xfrm>
          <a:prstGeom prst="roundRect">
            <a:avLst>
              <a:gd name="adj" fmla="val 16667"/>
            </a:avLst>
          </a:prstGeom>
        </p:spPr>
      </p:pic>
      <p:grpSp>
        <p:nvGrpSpPr>
          <p:cNvPr id="2" name="Google Shape;475;p37">
            <a:extLst>
              <a:ext uri="{FF2B5EF4-FFF2-40B4-BE49-F238E27FC236}">
                <a16:creationId xmlns:a16="http://schemas.microsoft.com/office/drawing/2014/main" id="{ED522BD5-4D83-CCE6-47D0-A97542FEB429}"/>
              </a:ext>
            </a:extLst>
          </p:cNvPr>
          <p:cNvGrpSpPr/>
          <p:nvPr/>
        </p:nvGrpSpPr>
        <p:grpSpPr>
          <a:xfrm>
            <a:off x="6681462" y="1863912"/>
            <a:ext cx="1799783" cy="1521057"/>
            <a:chOff x="5998200" y="3546525"/>
            <a:chExt cx="1176175" cy="994025"/>
          </a:xfrm>
        </p:grpSpPr>
        <p:sp>
          <p:nvSpPr>
            <p:cNvPr id="3" name="Google Shape;476;p37">
              <a:extLst>
                <a:ext uri="{FF2B5EF4-FFF2-40B4-BE49-F238E27FC236}">
                  <a16:creationId xmlns:a16="http://schemas.microsoft.com/office/drawing/2014/main" id="{2E95C1D2-9686-8729-71A8-F6616B2AF509}"/>
                </a:ext>
              </a:extLst>
            </p:cNvPr>
            <p:cNvSpPr/>
            <p:nvPr/>
          </p:nvSpPr>
          <p:spPr>
            <a:xfrm>
              <a:off x="6293775" y="4465975"/>
              <a:ext cx="474525" cy="74575"/>
            </a:xfrm>
            <a:custGeom>
              <a:avLst/>
              <a:gdLst/>
              <a:ahLst/>
              <a:cxnLst/>
              <a:rect l="l" t="t" r="r" b="b"/>
              <a:pathLst>
                <a:path w="18981" h="2983" extrusionOk="0">
                  <a:moveTo>
                    <a:pt x="7804" y="0"/>
                  </a:moveTo>
                  <a:lnTo>
                    <a:pt x="6937" y="1597"/>
                  </a:lnTo>
                  <a:lnTo>
                    <a:pt x="698" y="1597"/>
                  </a:lnTo>
                  <a:cubicBezTo>
                    <a:pt x="317" y="1597"/>
                    <a:pt x="0" y="1904"/>
                    <a:pt x="0" y="2284"/>
                  </a:cubicBezTo>
                  <a:cubicBezTo>
                    <a:pt x="0" y="2676"/>
                    <a:pt x="307" y="2982"/>
                    <a:pt x="698" y="2982"/>
                  </a:cubicBezTo>
                  <a:lnTo>
                    <a:pt x="18283" y="2982"/>
                  </a:lnTo>
                  <a:cubicBezTo>
                    <a:pt x="18664" y="2982"/>
                    <a:pt x="18981" y="2676"/>
                    <a:pt x="18981" y="2284"/>
                  </a:cubicBezTo>
                  <a:cubicBezTo>
                    <a:pt x="18981" y="1904"/>
                    <a:pt x="18664" y="1597"/>
                    <a:pt x="18283" y="1597"/>
                  </a:cubicBezTo>
                  <a:lnTo>
                    <a:pt x="12044" y="1597"/>
                  </a:lnTo>
                  <a:lnTo>
                    <a:pt x="111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77;p37">
              <a:extLst>
                <a:ext uri="{FF2B5EF4-FFF2-40B4-BE49-F238E27FC236}">
                  <a16:creationId xmlns:a16="http://schemas.microsoft.com/office/drawing/2014/main" id="{9D1D0B34-6AE9-5A4D-6F00-8D07147B6AC3}"/>
                </a:ext>
              </a:extLst>
            </p:cNvPr>
            <p:cNvSpPr/>
            <p:nvPr/>
          </p:nvSpPr>
          <p:spPr>
            <a:xfrm>
              <a:off x="6494950" y="4430025"/>
              <a:ext cx="72175" cy="21175"/>
            </a:xfrm>
            <a:custGeom>
              <a:avLst/>
              <a:gdLst/>
              <a:ahLst/>
              <a:cxnLst/>
              <a:rect l="l" t="t" r="r" b="b"/>
              <a:pathLst>
                <a:path w="2887" h="847" extrusionOk="0">
                  <a:moveTo>
                    <a:pt x="0" y="0"/>
                  </a:moveTo>
                  <a:lnTo>
                    <a:pt x="0" y="846"/>
                  </a:lnTo>
                  <a:lnTo>
                    <a:pt x="2887" y="846"/>
                  </a:lnTo>
                  <a:lnTo>
                    <a:pt x="2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78;p37">
              <a:extLst>
                <a:ext uri="{FF2B5EF4-FFF2-40B4-BE49-F238E27FC236}">
                  <a16:creationId xmlns:a16="http://schemas.microsoft.com/office/drawing/2014/main" id="{F385B484-C9AC-1B89-F671-43B2B7F34799}"/>
                </a:ext>
              </a:extLst>
            </p:cNvPr>
            <p:cNvSpPr/>
            <p:nvPr/>
          </p:nvSpPr>
          <p:spPr>
            <a:xfrm>
              <a:off x="6494950" y="4395125"/>
              <a:ext cx="72175" cy="21175"/>
            </a:xfrm>
            <a:custGeom>
              <a:avLst/>
              <a:gdLst/>
              <a:ahLst/>
              <a:cxnLst/>
              <a:rect l="l" t="t" r="r" b="b"/>
              <a:pathLst>
                <a:path w="2887" h="847" extrusionOk="0">
                  <a:moveTo>
                    <a:pt x="0" y="0"/>
                  </a:moveTo>
                  <a:lnTo>
                    <a:pt x="0" y="846"/>
                  </a:lnTo>
                  <a:lnTo>
                    <a:pt x="2887" y="846"/>
                  </a:lnTo>
                  <a:lnTo>
                    <a:pt x="2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79;p37">
              <a:extLst>
                <a:ext uri="{FF2B5EF4-FFF2-40B4-BE49-F238E27FC236}">
                  <a16:creationId xmlns:a16="http://schemas.microsoft.com/office/drawing/2014/main" id="{AF107F88-15D8-530F-D555-ACCB0EC38362}"/>
                </a:ext>
              </a:extLst>
            </p:cNvPr>
            <p:cNvSpPr/>
            <p:nvPr/>
          </p:nvSpPr>
          <p:spPr>
            <a:xfrm>
              <a:off x="6442600" y="3546525"/>
              <a:ext cx="354275" cy="354275"/>
            </a:xfrm>
            <a:custGeom>
              <a:avLst/>
              <a:gdLst/>
              <a:ahLst/>
              <a:cxnLst/>
              <a:rect l="l" t="t" r="r" b="b"/>
              <a:pathLst>
                <a:path w="14171" h="14171" extrusionOk="0">
                  <a:moveTo>
                    <a:pt x="7085" y="4231"/>
                  </a:moveTo>
                  <a:cubicBezTo>
                    <a:pt x="8661" y="4231"/>
                    <a:pt x="9940" y="5510"/>
                    <a:pt x="9940" y="7086"/>
                  </a:cubicBezTo>
                  <a:cubicBezTo>
                    <a:pt x="9940" y="8661"/>
                    <a:pt x="8661" y="9941"/>
                    <a:pt x="7085" y="9941"/>
                  </a:cubicBezTo>
                  <a:cubicBezTo>
                    <a:pt x="5510" y="9941"/>
                    <a:pt x="4241" y="8661"/>
                    <a:pt x="4241" y="7086"/>
                  </a:cubicBezTo>
                  <a:cubicBezTo>
                    <a:pt x="4241" y="5510"/>
                    <a:pt x="5510" y="4231"/>
                    <a:pt x="7085" y="4231"/>
                  </a:cubicBezTo>
                  <a:close/>
                  <a:moveTo>
                    <a:pt x="6292" y="1"/>
                  </a:moveTo>
                  <a:cubicBezTo>
                    <a:pt x="5975" y="1"/>
                    <a:pt x="5732" y="255"/>
                    <a:pt x="5732" y="561"/>
                  </a:cubicBezTo>
                  <a:lnTo>
                    <a:pt x="5732" y="1280"/>
                  </a:lnTo>
                  <a:cubicBezTo>
                    <a:pt x="5087" y="1428"/>
                    <a:pt x="4484" y="1682"/>
                    <a:pt x="3945" y="2021"/>
                  </a:cubicBezTo>
                  <a:lnTo>
                    <a:pt x="3437" y="1513"/>
                  </a:lnTo>
                  <a:cubicBezTo>
                    <a:pt x="3326" y="1402"/>
                    <a:pt x="3183" y="1346"/>
                    <a:pt x="3041" y="1346"/>
                  </a:cubicBezTo>
                  <a:cubicBezTo>
                    <a:pt x="2898" y="1346"/>
                    <a:pt x="2755" y="1402"/>
                    <a:pt x="2644" y="1513"/>
                  </a:cubicBezTo>
                  <a:lnTo>
                    <a:pt x="1513" y="2644"/>
                  </a:lnTo>
                  <a:cubicBezTo>
                    <a:pt x="1290" y="2867"/>
                    <a:pt x="1290" y="3215"/>
                    <a:pt x="1513" y="3438"/>
                  </a:cubicBezTo>
                  <a:lnTo>
                    <a:pt x="2020" y="3945"/>
                  </a:lnTo>
                  <a:cubicBezTo>
                    <a:pt x="1682" y="4484"/>
                    <a:pt x="1439" y="5087"/>
                    <a:pt x="1280" y="5722"/>
                  </a:cubicBezTo>
                  <a:lnTo>
                    <a:pt x="561" y="5722"/>
                  </a:lnTo>
                  <a:cubicBezTo>
                    <a:pt x="254" y="5722"/>
                    <a:pt x="0" y="5975"/>
                    <a:pt x="0" y="6293"/>
                  </a:cubicBezTo>
                  <a:lnTo>
                    <a:pt x="0" y="7889"/>
                  </a:lnTo>
                  <a:cubicBezTo>
                    <a:pt x="0" y="8196"/>
                    <a:pt x="254" y="8450"/>
                    <a:pt x="561" y="8450"/>
                  </a:cubicBezTo>
                  <a:lnTo>
                    <a:pt x="1280" y="8450"/>
                  </a:lnTo>
                  <a:cubicBezTo>
                    <a:pt x="1439" y="9084"/>
                    <a:pt x="1682" y="9687"/>
                    <a:pt x="2020" y="10226"/>
                  </a:cubicBezTo>
                  <a:lnTo>
                    <a:pt x="1513" y="10734"/>
                  </a:lnTo>
                  <a:cubicBezTo>
                    <a:pt x="1290" y="10956"/>
                    <a:pt x="1290" y="11315"/>
                    <a:pt x="1513" y="11527"/>
                  </a:cubicBezTo>
                  <a:lnTo>
                    <a:pt x="2644" y="12658"/>
                  </a:lnTo>
                  <a:cubicBezTo>
                    <a:pt x="2755" y="12769"/>
                    <a:pt x="2898" y="12825"/>
                    <a:pt x="3041" y="12825"/>
                  </a:cubicBezTo>
                  <a:cubicBezTo>
                    <a:pt x="3183" y="12825"/>
                    <a:pt x="3326" y="12769"/>
                    <a:pt x="3437" y="12658"/>
                  </a:cubicBezTo>
                  <a:lnTo>
                    <a:pt x="3945" y="12151"/>
                  </a:lnTo>
                  <a:cubicBezTo>
                    <a:pt x="4484" y="12489"/>
                    <a:pt x="5087" y="12743"/>
                    <a:pt x="5732" y="12891"/>
                  </a:cubicBezTo>
                  <a:lnTo>
                    <a:pt x="5732" y="13610"/>
                  </a:lnTo>
                  <a:cubicBezTo>
                    <a:pt x="5732" y="13917"/>
                    <a:pt x="5975" y="14170"/>
                    <a:pt x="6292" y="14170"/>
                  </a:cubicBezTo>
                  <a:lnTo>
                    <a:pt x="7889" y="14170"/>
                  </a:lnTo>
                  <a:cubicBezTo>
                    <a:pt x="8196" y="14170"/>
                    <a:pt x="8449" y="13917"/>
                    <a:pt x="8449" y="13610"/>
                  </a:cubicBezTo>
                  <a:lnTo>
                    <a:pt x="8449" y="12891"/>
                  </a:lnTo>
                  <a:cubicBezTo>
                    <a:pt x="9084" y="12743"/>
                    <a:pt x="9687" y="12489"/>
                    <a:pt x="10226" y="12151"/>
                  </a:cubicBezTo>
                  <a:lnTo>
                    <a:pt x="10733" y="12658"/>
                  </a:lnTo>
                  <a:cubicBezTo>
                    <a:pt x="10844" y="12769"/>
                    <a:pt x="10990" y="12825"/>
                    <a:pt x="11135" y="12825"/>
                  </a:cubicBezTo>
                  <a:cubicBezTo>
                    <a:pt x="11281" y="12825"/>
                    <a:pt x="11426" y="12769"/>
                    <a:pt x="11537" y="12658"/>
                  </a:cubicBezTo>
                  <a:lnTo>
                    <a:pt x="12658" y="11527"/>
                  </a:lnTo>
                  <a:cubicBezTo>
                    <a:pt x="12880" y="11315"/>
                    <a:pt x="12880" y="10956"/>
                    <a:pt x="12658" y="10734"/>
                  </a:cubicBezTo>
                  <a:lnTo>
                    <a:pt x="12150" y="10226"/>
                  </a:lnTo>
                  <a:cubicBezTo>
                    <a:pt x="12489" y="9687"/>
                    <a:pt x="12742" y="9084"/>
                    <a:pt x="12891" y="8450"/>
                  </a:cubicBezTo>
                  <a:lnTo>
                    <a:pt x="13610" y="8450"/>
                  </a:lnTo>
                  <a:cubicBezTo>
                    <a:pt x="13916" y="8450"/>
                    <a:pt x="14170" y="8196"/>
                    <a:pt x="14170" y="7889"/>
                  </a:cubicBezTo>
                  <a:lnTo>
                    <a:pt x="14170" y="6293"/>
                  </a:lnTo>
                  <a:cubicBezTo>
                    <a:pt x="14170" y="5975"/>
                    <a:pt x="13916" y="5722"/>
                    <a:pt x="13610" y="5722"/>
                  </a:cubicBezTo>
                  <a:lnTo>
                    <a:pt x="12891" y="5722"/>
                  </a:lnTo>
                  <a:cubicBezTo>
                    <a:pt x="12742" y="5087"/>
                    <a:pt x="12489" y="4484"/>
                    <a:pt x="12150" y="3945"/>
                  </a:cubicBezTo>
                  <a:lnTo>
                    <a:pt x="12658" y="3438"/>
                  </a:lnTo>
                  <a:cubicBezTo>
                    <a:pt x="12880" y="3215"/>
                    <a:pt x="12880" y="2867"/>
                    <a:pt x="12658" y="2644"/>
                  </a:cubicBezTo>
                  <a:lnTo>
                    <a:pt x="11537" y="1513"/>
                  </a:lnTo>
                  <a:cubicBezTo>
                    <a:pt x="11426" y="1402"/>
                    <a:pt x="11281" y="1346"/>
                    <a:pt x="11135" y="1346"/>
                  </a:cubicBezTo>
                  <a:cubicBezTo>
                    <a:pt x="10990" y="1346"/>
                    <a:pt x="10844" y="1402"/>
                    <a:pt x="10733" y="1513"/>
                  </a:cubicBezTo>
                  <a:lnTo>
                    <a:pt x="10226" y="2021"/>
                  </a:lnTo>
                  <a:cubicBezTo>
                    <a:pt x="9687" y="1682"/>
                    <a:pt x="9084" y="1428"/>
                    <a:pt x="8449" y="1280"/>
                  </a:cubicBezTo>
                  <a:lnTo>
                    <a:pt x="8449" y="561"/>
                  </a:lnTo>
                  <a:cubicBezTo>
                    <a:pt x="8449" y="255"/>
                    <a:pt x="8196" y="1"/>
                    <a:pt x="7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80;p37">
              <a:extLst>
                <a:ext uri="{FF2B5EF4-FFF2-40B4-BE49-F238E27FC236}">
                  <a16:creationId xmlns:a16="http://schemas.microsoft.com/office/drawing/2014/main" id="{B7F5F7A5-D1DE-65B5-1FAF-811B33B5084F}"/>
                </a:ext>
              </a:extLst>
            </p:cNvPr>
            <p:cNvSpPr/>
            <p:nvPr/>
          </p:nvSpPr>
          <p:spPr>
            <a:xfrm>
              <a:off x="5998200" y="3716775"/>
              <a:ext cx="1065675" cy="668850"/>
            </a:xfrm>
            <a:custGeom>
              <a:avLst/>
              <a:gdLst/>
              <a:ahLst/>
              <a:cxnLst/>
              <a:rect l="l" t="t" r="r" b="b"/>
              <a:pathLst>
                <a:path w="42627" h="26754" extrusionOk="0">
                  <a:moveTo>
                    <a:pt x="1513" y="1"/>
                  </a:moveTo>
                  <a:cubicBezTo>
                    <a:pt x="678" y="1"/>
                    <a:pt x="1" y="688"/>
                    <a:pt x="1" y="1523"/>
                  </a:cubicBezTo>
                  <a:lnTo>
                    <a:pt x="1" y="25242"/>
                  </a:lnTo>
                  <a:cubicBezTo>
                    <a:pt x="1" y="26077"/>
                    <a:pt x="678" y="26754"/>
                    <a:pt x="1513" y="26754"/>
                  </a:cubicBezTo>
                  <a:lnTo>
                    <a:pt x="41114" y="26754"/>
                  </a:lnTo>
                  <a:cubicBezTo>
                    <a:pt x="41949" y="26754"/>
                    <a:pt x="42626" y="26077"/>
                    <a:pt x="42626" y="25242"/>
                  </a:cubicBezTo>
                  <a:lnTo>
                    <a:pt x="42626" y="1523"/>
                  </a:lnTo>
                  <a:cubicBezTo>
                    <a:pt x="42626" y="688"/>
                    <a:pt x="41949" y="1"/>
                    <a:pt x="4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81;p37">
              <a:extLst>
                <a:ext uri="{FF2B5EF4-FFF2-40B4-BE49-F238E27FC236}">
                  <a16:creationId xmlns:a16="http://schemas.microsoft.com/office/drawing/2014/main" id="{8C4C70EF-EEA5-FB21-ED6E-CC0E02663962}"/>
                </a:ext>
              </a:extLst>
            </p:cNvPr>
            <p:cNvSpPr/>
            <p:nvPr/>
          </p:nvSpPr>
          <p:spPr>
            <a:xfrm>
              <a:off x="6075925" y="3799525"/>
              <a:ext cx="109750" cy="24350"/>
            </a:xfrm>
            <a:custGeom>
              <a:avLst/>
              <a:gdLst/>
              <a:ahLst/>
              <a:cxnLst/>
              <a:rect l="l" t="t" r="r" b="b"/>
              <a:pathLst>
                <a:path w="4390" h="974" extrusionOk="0">
                  <a:moveTo>
                    <a:pt x="1" y="0"/>
                  </a:moveTo>
                  <a:lnTo>
                    <a:pt x="1" y="973"/>
                  </a:lnTo>
                  <a:lnTo>
                    <a:pt x="4389" y="973"/>
                  </a:lnTo>
                  <a:lnTo>
                    <a:pt x="43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2;p37">
              <a:extLst>
                <a:ext uri="{FF2B5EF4-FFF2-40B4-BE49-F238E27FC236}">
                  <a16:creationId xmlns:a16="http://schemas.microsoft.com/office/drawing/2014/main" id="{959E3E8F-4FDC-2040-27FF-34E609F13CB6}"/>
                </a:ext>
              </a:extLst>
            </p:cNvPr>
            <p:cNvSpPr/>
            <p:nvPr/>
          </p:nvSpPr>
          <p:spPr>
            <a:xfrm>
              <a:off x="6208125" y="3799525"/>
              <a:ext cx="109975" cy="24350"/>
            </a:xfrm>
            <a:custGeom>
              <a:avLst/>
              <a:gdLst/>
              <a:ahLst/>
              <a:cxnLst/>
              <a:rect l="l" t="t" r="r" b="b"/>
              <a:pathLst>
                <a:path w="4399" h="974" extrusionOk="0">
                  <a:moveTo>
                    <a:pt x="0" y="0"/>
                  </a:moveTo>
                  <a:lnTo>
                    <a:pt x="0" y="973"/>
                  </a:lnTo>
                  <a:lnTo>
                    <a:pt x="4399" y="973"/>
                  </a:lnTo>
                  <a:lnTo>
                    <a:pt x="4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3;p37">
              <a:extLst>
                <a:ext uri="{FF2B5EF4-FFF2-40B4-BE49-F238E27FC236}">
                  <a16:creationId xmlns:a16="http://schemas.microsoft.com/office/drawing/2014/main" id="{86A9AA42-8396-3609-9FA3-7E1F4E1FB143}"/>
                </a:ext>
              </a:extLst>
            </p:cNvPr>
            <p:cNvSpPr/>
            <p:nvPr/>
          </p:nvSpPr>
          <p:spPr>
            <a:xfrm>
              <a:off x="6543575" y="3799525"/>
              <a:ext cx="109750" cy="24350"/>
            </a:xfrm>
            <a:custGeom>
              <a:avLst/>
              <a:gdLst/>
              <a:ahLst/>
              <a:cxnLst/>
              <a:rect l="l" t="t" r="r" b="b"/>
              <a:pathLst>
                <a:path w="4390" h="974" extrusionOk="0">
                  <a:moveTo>
                    <a:pt x="1" y="0"/>
                  </a:moveTo>
                  <a:lnTo>
                    <a:pt x="1" y="973"/>
                  </a:lnTo>
                  <a:lnTo>
                    <a:pt x="4389" y="973"/>
                  </a:lnTo>
                  <a:lnTo>
                    <a:pt x="43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p37">
              <a:extLst>
                <a:ext uri="{FF2B5EF4-FFF2-40B4-BE49-F238E27FC236}">
                  <a16:creationId xmlns:a16="http://schemas.microsoft.com/office/drawing/2014/main" id="{67C42588-0079-EA55-AE5B-35460C080F85}"/>
                </a:ext>
              </a:extLst>
            </p:cNvPr>
            <p:cNvSpPr/>
            <p:nvPr/>
          </p:nvSpPr>
          <p:spPr>
            <a:xfrm>
              <a:off x="6878800" y="3799525"/>
              <a:ext cx="109975" cy="24350"/>
            </a:xfrm>
            <a:custGeom>
              <a:avLst/>
              <a:gdLst/>
              <a:ahLst/>
              <a:cxnLst/>
              <a:rect l="l" t="t" r="r" b="b"/>
              <a:pathLst>
                <a:path w="4399" h="974" extrusionOk="0">
                  <a:moveTo>
                    <a:pt x="0" y="0"/>
                  </a:moveTo>
                  <a:lnTo>
                    <a:pt x="0" y="973"/>
                  </a:lnTo>
                  <a:lnTo>
                    <a:pt x="4399" y="973"/>
                  </a:lnTo>
                  <a:lnTo>
                    <a:pt x="4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5;p37">
              <a:extLst>
                <a:ext uri="{FF2B5EF4-FFF2-40B4-BE49-F238E27FC236}">
                  <a16:creationId xmlns:a16="http://schemas.microsoft.com/office/drawing/2014/main" id="{7775ED14-AA0E-DD7F-7B5C-B6D2F7C7A3A6}"/>
                </a:ext>
              </a:extLst>
            </p:cNvPr>
            <p:cNvSpPr/>
            <p:nvPr/>
          </p:nvSpPr>
          <p:spPr>
            <a:xfrm>
              <a:off x="6332900" y="3799525"/>
              <a:ext cx="196700" cy="24350"/>
            </a:xfrm>
            <a:custGeom>
              <a:avLst/>
              <a:gdLst/>
              <a:ahLst/>
              <a:cxnLst/>
              <a:rect l="l" t="t" r="r" b="b"/>
              <a:pathLst>
                <a:path w="7868" h="974" extrusionOk="0">
                  <a:moveTo>
                    <a:pt x="0" y="0"/>
                  </a:moveTo>
                  <a:lnTo>
                    <a:pt x="0" y="973"/>
                  </a:lnTo>
                  <a:lnTo>
                    <a:pt x="7867" y="973"/>
                  </a:lnTo>
                  <a:lnTo>
                    <a:pt x="78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6;p37">
              <a:extLst>
                <a:ext uri="{FF2B5EF4-FFF2-40B4-BE49-F238E27FC236}">
                  <a16:creationId xmlns:a16="http://schemas.microsoft.com/office/drawing/2014/main" id="{665454CB-442A-54E9-F6AF-8A6C09F130D5}"/>
                </a:ext>
              </a:extLst>
            </p:cNvPr>
            <p:cNvSpPr/>
            <p:nvPr/>
          </p:nvSpPr>
          <p:spPr>
            <a:xfrm>
              <a:off x="6666500" y="3799525"/>
              <a:ext cx="196450" cy="24350"/>
            </a:xfrm>
            <a:custGeom>
              <a:avLst/>
              <a:gdLst/>
              <a:ahLst/>
              <a:cxnLst/>
              <a:rect l="l" t="t" r="r" b="b"/>
              <a:pathLst>
                <a:path w="7858" h="974" extrusionOk="0">
                  <a:moveTo>
                    <a:pt x="1" y="0"/>
                  </a:moveTo>
                  <a:lnTo>
                    <a:pt x="1" y="973"/>
                  </a:lnTo>
                  <a:lnTo>
                    <a:pt x="7858" y="973"/>
                  </a:lnTo>
                  <a:lnTo>
                    <a:pt x="78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7;p37">
              <a:extLst>
                <a:ext uri="{FF2B5EF4-FFF2-40B4-BE49-F238E27FC236}">
                  <a16:creationId xmlns:a16="http://schemas.microsoft.com/office/drawing/2014/main" id="{5B36261A-D1C4-74FF-85F4-B0E18A9AA48F}"/>
                </a:ext>
              </a:extLst>
            </p:cNvPr>
            <p:cNvSpPr/>
            <p:nvPr/>
          </p:nvSpPr>
          <p:spPr>
            <a:xfrm>
              <a:off x="6076450" y="3780500"/>
              <a:ext cx="19325" cy="11650"/>
            </a:xfrm>
            <a:custGeom>
              <a:avLst/>
              <a:gdLst/>
              <a:ahLst/>
              <a:cxnLst/>
              <a:rect l="l" t="t" r="r" b="b"/>
              <a:pathLst>
                <a:path w="773" h="466" extrusionOk="0">
                  <a:moveTo>
                    <a:pt x="1" y="0"/>
                  </a:moveTo>
                  <a:lnTo>
                    <a:pt x="1" y="465"/>
                  </a:lnTo>
                  <a:lnTo>
                    <a:pt x="773" y="465"/>
                  </a:lnTo>
                  <a:lnTo>
                    <a:pt x="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8;p37">
              <a:extLst>
                <a:ext uri="{FF2B5EF4-FFF2-40B4-BE49-F238E27FC236}">
                  <a16:creationId xmlns:a16="http://schemas.microsoft.com/office/drawing/2014/main" id="{789B04BC-7596-4A79-5FF3-91E7DAA5875E}"/>
                </a:ext>
              </a:extLst>
            </p:cNvPr>
            <p:cNvSpPr/>
            <p:nvPr/>
          </p:nvSpPr>
          <p:spPr>
            <a:xfrm>
              <a:off x="6076450" y="3843675"/>
              <a:ext cx="200950" cy="11925"/>
            </a:xfrm>
            <a:custGeom>
              <a:avLst/>
              <a:gdLst/>
              <a:ahLst/>
              <a:cxnLst/>
              <a:rect l="l" t="t" r="r" b="b"/>
              <a:pathLst>
                <a:path w="8038" h="477" extrusionOk="0">
                  <a:moveTo>
                    <a:pt x="1" y="0"/>
                  </a:moveTo>
                  <a:lnTo>
                    <a:pt x="1" y="476"/>
                  </a:lnTo>
                  <a:lnTo>
                    <a:pt x="8037" y="476"/>
                  </a:lnTo>
                  <a:lnTo>
                    <a:pt x="80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9;p37">
              <a:extLst>
                <a:ext uri="{FF2B5EF4-FFF2-40B4-BE49-F238E27FC236}">
                  <a16:creationId xmlns:a16="http://schemas.microsoft.com/office/drawing/2014/main" id="{B7E46815-BF9D-3A82-7CCD-9E190CEC7355}"/>
                </a:ext>
              </a:extLst>
            </p:cNvPr>
            <p:cNvSpPr/>
            <p:nvPr/>
          </p:nvSpPr>
          <p:spPr>
            <a:xfrm>
              <a:off x="6076450" y="3864550"/>
              <a:ext cx="59775" cy="11675"/>
            </a:xfrm>
            <a:custGeom>
              <a:avLst/>
              <a:gdLst/>
              <a:ahLst/>
              <a:cxnLst/>
              <a:rect l="l" t="t" r="r" b="b"/>
              <a:pathLst>
                <a:path w="2391" h="467" extrusionOk="0">
                  <a:moveTo>
                    <a:pt x="1" y="1"/>
                  </a:moveTo>
                  <a:lnTo>
                    <a:pt x="1" y="466"/>
                  </a:lnTo>
                  <a:lnTo>
                    <a:pt x="2391" y="466"/>
                  </a:lnTo>
                  <a:lnTo>
                    <a:pt x="2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90;p37">
              <a:extLst>
                <a:ext uri="{FF2B5EF4-FFF2-40B4-BE49-F238E27FC236}">
                  <a16:creationId xmlns:a16="http://schemas.microsoft.com/office/drawing/2014/main" id="{C638B77B-ADDE-7731-E2F3-E7DDF5FC87C3}"/>
                </a:ext>
              </a:extLst>
            </p:cNvPr>
            <p:cNvSpPr/>
            <p:nvPr/>
          </p:nvSpPr>
          <p:spPr>
            <a:xfrm>
              <a:off x="6077775" y="3913200"/>
              <a:ext cx="236625" cy="387575"/>
            </a:xfrm>
            <a:custGeom>
              <a:avLst/>
              <a:gdLst/>
              <a:ahLst/>
              <a:cxnLst/>
              <a:rect l="l" t="t" r="r" b="b"/>
              <a:pathLst>
                <a:path w="9465" h="15503" extrusionOk="0">
                  <a:moveTo>
                    <a:pt x="1005" y="0"/>
                  </a:moveTo>
                  <a:cubicBezTo>
                    <a:pt x="445" y="0"/>
                    <a:pt x="1" y="455"/>
                    <a:pt x="1" y="1016"/>
                  </a:cubicBezTo>
                  <a:lnTo>
                    <a:pt x="1" y="14498"/>
                  </a:lnTo>
                  <a:cubicBezTo>
                    <a:pt x="1" y="15058"/>
                    <a:pt x="445" y="15502"/>
                    <a:pt x="1005" y="15502"/>
                  </a:cubicBezTo>
                  <a:lnTo>
                    <a:pt x="8460" y="15502"/>
                  </a:lnTo>
                  <a:cubicBezTo>
                    <a:pt x="9010" y="15502"/>
                    <a:pt x="9465" y="15058"/>
                    <a:pt x="9465" y="14498"/>
                  </a:cubicBezTo>
                  <a:lnTo>
                    <a:pt x="9465" y="1016"/>
                  </a:lnTo>
                  <a:cubicBezTo>
                    <a:pt x="9465" y="455"/>
                    <a:pt x="9010" y="0"/>
                    <a:pt x="8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1;p37">
              <a:extLst>
                <a:ext uri="{FF2B5EF4-FFF2-40B4-BE49-F238E27FC236}">
                  <a16:creationId xmlns:a16="http://schemas.microsoft.com/office/drawing/2014/main" id="{680EFDCD-DF5D-42A5-E195-A9B8FE08C9A7}"/>
                </a:ext>
              </a:extLst>
            </p:cNvPr>
            <p:cNvSpPr/>
            <p:nvPr/>
          </p:nvSpPr>
          <p:spPr>
            <a:xfrm>
              <a:off x="6107400" y="3970025"/>
              <a:ext cx="79325" cy="12200"/>
            </a:xfrm>
            <a:custGeom>
              <a:avLst/>
              <a:gdLst/>
              <a:ahLst/>
              <a:cxnLst/>
              <a:rect l="l" t="t" r="r" b="b"/>
              <a:pathLst>
                <a:path w="3173" h="488" extrusionOk="0">
                  <a:moveTo>
                    <a:pt x="0" y="1"/>
                  </a:moveTo>
                  <a:lnTo>
                    <a:pt x="0" y="487"/>
                  </a:lnTo>
                  <a:lnTo>
                    <a:pt x="3172" y="487"/>
                  </a:lnTo>
                  <a:lnTo>
                    <a:pt x="3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92;p37">
              <a:extLst>
                <a:ext uri="{FF2B5EF4-FFF2-40B4-BE49-F238E27FC236}">
                  <a16:creationId xmlns:a16="http://schemas.microsoft.com/office/drawing/2014/main" id="{E9810C0E-CB26-67F5-FDFF-3CF1C3711487}"/>
                </a:ext>
              </a:extLst>
            </p:cNvPr>
            <p:cNvSpPr/>
            <p:nvPr/>
          </p:nvSpPr>
          <p:spPr>
            <a:xfrm>
              <a:off x="6107400" y="3997275"/>
              <a:ext cx="79325" cy="11900"/>
            </a:xfrm>
            <a:custGeom>
              <a:avLst/>
              <a:gdLst/>
              <a:ahLst/>
              <a:cxnLst/>
              <a:rect l="l" t="t" r="r" b="b"/>
              <a:pathLst>
                <a:path w="3173" h="476" extrusionOk="0">
                  <a:moveTo>
                    <a:pt x="0" y="0"/>
                  </a:moveTo>
                  <a:lnTo>
                    <a:pt x="0" y="476"/>
                  </a:lnTo>
                  <a:lnTo>
                    <a:pt x="3172" y="476"/>
                  </a:lnTo>
                  <a:lnTo>
                    <a:pt x="31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93;p37">
              <a:extLst>
                <a:ext uri="{FF2B5EF4-FFF2-40B4-BE49-F238E27FC236}">
                  <a16:creationId xmlns:a16="http://schemas.microsoft.com/office/drawing/2014/main" id="{EDD79D5D-BD52-2316-358C-21A370298480}"/>
                </a:ext>
              </a:extLst>
            </p:cNvPr>
            <p:cNvSpPr/>
            <p:nvPr/>
          </p:nvSpPr>
          <p:spPr>
            <a:xfrm>
              <a:off x="6107400" y="4024225"/>
              <a:ext cx="79325" cy="11925"/>
            </a:xfrm>
            <a:custGeom>
              <a:avLst/>
              <a:gdLst/>
              <a:ahLst/>
              <a:cxnLst/>
              <a:rect l="l" t="t" r="r" b="b"/>
              <a:pathLst>
                <a:path w="3173" h="477" extrusionOk="0">
                  <a:moveTo>
                    <a:pt x="0" y="1"/>
                  </a:moveTo>
                  <a:lnTo>
                    <a:pt x="0" y="476"/>
                  </a:lnTo>
                  <a:lnTo>
                    <a:pt x="3172" y="476"/>
                  </a:lnTo>
                  <a:lnTo>
                    <a:pt x="3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4;p37">
              <a:extLst>
                <a:ext uri="{FF2B5EF4-FFF2-40B4-BE49-F238E27FC236}">
                  <a16:creationId xmlns:a16="http://schemas.microsoft.com/office/drawing/2014/main" id="{CCCCCE9A-F021-E8B0-AF9C-A51E54BCCDA8}"/>
                </a:ext>
              </a:extLst>
            </p:cNvPr>
            <p:cNvSpPr/>
            <p:nvPr/>
          </p:nvSpPr>
          <p:spPr>
            <a:xfrm>
              <a:off x="6107400" y="4136850"/>
              <a:ext cx="48650" cy="12175"/>
            </a:xfrm>
            <a:custGeom>
              <a:avLst/>
              <a:gdLst/>
              <a:ahLst/>
              <a:cxnLst/>
              <a:rect l="l" t="t" r="r" b="b"/>
              <a:pathLst>
                <a:path w="1946" h="487" extrusionOk="0">
                  <a:moveTo>
                    <a:pt x="0" y="0"/>
                  </a:moveTo>
                  <a:lnTo>
                    <a:pt x="0" y="487"/>
                  </a:lnTo>
                  <a:lnTo>
                    <a:pt x="1946" y="487"/>
                  </a:lnTo>
                  <a:lnTo>
                    <a:pt x="1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5;p37">
              <a:extLst>
                <a:ext uri="{FF2B5EF4-FFF2-40B4-BE49-F238E27FC236}">
                  <a16:creationId xmlns:a16="http://schemas.microsoft.com/office/drawing/2014/main" id="{BC71335C-5A41-021C-5B61-FBEF763F5F36}"/>
                </a:ext>
              </a:extLst>
            </p:cNvPr>
            <p:cNvSpPr/>
            <p:nvPr/>
          </p:nvSpPr>
          <p:spPr>
            <a:xfrm>
              <a:off x="6107400" y="4163800"/>
              <a:ext cx="48650" cy="12200"/>
            </a:xfrm>
            <a:custGeom>
              <a:avLst/>
              <a:gdLst/>
              <a:ahLst/>
              <a:cxnLst/>
              <a:rect l="l" t="t" r="r" b="b"/>
              <a:pathLst>
                <a:path w="1946" h="488" extrusionOk="0">
                  <a:moveTo>
                    <a:pt x="0" y="1"/>
                  </a:moveTo>
                  <a:lnTo>
                    <a:pt x="0" y="487"/>
                  </a:lnTo>
                  <a:lnTo>
                    <a:pt x="1946" y="487"/>
                  </a:lnTo>
                  <a:lnTo>
                    <a:pt x="1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96;p37">
              <a:extLst>
                <a:ext uri="{FF2B5EF4-FFF2-40B4-BE49-F238E27FC236}">
                  <a16:creationId xmlns:a16="http://schemas.microsoft.com/office/drawing/2014/main" id="{752E0D76-5EBC-0629-D564-F6D4ACD6EBB1}"/>
                </a:ext>
              </a:extLst>
            </p:cNvPr>
            <p:cNvSpPr/>
            <p:nvPr/>
          </p:nvSpPr>
          <p:spPr>
            <a:xfrm>
              <a:off x="6190675" y="4163800"/>
              <a:ext cx="48650" cy="12200"/>
            </a:xfrm>
            <a:custGeom>
              <a:avLst/>
              <a:gdLst/>
              <a:ahLst/>
              <a:cxnLst/>
              <a:rect l="l" t="t" r="r" b="b"/>
              <a:pathLst>
                <a:path w="1946" h="488" extrusionOk="0">
                  <a:moveTo>
                    <a:pt x="0" y="1"/>
                  </a:moveTo>
                  <a:lnTo>
                    <a:pt x="0" y="487"/>
                  </a:lnTo>
                  <a:lnTo>
                    <a:pt x="1946" y="487"/>
                  </a:lnTo>
                  <a:lnTo>
                    <a:pt x="1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7;p37">
              <a:extLst>
                <a:ext uri="{FF2B5EF4-FFF2-40B4-BE49-F238E27FC236}">
                  <a16:creationId xmlns:a16="http://schemas.microsoft.com/office/drawing/2014/main" id="{5B85756F-9C54-9C41-BE26-B601205CDE98}"/>
                </a:ext>
              </a:extLst>
            </p:cNvPr>
            <p:cNvSpPr/>
            <p:nvPr/>
          </p:nvSpPr>
          <p:spPr>
            <a:xfrm>
              <a:off x="6107400" y="4106175"/>
              <a:ext cx="30675" cy="11925"/>
            </a:xfrm>
            <a:custGeom>
              <a:avLst/>
              <a:gdLst/>
              <a:ahLst/>
              <a:cxnLst/>
              <a:rect l="l" t="t" r="r" b="b"/>
              <a:pathLst>
                <a:path w="1227" h="477" extrusionOk="0">
                  <a:moveTo>
                    <a:pt x="0" y="1"/>
                  </a:moveTo>
                  <a:lnTo>
                    <a:pt x="0" y="477"/>
                  </a:lnTo>
                  <a:lnTo>
                    <a:pt x="1227" y="477"/>
                  </a:lnTo>
                  <a:lnTo>
                    <a:pt x="1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8;p37">
              <a:extLst>
                <a:ext uri="{FF2B5EF4-FFF2-40B4-BE49-F238E27FC236}">
                  <a16:creationId xmlns:a16="http://schemas.microsoft.com/office/drawing/2014/main" id="{9DF9E0F9-CE52-6B65-FA4E-EE2E85BECB19}"/>
                </a:ext>
              </a:extLst>
            </p:cNvPr>
            <p:cNvSpPr/>
            <p:nvPr/>
          </p:nvSpPr>
          <p:spPr>
            <a:xfrm>
              <a:off x="6237975" y="4106175"/>
              <a:ext cx="16150" cy="11925"/>
            </a:xfrm>
            <a:custGeom>
              <a:avLst/>
              <a:gdLst/>
              <a:ahLst/>
              <a:cxnLst/>
              <a:rect l="l" t="t" r="r" b="b"/>
              <a:pathLst>
                <a:path w="646" h="477" extrusionOk="0">
                  <a:moveTo>
                    <a:pt x="1" y="1"/>
                  </a:moveTo>
                  <a:lnTo>
                    <a:pt x="1" y="477"/>
                  </a:lnTo>
                  <a:lnTo>
                    <a:pt x="646" y="477"/>
                  </a:lnTo>
                  <a:lnTo>
                    <a:pt x="6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99;p37">
              <a:extLst>
                <a:ext uri="{FF2B5EF4-FFF2-40B4-BE49-F238E27FC236}">
                  <a16:creationId xmlns:a16="http://schemas.microsoft.com/office/drawing/2014/main" id="{392D8FEB-F1FC-CF27-30FC-51A055898543}"/>
                </a:ext>
              </a:extLst>
            </p:cNvPr>
            <p:cNvSpPr/>
            <p:nvPr/>
          </p:nvSpPr>
          <p:spPr>
            <a:xfrm>
              <a:off x="6148625" y="4106175"/>
              <a:ext cx="83050" cy="11925"/>
            </a:xfrm>
            <a:custGeom>
              <a:avLst/>
              <a:gdLst/>
              <a:ahLst/>
              <a:cxnLst/>
              <a:rect l="l" t="t" r="r" b="b"/>
              <a:pathLst>
                <a:path w="3322" h="477" extrusionOk="0">
                  <a:moveTo>
                    <a:pt x="1" y="1"/>
                  </a:moveTo>
                  <a:lnTo>
                    <a:pt x="1" y="477"/>
                  </a:lnTo>
                  <a:lnTo>
                    <a:pt x="3321" y="477"/>
                  </a:lnTo>
                  <a:lnTo>
                    <a:pt x="3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0;p37">
              <a:extLst>
                <a:ext uri="{FF2B5EF4-FFF2-40B4-BE49-F238E27FC236}">
                  <a16:creationId xmlns:a16="http://schemas.microsoft.com/office/drawing/2014/main" id="{4EC7C384-8EA0-724F-8CD9-D402B16BB46C}"/>
                </a:ext>
              </a:extLst>
            </p:cNvPr>
            <p:cNvSpPr/>
            <p:nvPr/>
          </p:nvSpPr>
          <p:spPr>
            <a:xfrm>
              <a:off x="6107400" y="4060450"/>
              <a:ext cx="11650" cy="12175"/>
            </a:xfrm>
            <a:custGeom>
              <a:avLst/>
              <a:gdLst/>
              <a:ahLst/>
              <a:cxnLst/>
              <a:rect l="l" t="t" r="r" b="b"/>
              <a:pathLst>
                <a:path w="466" h="487" extrusionOk="0">
                  <a:moveTo>
                    <a:pt x="0" y="0"/>
                  </a:moveTo>
                  <a:lnTo>
                    <a:pt x="0" y="487"/>
                  </a:lnTo>
                  <a:lnTo>
                    <a:pt x="465" y="487"/>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1;p37">
              <a:extLst>
                <a:ext uri="{FF2B5EF4-FFF2-40B4-BE49-F238E27FC236}">
                  <a16:creationId xmlns:a16="http://schemas.microsoft.com/office/drawing/2014/main" id="{E303D2C6-80DC-C9B5-FECD-C871FC889D7D}"/>
                </a:ext>
              </a:extLst>
            </p:cNvPr>
            <p:cNvSpPr/>
            <p:nvPr/>
          </p:nvSpPr>
          <p:spPr>
            <a:xfrm>
              <a:off x="6107400" y="4081850"/>
              <a:ext cx="11650" cy="12200"/>
            </a:xfrm>
            <a:custGeom>
              <a:avLst/>
              <a:gdLst/>
              <a:ahLst/>
              <a:cxnLst/>
              <a:rect l="l" t="t" r="r" b="b"/>
              <a:pathLst>
                <a:path w="466" h="488" extrusionOk="0">
                  <a:moveTo>
                    <a:pt x="0" y="1"/>
                  </a:moveTo>
                  <a:lnTo>
                    <a:pt x="0" y="487"/>
                  </a:lnTo>
                  <a:lnTo>
                    <a:pt x="465" y="487"/>
                  </a:lnTo>
                  <a:lnTo>
                    <a:pt x="4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02;p37">
              <a:extLst>
                <a:ext uri="{FF2B5EF4-FFF2-40B4-BE49-F238E27FC236}">
                  <a16:creationId xmlns:a16="http://schemas.microsoft.com/office/drawing/2014/main" id="{5D093FD7-0086-940B-1476-115B56C5AE2E}"/>
                </a:ext>
              </a:extLst>
            </p:cNvPr>
            <p:cNvSpPr/>
            <p:nvPr/>
          </p:nvSpPr>
          <p:spPr>
            <a:xfrm>
              <a:off x="6167675" y="4163025"/>
              <a:ext cx="14825" cy="15350"/>
            </a:xfrm>
            <a:custGeom>
              <a:avLst/>
              <a:gdLst/>
              <a:ahLst/>
              <a:cxnLst/>
              <a:rect l="l" t="t" r="r" b="b"/>
              <a:pathLst>
                <a:path w="593" h="614" extrusionOk="0">
                  <a:moveTo>
                    <a:pt x="423" y="0"/>
                  </a:moveTo>
                  <a:lnTo>
                    <a:pt x="0" y="613"/>
                  </a:lnTo>
                  <a:lnTo>
                    <a:pt x="180" y="613"/>
                  </a:lnTo>
                  <a:lnTo>
                    <a:pt x="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03;p37">
              <a:extLst>
                <a:ext uri="{FF2B5EF4-FFF2-40B4-BE49-F238E27FC236}">
                  <a16:creationId xmlns:a16="http://schemas.microsoft.com/office/drawing/2014/main" id="{3CAFFDB5-ABE6-5062-5899-468440E2AF02}"/>
                </a:ext>
              </a:extLst>
            </p:cNvPr>
            <p:cNvSpPr/>
            <p:nvPr/>
          </p:nvSpPr>
          <p:spPr>
            <a:xfrm>
              <a:off x="6107400" y="4199225"/>
              <a:ext cx="180050" cy="10350"/>
            </a:xfrm>
            <a:custGeom>
              <a:avLst/>
              <a:gdLst/>
              <a:ahLst/>
              <a:cxnLst/>
              <a:rect l="l" t="t" r="r" b="b"/>
              <a:pathLst>
                <a:path w="7202" h="414" extrusionOk="0">
                  <a:moveTo>
                    <a:pt x="0" y="1"/>
                  </a:moveTo>
                  <a:lnTo>
                    <a:pt x="0" y="413"/>
                  </a:lnTo>
                  <a:lnTo>
                    <a:pt x="7201" y="413"/>
                  </a:lnTo>
                  <a:lnTo>
                    <a:pt x="7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04;p37">
              <a:extLst>
                <a:ext uri="{FF2B5EF4-FFF2-40B4-BE49-F238E27FC236}">
                  <a16:creationId xmlns:a16="http://schemas.microsoft.com/office/drawing/2014/main" id="{D94305DF-9B0B-E727-FD01-BF231B06596E}"/>
                </a:ext>
              </a:extLst>
            </p:cNvPr>
            <p:cNvSpPr/>
            <p:nvPr/>
          </p:nvSpPr>
          <p:spPr>
            <a:xfrm>
              <a:off x="6107400" y="4222500"/>
              <a:ext cx="180050" cy="10325"/>
            </a:xfrm>
            <a:custGeom>
              <a:avLst/>
              <a:gdLst/>
              <a:ahLst/>
              <a:cxnLst/>
              <a:rect l="l" t="t" r="r" b="b"/>
              <a:pathLst>
                <a:path w="7202" h="413" extrusionOk="0">
                  <a:moveTo>
                    <a:pt x="0" y="0"/>
                  </a:moveTo>
                  <a:lnTo>
                    <a:pt x="0" y="413"/>
                  </a:lnTo>
                  <a:lnTo>
                    <a:pt x="7201" y="413"/>
                  </a:lnTo>
                  <a:lnTo>
                    <a:pt x="72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05;p37">
              <a:extLst>
                <a:ext uri="{FF2B5EF4-FFF2-40B4-BE49-F238E27FC236}">
                  <a16:creationId xmlns:a16="http://schemas.microsoft.com/office/drawing/2014/main" id="{C57C6111-C651-CEB5-76B0-1C0CBA977DAB}"/>
                </a:ext>
              </a:extLst>
            </p:cNvPr>
            <p:cNvSpPr/>
            <p:nvPr/>
          </p:nvSpPr>
          <p:spPr>
            <a:xfrm>
              <a:off x="6635325" y="3894700"/>
              <a:ext cx="539050" cy="178725"/>
            </a:xfrm>
            <a:custGeom>
              <a:avLst/>
              <a:gdLst/>
              <a:ahLst/>
              <a:cxnLst/>
              <a:rect l="l" t="t" r="r" b="b"/>
              <a:pathLst>
                <a:path w="21562" h="7149" extrusionOk="0">
                  <a:moveTo>
                    <a:pt x="899" y="0"/>
                  </a:moveTo>
                  <a:cubicBezTo>
                    <a:pt x="402" y="0"/>
                    <a:pt x="0" y="402"/>
                    <a:pt x="0" y="888"/>
                  </a:cubicBezTo>
                  <a:lnTo>
                    <a:pt x="0" y="6260"/>
                  </a:lnTo>
                  <a:cubicBezTo>
                    <a:pt x="0" y="6757"/>
                    <a:pt x="402" y="7148"/>
                    <a:pt x="899" y="7148"/>
                  </a:cubicBezTo>
                  <a:lnTo>
                    <a:pt x="20673" y="7148"/>
                  </a:lnTo>
                  <a:cubicBezTo>
                    <a:pt x="21170" y="7148"/>
                    <a:pt x="21561" y="6757"/>
                    <a:pt x="21561" y="6260"/>
                  </a:cubicBezTo>
                  <a:lnTo>
                    <a:pt x="21561" y="888"/>
                  </a:lnTo>
                  <a:cubicBezTo>
                    <a:pt x="21561" y="402"/>
                    <a:pt x="21170" y="0"/>
                    <a:pt x="20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6;p37">
              <a:extLst>
                <a:ext uri="{FF2B5EF4-FFF2-40B4-BE49-F238E27FC236}">
                  <a16:creationId xmlns:a16="http://schemas.microsoft.com/office/drawing/2014/main" id="{9F765328-5A85-521F-8E90-5D168B82BD0C}"/>
                </a:ext>
              </a:extLst>
            </p:cNvPr>
            <p:cNvSpPr/>
            <p:nvPr/>
          </p:nvSpPr>
          <p:spPr>
            <a:xfrm>
              <a:off x="6795775" y="3943075"/>
              <a:ext cx="324125" cy="120575"/>
            </a:xfrm>
            <a:custGeom>
              <a:avLst/>
              <a:gdLst/>
              <a:ahLst/>
              <a:cxnLst/>
              <a:rect l="l" t="t" r="r" b="b"/>
              <a:pathLst>
                <a:path w="12965" h="4823" fill="none" extrusionOk="0">
                  <a:moveTo>
                    <a:pt x="1" y="2686"/>
                  </a:moveTo>
                  <a:cubicBezTo>
                    <a:pt x="1" y="2686"/>
                    <a:pt x="1090" y="0"/>
                    <a:pt x="4220" y="645"/>
                  </a:cubicBezTo>
                  <a:cubicBezTo>
                    <a:pt x="7350" y="1290"/>
                    <a:pt x="8936" y="4822"/>
                    <a:pt x="12965" y="1935"/>
                  </a:cubicBezTo>
                </a:path>
              </a:pathLst>
            </a:custGeom>
            <a:noFill/>
            <a:ln w="370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07;p37">
              <a:extLst>
                <a:ext uri="{FF2B5EF4-FFF2-40B4-BE49-F238E27FC236}">
                  <a16:creationId xmlns:a16="http://schemas.microsoft.com/office/drawing/2014/main" id="{DA87069A-91E1-E44B-B2A7-8D73CA5AA0A5}"/>
                </a:ext>
              </a:extLst>
            </p:cNvPr>
            <p:cNvSpPr/>
            <p:nvPr/>
          </p:nvSpPr>
          <p:spPr>
            <a:xfrm>
              <a:off x="7037925" y="4013925"/>
              <a:ext cx="11125" cy="11125"/>
            </a:xfrm>
            <a:custGeom>
              <a:avLst/>
              <a:gdLst/>
              <a:ahLst/>
              <a:cxnLst/>
              <a:rect l="l" t="t" r="r" b="b"/>
              <a:pathLst>
                <a:path w="445" h="445" extrusionOk="0">
                  <a:moveTo>
                    <a:pt x="1" y="0"/>
                  </a:moveTo>
                  <a:lnTo>
                    <a:pt x="1" y="444"/>
                  </a:lnTo>
                  <a:lnTo>
                    <a:pt x="445" y="444"/>
                  </a:lnTo>
                  <a:lnTo>
                    <a:pt x="445" y="0"/>
                  </a:lnTo>
                  <a:close/>
                </a:path>
              </a:pathLst>
            </a:custGeom>
            <a:solidFill>
              <a:schemeClr val="accent2"/>
            </a:solidFill>
            <a:ln w="370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08;p37">
              <a:extLst>
                <a:ext uri="{FF2B5EF4-FFF2-40B4-BE49-F238E27FC236}">
                  <a16:creationId xmlns:a16="http://schemas.microsoft.com/office/drawing/2014/main" id="{DC0FD3F4-C9A7-D6E4-041A-08FEB561B324}"/>
                </a:ext>
              </a:extLst>
            </p:cNvPr>
            <p:cNvSpPr/>
            <p:nvPr/>
          </p:nvSpPr>
          <p:spPr>
            <a:xfrm>
              <a:off x="6809275" y="3956025"/>
              <a:ext cx="141700" cy="25"/>
            </a:xfrm>
            <a:custGeom>
              <a:avLst/>
              <a:gdLst/>
              <a:ahLst/>
              <a:cxnLst/>
              <a:rect l="l" t="t" r="r" b="b"/>
              <a:pathLst>
                <a:path w="5668" h="1" extrusionOk="0">
                  <a:moveTo>
                    <a:pt x="0" y="0"/>
                  </a:moveTo>
                  <a:lnTo>
                    <a:pt x="5668" y="0"/>
                  </a:lnTo>
                </a:path>
              </a:pathLst>
            </a:custGeom>
            <a:solidFill>
              <a:srgbClr val="289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09;p37">
              <a:extLst>
                <a:ext uri="{FF2B5EF4-FFF2-40B4-BE49-F238E27FC236}">
                  <a16:creationId xmlns:a16="http://schemas.microsoft.com/office/drawing/2014/main" id="{18171D6A-0703-F247-6601-5B7B595A12C5}"/>
                </a:ext>
              </a:extLst>
            </p:cNvPr>
            <p:cNvSpPr/>
            <p:nvPr/>
          </p:nvSpPr>
          <p:spPr>
            <a:xfrm>
              <a:off x="6809275" y="3956025"/>
              <a:ext cx="141700" cy="25"/>
            </a:xfrm>
            <a:custGeom>
              <a:avLst/>
              <a:gdLst/>
              <a:ahLst/>
              <a:cxnLst/>
              <a:rect l="l" t="t" r="r" b="b"/>
              <a:pathLst>
                <a:path w="5668" h="1" fill="none" extrusionOk="0">
                  <a:moveTo>
                    <a:pt x="0" y="0"/>
                  </a:moveTo>
                  <a:lnTo>
                    <a:pt x="5668" y="0"/>
                  </a:lnTo>
                </a:path>
              </a:pathLst>
            </a:custGeom>
            <a:noFill/>
            <a:ln w="185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0;p37">
              <a:extLst>
                <a:ext uri="{FF2B5EF4-FFF2-40B4-BE49-F238E27FC236}">
                  <a16:creationId xmlns:a16="http://schemas.microsoft.com/office/drawing/2014/main" id="{51058B94-0F32-BC1B-94BA-35CE5936FA07}"/>
                </a:ext>
              </a:extLst>
            </p:cNvPr>
            <p:cNvSpPr/>
            <p:nvPr/>
          </p:nvSpPr>
          <p:spPr>
            <a:xfrm>
              <a:off x="6972625" y="4022650"/>
              <a:ext cx="141725" cy="25"/>
            </a:xfrm>
            <a:custGeom>
              <a:avLst/>
              <a:gdLst/>
              <a:ahLst/>
              <a:cxnLst/>
              <a:rect l="l" t="t" r="r" b="b"/>
              <a:pathLst>
                <a:path w="5669" h="1" extrusionOk="0">
                  <a:moveTo>
                    <a:pt x="1" y="0"/>
                  </a:moveTo>
                  <a:lnTo>
                    <a:pt x="5669" y="0"/>
                  </a:lnTo>
                </a:path>
              </a:pathLst>
            </a:custGeom>
            <a:solidFill>
              <a:srgbClr val="289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1;p37">
              <a:extLst>
                <a:ext uri="{FF2B5EF4-FFF2-40B4-BE49-F238E27FC236}">
                  <a16:creationId xmlns:a16="http://schemas.microsoft.com/office/drawing/2014/main" id="{3E82F903-C7E1-56E1-3F8F-7D682A14522C}"/>
                </a:ext>
              </a:extLst>
            </p:cNvPr>
            <p:cNvSpPr/>
            <p:nvPr/>
          </p:nvSpPr>
          <p:spPr>
            <a:xfrm>
              <a:off x="6972625" y="4022650"/>
              <a:ext cx="141725" cy="25"/>
            </a:xfrm>
            <a:custGeom>
              <a:avLst/>
              <a:gdLst/>
              <a:ahLst/>
              <a:cxnLst/>
              <a:rect l="l" t="t" r="r" b="b"/>
              <a:pathLst>
                <a:path w="5669" h="1" fill="none" extrusionOk="0">
                  <a:moveTo>
                    <a:pt x="1" y="0"/>
                  </a:moveTo>
                  <a:lnTo>
                    <a:pt x="5669" y="0"/>
                  </a:lnTo>
                </a:path>
              </a:pathLst>
            </a:custGeom>
            <a:noFill/>
            <a:ln w="185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2;p37">
              <a:extLst>
                <a:ext uri="{FF2B5EF4-FFF2-40B4-BE49-F238E27FC236}">
                  <a16:creationId xmlns:a16="http://schemas.microsoft.com/office/drawing/2014/main" id="{F57B1A95-2080-A083-690E-7A75C4EBD2E1}"/>
                </a:ext>
              </a:extLst>
            </p:cNvPr>
            <p:cNvSpPr/>
            <p:nvPr/>
          </p:nvSpPr>
          <p:spPr>
            <a:xfrm>
              <a:off x="6869000" y="3950475"/>
              <a:ext cx="11125" cy="11400"/>
            </a:xfrm>
            <a:custGeom>
              <a:avLst/>
              <a:gdLst/>
              <a:ahLst/>
              <a:cxnLst/>
              <a:rect l="l" t="t" r="r" b="b"/>
              <a:pathLst>
                <a:path w="445" h="456" extrusionOk="0">
                  <a:moveTo>
                    <a:pt x="1" y="0"/>
                  </a:moveTo>
                  <a:lnTo>
                    <a:pt x="1" y="455"/>
                  </a:lnTo>
                  <a:lnTo>
                    <a:pt x="445" y="455"/>
                  </a:lnTo>
                  <a:lnTo>
                    <a:pt x="445" y="0"/>
                  </a:lnTo>
                  <a:close/>
                </a:path>
              </a:pathLst>
            </a:custGeom>
            <a:solidFill>
              <a:schemeClr val="accent2"/>
            </a:solidFill>
            <a:ln w="370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3;p37">
              <a:extLst>
                <a:ext uri="{FF2B5EF4-FFF2-40B4-BE49-F238E27FC236}">
                  <a16:creationId xmlns:a16="http://schemas.microsoft.com/office/drawing/2014/main" id="{E35E033D-590C-8EB3-B429-8FA5EA40CD55}"/>
                </a:ext>
              </a:extLst>
            </p:cNvPr>
            <p:cNvSpPr/>
            <p:nvPr/>
          </p:nvSpPr>
          <p:spPr>
            <a:xfrm>
              <a:off x="6606775" y="3926950"/>
              <a:ext cx="139325" cy="192475"/>
            </a:xfrm>
            <a:custGeom>
              <a:avLst/>
              <a:gdLst/>
              <a:ahLst/>
              <a:cxnLst/>
              <a:rect l="l" t="t" r="r" b="b"/>
              <a:pathLst>
                <a:path w="5573" h="7699" extrusionOk="0">
                  <a:moveTo>
                    <a:pt x="645" y="0"/>
                  </a:moveTo>
                  <a:cubicBezTo>
                    <a:pt x="296" y="0"/>
                    <a:pt x="0" y="286"/>
                    <a:pt x="0" y="645"/>
                  </a:cubicBezTo>
                  <a:lnTo>
                    <a:pt x="0" y="7053"/>
                  </a:lnTo>
                  <a:cubicBezTo>
                    <a:pt x="0" y="7413"/>
                    <a:pt x="296" y="7698"/>
                    <a:pt x="645" y="7698"/>
                  </a:cubicBezTo>
                  <a:lnTo>
                    <a:pt x="4917" y="7698"/>
                  </a:lnTo>
                  <a:cubicBezTo>
                    <a:pt x="5277" y="7698"/>
                    <a:pt x="5573" y="7413"/>
                    <a:pt x="5573" y="7053"/>
                  </a:cubicBezTo>
                  <a:lnTo>
                    <a:pt x="5573" y="645"/>
                  </a:lnTo>
                  <a:cubicBezTo>
                    <a:pt x="5573" y="286"/>
                    <a:pt x="5277" y="0"/>
                    <a:pt x="4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4;p37">
              <a:extLst>
                <a:ext uri="{FF2B5EF4-FFF2-40B4-BE49-F238E27FC236}">
                  <a16:creationId xmlns:a16="http://schemas.microsoft.com/office/drawing/2014/main" id="{2E0AD70E-CD5B-0DAB-9916-399DDB16D782}"/>
                </a:ext>
              </a:extLst>
            </p:cNvPr>
            <p:cNvSpPr/>
            <p:nvPr/>
          </p:nvSpPr>
          <p:spPr>
            <a:xfrm>
              <a:off x="6628700" y="3954175"/>
              <a:ext cx="79075" cy="11125"/>
            </a:xfrm>
            <a:custGeom>
              <a:avLst/>
              <a:gdLst/>
              <a:ahLst/>
              <a:cxnLst/>
              <a:rect l="l" t="t" r="r" b="b"/>
              <a:pathLst>
                <a:path w="3163" h="445" extrusionOk="0">
                  <a:moveTo>
                    <a:pt x="1" y="0"/>
                  </a:moveTo>
                  <a:lnTo>
                    <a:pt x="1" y="445"/>
                  </a:lnTo>
                  <a:lnTo>
                    <a:pt x="3162" y="445"/>
                  </a:lnTo>
                  <a:lnTo>
                    <a:pt x="31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5;p37">
              <a:extLst>
                <a:ext uri="{FF2B5EF4-FFF2-40B4-BE49-F238E27FC236}">
                  <a16:creationId xmlns:a16="http://schemas.microsoft.com/office/drawing/2014/main" id="{F412C27D-F289-DF6B-E04D-867DB4E2BAA3}"/>
                </a:ext>
              </a:extLst>
            </p:cNvPr>
            <p:cNvSpPr/>
            <p:nvPr/>
          </p:nvSpPr>
          <p:spPr>
            <a:xfrm>
              <a:off x="6628700" y="3978750"/>
              <a:ext cx="79075" cy="10875"/>
            </a:xfrm>
            <a:custGeom>
              <a:avLst/>
              <a:gdLst/>
              <a:ahLst/>
              <a:cxnLst/>
              <a:rect l="l" t="t" r="r" b="b"/>
              <a:pathLst>
                <a:path w="3163" h="435" extrusionOk="0">
                  <a:moveTo>
                    <a:pt x="1" y="1"/>
                  </a:moveTo>
                  <a:lnTo>
                    <a:pt x="1" y="434"/>
                  </a:lnTo>
                  <a:lnTo>
                    <a:pt x="3162" y="434"/>
                  </a:lnTo>
                  <a:lnTo>
                    <a:pt x="3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6;p37">
              <a:extLst>
                <a:ext uri="{FF2B5EF4-FFF2-40B4-BE49-F238E27FC236}">
                  <a16:creationId xmlns:a16="http://schemas.microsoft.com/office/drawing/2014/main" id="{03CEB220-F620-CE0B-19D0-F5098C5D74AF}"/>
                </a:ext>
              </a:extLst>
            </p:cNvPr>
            <p:cNvSpPr/>
            <p:nvPr/>
          </p:nvSpPr>
          <p:spPr>
            <a:xfrm>
              <a:off x="6628700" y="4003075"/>
              <a:ext cx="29650" cy="10875"/>
            </a:xfrm>
            <a:custGeom>
              <a:avLst/>
              <a:gdLst/>
              <a:ahLst/>
              <a:cxnLst/>
              <a:rect l="l" t="t" r="r" b="b"/>
              <a:pathLst>
                <a:path w="1186" h="435" extrusionOk="0">
                  <a:moveTo>
                    <a:pt x="1" y="1"/>
                  </a:moveTo>
                  <a:lnTo>
                    <a:pt x="1" y="434"/>
                  </a:lnTo>
                  <a:lnTo>
                    <a:pt x="1185" y="434"/>
                  </a:lnTo>
                  <a:lnTo>
                    <a:pt x="11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7;p37">
              <a:extLst>
                <a:ext uri="{FF2B5EF4-FFF2-40B4-BE49-F238E27FC236}">
                  <a16:creationId xmlns:a16="http://schemas.microsoft.com/office/drawing/2014/main" id="{68D4AAAD-6B27-EFD8-F20E-34EECB707626}"/>
                </a:ext>
              </a:extLst>
            </p:cNvPr>
            <p:cNvSpPr/>
            <p:nvPr/>
          </p:nvSpPr>
          <p:spPr>
            <a:xfrm>
              <a:off x="6628700" y="4028200"/>
              <a:ext cx="51575" cy="10850"/>
            </a:xfrm>
            <a:custGeom>
              <a:avLst/>
              <a:gdLst/>
              <a:ahLst/>
              <a:cxnLst/>
              <a:rect l="l" t="t" r="r" b="b"/>
              <a:pathLst>
                <a:path w="2063" h="434" extrusionOk="0">
                  <a:moveTo>
                    <a:pt x="1" y="0"/>
                  </a:moveTo>
                  <a:lnTo>
                    <a:pt x="1" y="434"/>
                  </a:lnTo>
                  <a:lnTo>
                    <a:pt x="2063" y="434"/>
                  </a:lnTo>
                  <a:lnTo>
                    <a:pt x="20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p37">
              <a:extLst>
                <a:ext uri="{FF2B5EF4-FFF2-40B4-BE49-F238E27FC236}">
                  <a16:creationId xmlns:a16="http://schemas.microsoft.com/office/drawing/2014/main" id="{B835BE4C-1CDF-A3E0-DE11-31768C3529F5}"/>
                </a:ext>
              </a:extLst>
            </p:cNvPr>
            <p:cNvSpPr/>
            <p:nvPr/>
          </p:nvSpPr>
          <p:spPr>
            <a:xfrm>
              <a:off x="6628700" y="4052525"/>
              <a:ext cx="34650" cy="10850"/>
            </a:xfrm>
            <a:custGeom>
              <a:avLst/>
              <a:gdLst/>
              <a:ahLst/>
              <a:cxnLst/>
              <a:rect l="l" t="t" r="r" b="b"/>
              <a:pathLst>
                <a:path w="1386" h="434" extrusionOk="0">
                  <a:moveTo>
                    <a:pt x="1" y="0"/>
                  </a:moveTo>
                  <a:lnTo>
                    <a:pt x="1" y="434"/>
                  </a:lnTo>
                  <a:lnTo>
                    <a:pt x="1386" y="434"/>
                  </a:lnTo>
                  <a:lnTo>
                    <a:pt x="13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9;p37">
              <a:extLst>
                <a:ext uri="{FF2B5EF4-FFF2-40B4-BE49-F238E27FC236}">
                  <a16:creationId xmlns:a16="http://schemas.microsoft.com/office/drawing/2014/main" id="{5E515892-FC4F-2DB1-8A07-23555A70AB46}"/>
                </a:ext>
              </a:extLst>
            </p:cNvPr>
            <p:cNvSpPr/>
            <p:nvPr/>
          </p:nvSpPr>
          <p:spPr>
            <a:xfrm>
              <a:off x="6628700" y="4076825"/>
              <a:ext cx="34650" cy="10875"/>
            </a:xfrm>
            <a:custGeom>
              <a:avLst/>
              <a:gdLst/>
              <a:ahLst/>
              <a:cxnLst/>
              <a:rect l="l" t="t" r="r" b="b"/>
              <a:pathLst>
                <a:path w="1386" h="435" extrusionOk="0">
                  <a:moveTo>
                    <a:pt x="1" y="1"/>
                  </a:moveTo>
                  <a:lnTo>
                    <a:pt x="1" y="434"/>
                  </a:lnTo>
                  <a:lnTo>
                    <a:pt x="1386" y="434"/>
                  </a:lnTo>
                  <a:lnTo>
                    <a:pt x="13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0;p37">
              <a:extLst>
                <a:ext uri="{FF2B5EF4-FFF2-40B4-BE49-F238E27FC236}">
                  <a16:creationId xmlns:a16="http://schemas.microsoft.com/office/drawing/2014/main" id="{905DEB41-29F4-FE1E-6332-A26F1EEEC251}"/>
                </a:ext>
              </a:extLst>
            </p:cNvPr>
            <p:cNvSpPr/>
            <p:nvPr/>
          </p:nvSpPr>
          <p:spPr>
            <a:xfrm>
              <a:off x="6361700" y="4177550"/>
              <a:ext cx="600375" cy="61625"/>
            </a:xfrm>
            <a:custGeom>
              <a:avLst/>
              <a:gdLst/>
              <a:ahLst/>
              <a:cxnLst/>
              <a:rect l="l" t="t" r="r" b="b"/>
              <a:pathLst>
                <a:path w="24015" h="2465" fill="none" extrusionOk="0">
                  <a:moveTo>
                    <a:pt x="24015" y="329"/>
                  </a:moveTo>
                  <a:lnTo>
                    <a:pt x="23243" y="931"/>
                  </a:lnTo>
                  <a:lnTo>
                    <a:pt x="22133" y="1132"/>
                  </a:lnTo>
                  <a:cubicBezTo>
                    <a:pt x="22133" y="1132"/>
                    <a:pt x="21086" y="1069"/>
                    <a:pt x="20991" y="1069"/>
                  </a:cubicBezTo>
                  <a:cubicBezTo>
                    <a:pt x="20885" y="1069"/>
                    <a:pt x="20187" y="498"/>
                    <a:pt x="20187" y="498"/>
                  </a:cubicBezTo>
                  <a:lnTo>
                    <a:pt x="18876" y="32"/>
                  </a:lnTo>
                  <a:lnTo>
                    <a:pt x="17966" y="371"/>
                  </a:lnTo>
                  <a:lnTo>
                    <a:pt x="16898" y="128"/>
                  </a:lnTo>
                  <a:lnTo>
                    <a:pt x="15291" y="32"/>
                  </a:lnTo>
                  <a:lnTo>
                    <a:pt x="13747" y="635"/>
                  </a:lnTo>
                  <a:lnTo>
                    <a:pt x="12468" y="836"/>
                  </a:lnTo>
                  <a:lnTo>
                    <a:pt x="11326" y="1206"/>
                  </a:lnTo>
                  <a:lnTo>
                    <a:pt x="10057" y="1301"/>
                  </a:lnTo>
                  <a:lnTo>
                    <a:pt x="8682" y="233"/>
                  </a:lnTo>
                  <a:lnTo>
                    <a:pt x="7403" y="1"/>
                  </a:lnTo>
                  <a:lnTo>
                    <a:pt x="6091" y="730"/>
                  </a:lnTo>
                  <a:lnTo>
                    <a:pt x="5055" y="1069"/>
                  </a:lnTo>
                  <a:lnTo>
                    <a:pt x="3871" y="1037"/>
                  </a:lnTo>
                  <a:lnTo>
                    <a:pt x="2390" y="1946"/>
                  </a:lnTo>
                  <a:lnTo>
                    <a:pt x="1502" y="1946"/>
                  </a:lnTo>
                  <a:lnTo>
                    <a:pt x="1" y="2465"/>
                  </a:lnTo>
                </a:path>
              </a:pathLst>
            </a:custGeom>
            <a:noFill/>
            <a:ln w="3425" cap="flat" cmpd="sng">
              <a:solidFill>
                <a:schemeClr val="accen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1;p37">
              <a:extLst>
                <a:ext uri="{FF2B5EF4-FFF2-40B4-BE49-F238E27FC236}">
                  <a16:creationId xmlns:a16="http://schemas.microsoft.com/office/drawing/2014/main" id="{C6DCC74F-18E4-714E-EEA0-2962CA277D4D}"/>
                </a:ext>
              </a:extLst>
            </p:cNvPr>
            <p:cNvSpPr/>
            <p:nvPr/>
          </p:nvSpPr>
          <p:spPr>
            <a:xfrm>
              <a:off x="6362225" y="4239675"/>
              <a:ext cx="600650" cy="25"/>
            </a:xfrm>
            <a:custGeom>
              <a:avLst/>
              <a:gdLst/>
              <a:ahLst/>
              <a:cxnLst/>
              <a:rect l="l" t="t" r="r" b="b"/>
              <a:pathLst>
                <a:path w="24026" h="1" fill="none" extrusionOk="0">
                  <a:moveTo>
                    <a:pt x="1" y="1"/>
                  </a:moveTo>
                  <a:lnTo>
                    <a:pt x="24026" y="1"/>
                  </a:lnTo>
                </a:path>
              </a:pathLst>
            </a:custGeom>
            <a:noFill/>
            <a:ln w="800" cap="flat" cmpd="sng">
              <a:solidFill>
                <a:schemeClr val="lt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2;p37">
              <a:extLst>
                <a:ext uri="{FF2B5EF4-FFF2-40B4-BE49-F238E27FC236}">
                  <a16:creationId xmlns:a16="http://schemas.microsoft.com/office/drawing/2014/main" id="{AEBD102F-A22D-A57F-57AE-4CAD743B2729}"/>
                </a:ext>
              </a:extLst>
            </p:cNvPr>
            <p:cNvSpPr/>
            <p:nvPr/>
          </p:nvSpPr>
          <p:spPr>
            <a:xfrm>
              <a:off x="6356425" y="4232275"/>
              <a:ext cx="6100" cy="15100"/>
            </a:xfrm>
            <a:custGeom>
              <a:avLst/>
              <a:gdLst/>
              <a:ahLst/>
              <a:cxnLst/>
              <a:rect l="l" t="t" r="r" b="b"/>
              <a:pathLst>
                <a:path w="244" h="604" extrusionOk="0">
                  <a:moveTo>
                    <a:pt x="0" y="1"/>
                  </a:moveTo>
                  <a:lnTo>
                    <a:pt x="0" y="603"/>
                  </a:lnTo>
                  <a:lnTo>
                    <a:pt x="243" y="603"/>
                  </a:lnTo>
                  <a:lnTo>
                    <a:pt x="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3;p37">
              <a:extLst>
                <a:ext uri="{FF2B5EF4-FFF2-40B4-BE49-F238E27FC236}">
                  <a16:creationId xmlns:a16="http://schemas.microsoft.com/office/drawing/2014/main" id="{BA2E5B73-C09B-C8D3-1897-D98FE72CDFBF}"/>
                </a:ext>
              </a:extLst>
            </p:cNvPr>
            <p:cNvSpPr/>
            <p:nvPr/>
          </p:nvSpPr>
          <p:spPr>
            <a:xfrm>
              <a:off x="6959150" y="4232275"/>
              <a:ext cx="6100" cy="15100"/>
            </a:xfrm>
            <a:custGeom>
              <a:avLst/>
              <a:gdLst/>
              <a:ahLst/>
              <a:cxnLst/>
              <a:rect l="l" t="t" r="r" b="b"/>
              <a:pathLst>
                <a:path w="244" h="604" extrusionOk="0">
                  <a:moveTo>
                    <a:pt x="1" y="1"/>
                  </a:moveTo>
                  <a:lnTo>
                    <a:pt x="1" y="603"/>
                  </a:lnTo>
                  <a:lnTo>
                    <a:pt x="244" y="603"/>
                  </a:lnTo>
                  <a:lnTo>
                    <a:pt x="2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4;p37">
              <a:extLst>
                <a:ext uri="{FF2B5EF4-FFF2-40B4-BE49-F238E27FC236}">
                  <a16:creationId xmlns:a16="http://schemas.microsoft.com/office/drawing/2014/main" id="{612C45C6-182D-4833-2008-92B729176E64}"/>
                </a:ext>
              </a:extLst>
            </p:cNvPr>
            <p:cNvSpPr/>
            <p:nvPr/>
          </p:nvSpPr>
          <p:spPr>
            <a:xfrm>
              <a:off x="6962325" y="4189175"/>
              <a:ext cx="25" cy="50525"/>
            </a:xfrm>
            <a:custGeom>
              <a:avLst/>
              <a:gdLst/>
              <a:ahLst/>
              <a:cxnLst/>
              <a:rect l="l" t="t" r="r" b="b"/>
              <a:pathLst>
                <a:path w="1" h="2021" fill="none" extrusionOk="0">
                  <a:moveTo>
                    <a:pt x="1" y="2021"/>
                  </a:moveTo>
                  <a:lnTo>
                    <a:pt x="1" y="1"/>
                  </a:lnTo>
                </a:path>
              </a:pathLst>
            </a:custGeom>
            <a:solidFill>
              <a:schemeClr val="lt2"/>
            </a:solidFill>
            <a:ln w="800" cap="flat" cmpd="sng">
              <a:solidFill>
                <a:schemeClr val="lt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5;p37">
              <a:extLst>
                <a:ext uri="{FF2B5EF4-FFF2-40B4-BE49-F238E27FC236}">
                  <a16:creationId xmlns:a16="http://schemas.microsoft.com/office/drawing/2014/main" id="{F2DCC090-7191-7034-28C1-F6D8313DA383}"/>
                </a:ext>
              </a:extLst>
            </p:cNvPr>
            <p:cNvSpPr/>
            <p:nvPr/>
          </p:nvSpPr>
          <p:spPr>
            <a:xfrm>
              <a:off x="6955975" y="4181775"/>
              <a:ext cx="9550" cy="9550"/>
            </a:xfrm>
            <a:custGeom>
              <a:avLst/>
              <a:gdLst/>
              <a:ahLst/>
              <a:cxnLst/>
              <a:rect l="l" t="t" r="r" b="b"/>
              <a:pathLst>
                <a:path w="382" h="382" extrusionOk="0">
                  <a:moveTo>
                    <a:pt x="191" y="1"/>
                  </a:moveTo>
                  <a:cubicBezTo>
                    <a:pt x="85" y="1"/>
                    <a:pt x="1" y="86"/>
                    <a:pt x="1" y="191"/>
                  </a:cubicBezTo>
                  <a:cubicBezTo>
                    <a:pt x="1" y="297"/>
                    <a:pt x="85" y="382"/>
                    <a:pt x="191" y="382"/>
                  </a:cubicBezTo>
                  <a:cubicBezTo>
                    <a:pt x="297" y="382"/>
                    <a:pt x="381" y="297"/>
                    <a:pt x="381" y="191"/>
                  </a:cubicBezTo>
                  <a:cubicBezTo>
                    <a:pt x="381" y="86"/>
                    <a:pt x="297"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p37">
              <a:extLst>
                <a:ext uri="{FF2B5EF4-FFF2-40B4-BE49-F238E27FC236}">
                  <a16:creationId xmlns:a16="http://schemas.microsoft.com/office/drawing/2014/main" id="{49B5B739-71A8-0FB6-D359-3DFB71F4B0B1}"/>
                </a:ext>
              </a:extLst>
            </p:cNvPr>
            <p:cNvSpPr/>
            <p:nvPr/>
          </p:nvSpPr>
          <p:spPr>
            <a:xfrm>
              <a:off x="6501025" y="4261625"/>
              <a:ext cx="373300" cy="6625"/>
            </a:xfrm>
            <a:custGeom>
              <a:avLst/>
              <a:gdLst/>
              <a:ahLst/>
              <a:cxnLst/>
              <a:rect l="l" t="t" r="r" b="b"/>
              <a:pathLst>
                <a:path w="14932" h="265" extrusionOk="0">
                  <a:moveTo>
                    <a:pt x="0" y="0"/>
                  </a:moveTo>
                  <a:lnTo>
                    <a:pt x="0" y="265"/>
                  </a:lnTo>
                  <a:lnTo>
                    <a:pt x="14931" y="265"/>
                  </a:lnTo>
                  <a:lnTo>
                    <a:pt x="14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7;p37">
              <a:extLst>
                <a:ext uri="{FF2B5EF4-FFF2-40B4-BE49-F238E27FC236}">
                  <a16:creationId xmlns:a16="http://schemas.microsoft.com/office/drawing/2014/main" id="{80C15499-4FE3-BA3A-7D27-90BCAEC7DE03}"/>
                </a:ext>
              </a:extLst>
            </p:cNvPr>
            <p:cNvSpPr/>
            <p:nvPr/>
          </p:nvSpPr>
          <p:spPr>
            <a:xfrm>
              <a:off x="6501025" y="4261625"/>
              <a:ext cx="229225" cy="6625"/>
            </a:xfrm>
            <a:custGeom>
              <a:avLst/>
              <a:gdLst/>
              <a:ahLst/>
              <a:cxnLst/>
              <a:rect l="l" t="t" r="r" b="b"/>
              <a:pathLst>
                <a:path w="9169" h="265" extrusionOk="0">
                  <a:moveTo>
                    <a:pt x="0" y="0"/>
                  </a:moveTo>
                  <a:lnTo>
                    <a:pt x="0" y="265"/>
                  </a:lnTo>
                  <a:lnTo>
                    <a:pt x="9168" y="265"/>
                  </a:lnTo>
                  <a:lnTo>
                    <a:pt x="91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8;p37">
              <a:extLst>
                <a:ext uri="{FF2B5EF4-FFF2-40B4-BE49-F238E27FC236}">
                  <a16:creationId xmlns:a16="http://schemas.microsoft.com/office/drawing/2014/main" id="{0C77F530-5108-2066-FB91-2678BF7871FE}"/>
                </a:ext>
              </a:extLst>
            </p:cNvPr>
            <p:cNvSpPr/>
            <p:nvPr/>
          </p:nvSpPr>
          <p:spPr>
            <a:xfrm>
              <a:off x="6501025" y="4274575"/>
              <a:ext cx="183475" cy="6625"/>
            </a:xfrm>
            <a:custGeom>
              <a:avLst/>
              <a:gdLst/>
              <a:ahLst/>
              <a:cxnLst/>
              <a:rect l="l" t="t" r="r" b="b"/>
              <a:pathLst>
                <a:path w="7339" h="265" extrusionOk="0">
                  <a:moveTo>
                    <a:pt x="0" y="0"/>
                  </a:moveTo>
                  <a:lnTo>
                    <a:pt x="0" y="265"/>
                  </a:lnTo>
                  <a:lnTo>
                    <a:pt x="7339" y="265"/>
                  </a:lnTo>
                  <a:lnTo>
                    <a:pt x="73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9;p37">
              <a:extLst>
                <a:ext uri="{FF2B5EF4-FFF2-40B4-BE49-F238E27FC236}">
                  <a16:creationId xmlns:a16="http://schemas.microsoft.com/office/drawing/2014/main" id="{A14CD5A4-9947-56F2-EFD9-BB460DEAB1C9}"/>
                </a:ext>
              </a:extLst>
            </p:cNvPr>
            <p:cNvSpPr/>
            <p:nvPr/>
          </p:nvSpPr>
          <p:spPr>
            <a:xfrm>
              <a:off x="6364350" y="4288050"/>
              <a:ext cx="45750" cy="10600"/>
            </a:xfrm>
            <a:custGeom>
              <a:avLst/>
              <a:gdLst/>
              <a:ahLst/>
              <a:cxnLst/>
              <a:rect l="l" t="t" r="r" b="b"/>
              <a:pathLst>
                <a:path w="1830" h="424" extrusionOk="0">
                  <a:moveTo>
                    <a:pt x="0" y="1"/>
                  </a:moveTo>
                  <a:lnTo>
                    <a:pt x="0" y="424"/>
                  </a:lnTo>
                  <a:lnTo>
                    <a:pt x="635" y="424"/>
                  </a:lnTo>
                  <a:lnTo>
                    <a:pt x="804" y="255"/>
                  </a:lnTo>
                  <a:lnTo>
                    <a:pt x="1713" y="255"/>
                  </a:lnTo>
                  <a:lnTo>
                    <a:pt x="18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30;p37">
              <a:extLst>
                <a:ext uri="{FF2B5EF4-FFF2-40B4-BE49-F238E27FC236}">
                  <a16:creationId xmlns:a16="http://schemas.microsoft.com/office/drawing/2014/main" id="{984F4CC8-0145-D910-F8DC-0B3B70102CB5}"/>
                </a:ext>
              </a:extLst>
            </p:cNvPr>
            <p:cNvSpPr/>
            <p:nvPr/>
          </p:nvSpPr>
          <p:spPr>
            <a:xfrm>
              <a:off x="6428850" y="4288050"/>
              <a:ext cx="2675" cy="2675"/>
            </a:xfrm>
            <a:custGeom>
              <a:avLst/>
              <a:gdLst/>
              <a:ahLst/>
              <a:cxnLst/>
              <a:rect l="l" t="t" r="r" b="b"/>
              <a:pathLst>
                <a:path w="107" h="107" extrusionOk="0">
                  <a:moveTo>
                    <a:pt x="1" y="1"/>
                  </a:moveTo>
                  <a:lnTo>
                    <a:pt x="1" y="107"/>
                  </a:lnTo>
                  <a:lnTo>
                    <a:pt x="106" y="107"/>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31;p37">
              <a:extLst>
                <a:ext uri="{FF2B5EF4-FFF2-40B4-BE49-F238E27FC236}">
                  <a16:creationId xmlns:a16="http://schemas.microsoft.com/office/drawing/2014/main" id="{181546B0-9B4A-7857-9B05-D9FED7BC0A2C}"/>
                </a:ext>
              </a:extLst>
            </p:cNvPr>
            <p:cNvSpPr/>
            <p:nvPr/>
          </p:nvSpPr>
          <p:spPr>
            <a:xfrm>
              <a:off x="6444450" y="4288050"/>
              <a:ext cx="2675" cy="2675"/>
            </a:xfrm>
            <a:custGeom>
              <a:avLst/>
              <a:gdLst/>
              <a:ahLst/>
              <a:cxnLst/>
              <a:rect l="l" t="t" r="r" b="b"/>
              <a:pathLst>
                <a:path w="107" h="107" extrusionOk="0">
                  <a:moveTo>
                    <a:pt x="0" y="1"/>
                  </a:moveTo>
                  <a:lnTo>
                    <a:pt x="0" y="107"/>
                  </a:lnTo>
                  <a:lnTo>
                    <a:pt x="106" y="107"/>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32;p37">
              <a:extLst>
                <a:ext uri="{FF2B5EF4-FFF2-40B4-BE49-F238E27FC236}">
                  <a16:creationId xmlns:a16="http://schemas.microsoft.com/office/drawing/2014/main" id="{7D9792FF-9F78-96A2-746C-3A5DABE288BE}"/>
                </a:ext>
              </a:extLst>
            </p:cNvPr>
            <p:cNvSpPr/>
            <p:nvPr/>
          </p:nvSpPr>
          <p:spPr>
            <a:xfrm>
              <a:off x="6460050" y="4288050"/>
              <a:ext cx="2675" cy="2675"/>
            </a:xfrm>
            <a:custGeom>
              <a:avLst/>
              <a:gdLst/>
              <a:ahLst/>
              <a:cxnLst/>
              <a:rect l="l" t="t" r="r" b="b"/>
              <a:pathLst>
                <a:path w="107" h="107" extrusionOk="0">
                  <a:moveTo>
                    <a:pt x="0" y="1"/>
                  </a:moveTo>
                  <a:lnTo>
                    <a:pt x="0" y="107"/>
                  </a:lnTo>
                  <a:lnTo>
                    <a:pt x="106" y="107"/>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33;p37">
              <a:extLst>
                <a:ext uri="{FF2B5EF4-FFF2-40B4-BE49-F238E27FC236}">
                  <a16:creationId xmlns:a16="http://schemas.microsoft.com/office/drawing/2014/main" id="{1BDA9AB8-888E-20F3-AE78-94AF70D44BAA}"/>
                </a:ext>
              </a:extLst>
            </p:cNvPr>
            <p:cNvSpPr/>
            <p:nvPr/>
          </p:nvSpPr>
          <p:spPr>
            <a:xfrm>
              <a:off x="6354825" y="3910825"/>
              <a:ext cx="222100" cy="11125"/>
            </a:xfrm>
            <a:custGeom>
              <a:avLst/>
              <a:gdLst/>
              <a:ahLst/>
              <a:cxnLst/>
              <a:rect l="l" t="t" r="r" b="b"/>
              <a:pathLst>
                <a:path w="8884" h="445" extrusionOk="0">
                  <a:moveTo>
                    <a:pt x="1" y="0"/>
                  </a:moveTo>
                  <a:lnTo>
                    <a:pt x="1" y="444"/>
                  </a:lnTo>
                  <a:lnTo>
                    <a:pt x="8883" y="444"/>
                  </a:lnTo>
                  <a:lnTo>
                    <a:pt x="88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34;p37">
              <a:extLst>
                <a:ext uri="{FF2B5EF4-FFF2-40B4-BE49-F238E27FC236}">
                  <a16:creationId xmlns:a16="http://schemas.microsoft.com/office/drawing/2014/main" id="{B94931FD-F659-97AD-FBEC-6AF67A519AE5}"/>
                </a:ext>
              </a:extLst>
            </p:cNvPr>
            <p:cNvSpPr/>
            <p:nvPr/>
          </p:nvSpPr>
          <p:spPr>
            <a:xfrm>
              <a:off x="6354825" y="3910825"/>
              <a:ext cx="100750" cy="11125"/>
            </a:xfrm>
            <a:custGeom>
              <a:avLst/>
              <a:gdLst/>
              <a:ahLst/>
              <a:cxnLst/>
              <a:rect l="l" t="t" r="r" b="b"/>
              <a:pathLst>
                <a:path w="4030" h="445" extrusionOk="0">
                  <a:moveTo>
                    <a:pt x="1" y="0"/>
                  </a:moveTo>
                  <a:lnTo>
                    <a:pt x="1" y="444"/>
                  </a:lnTo>
                  <a:lnTo>
                    <a:pt x="4030" y="444"/>
                  </a:lnTo>
                  <a:lnTo>
                    <a:pt x="4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35;p37">
              <a:extLst>
                <a:ext uri="{FF2B5EF4-FFF2-40B4-BE49-F238E27FC236}">
                  <a16:creationId xmlns:a16="http://schemas.microsoft.com/office/drawing/2014/main" id="{258B496E-B4B2-4BE6-99DA-FCBEBF120F92}"/>
                </a:ext>
              </a:extLst>
            </p:cNvPr>
            <p:cNvSpPr/>
            <p:nvPr/>
          </p:nvSpPr>
          <p:spPr>
            <a:xfrm>
              <a:off x="6354825" y="3939625"/>
              <a:ext cx="222100" cy="11125"/>
            </a:xfrm>
            <a:custGeom>
              <a:avLst/>
              <a:gdLst/>
              <a:ahLst/>
              <a:cxnLst/>
              <a:rect l="l" t="t" r="r" b="b"/>
              <a:pathLst>
                <a:path w="8884" h="445" extrusionOk="0">
                  <a:moveTo>
                    <a:pt x="1" y="1"/>
                  </a:moveTo>
                  <a:lnTo>
                    <a:pt x="1" y="445"/>
                  </a:lnTo>
                  <a:lnTo>
                    <a:pt x="8883" y="445"/>
                  </a:lnTo>
                  <a:lnTo>
                    <a:pt x="88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36;p37">
              <a:extLst>
                <a:ext uri="{FF2B5EF4-FFF2-40B4-BE49-F238E27FC236}">
                  <a16:creationId xmlns:a16="http://schemas.microsoft.com/office/drawing/2014/main" id="{31FC1717-0EC3-FAD8-023B-3C517498BBB8}"/>
                </a:ext>
              </a:extLst>
            </p:cNvPr>
            <p:cNvSpPr/>
            <p:nvPr/>
          </p:nvSpPr>
          <p:spPr>
            <a:xfrm>
              <a:off x="6354825" y="3939625"/>
              <a:ext cx="154675" cy="11125"/>
            </a:xfrm>
            <a:custGeom>
              <a:avLst/>
              <a:gdLst/>
              <a:ahLst/>
              <a:cxnLst/>
              <a:rect l="l" t="t" r="r" b="b"/>
              <a:pathLst>
                <a:path w="6187" h="445" extrusionOk="0">
                  <a:moveTo>
                    <a:pt x="1" y="1"/>
                  </a:moveTo>
                  <a:lnTo>
                    <a:pt x="1" y="445"/>
                  </a:lnTo>
                  <a:lnTo>
                    <a:pt x="6187" y="445"/>
                  </a:lnTo>
                  <a:lnTo>
                    <a:pt x="61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537;p37">
              <a:extLst>
                <a:ext uri="{FF2B5EF4-FFF2-40B4-BE49-F238E27FC236}">
                  <a16:creationId xmlns:a16="http://schemas.microsoft.com/office/drawing/2014/main" id="{138BF32A-6718-FEC2-9DF0-05CFF0BFEECE}"/>
                </a:ext>
              </a:extLst>
            </p:cNvPr>
            <p:cNvSpPr/>
            <p:nvPr/>
          </p:nvSpPr>
          <p:spPr>
            <a:xfrm>
              <a:off x="6354825" y="3968450"/>
              <a:ext cx="222100" cy="11400"/>
            </a:xfrm>
            <a:custGeom>
              <a:avLst/>
              <a:gdLst/>
              <a:ahLst/>
              <a:cxnLst/>
              <a:rect l="l" t="t" r="r" b="b"/>
              <a:pathLst>
                <a:path w="8884" h="456" extrusionOk="0">
                  <a:moveTo>
                    <a:pt x="1" y="0"/>
                  </a:moveTo>
                  <a:lnTo>
                    <a:pt x="1" y="455"/>
                  </a:lnTo>
                  <a:lnTo>
                    <a:pt x="8883" y="455"/>
                  </a:lnTo>
                  <a:lnTo>
                    <a:pt x="88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538;p37">
              <a:extLst>
                <a:ext uri="{FF2B5EF4-FFF2-40B4-BE49-F238E27FC236}">
                  <a16:creationId xmlns:a16="http://schemas.microsoft.com/office/drawing/2014/main" id="{3C79B371-24DB-C7E7-E9CC-F0A850EDF19C}"/>
                </a:ext>
              </a:extLst>
            </p:cNvPr>
            <p:cNvSpPr/>
            <p:nvPr/>
          </p:nvSpPr>
          <p:spPr>
            <a:xfrm>
              <a:off x="6354825" y="3968450"/>
              <a:ext cx="45225" cy="11400"/>
            </a:xfrm>
            <a:custGeom>
              <a:avLst/>
              <a:gdLst/>
              <a:ahLst/>
              <a:cxnLst/>
              <a:rect l="l" t="t" r="r" b="b"/>
              <a:pathLst>
                <a:path w="1809" h="456" extrusionOk="0">
                  <a:moveTo>
                    <a:pt x="1" y="0"/>
                  </a:moveTo>
                  <a:lnTo>
                    <a:pt x="1" y="455"/>
                  </a:lnTo>
                  <a:lnTo>
                    <a:pt x="1809" y="455"/>
                  </a:lnTo>
                  <a:lnTo>
                    <a:pt x="1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539;p37">
              <a:extLst>
                <a:ext uri="{FF2B5EF4-FFF2-40B4-BE49-F238E27FC236}">
                  <a16:creationId xmlns:a16="http://schemas.microsoft.com/office/drawing/2014/main" id="{4C03752A-1AFE-3413-B129-0AB1BE51CE9F}"/>
                </a:ext>
              </a:extLst>
            </p:cNvPr>
            <p:cNvSpPr/>
            <p:nvPr/>
          </p:nvSpPr>
          <p:spPr>
            <a:xfrm>
              <a:off x="6769350" y="4043525"/>
              <a:ext cx="7150" cy="7175"/>
            </a:xfrm>
            <a:custGeom>
              <a:avLst/>
              <a:gdLst/>
              <a:ahLst/>
              <a:cxnLst/>
              <a:rect l="l" t="t" r="r" b="b"/>
              <a:pathLst>
                <a:path w="286" h="287" extrusionOk="0">
                  <a:moveTo>
                    <a:pt x="0" y="1"/>
                  </a:moveTo>
                  <a:lnTo>
                    <a:pt x="0" y="286"/>
                  </a:lnTo>
                  <a:lnTo>
                    <a:pt x="286" y="286"/>
                  </a:lnTo>
                  <a:lnTo>
                    <a:pt x="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540;p37">
              <a:extLst>
                <a:ext uri="{FF2B5EF4-FFF2-40B4-BE49-F238E27FC236}">
                  <a16:creationId xmlns:a16="http://schemas.microsoft.com/office/drawing/2014/main" id="{C80C7204-C509-009B-18D8-ECCD954365CE}"/>
                </a:ext>
              </a:extLst>
            </p:cNvPr>
            <p:cNvSpPr/>
            <p:nvPr/>
          </p:nvSpPr>
          <p:spPr>
            <a:xfrm>
              <a:off x="6794200" y="4043525"/>
              <a:ext cx="7150" cy="7175"/>
            </a:xfrm>
            <a:custGeom>
              <a:avLst/>
              <a:gdLst/>
              <a:ahLst/>
              <a:cxnLst/>
              <a:rect l="l" t="t" r="r" b="b"/>
              <a:pathLst>
                <a:path w="286" h="287" extrusionOk="0">
                  <a:moveTo>
                    <a:pt x="0" y="1"/>
                  </a:moveTo>
                  <a:lnTo>
                    <a:pt x="0" y="286"/>
                  </a:lnTo>
                  <a:lnTo>
                    <a:pt x="286" y="286"/>
                  </a:lnTo>
                  <a:lnTo>
                    <a:pt x="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541;p37">
              <a:extLst>
                <a:ext uri="{FF2B5EF4-FFF2-40B4-BE49-F238E27FC236}">
                  <a16:creationId xmlns:a16="http://schemas.microsoft.com/office/drawing/2014/main" id="{31F2F1CF-46C3-3299-BCD5-EE9C96FC7215}"/>
                </a:ext>
              </a:extLst>
            </p:cNvPr>
            <p:cNvSpPr/>
            <p:nvPr/>
          </p:nvSpPr>
          <p:spPr>
            <a:xfrm>
              <a:off x="6819050" y="4043525"/>
              <a:ext cx="7150" cy="7175"/>
            </a:xfrm>
            <a:custGeom>
              <a:avLst/>
              <a:gdLst/>
              <a:ahLst/>
              <a:cxnLst/>
              <a:rect l="l" t="t" r="r" b="b"/>
              <a:pathLst>
                <a:path w="286" h="287" extrusionOk="0">
                  <a:moveTo>
                    <a:pt x="0" y="1"/>
                  </a:moveTo>
                  <a:lnTo>
                    <a:pt x="0" y="286"/>
                  </a:lnTo>
                  <a:lnTo>
                    <a:pt x="286" y="286"/>
                  </a:lnTo>
                  <a:lnTo>
                    <a:pt x="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542;p37">
              <a:extLst>
                <a:ext uri="{FF2B5EF4-FFF2-40B4-BE49-F238E27FC236}">
                  <a16:creationId xmlns:a16="http://schemas.microsoft.com/office/drawing/2014/main" id="{F0AC594D-9AF4-F4C6-5761-2572ADEB8058}"/>
                </a:ext>
              </a:extLst>
            </p:cNvPr>
            <p:cNvSpPr/>
            <p:nvPr/>
          </p:nvSpPr>
          <p:spPr>
            <a:xfrm>
              <a:off x="6874025" y="3755650"/>
              <a:ext cx="13500" cy="13500"/>
            </a:xfrm>
            <a:custGeom>
              <a:avLst/>
              <a:gdLst/>
              <a:ahLst/>
              <a:cxnLst/>
              <a:rect l="l" t="t" r="r" b="b"/>
              <a:pathLst>
                <a:path w="540" h="540" extrusionOk="0">
                  <a:moveTo>
                    <a:pt x="1" y="0"/>
                  </a:moveTo>
                  <a:lnTo>
                    <a:pt x="1" y="539"/>
                  </a:lnTo>
                  <a:lnTo>
                    <a:pt x="540" y="539"/>
                  </a:lnTo>
                  <a:lnTo>
                    <a:pt x="5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543;p37">
              <a:extLst>
                <a:ext uri="{FF2B5EF4-FFF2-40B4-BE49-F238E27FC236}">
                  <a16:creationId xmlns:a16="http://schemas.microsoft.com/office/drawing/2014/main" id="{DD1BB129-2D50-6707-C688-E109327CC15E}"/>
                </a:ext>
              </a:extLst>
            </p:cNvPr>
            <p:cNvSpPr/>
            <p:nvPr/>
          </p:nvSpPr>
          <p:spPr>
            <a:xfrm>
              <a:off x="6920550" y="3755650"/>
              <a:ext cx="13525" cy="13500"/>
            </a:xfrm>
            <a:custGeom>
              <a:avLst/>
              <a:gdLst/>
              <a:ahLst/>
              <a:cxnLst/>
              <a:rect l="l" t="t" r="r" b="b"/>
              <a:pathLst>
                <a:path w="541" h="540" extrusionOk="0">
                  <a:moveTo>
                    <a:pt x="1" y="0"/>
                  </a:moveTo>
                  <a:lnTo>
                    <a:pt x="1" y="539"/>
                  </a:lnTo>
                  <a:lnTo>
                    <a:pt x="540" y="539"/>
                  </a:lnTo>
                  <a:lnTo>
                    <a:pt x="5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544;p37">
              <a:extLst>
                <a:ext uri="{FF2B5EF4-FFF2-40B4-BE49-F238E27FC236}">
                  <a16:creationId xmlns:a16="http://schemas.microsoft.com/office/drawing/2014/main" id="{C1A57E99-EE17-4E9A-D56A-78761BBDC085}"/>
                </a:ext>
              </a:extLst>
            </p:cNvPr>
            <p:cNvSpPr/>
            <p:nvPr/>
          </p:nvSpPr>
          <p:spPr>
            <a:xfrm>
              <a:off x="6967075" y="3755650"/>
              <a:ext cx="13525" cy="13500"/>
            </a:xfrm>
            <a:custGeom>
              <a:avLst/>
              <a:gdLst/>
              <a:ahLst/>
              <a:cxnLst/>
              <a:rect l="l" t="t" r="r" b="b"/>
              <a:pathLst>
                <a:path w="541" h="540" extrusionOk="0">
                  <a:moveTo>
                    <a:pt x="1" y="0"/>
                  </a:moveTo>
                  <a:lnTo>
                    <a:pt x="1" y="539"/>
                  </a:lnTo>
                  <a:lnTo>
                    <a:pt x="540" y="539"/>
                  </a:lnTo>
                  <a:lnTo>
                    <a:pt x="5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545;p37">
              <a:extLst>
                <a:ext uri="{FF2B5EF4-FFF2-40B4-BE49-F238E27FC236}">
                  <a16:creationId xmlns:a16="http://schemas.microsoft.com/office/drawing/2014/main" id="{AA67E728-FB05-9F77-743C-68F242B9AB47}"/>
                </a:ext>
              </a:extLst>
            </p:cNvPr>
            <p:cNvSpPr/>
            <p:nvPr/>
          </p:nvSpPr>
          <p:spPr>
            <a:xfrm>
              <a:off x="6681325" y="4317125"/>
              <a:ext cx="13750" cy="13525"/>
            </a:xfrm>
            <a:custGeom>
              <a:avLst/>
              <a:gdLst/>
              <a:ahLst/>
              <a:cxnLst/>
              <a:rect l="l" t="t" r="r" b="b"/>
              <a:pathLst>
                <a:path w="550" h="541" extrusionOk="0">
                  <a:moveTo>
                    <a:pt x="0" y="1"/>
                  </a:moveTo>
                  <a:lnTo>
                    <a:pt x="0" y="540"/>
                  </a:lnTo>
                  <a:lnTo>
                    <a:pt x="550" y="540"/>
                  </a:lnTo>
                  <a:lnTo>
                    <a:pt x="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546;p37">
              <a:extLst>
                <a:ext uri="{FF2B5EF4-FFF2-40B4-BE49-F238E27FC236}">
                  <a16:creationId xmlns:a16="http://schemas.microsoft.com/office/drawing/2014/main" id="{AF08D410-3C26-9594-2797-50EA775B18AD}"/>
                </a:ext>
              </a:extLst>
            </p:cNvPr>
            <p:cNvSpPr/>
            <p:nvPr/>
          </p:nvSpPr>
          <p:spPr>
            <a:xfrm>
              <a:off x="6727850" y="4317125"/>
              <a:ext cx="13750" cy="13525"/>
            </a:xfrm>
            <a:custGeom>
              <a:avLst/>
              <a:gdLst/>
              <a:ahLst/>
              <a:cxnLst/>
              <a:rect l="l" t="t" r="r" b="b"/>
              <a:pathLst>
                <a:path w="550" h="541" extrusionOk="0">
                  <a:moveTo>
                    <a:pt x="0" y="1"/>
                  </a:moveTo>
                  <a:lnTo>
                    <a:pt x="0" y="540"/>
                  </a:lnTo>
                  <a:lnTo>
                    <a:pt x="550" y="540"/>
                  </a:lnTo>
                  <a:lnTo>
                    <a:pt x="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547;p37">
              <a:extLst>
                <a:ext uri="{FF2B5EF4-FFF2-40B4-BE49-F238E27FC236}">
                  <a16:creationId xmlns:a16="http://schemas.microsoft.com/office/drawing/2014/main" id="{59513155-0FB2-2AD7-FB93-A1ECEC5CFC49}"/>
                </a:ext>
              </a:extLst>
            </p:cNvPr>
            <p:cNvSpPr/>
            <p:nvPr/>
          </p:nvSpPr>
          <p:spPr>
            <a:xfrm>
              <a:off x="6774625" y="4317125"/>
              <a:ext cx="13525" cy="13525"/>
            </a:xfrm>
            <a:custGeom>
              <a:avLst/>
              <a:gdLst/>
              <a:ahLst/>
              <a:cxnLst/>
              <a:rect l="l" t="t" r="r" b="b"/>
              <a:pathLst>
                <a:path w="541" h="541" extrusionOk="0">
                  <a:moveTo>
                    <a:pt x="1" y="1"/>
                  </a:moveTo>
                  <a:lnTo>
                    <a:pt x="1" y="540"/>
                  </a:lnTo>
                  <a:lnTo>
                    <a:pt x="540" y="540"/>
                  </a:lnTo>
                  <a:lnTo>
                    <a:pt x="5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548;p37">
              <a:extLst>
                <a:ext uri="{FF2B5EF4-FFF2-40B4-BE49-F238E27FC236}">
                  <a16:creationId xmlns:a16="http://schemas.microsoft.com/office/drawing/2014/main" id="{1220075F-3FE0-BAC5-690B-7F17190BEB83}"/>
                </a:ext>
              </a:extLst>
            </p:cNvPr>
            <p:cNvSpPr/>
            <p:nvPr/>
          </p:nvSpPr>
          <p:spPr>
            <a:xfrm>
              <a:off x="6111350" y="3940950"/>
              <a:ext cx="7425" cy="7175"/>
            </a:xfrm>
            <a:custGeom>
              <a:avLst/>
              <a:gdLst/>
              <a:ahLst/>
              <a:cxnLst/>
              <a:rect l="l" t="t" r="r" b="b"/>
              <a:pathLst>
                <a:path w="297" h="287" extrusionOk="0">
                  <a:moveTo>
                    <a:pt x="1" y="1"/>
                  </a:moveTo>
                  <a:lnTo>
                    <a:pt x="1" y="286"/>
                  </a:lnTo>
                  <a:lnTo>
                    <a:pt x="297" y="286"/>
                  </a:lnTo>
                  <a:lnTo>
                    <a:pt x="2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549;p37">
              <a:extLst>
                <a:ext uri="{FF2B5EF4-FFF2-40B4-BE49-F238E27FC236}">
                  <a16:creationId xmlns:a16="http://schemas.microsoft.com/office/drawing/2014/main" id="{65D949A7-6131-73FE-258A-45AD45E54C63}"/>
                </a:ext>
              </a:extLst>
            </p:cNvPr>
            <p:cNvSpPr/>
            <p:nvPr/>
          </p:nvSpPr>
          <p:spPr>
            <a:xfrm>
              <a:off x="6136200" y="3940950"/>
              <a:ext cx="7425" cy="7175"/>
            </a:xfrm>
            <a:custGeom>
              <a:avLst/>
              <a:gdLst/>
              <a:ahLst/>
              <a:cxnLst/>
              <a:rect l="l" t="t" r="r" b="b"/>
              <a:pathLst>
                <a:path w="297" h="287" extrusionOk="0">
                  <a:moveTo>
                    <a:pt x="1" y="1"/>
                  </a:moveTo>
                  <a:lnTo>
                    <a:pt x="1" y="286"/>
                  </a:lnTo>
                  <a:lnTo>
                    <a:pt x="297" y="286"/>
                  </a:lnTo>
                  <a:lnTo>
                    <a:pt x="2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550;p37">
              <a:extLst>
                <a:ext uri="{FF2B5EF4-FFF2-40B4-BE49-F238E27FC236}">
                  <a16:creationId xmlns:a16="http://schemas.microsoft.com/office/drawing/2014/main" id="{063E68E1-A91D-CEDD-7612-A1B0966920C3}"/>
                </a:ext>
              </a:extLst>
            </p:cNvPr>
            <p:cNvSpPr/>
            <p:nvPr/>
          </p:nvSpPr>
          <p:spPr>
            <a:xfrm>
              <a:off x="6161050" y="3940950"/>
              <a:ext cx="7425" cy="7175"/>
            </a:xfrm>
            <a:custGeom>
              <a:avLst/>
              <a:gdLst/>
              <a:ahLst/>
              <a:cxnLst/>
              <a:rect l="l" t="t" r="r" b="b"/>
              <a:pathLst>
                <a:path w="297" h="287" extrusionOk="0">
                  <a:moveTo>
                    <a:pt x="1" y="1"/>
                  </a:moveTo>
                  <a:lnTo>
                    <a:pt x="1" y="286"/>
                  </a:lnTo>
                  <a:lnTo>
                    <a:pt x="297" y="286"/>
                  </a:lnTo>
                  <a:lnTo>
                    <a:pt x="2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551;p37">
              <a:extLst>
                <a:ext uri="{FF2B5EF4-FFF2-40B4-BE49-F238E27FC236}">
                  <a16:creationId xmlns:a16="http://schemas.microsoft.com/office/drawing/2014/main" id="{09E566CA-0F71-C7DD-46EA-6493AB66C81F}"/>
                </a:ext>
              </a:extLst>
            </p:cNvPr>
            <p:cNvSpPr/>
            <p:nvPr/>
          </p:nvSpPr>
          <p:spPr>
            <a:xfrm>
              <a:off x="7006750" y="3931975"/>
              <a:ext cx="120550" cy="11650"/>
            </a:xfrm>
            <a:custGeom>
              <a:avLst/>
              <a:gdLst/>
              <a:ahLst/>
              <a:cxnLst/>
              <a:rect l="l" t="t" r="r" b="b"/>
              <a:pathLst>
                <a:path w="4822" h="466" extrusionOk="0">
                  <a:moveTo>
                    <a:pt x="0" y="0"/>
                  </a:moveTo>
                  <a:lnTo>
                    <a:pt x="0" y="465"/>
                  </a:lnTo>
                  <a:lnTo>
                    <a:pt x="4822" y="465"/>
                  </a:lnTo>
                  <a:lnTo>
                    <a:pt x="4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552;p37">
              <a:extLst>
                <a:ext uri="{FF2B5EF4-FFF2-40B4-BE49-F238E27FC236}">
                  <a16:creationId xmlns:a16="http://schemas.microsoft.com/office/drawing/2014/main" id="{617DCE7F-0CA7-C48D-9D2C-FB9D0A66B355}"/>
                </a:ext>
              </a:extLst>
            </p:cNvPr>
            <p:cNvSpPr/>
            <p:nvPr/>
          </p:nvSpPr>
          <p:spPr>
            <a:xfrm>
              <a:off x="7006750" y="3952850"/>
              <a:ext cx="35700" cy="11650"/>
            </a:xfrm>
            <a:custGeom>
              <a:avLst/>
              <a:gdLst/>
              <a:ahLst/>
              <a:cxnLst/>
              <a:rect l="l" t="t" r="r" b="b"/>
              <a:pathLst>
                <a:path w="1428" h="466" extrusionOk="0">
                  <a:moveTo>
                    <a:pt x="0" y="1"/>
                  </a:moveTo>
                  <a:lnTo>
                    <a:pt x="0" y="466"/>
                  </a:lnTo>
                  <a:lnTo>
                    <a:pt x="1428" y="466"/>
                  </a:lnTo>
                  <a:lnTo>
                    <a:pt x="14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553;p37">
              <a:extLst>
                <a:ext uri="{FF2B5EF4-FFF2-40B4-BE49-F238E27FC236}">
                  <a16:creationId xmlns:a16="http://schemas.microsoft.com/office/drawing/2014/main" id="{DE7F8D29-84E8-D569-403F-8A3EC7F1D22F}"/>
                </a:ext>
              </a:extLst>
            </p:cNvPr>
            <p:cNvSpPr/>
            <p:nvPr/>
          </p:nvSpPr>
          <p:spPr>
            <a:xfrm>
              <a:off x="6359600" y="4014975"/>
              <a:ext cx="81700" cy="81450"/>
            </a:xfrm>
            <a:custGeom>
              <a:avLst/>
              <a:gdLst/>
              <a:ahLst/>
              <a:cxnLst/>
              <a:rect l="l" t="t" r="r" b="b"/>
              <a:pathLst>
                <a:path w="3268" h="3258" extrusionOk="0">
                  <a:moveTo>
                    <a:pt x="1629" y="783"/>
                  </a:moveTo>
                  <a:cubicBezTo>
                    <a:pt x="2104" y="783"/>
                    <a:pt x="2485" y="1164"/>
                    <a:pt x="2485" y="1629"/>
                  </a:cubicBezTo>
                  <a:cubicBezTo>
                    <a:pt x="2485" y="2105"/>
                    <a:pt x="2104" y="2485"/>
                    <a:pt x="1629" y="2485"/>
                  </a:cubicBezTo>
                  <a:cubicBezTo>
                    <a:pt x="1163" y="2485"/>
                    <a:pt x="783" y="2105"/>
                    <a:pt x="783" y="1629"/>
                  </a:cubicBezTo>
                  <a:cubicBezTo>
                    <a:pt x="783" y="1164"/>
                    <a:pt x="1163" y="783"/>
                    <a:pt x="1629" y="783"/>
                  </a:cubicBezTo>
                  <a:close/>
                  <a:moveTo>
                    <a:pt x="1629" y="1"/>
                  </a:moveTo>
                  <a:cubicBezTo>
                    <a:pt x="730" y="1"/>
                    <a:pt x="0" y="730"/>
                    <a:pt x="0" y="1629"/>
                  </a:cubicBezTo>
                  <a:cubicBezTo>
                    <a:pt x="0" y="2528"/>
                    <a:pt x="730" y="3257"/>
                    <a:pt x="1629" y="3257"/>
                  </a:cubicBezTo>
                  <a:cubicBezTo>
                    <a:pt x="2538" y="3257"/>
                    <a:pt x="3268" y="2528"/>
                    <a:pt x="3268" y="1629"/>
                  </a:cubicBezTo>
                  <a:cubicBezTo>
                    <a:pt x="3268" y="730"/>
                    <a:pt x="2538"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554;p37">
              <a:extLst>
                <a:ext uri="{FF2B5EF4-FFF2-40B4-BE49-F238E27FC236}">
                  <a16:creationId xmlns:a16="http://schemas.microsoft.com/office/drawing/2014/main" id="{53F78E78-67E6-ABEF-DB58-4FD7C7D570EC}"/>
                </a:ext>
              </a:extLst>
            </p:cNvPr>
            <p:cNvSpPr/>
            <p:nvPr/>
          </p:nvSpPr>
          <p:spPr>
            <a:xfrm>
              <a:off x="6360650" y="4014975"/>
              <a:ext cx="79600" cy="36775"/>
            </a:xfrm>
            <a:custGeom>
              <a:avLst/>
              <a:gdLst/>
              <a:ahLst/>
              <a:cxnLst/>
              <a:rect l="l" t="t" r="r" b="b"/>
              <a:pathLst>
                <a:path w="3184" h="1471" extrusionOk="0">
                  <a:moveTo>
                    <a:pt x="1587" y="1"/>
                  </a:moveTo>
                  <a:cubicBezTo>
                    <a:pt x="942" y="1"/>
                    <a:pt x="392" y="371"/>
                    <a:pt x="127" y="910"/>
                  </a:cubicBezTo>
                  <a:cubicBezTo>
                    <a:pt x="0" y="1174"/>
                    <a:pt x="191" y="1470"/>
                    <a:pt x="476" y="1470"/>
                  </a:cubicBezTo>
                  <a:cubicBezTo>
                    <a:pt x="635" y="1470"/>
                    <a:pt x="762" y="1375"/>
                    <a:pt x="836" y="1248"/>
                  </a:cubicBezTo>
                  <a:cubicBezTo>
                    <a:pt x="973" y="973"/>
                    <a:pt x="1259" y="783"/>
                    <a:pt x="1587" y="783"/>
                  </a:cubicBezTo>
                  <a:cubicBezTo>
                    <a:pt x="1925" y="783"/>
                    <a:pt x="2210" y="973"/>
                    <a:pt x="2348" y="1248"/>
                  </a:cubicBezTo>
                  <a:cubicBezTo>
                    <a:pt x="2411" y="1375"/>
                    <a:pt x="2549" y="1470"/>
                    <a:pt x="2697" y="1470"/>
                  </a:cubicBezTo>
                  <a:cubicBezTo>
                    <a:pt x="2982" y="1470"/>
                    <a:pt x="3183" y="1174"/>
                    <a:pt x="3056" y="910"/>
                  </a:cubicBezTo>
                  <a:cubicBezTo>
                    <a:pt x="2792" y="371"/>
                    <a:pt x="2232" y="1"/>
                    <a:pt x="1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555;p37">
              <a:extLst>
                <a:ext uri="{FF2B5EF4-FFF2-40B4-BE49-F238E27FC236}">
                  <a16:creationId xmlns:a16="http://schemas.microsoft.com/office/drawing/2014/main" id="{26E237F1-A356-7AEB-6D97-AFDA911E1562}"/>
                </a:ext>
              </a:extLst>
            </p:cNvPr>
            <p:cNvSpPr/>
            <p:nvPr/>
          </p:nvSpPr>
          <p:spPr>
            <a:xfrm>
              <a:off x="6469025" y="4014975"/>
              <a:ext cx="81450" cy="81450"/>
            </a:xfrm>
            <a:custGeom>
              <a:avLst/>
              <a:gdLst/>
              <a:ahLst/>
              <a:cxnLst/>
              <a:rect l="l" t="t" r="r" b="b"/>
              <a:pathLst>
                <a:path w="3258" h="3258" extrusionOk="0">
                  <a:moveTo>
                    <a:pt x="1629" y="783"/>
                  </a:moveTo>
                  <a:cubicBezTo>
                    <a:pt x="2095" y="783"/>
                    <a:pt x="2475" y="1164"/>
                    <a:pt x="2475" y="1629"/>
                  </a:cubicBezTo>
                  <a:cubicBezTo>
                    <a:pt x="2475" y="2094"/>
                    <a:pt x="2095" y="2475"/>
                    <a:pt x="1629" y="2475"/>
                  </a:cubicBezTo>
                  <a:cubicBezTo>
                    <a:pt x="1164" y="2475"/>
                    <a:pt x="773" y="2094"/>
                    <a:pt x="773" y="1629"/>
                  </a:cubicBezTo>
                  <a:cubicBezTo>
                    <a:pt x="773" y="1164"/>
                    <a:pt x="1164" y="783"/>
                    <a:pt x="1629" y="783"/>
                  </a:cubicBezTo>
                  <a:close/>
                  <a:moveTo>
                    <a:pt x="1629" y="1"/>
                  </a:moveTo>
                  <a:cubicBezTo>
                    <a:pt x="730" y="1"/>
                    <a:pt x="1" y="730"/>
                    <a:pt x="1" y="1629"/>
                  </a:cubicBezTo>
                  <a:cubicBezTo>
                    <a:pt x="1" y="2528"/>
                    <a:pt x="730" y="3257"/>
                    <a:pt x="1629" y="3257"/>
                  </a:cubicBezTo>
                  <a:cubicBezTo>
                    <a:pt x="2528" y="3257"/>
                    <a:pt x="3258" y="2528"/>
                    <a:pt x="3258" y="1629"/>
                  </a:cubicBezTo>
                  <a:cubicBezTo>
                    <a:pt x="3258" y="730"/>
                    <a:pt x="2528"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556;p37">
              <a:extLst>
                <a:ext uri="{FF2B5EF4-FFF2-40B4-BE49-F238E27FC236}">
                  <a16:creationId xmlns:a16="http://schemas.microsoft.com/office/drawing/2014/main" id="{47F513DB-2C5A-49F1-7F5E-E15D067B5FE7}"/>
                </a:ext>
              </a:extLst>
            </p:cNvPr>
            <p:cNvSpPr/>
            <p:nvPr/>
          </p:nvSpPr>
          <p:spPr>
            <a:xfrm>
              <a:off x="6469025" y="4018200"/>
              <a:ext cx="36775" cy="75225"/>
            </a:xfrm>
            <a:custGeom>
              <a:avLst/>
              <a:gdLst/>
              <a:ahLst/>
              <a:cxnLst/>
              <a:rect l="l" t="t" r="r" b="b"/>
              <a:pathLst>
                <a:path w="1471" h="3009" extrusionOk="0">
                  <a:moveTo>
                    <a:pt x="1079" y="1"/>
                  </a:moveTo>
                  <a:cubicBezTo>
                    <a:pt x="1023" y="1"/>
                    <a:pt x="965" y="13"/>
                    <a:pt x="910" y="41"/>
                  </a:cubicBezTo>
                  <a:cubicBezTo>
                    <a:pt x="371" y="305"/>
                    <a:pt x="1" y="855"/>
                    <a:pt x="1" y="1500"/>
                  </a:cubicBezTo>
                  <a:cubicBezTo>
                    <a:pt x="1" y="2145"/>
                    <a:pt x="371" y="2705"/>
                    <a:pt x="910" y="2970"/>
                  </a:cubicBezTo>
                  <a:cubicBezTo>
                    <a:pt x="964" y="2996"/>
                    <a:pt x="1019" y="3009"/>
                    <a:pt x="1074" y="3009"/>
                  </a:cubicBezTo>
                  <a:cubicBezTo>
                    <a:pt x="1279" y="3009"/>
                    <a:pt x="1471" y="2836"/>
                    <a:pt x="1471" y="2610"/>
                  </a:cubicBezTo>
                  <a:cubicBezTo>
                    <a:pt x="1471" y="2462"/>
                    <a:pt x="1376" y="2325"/>
                    <a:pt x="1238" y="2261"/>
                  </a:cubicBezTo>
                  <a:cubicBezTo>
                    <a:pt x="963" y="2124"/>
                    <a:pt x="783" y="1828"/>
                    <a:pt x="783" y="1500"/>
                  </a:cubicBezTo>
                  <a:cubicBezTo>
                    <a:pt x="783" y="1172"/>
                    <a:pt x="963" y="887"/>
                    <a:pt x="1238" y="749"/>
                  </a:cubicBezTo>
                  <a:cubicBezTo>
                    <a:pt x="1376" y="675"/>
                    <a:pt x="1471" y="538"/>
                    <a:pt x="1471" y="390"/>
                  </a:cubicBezTo>
                  <a:cubicBezTo>
                    <a:pt x="1471" y="166"/>
                    <a:pt x="1282"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557;p37">
              <a:extLst>
                <a:ext uri="{FF2B5EF4-FFF2-40B4-BE49-F238E27FC236}">
                  <a16:creationId xmlns:a16="http://schemas.microsoft.com/office/drawing/2014/main" id="{03F6958C-C79C-8183-FA25-2DA80067FE82}"/>
                </a:ext>
              </a:extLst>
            </p:cNvPr>
            <p:cNvSpPr/>
            <p:nvPr/>
          </p:nvSpPr>
          <p:spPr>
            <a:xfrm>
              <a:off x="6220000" y="3929050"/>
              <a:ext cx="21700" cy="6375"/>
            </a:xfrm>
            <a:custGeom>
              <a:avLst/>
              <a:gdLst/>
              <a:ahLst/>
              <a:cxnLst/>
              <a:rect l="l" t="t" r="r" b="b"/>
              <a:pathLst>
                <a:path w="868" h="255" extrusionOk="0">
                  <a:moveTo>
                    <a:pt x="1" y="1"/>
                  </a:moveTo>
                  <a:lnTo>
                    <a:pt x="1" y="255"/>
                  </a:lnTo>
                  <a:lnTo>
                    <a:pt x="868" y="255"/>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558;p37">
              <a:extLst>
                <a:ext uri="{FF2B5EF4-FFF2-40B4-BE49-F238E27FC236}">
                  <a16:creationId xmlns:a16="http://schemas.microsoft.com/office/drawing/2014/main" id="{25AF356F-AB32-F4C3-30A3-A9C03839CAE8}"/>
                </a:ext>
              </a:extLst>
            </p:cNvPr>
            <p:cNvSpPr/>
            <p:nvPr/>
          </p:nvSpPr>
          <p:spPr>
            <a:xfrm>
              <a:off x="6220000" y="3943325"/>
              <a:ext cx="21700" cy="6650"/>
            </a:xfrm>
            <a:custGeom>
              <a:avLst/>
              <a:gdLst/>
              <a:ahLst/>
              <a:cxnLst/>
              <a:rect l="l" t="t" r="r" b="b"/>
              <a:pathLst>
                <a:path w="868" h="266" extrusionOk="0">
                  <a:moveTo>
                    <a:pt x="1" y="1"/>
                  </a:moveTo>
                  <a:lnTo>
                    <a:pt x="1" y="265"/>
                  </a:lnTo>
                  <a:lnTo>
                    <a:pt x="868" y="265"/>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559;p37">
              <a:extLst>
                <a:ext uri="{FF2B5EF4-FFF2-40B4-BE49-F238E27FC236}">
                  <a16:creationId xmlns:a16="http://schemas.microsoft.com/office/drawing/2014/main" id="{AF63B325-CB4E-B3BF-68A9-68E2573B8655}"/>
                </a:ext>
              </a:extLst>
            </p:cNvPr>
            <p:cNvSpPr/>
            <p:nvPr/>
          </p:nvSpPr>
          <p:spPr>
            <a:xfrm>
              <a:off x="6220000" y="3957875"/>
              <a:ext cx="21700" cy="6375"/>
            </a:xfrm>
            <a:custGeom>
              <a:avLst/>
              <a:gdLst/>
              <a:ahLst/>
              <a:cxnLst/>
              <a:rect l="l" t="t" r="r" b="b"/>
              <a:pathLst>
                <a:path w="868" h="255" extrusionOk="0">
                  <a:moveTo>
                    <a:pt x="1" y="0"/>
                  </a:moveTo>
                  <a:lnTo>
                    <a:pt x="1" y="254"/>
                  </a:lnTo>
                  <a:lnTo>
                    <a:pt x="868" y="254"/>
                  </a:lnTo>
                  <a:lnTo>
                    <a:pt x="8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560;p37">
              <a:extLst>
                <a:ext uri="{FF2B5EF4-FFF2-40B4-BE49-F238E27FC236}">
                  <a16:creationId xmlns:a16="http://schemas.microsoft.com/office/drawing/2014/main" id="{B13FF712-BD9D-92DC-7408-0862178AA488}"/>
                </a:ext>
              </a:extLst>
            </p:cNvPr>
            <p:cNvSpPr/>
            <p:nvPr/>
          </p:nvSpPr>
          <p:spPr>
            <a:xfrm>
              <a:off x="6220000" y="4032425"/>
              <a:ext cx="21700" cy="6375"/>
            </a:xfrm>
            <a:custGeom>
              <a:avLst/>
              <a:gdLst/>
              <a:ahLst/>
              <a:cxnLst/>
              <a:rect l="l" t="t" r="r" b="b"/>
              <a:pathLst>
                <a:path w="868" h="255" extrusionOk="0">
                  <a:moveTo>
                    <a:pt x="1" y="0"/>
                  </a:moveTo>
                  <a:lnTo>
                    <a:pt x="1" y="254"/>
                  </a:lnTo>
                  <a:lnTo>
                    <a:pt x="868" y="254"/>
                  </a:lnTo>
                  <a:lnTo>
                    <a:pt x="8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561;p37">
              <a:extLst>
                <a:ext uri="{FF2B5EF4-FFF2-40B4-BE49-F238E27FC236}">
                  <a16:creationId xmlns:a16="http://schemas.microsoft.com/office/drawing/2014/main" id="{BF6432DF-E7C9-A7AB-50CA-C1BB4107C1DE}"/>
                </a:ext>
              </a:extLst>
            </p:cNvPr>
            <p:cNvSpPr/>
            <p:nvPr/>
          </p:nvSpPr>
          <p:spPr>
            <a:xfrm>
              <a:off x="6220000" y="3978750"/>
              <a:ext cx="31500" cy="6375"/>
            </a:xfrm>
            <a:custGeom>
              <a:avLst/>
              <a:gdLst/>
              <a:ahLst/>
              <a:cxnLst/>
              <a:rect l="l" t="t" r="r" b="b"/>
              <a:pathLst>
                <a:path w="1260" h="255" extrusionOk="0">
                  <a:moveTo>
                    <a:pt x="1" y="1"/>
                  </a:moveTo>
                  <a:lnTo>
                    <a:pt x="1" y="255"/>
                  </a:lnTo>
                  <a:lnTo>
                    <a:pt x="1259" y="255"/>
                  </a:lnTo>
                  <a:lnTo>
                    <a:pt x="12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562;p37">
              <a:extLst>
                <a:ext uri="{FF2B5EF4-FFF2-40B4-BE49-F238E27FC236}">
                  <a16:creationId xmlns:a16="http://schemas.microsoft.com/office/drawing/2014/main" id="{585D2907-1063-4F5A-AC48-980EB40FF1AE}"/>
                </a:ext>
              </a:extLst>
            </p:cNvPr>
            <p:cNvSpPr/>
            <p:nvPr/>
          </p:nvSpPr>
          <p:spPr>
            <a:xfrm>
              <a:off x="6220000" y="3993025"/>
              <a:ext cx="31500" cy="6650"/>
            </a:xfrm>
            <a:custGeom>
              <a:avLst/>
              <a:gdLst/>
              <a:ahLst/>
              <a:cxnLst/>
              <a:rect l="l" t="t" r="r" b="b"/>
              <a:pathLst>
                <a:path w="1260" h="266" extrusionOk="0">
                  <a:moveTo>
                    <a:pt x="1" y="1"/>
                  </a:moveTo>
                  <a:lnTo>
                    <a:pt x="1" y="265"/>
                  </a:lnTo>
                  <a:lnTo>
                    <a:pt x="1259" y="265"/>
                  </a:lnTo>
                  <a:lnTo>
                    <a:pt x="12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563;p37">
              <a:extLst>
                <a:ext uri="{FF2B5EF4-FFF2-40B4-BE49-F238E27FC236}">
                  <a16:creationId xmlns:a16="http://schemas.microsoft.com/office/drawing/2014/main" id="{31B2B762-079E-BD66-16D7-B8783F814C4B}"/>
                </a:ext>
              </a:extLst>
            </p:cNvPr>
            <p:cNvSpPr/>
            <p:nvPr/>
          </p:nvSpPr>
          <p:spPr>
            <a:xfrm>
              <a:off x="6220000" y="4007575"/>
              <a:ext cx="31500" cy="6375"/>
            </a:xfrm>
            <a:custGeom>
              <a:avLst/>
              <a:gdLst/>
              <a:ahLst/>
              <a:cxnLst/>
              <a:rect l="l" t="t" r="r" b="b"/>
              <a:pathLst>
                <a:path w="1260" h="255" extrusionOk="0">
                  <a:moveTo>
                    <a:pt x="1" y="0"/>
                  </a:moveTo>
                  <a:lnTo>
                    <a:pt x="1" y="254"/>
                  </a:lnTo>
                  <a:lnTo>
                    <a:pt x="1259" y="254"/>
                  </a:lnTo>
                  <a:lnTo>
                    <a:pt x="1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564;p37">
              <a:extLst>
                <a:ext uri="{FF2B5EF4-FFF2-40B4-BE49-F238E27FC236}">
                  <a16:creationId xmlns:a16="http://schemas.microsoft.com/office/drawing/2014/main" id="{2D936630-89A9-C52B-677D-DFBFA6DF803D}"/>
                </a:ext>
              </a:extLst>
            </p:cNvPr>
            <p:cNvSpPr/>
            <p:nvPr/>
          </p:nvSpPr>
          <p:spPr>
            <a:xfrm>
              <a:off x="6588250" y="4317675"/>
              <a:ext cx="380175" cy="29625"/>
            </a:xfrm>
            <a:custGeom>
              <a:avLst/>
              <a:gdLst/>
              <a:ahLst/>
              <a:cxnLst/>
              <a:rect l="l" t="t" r="r" b="b"/>
              <a:pathLst>
                <a:path w="15207" h="1185" fill="none" extrusionOk="0">
                  <a:moveTo>
                    <a:pt x="1" y="444"/>
                  </a:moveTo>
                  <a:lnTo>
                    <a:pt x="1344" y="444"/>
                  </a:lnTo>
                  <a:lnTo>
                    <a:pt x="2084" y="1184"/>
                  </a:lnTo>
                  <a:lnTo>
                    <a:pt x="9835" y="1184"/>
                  </a:lnTo>
                  <a:lnTo>
                    <a:pt x="11030" y="0"/>
                  </a:lnTo>
                  <a:lnTo>
                    <a:pt x="15207" y="0"/>
                  </a:lnTo>
                </a:path>
              </a:pathLst>
            </a:custGeom>
            <a:noFill/>
            <a:ln w="3700" cap="flat" cmpd="sng">
              <a:solidFill>
                <a:schemeClr val="accen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565;p37">
              <a:extLst>
                <a:ext uri="{FF2B5EF4-FFF2-40B4-BE49-F238E27FC236}">
                  <a16:creationId xmlns:a16="http://schemas.microsoft.com/office/drawing/2014/main" id="{C9051E79-5CD8-E89B-B0F1-7D147D07ADD6}"/>
                </a:ext>
              </a:extLst>
            </p:cNvPr>
            <p:cNvSpPr/>
            <p:nvPr/>
          </p:nvSpPr>
          <p:spPr>
            <a:xfrm>
              <a:off x="6568700" y="4319525"/>
              <a:ext cx="19575" cy="19575"/>
            </a:xfrm>
            <a:custGeom>
              <a:avLst/>
              <a:gdLst/>
              <a:ahLst/>
              <a:cxnLst/>
              <a:rect l="l" t="t" r="r" b="b"/>
              <a:pathLst>
                <a:path w="783" h="783" fill="none" extrusionOk="0">
                  <a:moveTo>
                    <a:pt x="783" y="391"/>
                  </a:moveTo>
                  <a:cubicBezTo>
                    <a:pt x="783" y="603"/>
                    <a:pt x="603" y="783"/>
                    <a:pt x="392" y="783"/>
                  </a:cubicBezTo>
                  <a:cubicBezTo>
                    <a:pt x="170" y="783"/>
                    <a:pt x="0" y="603"/>
                    <a:pt x="0" y="391"/>
                  </a:cubicBezTo>
                  <a:cubicBezTo>
                    <a:pt x="0" y="169"/>
                    <a:pt x="170" y="0"/>
                    <a:pt x="392" y="0"/>
                  </a:cubicBezTo>
                  <a:cubicBezTo>
                    <a:pt x="603" y="0"/>
                    <a:pt x="783" y="169"/>
                    <a:pt x="783" y="391"/>
                  </a:cubicBezTo>
                  <a:close/>
                </a:path>
              </a:pathLst>
            </a:custGeom>
            <a:noFill/>
            <a:ln w="3700" cap="flat" cmpd="sng">
              <a:solidFill>
                <a:schemeClr val="accen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566;p37">
              <a:extLst>
                <a:ext uri="{FF2B5EF4-FFF2-40B4-BE49-F238E27FC236}">
                  <a16:creationId xmlns:a16="http://schemas.microsoft.com/office/drawing/2014/main" id="{DEC14AA3-4A04-C291-7C31-6FF5148EF0C8}"/>
                </a:ext>
              </a:extLst>
            </p:cNvPr>
            <p:cNvSpPr/>
            <p:nvPr/>
          </p:nvSpPr>
          <p:spPr>
            <a:xfrm>
              <a:off x="6968675" y="4307350"/>
              <a:ext cx="19575" cy="19600"/>
            </a:xfrm>
            <a:custGeom>
              <a:avLst/>
              <a:gdLst/>
              <a:ahLst/>
              <a:cxnLst/>
              <a:rect l="l" t="t" r="r" b="b"/>
              <a:pathLst>
                <a:path w="783" h="784" fill="none" extrusionOk="0">
                  <a:moveTo>
                    <a:pt x="783" y="392"/>
                  </a:moveTo>
                  <a:cubicBezTo>
                    <a:pt x="783" y="603"/>
                    <a:pt x="603" y="783"/>
                    <a:pt x="392" y="783"/>
                  </a:cubicBezTo>
                  <a:cubicBezTo>
                    <a:pt x="170" y="783"/>
                    <a:pt x="0" y="603"/>
                    <a:pt x="0" y="392"/>
                  </a:cubicBezTo>
                  <a:cubicBezTo>
                    <a:pt x="0" y="170"/>
                    <a:pt x="170" y="1"/>
                    <a:pt x="392" y="1"/>
                  </a:cubicBezTo>
                  <a:cubicBezTo>
                    <a:pt x="603" y="1"/>
                    <a:pt x="783" y="170"/>
                    <a:pt x="783" y="392"/>
                  </a:cubicBezTo>
                  <a:close/>
                </a:path>
              </a:pathLst>
            </a:custGeom>
            <a:noFill/>
            <a:ln w="3700" cap="flat" cmpd="sng">
              <a:solidFill>
                <a:schemeClr val="accen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ctrTitle"/>
          </p:nvPr>
        </p:nvSpPr>
        <p:spPr>
          <a:xfrm>
            <a:off x="339340" y="578716"/>
            <a:ext cx="4915927" cy="1476339"/>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ar-SA" sz="2800" b="1" dirty="0">
                <a:solidFill>
                  <a:schemeClr val="tx2"/>
                </a:solidFill>
                <a:latin typeface="Arial"/>
                <a:ea typeface="Arial"/>
                <a:cs typeface="Arial"/>
                <a:sym typeface="Arial"/>
              </a:rPr>
              <a:t>الدرس</a:t>
            </a:r>
            <a:r>
              <a:rPr lang="ar-SA" sz="4400" b="1" dirty="0">
                <a:solidFill>
                  <a:schemeClr val="tx2"/>
                </a:solidFill>
                <a:latin typeface="Arial"/>
                <a:ea typeface="Arial"/>
                <a:cs typeface="Arial"/>
                <a:sym typeface="Arial"/>
              </a:rPr>
              <a:t> </a:t>
            </a:r>
            <a:r>
              <a:rPr lang="ar-SA" sz="2800" b="1" dirty="0">
                <a:solidFill>
                  <a:schemeClr val="tx2"/>
                </a:solidFill>
                <a:latin typeface="Arial"/>
                <a:ea typeface="Arial"/>
                <a:cs typeface="Arial"/>
                <a:sym typeface="Arial"/>
              </a:rPr>
              <a:t>الأول</a:t>
            </a:r>
            <a:r>
              <a:rPr lang="ar-SA" sz="4400" b="1" dirty="0">
                <a:solidFill>
                  <a:schemeClr val="tx2"/>
                </a:solidFill>
                <a:latin typeface="Arial"/>
                <a:ea typeface="Arial"/>
                <a:cs typeface="Arial"/>
                <a:sym typeface="Arial"/>
              </a:rPr>
              <a:t> </a:t>
            </a:r>
            <a:endParaRPr sz="4400" b="1" dirty="0">
              <a:solidFill>
                <a:schemeClr val="tx2"/>
              </a:solidFill>
              <a:latin typeface="Arial"/>
              <a:ea typeface="Arial"/>
              <a:cs typeface="Arial"/>
              <a:sym typeface="Arial"/>
            </a:endParaRPr>
          </a:p>
          <a:p>
            <a:pPr marL="0" lvl="0" indent="0" algn="ctr" rtl="1">
              <a:spcBef>
                <a:spcPts val="0"/>
              </a:spcBef>
              <a:spcAft>
                <a:spcPts val="0"/>
              </a:spcAft>
              <a:buNone/>
            </a:pPr>
            <a:r>
              <a:rPr lang="en" sz="4400" b="1" dirty="0">
                <a:solidFill>
                  <a:schemeClr val="tx2"/>
                </a:solidFill>
                <a:latin typeface="Arial"/>
                <a:ea typeface="Arial"/>
                <a:cs typeface="Arial"/>
                <a:sym typeface="Arial"/>
              </a:rPr>
              <a:t> </a:t>
            </a:r>
            <a:r>
              <a:rPr lang="ar-SA" sz="3200" b="1" dirty="0">
                <a:solidFill>
                  <a:schemeClr val="tx2"/>
                </a:solidFill>
                <a:latin typeface="Arial"/>
                <a:ea typeface="Arial"/>
                <a:cs typeface="Arial"/>
                <a:sym typeface="Arial"/>
              </a:rPr>
              <a:t>مبادئ </a:t>
            </a:r>
            <a:r>
              <a:rPr lang="en" sz="3200" b="1" dirty="0">
                <a:solidFill>
                  <a:schemeClr val="tx2"/>
                </a:solidFill>
                <a:latin typeface="Arial"/>
                <a:ea typeface="Arial"/>
                <a:cs typeface="Arial"/>
                <a:sym typeface="Arial"/>
              </a:rPr>
              <a:t>هندسة البرمجيات </a:t>
            </a:r>
            <a:endParaRPr sz="4400" dirty="0">
              <a:solidFill>
                <a:schemeClr val="tx2"/>
              </a:solidFill>
            </a:endParaRPr>
          </a:p>
        </p:txBody>
      </p:sp>
      <p:sp>
        <p:nvSpPr>
          <p:cNvPr id="227" name="Google Shape;227;p29"/>
          <p:cNvSpPr txBox="1">
            <a:spLocks noGrp="1"/>
          </p:cNvSpPr>
          <p:nvPr>
            <p:ph type="subTitle" idx="1"/>
          </p:nvPr>
        </p:nvSpPr>
        <p:spPr>
          <a:xfrm>
            <a:off x="866415" y="2195649"/>
            <a:ext cx="3683400" cy="2013661"/>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SA" dirty="0">
                <a:cs typeface="DecoType Naskh Extensions" panose="02010400000000000000" pitchFamily="2" charset="-78"/>
              </a:rPr>
              <a:t>أهداف الدرس : </a:t>
            </a:r>
          </a:p>
          <a:p>
            <a:pPr algn="r" rtl="1">
              <a:lnSpc>
                <a:spcPct val="150000"/>
              </a:lnSpc>
              <a:buFont typeface="Wingdings" panose="05000000000000000000" pitchFamily="2" charset="2"/>
              <a:buChar char="ü"/>
            </a:pPr>
            <a:r>
              <a:rPr lang="ar-SA" dirty="0">
                <a:cs typeface="DecoType Naskh Extensions" panose="02010400000000000000" pitchFamily="2" charset="-78"/>
              </a:rPr>
              <a:t>التعرف على مفهوم هندسة البرمجيات </a:t>
            </a:r>
          </a:p>
          <a:p>
            <a:pPr algn="r" rtl="1">
              <a:lnSpc>
                <a:spcPct val="150000"/>
              </a:lnSpc>
              <a:buFont typeface="Wingdings" panose="05000000000000000000" pitchFamily="2" charset="2"/>
              <a:buChar char="ü"/>
            </a:pPr>
            <a:r>
              <a:rPr lang="ar-SA" dirty="0">
                <a:cs typeface="DecoType Naskh Extensions" panose="02010400000000000000" pitchFamily="2" charset="-78"/>
              </a:rPr>
              <a:t>التعرف على دورة حياة تطوير البرمجيات </a:t>
            </a:r>
          </a:p>
          <a:p>
            <a:pPr algn="r" rtl="1">
              <a:lnSpc>
                <a:spcPct val="150000"/>
              </a:lnSpc>
              <a:buFont typeface="Wingdings" panose="05000000000000000000" pitchFamily="2" charset="2"/>
              <a:buChar char="ü"/>
            </a:pPr>
            <a:r>
              <a:rPr lang="ar-SA" dirty="0">
                <a:cs typeface="DecoType Naskh Extensions" panose="02010400000000000000" pitchFamily="2" charset="-78"/>
              </a:rPr>
              <a:t>  تطبيق دورة حياة البرمجيات في تطوير تطبيق هاتف ذكي</a:t>
            </a:r>
          </a:p>
          <a:p>
            <a:pPr algn="r" rtl="1">
              <a:lnSpc>
                <a:spcPct val="150000"/>
              </a:lnSpc>
              <a:buFont typeface="Wingdings" panose="05000000000000000000" pitchFamily="2" charset="2"/>
              <a:buChar char="ü"/>
            </a:pPr>
            <a:r>
              <a:rPr lang="ar-SA" dirty="0">
                <a:cs typeface="DecoType Naskh Extensions" panose="02010400000000000000" pitchFamily="2" charset="-78"/>
              </a:rPr>
              <a:t> تمييز فرص العمل في هندسة البرمجيات</a:t>
            </a:r>
          </a:p>
          <a:p>
            <a:pPr algn="r" rtl="1">
              <a:lnSpc>
                <a:spcPct val="150000"/>
              </a:lnSpc>
              <a:buFont typeface="Wingdings" panose="05000000000000000000" pitchFamily="2" charset="2"/>
              <a:buChar char="ü"/>
            </a:pPr>
            <a:r>
              <a:rPr lang="ar-SA" dirty="0">
                <a:cs typeface="DecoType Naskh Extensions" panose="02010400000000000000" pitchFamily="2" charset="-78"/>
              </a:rPr>
              <a:t> تمييز منهجيات تطوير البرمجيات المختلفة </a:t>
            </a:r>
          </a:p>
        </p:txBody>
      </p:sp>
      <p:sp>
        <p:nvSpPr>
          <p:cNvPr id="228" name="Google Shape;228;p29"/>
          <p:cNvSpPr/>
          <p:nvPr/>
        </p:nvSpPr>
        <p:spPr>
          <a:xfrm>
            <a:off x="5149700" y="481050"/>
            <a:ext cx="2818500" cy="4181400"/>
          </a:xfrm>
          <a:prstGeom prst="roundRect">
            <a:avLst>
              <a:gd name="adj" fmla="val 86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29"/>
          <p:cNvGrpSpPr/>
          <p:nvPr/>
        </p:nvGrpSpPr>
        <p:grpSpPr>
          <a:xfrm>
            <a:off x="4696253" y="902248"/>
            <a:ext cx="3725378" cy="3047116"/>
            <a:chOff x="1116977" y="888139"/>
            <a:chExt cx="3277651" cy="2680904"/>
          </a:xfrm>
        </p:grpSpPr>
        <p:sp>
          <p:nvSpPr>
            <p:cNvPr id="230" name="Google Shape;230;p29"/>
            <p:cNvSpPr/>
            <p:nvPr/>
          </p:nvSpPr>
          <p:spPr>
            <a:xfrm>
              <a:off x="3803188" y="1627086"/>
              <a:ext cx="591440" cy="590801"/>
            </a:xfrm>
            <a:custGeom>
              <a:avLst/>
              <a:gdLst/>
              <a:ahLst/>
              <a:cxnLst/>
              <a:rect l="l" t="t" r="r" b="b"/>
              <a:pathLst>
                <a:path w="9613" h="9603" fill="none" extrusionOk="0">
                  <a:moveTo>
                    <a:pt x="7487" y="1270"/>
                  </a:moveTo>
                  <a:lnTo>
                    <a:pt x="6926" y="1777"/>
                  </a:lnTo>
                  <a:cubicBezTo>
                    <a:pt x="6905" y="1798"/>
                    <a:pt x="6895" y="1809"/>
                    <a:pt x="6884" y="1830"/>
                  </a:cubicBezTo>
                  <a:cubicBezTo>
                    <a:pt x="6525" y="1587"/>
                    <a:pt x="6144" y="1407"/>
                    <a:pt x="5742" y="1301"/>
                  </a:cubicBezTo>
                  <a:cubicBezTo>
                    <a:pt x="5742" y="1280"/>
                    <a:pt x="5742" y="1248"/>
                    <a:pt x="5753" y="1227"/>
                  </a:cubicBezTo>
                  <a:lnTo>
                    <a:pt x="5774" y="477"/>
                  </a:lnTo>
                  <a:cubicBezTo>
                    <a:pt x="5784" y="244"/>
                    <a:pt x="5605" y="43"/>
                    <a:pt x="5372" y="32"/>
                  </a:cubicBezTo>
                  <a:lnTo>
                    <a:pt x="4621" y="11"/>
                  </a:lnTo>
                  <a:cubicBezTo>
                    <a:pt x="4389" y="1"/>
                    <a:pt x="4188" y="180"/>
                    <a:pt x="4177" y="413"/>
                  </a:cubicBezTo>
                  <a:lnTo>
                    <a:pt x="4145" y="1164"/>
                  </a:lnTo>
                  <a:cubicBezTo>
                    <a:pt x="4145" y="1196"/>
                    <a:pt x="4145" y="1217"/>
                    <a:pt x="4156" y="1238"/>
                  </a:cubicBezTo>
                  <a:cubicBezTo>
                    <a:pt x="3754" y="1312"/>
                    <a:pt x="3363" y="1449"/>
                    <a:pt x="3003" y="1661"/>
                  </a:cubicBezTo>
                  <a:cubicBezTo>
                    <a:pt x="2993" y="1640"/>
                    <a:pt x="2972" y="1619"/>
                    <a:pt x="2961" y="1597"/>
                  </a:cubicBezTo>
                  <a:lnTo>
                    <a:pt x="2454" y="1048"/>
                  </a:lnTo>
                  <a:cubicBezTo>
                    <a:pt x="2295" y="878"/>
                    <a:pt x="2020" y="868"/>
                    <a:pt x="1851" y="1016"/>
                  </a:cubicBezTo>
                  <a:lnTo>
                    <a:pt x="1301" y="1523"/>
                  </a:lnTo>
                  <a:cubicBezTo>
                    <a:pt x="1121" y="1682"/>
                    <a:pt x="1111" y="1957"/>
                    <a:pt x="1269" y="2126"/>
                  </a:cubicBezTo>
                  <a:lnTo>
                    <a:pt x="1777" y="2676"/>
                  </a:lnTo>
                  <a:cubicBezTo>
                    <a:pt x="1798" y="2697"/>
                    <a:pt x="1819" y="2718"/>
                    <a:pt x="1830" y="2729"/>
                  </a:cubicBezTo>
                  <a:cubicBezTo>
                    <a:pt x="1586" y="3078"/>
                    <a:pt x="1417" y="3469"/>
                    <a:pt x="1301" y="3871"/>
                  </a:cubicBezTo>
                  <a:cubicBezTo>
                    <a:pt x="1280" y="3871"/>
                    <a:pt x="1259" y="3860"/>
                    <a:pt x="1227" y="3860"/>
                  </a:cubicBezTo>
                  <a:lnTo>
                    <a:pt x="476" y="3829"/>
                  </a:lnTo>
                  <a:cubicBezTo>
                    <a:pt x="370" y="3829"/>
                    <a:pt x="265" y="3871"/>
                    <a:pt x="180" y="3945"/>
                  </a:cubicBezTo>
                  <a:lnTo>
                    <a:pt x="180" y="3945"/>
                  </a:lnTo>
                  <a:cubicBezTo>
                    <a:pt x="95" y="4019"/>
                    <a:pt x="43" y="4125"/>
                    <a:pt x="43" y="4241"/>
                  </a:cubicBezTo>
                  <a:lnTo>
                    <a:pt x="11" y="4992"/>
                  </a:lnTo>
                  <a:lnTo>
                    <a:pt x="11" y="4992"/>
                  </a:lnTo>
                  <a:cubicBezTo>
                    <a:pt x="0" y="5224"/>
                    <a:pt x="180" y="5425"/>
                    <a:pt x="423" y="5425"/>
                  </a:cubicBezTo>
                  <a:lnTo>
                    <a:pt x="1174" y="5457"/>
                  </a:lnTo>
                  <a:cubicBezTo>
                    <a:pt x="1195" y="5457"/>
                    <a:pt x="1216" y="5457"/>
                    <a:pt x="1248" y="5457"/>
                  </a:cubicBezTo>
                  <a:cubicBezTo>
                    <a:pt x="1312" y="5859"/>
                    <a:pt x="1460" y="6240"/>
                    <a:pt x="1660" y="6610"/>
                  </a:cubicBezTo>
                  <a:cubicBezTo>
                    <a:pt x="1639" y="6620"/>
                    <a:pt x="1629" y="6631"/>
                    <a:pt x="1608" y="6652"/>
                  </a:cubicBezTo>
                  <a:lnTo>
                    <a:pt x="1047" y="7159"/>
                  </a:lnTo>
                  <a:cubicBezTo>
                    <a:pt x="878" y="7318"/>
                    <a:pt x="867" y="7582"/>
                    <a:pt x="1026" y="7762"/>
                  </a:cubicBezTo>
                  <a:lnTo>
                    <a:pt x="1534" y="8312"/>
                  </a:lnTo>
                  <a:cubicBezTo>
                    <a:pt x="1692" y="8481"/>
                    <a:pt x="1957" y="8492"/>
                    <a:pt x="2136" y="8344"/>
                  </a:cubicBezTo>
                  <a:lnTo>
                    <a:pt x="2686" y="7836"/>
                  </a:lnTo>
                  <a:cubicBezTo>
                    <a:pt x="2707" y="7815"/>
                    <a:pt x="2718" y="7794"/>
                    <a:pt x="2739" y="7773"/>
                  </a:cubicBezTo>
                  <a:cubicBezTo>
                    <a:pt x="3088" y="8027"/>
                    <a:pt x="3469" y="8196"/>
                    <a:pt x="3881" y="8302"/>
                  </a:cubicBezTo>
                  <a:cubicBezTo>
                    <a:pt x="3870" y="8333"/>
                    <a:pt x="3870" y="8354"/>
                    <a:pt x="3870" y="8376"/>
                  </a:cubicBezTo>
                  <a:lnTo>
                    <a:pt x="3839" y="9126"/>
                  </a:lnTo>
                  <a:cubicBezTo>
                    <a:pt x="3828" y="9243"/>
                    <a:pt x="3870" y="9348"/>
                    <a:pt x="3945" y="9433"/>
                  </a:cubicBezTo>
                  <a:cubicBezTo>
                    <a:pt x="4029" y="9518"/>
                    <a:pt x="4135" y="9560"/>
                    <a:pt x="4241" y="9570"/>
                  </a:cubicBezTo>
                  <a:lnTo>
                    <a:pt x="4991" y="9602"/>
                  </a:lnTo>
                  <a:lnTo>
                    <a:pt x="4991" y="9602"/>
                  </a:lnTo>
                  <a:cubicBezTo>
                    <a:pt x="5108" y="9602"/>
                    <a:pt x="5213" y="9560"/>
                    <a:pt x="5298" y="9486"/>
                  </a:cubicBezTo>
                  <a:cubicBezTo>
                    <a:pt x="5383" y="9412"/>
                    <a:pt x="5435" y="9306"/>
                    <a:pt x="5435" y="9190"/>
                  </a:cubicBezTo>
                  <a:lnTo>
                    <a:pt x="5467" y="8439"/>
                  </a:lnTo>
                  <a:cubicBezTo>
                    <a:pt x="5467" y="8418"/>
                    <a:pt x="5467" y="8386"/>
                    <a:pt x="5457" y="8365"/>
                  </a:cubicBezTo>
                  <a:cubicBezTo>
                    <a:pt x="5858" y="8291"/>
                    <a:pt x="6250" y="8153"/>
                    <a:pt x="6609" y="7953"/>
                  </a:cubicBezTo>
                  <a:cubicBezTo>
                    <a:pt x="6620" y="7963"/>
                    <a:pt x="6641" y="7984"/>
                    <a:pt x="6652" y="8005"/>
                  </a:cubicBezTo>
                  <a:lnTo>
                    <a:pt x="7159" y="8555"/>
                  </a:lnTo>
                  <a:cubicBezTo>
                    <a:pt x="7318" y="8735"/>
                    <a:pt x="7593" y="8746"/>
                    <a:pt x="7762" y="8587"/>
                  </a:cubicBezTo>
                  <a:lnTo>
                    <a:pt x="8312" y="8079"/>
                  </a:lnTo>
                  <a:cubicBezTo>
                    <a:pt x="8491" y="7921"/>
                    <a:pt x="8502" y="7656"/>
                    <a:pt x="8343" y="7477"/>
                  </a:cubicBezTo>
                  <a:lnTo>
                    <a:pt x="7836" y="6927"/>
                  </a:lnTo>
                  <a:cubicBezTo>
                    <a:pt x="7815" y="6906"/>
                    <a:pt x="7804" y="6895"/>
                    <a:pt x="7783" y="6874"/>
                  </a:cubicBezTo>
                  <a:cubicBezTo>
                    <a:pt x="8026" y="6525"/>
                    <a:pt x="8206" y="6134"/>
                    <a:pt x="8312" y="5732"/>
                  </a:cubicBezTo>
                  <a:cubicBezTo>
                    <a:pt x="8333" y="5743"/>
                    <a:pt x="8354" y="5743"/>
                    <a:pt x="8386" y="5743"/>
                  </a:cubicBezTo>
                  <a:lnTo>
                    <a:pt x="9137" y="5774"/>
                  </a:lnTo>
                  <a:cubicBezTo>
                    <a:pt x="9253" y="5774"/>
                    <a:pt x="9359" y="5732"/>
                    <a:pt x="9433" y="5669"/>
                  </a:cubicBezTo>
                  <a:cubicBezTo>
                    <a:pt x="9517" y="5595"/>
                    <a:pt x="9570" y="5489"/>
                    <a:pt x="9570" y="5372"/>
                  </a:cubicBezTo>
                  <a:lnTo>
                    <a:pt x="9602" y="4622"/>
                  </a:lnTo>
                  <a:cubicBezTo>
                    <a:pt x="9612" y="4378"/>
                    <a:pt x="9433" y="4188"/>
                    <a:pt x="9200" y="4178"/>
                  </a:cubicBezTo>
                  <a:lnTo>
                    <a:pt x="8449" y="4146"/>
                  </a:lnTo>
                  <a:cubicBezTo>
                    <a:pt x="8417" y="4146"/>
                    <a:pt x="8396" y="4146"/>
                    <a:pt x="8375" y="4156"/>
                  </a:cubicBezTo>
                  <a:cubicBezTo>
                    <a:pt x="8301" y="3755"/>
                    <a:pt x="8164" y="3363"/>
                    <a:pt x="7952" y="3004"/>
                  </a:cubicBezTo>
                  <a:cubicBezTo>
                    <a:pt x="7973" y="2993"/>
                    <a:pt x="7994" y="2972"/>
                    <a:pt x="8005" y="2962"/>
                  </a:cubicBezTo>
                  <a:lnTo>
                    <a:pt x="8565" y="2454"/>
                  </a:lnTo>
                  <a:cubicBezTo>
                    <a:pt x="8735" y="2295"/>
                    <a:pt x="8745" y="2020"/>
                    <a:pt x="8587" y="1851"/>
                  </a:cubicBezTo>
                  <a:lnTo>
                    <a:pt x="8079" y="1301"/>
                  </a:lnTo>
                  <a:cubicBezTo>
                    <a:pt x="7920" y="1122"/>
                    <a:pt x="7656" y="1111"/>
                    <a:pt x="7487" y="1270"/>
                  </a:cubicBezTo>
                  <a:close/>
                  <a:moveTo>
                    <a:pt x="6155" y="6271"/>
                  </a:moveTo>
                  <a:cubicBezTo>
                    <a:pt x="5340" y="7011"/>
                    <a:pt x="4082" y="6959"/>
                    <a:pt x="3342" y="6155"/>
                  </a:cubicBezTo>
                  <a:cubicBezTo>
                    <a:pt x="2591" y="5341"/>
                    <a:pt x="2654" y="4082"/>
                    <a:pt x="3458" y="3332"/>
                  </a:cubicBezTo>
                  <a:cubicBezTo>
                    <a:pt x="4272" y="2591"/>
                    <a:pt x="5531" y="2655"/>
                    <a:pt x="6271" y="3458"/>
                  </a:cubicBezTo>
                  <a:cubicBezTo>
                    <a:pt x="7022" y="4273"/>
                    <a:pt x="6958" y="5531"/>
                    <a:pt x="6155" y="6271"/>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1116977" y="2491661"/>
              <a:ext cx="887498" cy="887462"/>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2376517" y="3171547"/>
              <a:ext cx="748267" cy="358492"/>
            </a:xfrm>
            <a:custGeom>
              <a:avLst/>
              <a:gdLst/>
              <a:ahLst/>
              <a:cxnLst/>
              <a:rect l="l" t="t" r="r" b="b"/>
              <a:pathLst>
                <a:path w="12162" h="5827" extrusionOk="0">
                  <a:moveTo>
                    <a:pt x="1" y="0"/>
                  </a:moveTo>
                  <a:lnTo>
                    <a:pt x="1" y="5827"/>
                  </a:lnTo>
                  <a:lnTo>
                    <a:pt x="12161" y="5827"/>
                  </a:lnTo>
                  <a:lnTo>
                    <a:pt x="121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1507968" y="1383764"/>
              <a:ext cx="2485302" cy="1823588"/>
            </a:xfrm>
            <a:custGeom>
              <a:avLst/>
              <a:gdLst/>
              <a:ahLst/>
              <a:cxnLst/>
              <a:rect l="l" t="t" r="r" b="b"/>
              <a:pathLst>
                <a:path w="40395" h="29641" extrusionOk="0">
                  <a:moveTo>
                    <a:pt x="1545" y="1"/>
                  </a:moveTo>
                  <a:cubicBezTo>
                    <a:pt x="699" y="1"/>
                    <a:pt x="1" y="699"/>
                    <a:pt x="1" y="1545"/>
                  </a:cubicBezTo>
                  <a:lnTo>
                    <a:pt x="1" y="28097"/>
                  </a:lnTo>
                  <a:cubicBezTo>
                    <a:pt x="1" y="28943"/>
                    <a:pt x="699" y="29641"/>
                    <a:pt x="1545" y="29641"/>
                  </a:cubicBezTo>
                  <a:lnTo>
                    <a:pt x="38840" y="29641"/>
                  </a:lnTo>
                  <a:cubicBezTo>
                    <a:pt x="39697" y="29641"/>
                    <a:pt x="40395" y="28943"/>
                    <a:pt x="40395" y="28097"/>
                  </a:cubicBezTo>
                  <a:lnTo>
                    <a:pt x="40395" y="1545"/>
                  </a:lnTo>
                  <a:cubicBezTo>
                    <a:pt x="40395" y="699"/>
                    <a:pt x="39697" y="1"/>
                    <a:pt x="38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2697923" y="3043334"/>
              <a:ext cx="97640" cy="97698"/>
            </a:xfrm>
            <a:custGeom>
              <a:avLst/>
              <a:gdLst/>
              <a:ahLst/>
              <a:cxnLst/>
              <a:rect l="l" t="t" r="r" b="b"/>
              <a:pathLst>
                <a:path w="1587" h="1588" extrusionOk="0">
                  <a:moveTo>
                    <a:pt x="793" y="1"/>
                  </a:moveTo>
                  <a:cubicBezTo>
                    <a:pt x="349" y="1"/>
                    <a:pt x="0" y="360"/>
                    <a:pt x="0" y="794"/>
                  </a:cubicBezTo>
                  <a:cubicBezTo>
                    <a:pt x="0" y="1228"/>
                    <a:pt x="349" y="1587"/>
                    <a:pt x="793" y="1587"/>
                  </a:cubicBezTo>
                  <a:cubicBezTo>
                    <a:pt x="1227" y="1587"/>
                    <a:pt x="1586" y="1228"/>
                    <a:pt x="1586" y="794"/>
                  </a:cubicBezTo>
                  <a:cubicBezTo>
                    <a:pt x="1586" y="360"/>
                    <a:pt x="1227"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1537931" y="1415694"/>
              <a:ext cx="2425439" cy="1569193"/>
            </a:xfrm>
            <a:custGeom>
              <a:avLst/>
              <a:gdLst/>
              <a:ahLst/>
              <a:cxnLst/>
              <a:rect l="l" t="t" r="r" b="b"/>
              <a:pathLst>
                <a:path w="39422" h="25506" extrusionOk="0">
                  <a:moveTo>
                    <a:pt x="1280" y="0"/>
                  </a:moveTo>
                  <a:cubicBezTo>
                    <a:pt x="571" y="0"/>
                    <a:pt x="0" y="592"/>
                    <a:pt x="0" y="1322"/>
                  </a:cubicBezTo>
                  <a:lnTo>
                    <a:pt x="0" y="25505"/>
                  </a:lnTo>
                  <a:lnTo>
                    <a:pt x="39421" y="25505"/>
                  </a:lnTo>
                  <a:lnTo>
                    <a:pt x="39421" y="1322"/>
                  </a:lnTo>
                  <a:cubicBezTo>
                    <a:pt x="39421" y="592"/>
                    <a:pt x="38840" y="0"/>
                    <a:pt x="38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2229472" y="3491587"/>
              <a:ext cx="1042295" cy="77457"/>
            </a:xfrm>
            <a:custGeom>
              <a:avLst/>
              <a:gdLst/>
              <a:ahLst/>
              <a:cxnLst/>
              <a:rect l="l" t="t" r="r" b="b"/>
              <a:pathLst>
                <a:path w="16941" h="1259" extrusionOk="0">
                  <a:moveTo>
                    <a:pt x="1217" y="1"/>
                  </a:moveTo>
                  <a:cubicBezTo>
                    <a:pt x="540" y="1"/>
                    <a:pt x="1" y="540"/>
                    <a:pt x="1" y="1217"/>
                  </a:cubicBezTo>
                  <a:lnTo>
                    <a:pt x="1" y="1259"/>
                  </a:lnTo>
                  <a:lnTo>
                    <a:pt x="16941" y="1259"/>
                  </a:lnTo>
                  <a:lnTo>
                    <a:pt x="16941" y="1217"/>
                  </a:lnTo>
                  <a:cubicBezTo>
                    <a:pt x="16941" y="540"/>
                    <a:pt x="16391" y="1"/>
                    <a:pt x="15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29"/>
            <p:cNvGrpSpPr/>
            <p:nvPr/>
          </p:nvGrpSpPr>
          <p:grpSpPr>
            <a:xfrm>
              <a:off x="3414874" y="1872376"/>
              <a:ext cx="672099" cy="1266010"/>
              <a:chOff x="3414874" y="1872376"/>
              <a:chExt cx="672099" cy="1266010"/>
            </a:xfrm>
          </p:grpSpPr>
          <p:sp>
            <p:nvSpPr>
              <p:cNvPr id="238" name="Google Shape;238;p29"/>
              <p:cNvSpPr/>
              <p:nvPr/>
            </p:nvSpPr>
            <p:spPr>
              <a:xfrm>
                <a:off x="3414874" y="1872376"/>
                <a:ext cx="672099" cy="1266010"/>
              </a:xfrm>
              <a:custGeom>
                <a:avLst/>
                <a:gdLst/>
                <a:ahLst/>
                <a:cxnLst/>
                <a:rect l="l" t="t" r="r" b="b"/>
                <a:pathLst>
                  <a:path w="10924" h="20578" extrusionOk="0">
                    <a:moveTo>
                      <a:pt x="984" y="0"/>
                    </a:moveTo>
                    <a:cubicBezTo>
                      <a:pt x="444" y="0"/>
                      <a:pt x="0" y="434"/>
                      <a:pt x="0" y="973"/>
                    </a:cubicBezTo>
                    <a:lnTo>
                      <a:pt x="0" y="19605"/>
                    </a:lnTo>
                    <a:cubicBezTo>
                      <a:pt x="0" y="20144"/>
                      <a:pt x="444" y="20578"/>
                      <a:pt x="984" y="20578"/>
                    </a:cubicBezTo>
                    <a:lnTo>
                      <a:pt x="9940" y="20578"/>
                    </a:lnTo>
                    <a:cubicBezTo>
                      <a:pt x="10479" y="20578"/>
                      <a:pt x="10923" y="20144"/>
                      <a:pt x="10923" y="19605"/>
                    </a:cubicBezTo>
                    <a:lnTo>
                      <a:pt x="10923" y="973"/>
                    </a:lnTo>
                    <a:cubicBezTo>
                      <a:pt x="10923" y="434"/>
                      <a:pt x="10479" y="0"/>
                      <a:pt x="9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3561242" y="1917903"/>
                <a:ext cx="322760" cy="20856"/>
              </a:xfrm>
              <a:custGeom>
                <a:avLst/>
                <a:gdLst/>
                <a:ahLst/>
                <a:cxnLst/>
                <a:rect l="l" t="t" r="r" b="b"/>
                <a:pathLst>
                  <a:path w="5246" h="339" extrusionOk="0">
                    <a:moveTo>
                      <a:pt x="159" y="0"/>
                    </a:moveTo>
                    <a:cubicBezTo>
                      <a:pt x="74" y="0"/>
                      <a:pt x="0" y="74"/>
                      <a:pt x="0" y="159"/>
                    </a:cubicBezTo>
                    <a:lnTo>
                      <a:pt x="0" y="180"/>
                    </a:lnTo>
                    <a:cubicBezTo>
                      <a:pt x="0" y="265"/>
                      <a:pt x="74" y="339"/>
                      <a:pt x="159" y="339"/>
                    </a:cubicBezTo>
                    <a:lnTo>
                      <a:pt x="5087" y="339"/>
                    </a:lnTo>
                    <a:cubicBezTo>
                      <a:pt x="5171" y="339"/>
                      <a:pt x="5245" y="265"/>
                      <a:pt x="5245" y="180"/>
                    </a:cubicBezTo>
                    <a:lnTo>
                      <a:pt x="5245" y="159"/>
                    </a:lnTo>
                    <a:cubicBezTo>
                      <a:pt x="5245" y="74"/>
                      <a:pt x="5171" y="0"/>
                      <a:pt x="5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3920364" y="1917903"/>
                <a:ext cx="20242" cy="20856"/>
              </a:xfrm>
              <a:custGeom>
                <a:avLst/>
                <a:gdLst/>
                <a:ahLst/>
                <a:cxnLst/>
                <a:rect l="l" t="t" r="r" b="b"/>
                <a:pathLst>
                  <a:path w="329" h="339" extrusionOk="0">
                    <a:moveTo>
                      <a:pt x="159" y="0"/>
                    </a:moveTo>
                    <a:cubicBezTo>
                      <a:pt x="74" y="0"/>
                      <a:pt x="0" y="74"/>
                      <a:pt x="0" y="170"/>
                    </a:cubicBezTo>
                    <a:cubicBezTo>
                      <a:pt x="0" y="265"/>
                      <a:pt x="74" y="339"/>
                      <a:pt x="159" y="339"/>
                    </a:cubicBezTo>
                    <a:cubicBezTo>
                      <a:pt x="254" y="339"/>
                      <a:pt x="328" y="265"/>
                      <a:pt x="328" y="170"/>
                    </a:cubicBezTo>
                    <a:cubicBezTo>
                      <a:pt x="328" y="74"/>
                      <a:pt x="254"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3451912" y="1987484"/>
                <a:ext cx="597961" cy="366982"/>
              </a:xfrm>
              <a:custGeom>
                <a:avLst/>
                <a:gdLst/>
                <a:ahLst/>
                <a:cxnLst/>
                <a:rect l="l" t="t" r="r" b="b"/>
                <a:pathLst>
                  <a:path w="9719" h="5965" extrusionOk="0">
                    <a:moveTo>
                      <a:pt x="1" y="1"/>
                    </a:moveTo>
                    <a:lnTo>
                      <a:pt x="1" y="5965"/>
                    </a:lnTo>
                    <a:lnTo>
                      <a:pt x="9719" y="5965"/>
                    </a:lnTo>
                    <a:lnTo>
                      <a:pt x="9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3517621" y="2057743"/>
                <a:ext cx="466544" cy="226464"/>
              </a:xfrm>
              <a:custGeom>
                <a:avLst/>
                <a:gdLst/>
                <a:ahLst/>
                <a:cxnLst/>
                <a:rect l="l" t="t" r="r" b="b"/>
                <a:pathLst>
                  <a:path w="7583" h="3681" extrusionOk="0">
                    <a:moveTo>
                      <a:pt x="3078" y="1"/>
                    </a:moveTo>
                    <a:lnTo>
                      <a:pt x="1" y="3681"/>
                    </a:lnTo>
                    <a:lnTo>
                      <a:pt x="7583" y="3681"/>
                    </a:lnTo>
                    <a:lnTo>
                      <a:pt x="5637" y="1354"/>
                    </a:lnTo>
                    <a:lnTo>
                      <a:pt x="4918" y="2200"/>
                    </a:lnTo>
                    <a:lnTo>
                      <a:pt x="30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3451912" y="2841048"/>
                <a:ext cx="282461" cy="165311"/>
              </a:xfrm>
              <a:custGeom>
                <a:avLst/>
                <a:gdLst/>
                <a:ahLst/>
                <a:cxnLst/>
                <a:rect l="l" t="t" r="r" b="b"/>
                <a:pathLst>
                  <a:path w="4591" h="2687" extrusionOk="0">
                    <a:moveTo>
                      <a:pt x="1" y="0"/>
                    </a:moveTo>
                    <a:lnTo>
                      <a:pt x="1" y="2686"/>
                    </a:lnTo>
                    <a:lnTo>
                      <a:pt x="4590" y="2686"/>
                    </a:lnTo>
                    <a:lnTo>
                      <a:pt x="4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3483167" y="2865780"/>
                <a:ext cx="219952" cy="107357"/>
              </a:xfrm>
              <a:custGeom>
                <a:avLst/>
                <a:gdLst/>
                <a:ahLst/>
                <a:cxnLst/>
                <a:rect l="l" t="t" r="r" b="b"/>
                <a:pathLst>
                  <a:path w="3575" h="1745" extrusionOk="0">
                    <a:moveTo>
                      <a:pt x="1449" y="0"/>
                    </a:moveTo>
                    <a:lnTo>
                      <a:pt x="1" y="1745"/>
                    </a:lnTo>
                    <a:lnTo>
                      <a:pt x="3575" y="1745"/>
                    </a:lnTo>
                    <a:lnTo>
                      <a:pt x="2655" y="645"/>
                    </a:lnTo>
                    <a:lnTo>
                      <a:pt x="2327" y="1047"/>
                    </a:lnTo>
                    <a:lnTo>
                      <a:pt x="14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3451912" y="2448780"/>
                <a:ext cx="282461" cy="16303"/>
              </a:xfrm>
              <a:custGeom>
                <a:avLst/>
                <a:gdLst/>
                <a:ahLst/>
                <a:cxnLst/>
                <a:rect l="l" t="t" r="r" b="b"/>
                <a:pathLst>
                  <a:path w="4591" h="265" extrusionOk="0">
                    <a:moveTo>
                      <a:pt x="1" y="0"/>
                    </a:moveTo>
                    <a:lnTo>
                      <a:pt x="1" y="264"/>
                    </a:lnTo>
                    <a:lnTo>
                      <a:pt x="4590" y="26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3451912" y="2415558"/>
                <a:ext cx="282461" cy="16365"/>
              </a:xfrm>
              <a:custGeom>
                <a:avLst/>
                <a:gdLst/>
                <a:ahLst/>
                <a:cxnLst/>
                <a:rect l="l" t="t" r="r" b="b"/>
                <a:pathLst>
                  <a:path w="4591" h="266"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3451912" y="2481264"/>
                <a:ext cx="178361" cy="16365"/>
              </a:xfrm>
              <a:custGeom>
                <a:avLst/>
                <a:gdLst/>
                <a:ahLst/>
                <a:cxnLst/>
                <a:rect l="l" t="t" r="r" b="b"/>
                <a:pathLst>
                  <a:path w="2899" h="266" extrusionOk="0">
                    <a:moveTo>
                      <a:pt x="1" y="1"/>
                    </a:moveTo>
                    <a:lnTo>
                      <a:pt x="1" y="265"/>
                    </a:lnTo>
                    <a:lnTo>
                      <a:pt x="2898" y="265"/>
                    </a:lnTo>
                    <a:lnTo>
                      <a:pt x="2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3643194" y="2481264"/>
                <a:ext cx="91180" cy="16365"/>
              </a:xfrm>
              <a:custGeom>
                <a:avLst/>
                <a:gdLst/>
                <a:ahLst/>
                <a:cxnLst/>
                <a:rect l="l" t="t" r="r" b="b"/>
                <a:pathLst>
                  <a:path w="1482" h="266" extrusionOk="0">
                    <a:moveTo>
                      <a:pt x="1" y="1"/>
                    </a:moveTo>
                    <a:lnTo>
                      <a:pt x="1" y="265"/>
                    </a:lnTo>
                    <a:lnTo>
                      <a:pt x="1481" y="265"/>
                    </a:lnTo>
                    <a:lnTo>
                      <a:pt x="14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3451912" y="2513809"/>
                <a:ext cx="249915" cy="15688"/>
              </a:xfrm>
              <a:custGeom>
                <a:avLst/>
                <a:gdLst/>
                <a:ahLst/>
                <a:cxnLst/>
                <a:rect l="l" t="t" r="r" b="b"/>
                <a:pathLst>
                  <a:path w="4062" h="255" extrusionOk="0">
                    <a:moveTo>
                      <a:pt x="1" y="0"/>
                    </a:moveTo>
                    <a:lnTo>
                      <a:pt x="1" y="254"/>
                    </a:lnTo>
                    <a:lnTo>
                      <a:pt x="4061" y="254"/>
                    </a:lnTo>
                    <a:lnTo>
                      <a:pt x="40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3451912" y="2546970"/>
                <a:ext cx="86627" cy="16365"/>
              </a:xfrm>
              <a:custGeom>
                <a:avLst/>
                <a:gdLst/>
                <a:ahLst/>
                <a:cxnLst/>
                <a:rect l="l" t="t" r="r" b="b"/>
                <a:pathLst>
                  <a:path w="1408" h="266" extrusionOk="0">
                    <a:moveTo>
                      <a:pt x="1" y="1"/>
                    </a:moveTo>
                    <a:lnTo>
                      <a:pt x="1" y="265"/>
                    </a:lnTo>
                    <a:lnTo>
                      <a:pt x="1407" y="265"/>
                    </a:lnTo>
                    <a:lnTo>
                      <a:pt x="1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p:nvPr/>
            </p:nvSpPr>
            <p:spPr>
              <a:xfrm>
                <a:off x="3553429" y="2546970"/>
                <a:ext cx="62509" cy="16365"/>
              </a:xfrm>
              <a:custGeom>
                <a:avLst/>
                <a:gdLst/>
                <a:ahLst/>
                <a:cxnLst/>
                <a:rect l="l" t="t" r="r" b="b"/>
                <a:pathLst>
                  <a:path w="1016" h="266" extrusionOk="0">
                    <a:moveTo>
                      <a:pt x="1" y="1"/>
                    </a:moveTo>
                    <a:lnTo>
                      <a:pt x="1" y="265"/>
                    </a:lnTo>
                    <a:lnTo>
                      <a:pt x="1016" y="265"/>
                    </a:lnTo>
                    <a:lnTo>
                      <a:pt x="10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3767474" y="2670569"/>
                <a:ext cx="282400" cy="16365"/>
              </a:xfrm>
              <a:custGeom>
                <a:avLst/>
                <a:gdLst/>
                <a:ahLst/>
                <a:cxnLst/>
                <a:rect l="l" t="t" r="r" b="b"/>
                <a:pathLst>
                  <a:path w="4590" h="266"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3767474" y="2638085"/>
                <a:ext cx="282400" cy="15627"/>
              </a:xfrm>
              <a:custGeom>
                <a:avLst/>
                <a:gdLst/>
                <a:ahLst/>
                <a:cxnLst/>
                <a:rect l="l" t="t" r="r" b="b"/>
                <a:pathLst>
                  <a:path w="4590" h="254" extrusionOk="0">
                    <a:moveTo>
                      <a:pt x="1" y="0"/>
                    </a:moveTo>
                    <a:lnTo>
                      <a:pt x="1" y="254"/>
                    </a:lnTo>
                    <a:lnTo>
                      <a:pt x="4590" y="25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a:off x="3767474" y="2703114"/>
                <a:ext cx="178299" cy="16303"/>
              </a:xfrm>
              <a:custGeom>
                <a:avLst/>
                <a:gdLst/>
                <a:ahLst/>
                <a:cxnLst/>
                <a:rect l="l" t="t" r="r" b="b"/>
                <a:pathLst>
                  <a:path w="2898" h="265" extrusionOk="0">
                    <a:moveTo>
                      <a:pt x="1" y="1"/>
                    </a:moveTo>
                    <a:lnTo>
                      <a:pt x="1" y="265"/>
                    </a:lnTo>
                    <a:lnTo>
                      <a:pt x="2898" y="265"/>
                    </a:lnTo>
                    <a:lnTo>
                      <a:pt x="2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3767474" y="2735660"/>
                <a:ext cx="249915" cy="16303"/>
              </a:xfrm>
              <a:custGeom>
                <a:avLst/>
                <a:gdLst/>
                <a:ahLst/>
                <a:cxnLst/>
                <a:rect l="l" t="t" r="r" b="b"/>
                <a:pathLst>
                  <a:path w="4062" h="265" extrusionOk="0">
                    <a:moveTo>
                      <a:pt x="1" y="0"/>
                    </a:moveTo>
                    <a:lnTo>
                      <a:pt x="1" y="265"/>
                    </a:lnTo>
                    <a:lnTo>
                      <a:pt x="4061" y="265"/>
                    </a:lnTo>
                    <a:lnTo>
                      <a:pt x="40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3767474" y="2768820"/>
                <a:ext cx="86566" cy="16303"/>
              </a:xfrm>
              <a:custGeom>
                <a:avLst/>
                <a:gdLst/>
                <a:ahLst/>
                <a:cxnLst/>
                <a:rect l="l" t="t" r="r" b="b"/>
                <a:pathLst>
                  <a:path w="1407" h="265" extrusionOk="0">
                    <a:moveTo>
                      <a:pt x="1" y="1"/>
                    </a:moveTo>
                    <a:lnTo>
                      <a:pt x="1" y="265"/>
                    </a:lnTo>
                    <a:lnTo>
                      <a:pt x="1407" y="265"/>
                    </a:lnTo>
                    <a:lnTo>
                      <a:pt x="1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a:off x="3868990" y="2768820"/>
                <a:ext cx="62509" cy="16303"/>
              </a:xfrm>
              <a:custGeom>
                <a:avLst/>
                <a:gdLst/>
                <a:ahLst/>
                <a:cxnLst/>
                <a:rect l="l" t="t" r="r" b="b"/>
                <a:pathLst>
                  <a:path w="1016" h="265" extrusionOk="0">
                    <a:moveTo>
                      <a:pt x="0" y="1"/>
                    </a:moveTo>
                    <a:lnTo>
                      <a:pt x="0" y="265"/>
                    </a:lnTo>
                    <a:lnTo>
                      <a:pt x="1015" y="265"/>
                    </a:lnTo>
                    <a:lnTo>
                      <a:pt x="10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a:off x="3767474" y="2448780"/>
                <a:ext cx="282400" cy="16303"/>
              </a:xfrm>
              <a:custGeom>
                <a:avLst/>
                <a:gdLst/>
                <a:ahLst/>
                <a:cxnLst/>
                <a:rect l="l" t="t" r="r" b="b"/>
                <a:pathLst>
                  <a:path w="4590" h="265" extrusionOk="0">
                    <a:moveTo>
                      <a:pt x="1" y="0"/>
                    </a:moveTo>
                    <a:lnTo>
                      <a:pt x="1" y="264"/>
                    </a:lnTo>
                    <a:lnTo>
                      <a:pt x="4590" y="26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a:off x="3767474" y="2415558"/>
                <a:ext cx="282400" cy="16365"/>
              </a:xfrm>
              <a:custGeom>
                <a:avLst/>
                <a:gdLst/>
                <a:ahLst/>
                <a:cxnLst/>
                <a:rect l="l" t="t" r="r" b="b"/>
                <a:pathLst>
                  <a:path w="4590" h="266"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3767474" y="2481264"/>
                <a:ext cx="178299" cy="16365"/>
              </a:xfrm>
              <a:custGeom>
                <a:avLst/>
                <a:gdLst/>
                <a:ahLst/>
                <a:cxnLst/>
                <a:rect l="l" t="t" r="r" b="b"/>
                <a:pathLst>
                  <a:path w="2898" h="266" extrusionOk="0">
                    <a:moveTo>
                      <a:pt x="1" y="1"/>
                    </a:moveTo>
                    <a:lnTo>
                      <a:pt x="1" y="265"/>
                    </a:lnTo>
                    <a:lnTo>
                      <a:pt x="2898" y="265"/>
                    </a:lnTo>
                    <a:lnTo>
                      <a:pt x="2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767474" y="2513809"/>
                <a:ext cx="282400" cy="15688"/>
              </a:xfrm>
              <a:custGeom>
                <a:avLst/>
                <a:gdLst/>
                <a:ahLst/>
                <a:cxnLst/>
                <a:rect l="l" t="t" r="r" b="b"/>
                <a:pathLst>
                  <a:path w="4590" h="255" extrusionOk="0">
                    <a:moveTo>
                      <a:pt x="1" y="0"/>
                    </a:moveTo>
                    <a:lnTo>
                      <a:pt x="1" y="254"/>
                    </a:lnTo>
                    <a:lnTo>
                      <a:pt x="4590" y="25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3767474" y="2546970"/>
                <a:ext cx="86566" cy="16365"/>
              </a:xfrm>
              <a:custGeom>
                <a:avLst/>
                <a:gdLst/>
                <a:ahLst/>
                <a:cxnLst/>
                <a:rect l="l" t="t" r="r" b="b"/>
                <a:pathLst>
                  <a:path w="1407" h="266" extrusionOk="0">
                    <a:moveTo>
                      <a:pt x="1" y="1"/>
                    </a:moveTo>
                    <a:lnTo>
                      <a:pt x="1" y="265"/>
                    </a:lnTo>
                    <a:lnTo>
                      <a:pt x="1407" y="265"/>
                    </a:lnTo>
                    <a:lnTo>
                      <a:pt x="1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3868990" y="2546970"/>
                <a:ext cx="180883" cy="16365"/>
              </a:xfrm>
              <a:custGeom>
                <a:avLst/>
                <a:gdLst/>
                <a:ahLst/>
                <a:cxnLst/>
                <a:rect l="l" t="t" r="r" b="b"/>
                <a:pathLst>
                  <a:path w="2940" h="266" extrusionOk="0">
                    <a:moveTo>
                      <a:pt x="0" y="1"/>
                    </a:moveTo>
                    <a:lnTo>
                      <a:pt x="0" y="265"/>
                    </a:lnTo>
                    <a:lnTo>
                      <a:pt x="2940" y="265"/>
                    </a:lnTo>
                    <a:lnTo>
                      <a:pt x="29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3451912" y="2670569"/>
                <a:ext cx="282461" cy="16365"/>
              </a:xfrm>
              <a:custGeom>
                <a:avLst/>
                <a:gdLst/>
                <a:ahLst/>
                <a:cxnLst/>
                <a:rect l="l" t="t" r="r" b="b"/>
                <a:pathLst>
                  <a:path w="4591" h="266"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3451912" y="2638085"/>
                <a:ext cx="282461" cy="15627"/>
              </a:xfrm>
              <a:custGeom>
                <a:avLst/>
                <a:gdLst/>
                <a:ahLst/>
                <a:cxnLst/>
                <a:rect l="l" t="t" r="r" b="b"/>
                <a:pathLst>
                  <a:path w="4591" h="254" extrusionOk="0">
                    <a:moveTo>
                      <a:pt x="1" y="0"/>
                    </a:moveTo>
                    <a:lnTo>
                      <a:pt x="1" y="254"/>
                    </a:lnTo>
                    <a:lnTo>
                      <a:pt x="4590" y="25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3451912" y="2703114"/>
                <a:ext cx="282461" cy="16303"/>
              </a:xfrm>
              <a:custGeom>
                <a:avLst/>
                <a:gdLst/>
                <a:ahLst/>
                <a:cxnLst/>
                <a:rect l="l" t="t" r="r" b="b"/>
                <a:pathLst>
                  <a:path w="4591" h="265"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3451912" y="2735660"/>
                <a:ext cx="282461" cy="16303"/>
              </a:xfrm>
              <a:custGeom>
                <a:avLst/>
                <a:gdLst/>
                <a:ahLst/>
                <a:cxnLst/>
                <a:rect l="l" t="t" r="r" b="b"/>
                <a:pathLst>
                  <a:path w="4591" h="265" extrusionOk="0">
                    <a:moveTo>
                      <a:pt x="1" y="0"/>
                    </a:moveTo>
                    <a:lnTo>
                      <a:pt x="1" y="265"/>
                    </a:lnTo>
                    <a:lnTo>
                      <a:pt x="4590" y="265"/>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3451912" y="2768820"/>
                <a:ext cx="282461" cy="16303"/>
              </a:xfrm>
              <a:custGeom>
                <a:avLst/>
                <a:gdLst/>
                <a:ahLst/>
                <a:cxnLst/>
                <a:rect l="l" t="t" r="r" b="b"/>
                <a:pathLst>
                  <a:path w="4591" h="265"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3767474" y="2879438"/>
                <a:ext cx="282400" cy="16303"/>
              </a:xfrm>
              <a:custGeom>
                <a:avLst/>
                <a:gdLst/>
                <a:ahLst/>
                <a:cxnLst/>
                <a:rect l="l" t="t" r="r" b="b"/>
                <a:pathLst>
                  <a:path w="4590" h="265" extrusionOk="0">
                    <a:moveTo>
                      <a:pt x="1" y="0"/>
                    </a:moveTo>
                    <a:lnTo>
                      <a:pt x="1" y="265"/>
                    </a:lnTo>
                    <a:lnTo>
                      <a:pt x="4590" y="265"/>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3767474" y="2846216"/>
                <a:ext cx="282400" cy="15688"/>
              </a:xfrm>
              <a:custGeom>
                <a:avLst/>
                <a:gdLst/>
                <a:ahLst/>
                <a:cxnLst/>
                <a:rect l="l" t="t" r="r" b="b"/>
                <a:pathLst>
                  <a:path w="4590" h="255" extrusionOk="0">
                    <a:moveTo>
                      <a:pt x="1" y="1"/>
                    </a:moveTo>
                    <a:lnTo>
                      <a:pt x="1" y="255"/>
                    </a:lnTo>
                    <a:lnTo>
                      <a:pt x="4590" y="25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3871574" y="2911922"/>
                <a:ext cx="178299" cy="15688"/>
              </a:xfrm>
              <a:custGeom>
                <a:avLst/>
                <a:gdLst/>
                <a:ahLst/>
                <a:cxnLst/>
                <a:rect l="l" t="t" r="r" b="b"/>
                <a:pathLst>
                  <a:path w="2898" h="255" extrusionOk="0">
                    <a:moveTo>
                      <a:pt x="0" y="1"/>
                    </a:moveTo>
                    <a:lnTo>
                      <a:pt x="0" y="255"/>
                    </a:lnTo>
                    <a:lnTo>
                      <a:pt x="2898" y="255"/>
                    </a:lnTo>
                    <a:lnTo>
                      <a:pt x="2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3767474" y="2911922"/>
                <a:ext cx="91119" cy="15688"/>
              </a:xfrm>
              <a:custGeom>
                <a:avLst/>
                <a:gdLst/>
                <a:ahLst/>
                <a:cxnLst/>
                <a:rect l="l" t="t" r="r" b="b"/>
                <a:pathLst>
                  <a:path w="1481" h="255" extrusionOk="0">
                    <a:moveTo>
                      <a:pt x="1" y="1"/>
                    </a:moveTo>
                    <a:lnTo>
                      <a:pt x="1" y="255"/>
                    </a:lnTo>
                    <a:lnTo>
                      <a:pt x="1481" y="255"/>
                    </a:lnTo>
                    <a:lnTo>
                      <a:pt x="14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3767474" y="2944467"/>
                <a:ext cx="216691" cy="15688"/>
              </a:xfrm>
              <a:custGeom>
                <a:avLst/>
                <a:gdLst/>
                <a:ahLst/>
                <a:cxnLst/>
                <a:rect l="l" t="t" r="r" b="b"/>
                <a:pathLst>
                  <a:path w="3522" h="255" extrusionOk="0">
                    <a:moveTo>
                      <a:pt x="1" y="1"/>
                    </a:moveTo>
                    <a:lnTo>
                      <a:pt x="1" y="254"/>
                    </a:lnTo>
                    <a:lnTo>
                      <a:pt x="3522" y="254"/>
                    </a:lnTo>
                    <a:lnTo>
                      <a:pt x="35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3841612" y="2977628"/>
                <a:ext cx="208262" cy="15688"/>
              </a:xfrm>
              <a:custGeom>
                <a:avLst/>
                <a:gdLst/>
                <a:ahLst/>
                <a:cxnLst/>
                <a:rect l="l" t="t" r="r" b="b"/>
                <a:pathLst>
                  <a:path w="3385" h="255" extrusionOk="0">
                    <a:moveTo>
                      <a:pt x="1" y="1"/>
                    </a:moveTo>
                    <a:lnTo>
                      <a:pt x="1" y="255"/>
                    </a:lnTo>
                    <a:lnTo>
                      <a:pt x="3385" y="255"/>
                    </a:lnTo>
                    <a:lnTo>
                      <a:pt x="33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3767474" y="2977628"/>
                <a:ext cx="62509" cy="15688"/>
              </a:xfrm>
              <a:custGeom>
                <a:avLst/>
                <a:gdLst/>
                <a:ahLst/>
                <a:cxnLst/>
                <a:rect l="l" t="t" r="r" b="b"/>
                <a:pathLst>
                  <a:path w="1016" h="255" extrusionOk="0">
                    <a:moveTo>
                      <a:pt x="1" y="1"/>
                    </a:moveTo>
                    <a:lnTo>
                      <a:pt x="1" y="255"/>
                    </a:lnTo>
                    <a:lnTo>
                      <a:pt x="1016" y="255"/>
                    </a:lnTo>
                    <a:lnTo>
                      <a:pt x="10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29"/>
            <p:cNvGrpSpPr/>
            <p:nvPr/>
          </p:nvGrpSpPr>
          <p:grpSpPr>
            <a:xfrm>
              <a:off x="2685557" y="2595757"/>
              <a:ext cx="662378" cy="271991"/>
              <a:chOff x="2685557" y="2595757"/>
              <a:chExt cx="662378" cy="271991"/>
            </a:xfrm>
          </p:grpSpPr>
          <p:sp>
            <p:nvSpPr>
              <p:cNvPr id="277" name="Google Shape;277;p29"/>
              <p:cNvSpPr/>
              <p:nvPr/>
            </p:nvSpPr>
            <p:spPr>
              <a:xfrm>
                <a:off x="2685557" y="2595757"/>
                <a:ext cx="185498" cy="16365"/>
              </a:xfrm>
              <a:custGeom>
                <a:avLst/>
                <a:gdLst/>
                <a:ahLst/>
                <a:cxnLst/>
                <a:rect l="l" t="t" r="r" b="b"/>
                <a:pathLst>
                  <a:path w="3015" h="266" extrusionOk="0">
                    <a:moveTo>
                      <a:pt x="0" y="1"/>
                    </a:moveTo>
                    <a:lnTo>
                      <a:pt x="0" y="265"/>
                    </a:lnTo>
                    <a:lnTo>
                      <a:pt x="3014" y="265"/>
                    </a:lnTo>
                    <a:lnTo>
                      <a:pt x="30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2918491" y="2595757"/>
                <a:ext cx="429444" cy="16365"/>
              </a:xfrm>
              <a:custGeom>
                <a:avLst/>
                <a:gdLst/>
                <a:ahLst/>
                <a:cxnLst/>
                <a:rect l="l" t="t" r="r" b="b"/>
                <a:pathLst>
                  <a:path w="6980" h="266" extrusionOk="0">
                    <a:moveTo>
                      <a:pt x="0" y="1"/>
                    </a:moveTo>
                    <a:lnTo>
                      <a:pt x="0" y="265"/>
                    </a:lnTo>
                    <a:lnTo>
                      <a:pt x="6979" y="265"/>
                    </a:lnTo>
                    <a:lnTo>
                      <a:pt x="6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2906739" y="2723294"/>
                <a:ext cx="440519" cy="16980"/>
              </a:xfrm>
              <a:custGeom>
                <a:avLst/>
                <a:gdLst/>
                <a:ahLst/>
                <a:cxnLst/>
                <a:rect l="l" t="t" r="r" b="b"/>
                <a:pathLst>
                  <a:path w="7160" h="276" extrusionOk="0">
                    <a:moveTo>
                      <a:pt x="1" y="0"/>
                    </a:moveTo>
                    <a:lnTo>
                      <a:pt x="1" y="265"/>
                    </a:lnTo>
                    <a:cubicBezTo>
                      <a:pt x="1196" y="275"/>
                      <a:pt x="2390" y="275"/>
                      <a:pt x="3585" y="275"/>
                    </a:cubicBezTo>
                    <a:cubicBezTo>
                      <a:pt x="4780" y="275"/>
                      <a:pt x="5975" y="275"/>
                      <a:pt x="7159" y="265"/>
                    </a:cubicBezTo>
                    <a:lnTo>
                      <a:pt x="7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2839062" y="2658880"/>
                <a:ext cx="508197" cy="16980"/>
              </a:xfrm>
              <a:custGeom>
                <a:avLst/>
                <a:gdLst/>
                <a:ahLst/>
                <a:cxnLst/>
                <a:rect l="l" t="t" r="r" b="b"/>
                <a:pathLst>
                  <a:path w="8260" h="276" extrusionOk="0">
                    <a:moveTo>
                      <a:pt x="1" y="1"/>
                    </a:moveTo>
                    <a:lnTo>
                      <a:pt x="1" y="275"/>
                    </a:lnTo>
                    <a:lnTo>
                      <a:pt x="8259" y="275"/>
                    </a:lnTo>
                    <a:lnTo>
                      <a:pt x="82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2811745" y="2787031"/>
                <a:ext cx="536190" cy="16980"/>
              </a:xfrm>
              <a:custGeom>
                <a:avLst/>
                <a:gdLst/>
                <a:ahLst/>
                <a:cxnLst/>
                <a:rect l="l" t="t" r="r" b="b"/>
                <a:pathLst>
                  <a:path w="8715" h="276" extrusionOk="0">
                    <a:moveTo>
                      <a:pt x="1" y="1"/>
                    </a:moveTo>
                    <a:lnTo>
                      <a:pt x="1" y="276"/>
                    </a:lnTo>
                    <a:lnTo>
                      <a:pt x="8714" y="276"/>
                    </a:lnTo>
                    <a:lnTo>
                      <a:pt x="87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2736930" y="2850768"/>
                <a:ext cx="610328" cy="16980"/>
              </a:xfrm>
              <a:custGeom>
                <a:avLst/>
                <a:gdLst/>
                <a:ahLst/>
                <a:cxnLst/>
                <a:rect l="l" t="t" r="r" b="b"/>
                <a:pathLst>
                  <a:path w="9920" h="276" extrusionOk="0">
                    <a:moveTo>
                      <a:pt x="1" y="1"/>
                    </a:moveTo>
                    <a:lnTo>
                      <a:pt x="1" y="276"/>
                    </a:lnTo>
                    <a:lnTo>
                      <a:pt x="9919" y="276"/>
                    </a:lnTo>
                    <a:lnTo>
                      <a:pt x="9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29"/>
            <p:cNvGrpSpPr/>
            <p:nvPr/>
          </p:nvGrpSpPr>
          <p:grpSpPr>
            <a:xfrm>
              <a:off x="1612746" y="1631023"/>
              <a:ext cx="1025376" cy="353262"/>
              <a:chOff x="1612746" y="1631023"/>
              <a:chExt cx="1025376" cy="353262"/>
            </a:xfrm>
          </p:grpSpPr>
          <p:sp>
            <p:nvSpPr>
              <p:cNvPr id="284" name="Google Shape;284;p29"/>
              <p:cNvSpPr/>
              <p:nvPr/>
            </p:nvSpPr>
            <p:spPr>
              <a:xfrm>
                <a:off x="1684299" y="1634284"/>
                <a:ext cx="286953" cy="16919"/>
              </a:xfrm>
              <a:custGeom>
                <a:avLst/>
                <a:gdLst/>
                <a:ahLst/>
                <a:cxnLst/>
                <a:rect l="l" t="t" r="r" b="b"/>
                <a:pathLst>
                  <a:path w="4664" h="275" extrusionOk="0">
                    <a:moveTo>
                      <a:pt x="1" y="0"/>
                    </a:moveTo>
                    <a:lnTo>
                      <a:pt x="1" y="275"/>
                    </a:lnTo>
                    <a:lnTo>
                      <a:pt x="4664" y="275"/>
                    </a:lnTo>
                    <a:lnTo>
                      <a:pt x="4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2342063" y="1634284"/>
                <a:ext cx="296058" cy="16919"/>
              </a:xfrm>
              <a:custGeom>
                <a:avLst/>
                <a:gdLst/>
                <a:ahLst/>
                <a:cxnLst/>
                <a:rect l="l" t="t" r="r" b="b"/>
                <a:pathLst>
                  <a:path w="4812" h="275" extrusionOk="0">
                    <a:moveTo>
                      <a:pt x="0" y="0"/>
                    </a:moveTo>
                    <a:lnTo>
                      <a:pt x="0" y="275"/>
                    </a:lnTo>
                    <a:lnTo>
                      <a:pt x="4811" y="275"/>
                    </a:lnTo>
                    <a:lnTo>
                      <a:pt x="48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2433120" y="1698021"/>
                <a:ext cx="205001" cy="16980"/>
              </a:xfrm>
              <a:custGeom>
                <a:avLst/>
                <a:gdLst/>
                <a:ahLst/>
                <a:cxnLst/>
                <a:rect l="l" t="t" r="r" b="b"/>
                <a:pathLst>
                  <a:path w="3332" h="276" extrusionOk="0">
                    <a:moveTo>
                      <a:pt x="1" y="0"/>
                    </a:moveTo>
                    <a:lnTo>
                      <a:pt x="1" y="275"/>
                    </a:lnTo>
                    <a:lnTo>
                      <a:pt x="3331" y="275"/>
                    </a:lnTo>
                    <a:lnTo>
                      <a:pt x="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2348523" y="1826172"/>
                <a:ext cx="289598" cy="16980"/>
              </a:xfrm>
              <a:custGeom>
                <a:avLst/>
                <a:gdLst/>
                <a:ahLst/>
                <a:cxnLst/>
                <a:rect l="l" t="t" r="r" b="b"/>
                <a:pathLst>
                  <a:path w="4707" h="276" extrusionOk="0">
                    <a:moveTo>
                      <a:pt x="1" y="0"/>
                    </a:moveTo>
                    <a:lnTo>
                      <a:pt x="1" y="275"/>
                    </a:lnTo>
                    <a:lnTo>
                      <a:pt x="4706" y="275"/>
                    </a:lnTo>
                    <a:lnTo>
                      <a:pt x="4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2291305" y="1889910"/>
                <a:ext cx="346816" cy="16980"/>
              </a:xfrm>
              <a:custGeom>
                <a:avLst/>
                <a:gdLst/>
                <a:ahLst/>
                <a:cxnLst/>
                <a:rect l="l" t="t" r="r" b="b"/>
                <a:pathLst>
                  <a:path w="5637" h="276" extrusionOk="0">
                    <a:moveTo>
                      <a:pt x="0" y="1"/>
                    </a:moveTo>
                    <a:lnTo>
                      <a:pt x="0" y="276"/>
                    </a:lnTo>
                    <a:lnTo>
                      <a:pt x="5636" y="276"/>
                    </a:lnTo>
                    <a:lnTo>
                      <a:pt x="56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2192434" y="1964106"/>
                <a:ext cx="445687" cy="16980"/>
              </a:xfrm>
              <a:custGeom>
                <a:avLst/>
                <a:gdLst/>
                <a:ahLst/>
                <a:cxnLst/>
                <a:rect l="l" t="t" r="r" b="b"/>
                <a:pathLst>
                  <a:path w="7244" h="276" extrusionOk="0">
                    <a:moveTo>
                      <a:pt x="0" y="0"/>
                    </a:moveTo>
                    <a:lnTo>
                      <a:pt x="0" y="275"/>
                    </a:lnTo>
                    <a:lnTo>
                      <a:pt x="7243" y="275"/>
                    </a:lnTo>
                    <a:lnTo>
                      <a:pt x="7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2018072" y="1634284"/>
                <a:ext cx="286953" cy="16919"/>
              </a:xfrm>
              <a:custGeom>
                <a:avLst/>
                <a:gdLst/>
                <a:ahLst/>
                <a:cxnLst/>
                <a:rect l="l" t="t" r="r" b="b"/>
                <a:pathLst>
                  <a:path w="4664" h="275" extrusionOk="0">
                    <a:moveTo>
                      <a:pt x="0" y="0"/>
                    </a:moveTo>
                    <a:lnTo>
                      <a:pt x="0" y="275"/>
                    </a:lnTo>
                    <a:lnTo>
                      <a:pt x="4663" y="275"/>
                    </a:lnTo>
                    <a:lnTo>
                      <a:pt x="46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2173546" y="1761758"/>
                <a:ext cx="464575" cy="17657"/>
              </a:xfrm>
              <a:custGeom>
                <a:avLst/>
                <a:gdLst/>
                <a:ahLst/>
                <a:cxnLst/>
                <a:rect l="l" t="t" r="r" b="b"/>
                <a:pathLst>
                  <a:path w="7551" h="287" extrusionOk="0">
                    <a:moveTo>
                      <a:pt x="0" y="1"/>
                    </a:moveTo>
                    <a:lnTo>
                      <a:pt x="0" y="276"/>
                    </a:lnTo>
                    <a:lnTo>
                      <a:pt x="931" y="276"/>
                    </a:lnTo>
                    <a:cubicBezTo>
                      <a:pt x="2358" y="286"/>
                      <a:pt x="3078" y="286"/>
                      <a:pt x="3786" y="286"/>
                    </a:cubicBezTo>
                    <a:lnTo>
                      <a:pt x="3786" y="276"/>
                    </a:lnTo>
                    <a:lnTo>
                      <a:pt x="7550" y="276"/>
                    </a:lnTo>
                    <a:lnTo>
                      <a:pt x="7550" y="1"/>
                    </a:lnTo>
                    <a:lnTo>
                      <a:pt x="6631" y="1"/>
                    </a:lnTo>
                    <a:cubicBezTo>
                      <a:pt x="5684" y="6"/>
                      <a:pt x="4735" y="9"/>
                      <a:pt x="3785" y="9"/>
                    </a:cubicBezTo>
                    <a:cubicBezTo>
                      <a:pt x="2834" y="9"/>
                      <a:pt x="1883" y="6"/>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1684299" y="1761758"/>
                <a:ext cx="441134" cy="17657"/>
              </a:xfrm>
              <a:custGeom>
                <a:avLst/>
                <a:gdLst/>
                <a:ahLst/>
                <a:cxnLst/>
                <a:rect l="l" t="t" r="r" b="b"/>
                <a:pathLst>
                  <a:path w="7170" h="287" extrusionOk="0">
                    <a:moveTo>
                      <a:pt x="1" y="1"/>
                    </a:moveTo>
                    <a:lnTo>
                      <a:pt x="1" y="276"/>
                    </a:lnTo>
                    <a:cubicBezTo>
                      <a:pt x="1185" y="276"/>
                      <a:pt x="2380" y="286"/>
                      <a:pt x="3575" y="286"/>
                    </a:cubicBezTo>
                    <a:cubicBezTo>
                      <a:pt x="4770" y="286"/>
                      <a:pt x="5975" y="276"/>
                      <a:pt x="7170" y="276"/>
                    </a:cubicBezTo>
                    <a:lnTo>
                      <a:pt x="7170" y="1"/>
                    </a:lnTo>
                    <a:cubicBezTo>
                      <a:pt x="5975" y="6"/>
                      <a:pt x="4775" y="9"/>
                      <a:pt x="3577" y="9"/>
                    </a:cubicBezTo>
                    <a:cubicBezTo>
                      <a:pt x="2380" y="9"/>
                      <a:pt x="1185" y="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1684299" y="1698021"/>
                <a:ext cx="707907" cy="16980"/>
              </a:xfrm>
              <a:custGeom>
                <a:avLst/>
                <a:gdLst/>
                <a:ahLst/>
                <a:cxnLst/>
                <a:rect l="l" t="t" r="r" b="b"/>
                <a:pathLst>
                  <a:path w="11506" h="276" extrusionOk="0">
                    <a:moveTo>
                      <a:pt x="1" y="0"/>
                    </a:moveTo>
                    <a:lnTo>
                      <a:pt x="1" y="275"/>
                    </a:lnTo>
                    <a:lnTo>
                      <a:pt x="11505" y="275"/>
                    </a:lnTo>
                    <a:lnTo>
                      <a:pt x="115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1684299" y="1964106"/>
                <a:ext cx="469128" cy="16980"/>
              </a:xfrm>
              <a:custGeom>
                <a:avLst/>
                <a:gdLst/>
                <a:ahLst/>
                <a:cxnLst/>
                <a:rect l="l" t="t" r="r" b="b"/>
                <a:pathLst>
                  <a:path w="7625" h="276" extrusionOk="0">
                    <a:moveTo>
                      <a:pt x="1" y="0"/>
                    </a:moveTo>
                    <a:lnTo>
                      <a:pt x="1" y="275"/>
                    </a:lnTo>
                    <a:lnTo>
                      <a:pt x="7625" y="275"/>
                    </a:lnTo>
                    <a:lnTo>
                      <a:pt x="76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1684299" y="1826172"/>
                <a:ext cx="627863" cy="16980"/>
              </a:xfrm>
              <a:custGeom>
                <a:avLst/>
                <a:gdLst/>
                <a:ahLst/>
                <a:cxnLst/>
                <a:rect l="l" t="t" r="r" b="b"/>
                <a:pathLst>
                  <a:path w="10205" h="276" extrusionOk="0">
                    <a:moveTo>
                      <a:pt x="1" y="0"/>
                    </a:moveTo>
                    <a:lnTo>
                      <a:pt x="1" y="275"/>
                    </a:lnTo>
                    <a:lnTo>
                      <a:pt x="10205" y="275"/>
                    </a:lnTo>
                    <a:lnTo>
                      <a:pt x="10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1684299" y="1889910"/>
                <a:ext cx="568676" cy="16980"/>
              </a:xfrm>
              <a:custGeom>
                <a:avLst/>
                <a:gdLst/>
                <a:ahLst/>
                <a:cxnLst/>
                <a:rect l="l" t="t" r="r" b="b"/>
                <a:pathLst>
                  <a:path w="9243" h="276" extrusionOk="0">
                    <a:moveTo>
                      <a:pt x="1" y="1"/>
                    </a:moveTo>
                    <a:lnTo>
                      <a:pt x="1" y="276"/>
                    </a:lnTo>
                    <a:lnTo>
                      <a:pt x="9242" y="276"/>
                    </a:lnTo>
                    <a:lnTo>
                      <a:pt x="92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1612746" y="1631023"/>
                <a:ext cx="23503" cy="23440"/>
              </a:xfrm>
              <a:custGeom>
                <a:avLst/>
                <a:gdLst/>
                <a:ahLst/>
                <a:cxnLst/>
                <a:rect l="l" t="t" r="r" b="b"/>
                <a:pathLst>
                  <a:path w="382" h="381" extrusionOk="0">
                    <a:moveTo>
                      <a:pt x="191" y="0"/>
                    </a:moveTo>
                    <a:cubicBezTo>
                      <a:pt x="85" y="0"/>
                      <a:pt x="0" y="85"/>
                      <a:pt x="0" y="190"/>
                    </a:cubicBezTo>
                    <a:cubicBezTo>
                      <a:pt x="0" y="296"/>
                      <a:pt x="85" y="381"/>
                      <a:pt x="191" y="381"/>
                    </a:cubicBezTo>
                    <a:cubicBezTo>
                      <a:pt x="296" y="381"/>
                      <a:pt x="381" y="296"/>
                      <a:pt x="381" y="190"/>
                    </a:cubicBezTo>
                    <a:cubicBezTo>
                      <a:pt x="381" y="85"/>
                      <a:pt x="296"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1612746" y="1694760"/>
                <a:ext cx="23503" cy="23502"/>
              </a:xfrm>
              <a:custGeom>
                <a:avLst/>
                <a:gdLst/>
                <a:ahLst/>
                <a:cxnLst/>
                <a:rect l="l" t="t" r="r" b="b"/>
                <a:pathLst>
                  <a:path w="382" h="382" extrusionOk="0">
                    <a:moveTo>
                      <a:pt x="191" y="0"/>
                    </a:moveTo>
                    <a:cubicBezTo>
                      <a:pt x="85" y="0"/>
                      <a:pt x="0" y="85"/>
                      <a:pt x="0" y="191"/>
                    </a:cubicBezTo>
                    <a:cubicBezTo>
                      <a:pt x="0" y="297"/>
                      <a:pt x="85" y="381"/>
                      <a:pt x="191" y="381"/>
                    </a:cubicBezTo>
                    <a:cubicBezTo>
                      <a:pt x="296" y="381"/>
                      <a:pt x="381" y="297"/>
                      <a:pt x="381" y="191"/>
                    </a:cubicBezTo>
                    <a:cubicBezTo>
                      <a:pt x="381" y="85"/>
                      <a:pt x="296"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1612746" y="1758498"/>
                <a:ext cx="23503" cy="23502"/>
              </a:xfrm>
              <a:custGeom>
                <a:avLst/>
                <a:gdLst/>
                <a:ahLst/>
                <a:cxnLst/>
                <a:rect l="l" t="t" r="r" b="b"/>
                <a:pathLst>
                  <a:path w="382" h="382" extrusionOk="0">
                    <a:moveTo>
                      <a:pt x="191" y="1"/>
                    </a:moveTo>
                    <a:cubicBezTo>
                      <a:pt x="85" y="1"/>
                      <a:pt x="0" y="85"/>
                      <a:pt x="0" y="191"/>
                    </a:cubicBezTo>
                    <a:cubicBezTo>
                      <a:pt x="0" y="297"/>
                      <a:pt x="85" y="381"/>
                      <a:pt x="191" y="381"/>
                    </a:cubicBezTo>
                    <a:cubicBezTo>
                      <a:pt x="296" y="381"/>
                      <a:pt x="381" y="297"/>
                      <a:pt x="381" y="191"/>
                    </a:cubicBezTo>
                    <a:cubicBezTo>
                      <a:pt x="381" y="85"/>
                      <a:pt x="296"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a:off x="1612746" y="1822235"/>
                <a:ext cx="23503" cy="23502"/>
              </a:xfrm>
              <a:custGeom>
                <a:avLst/>
                <a:gdLst/>
                <a:ahLst/>
                <a:cxnLst/>
                <a:rect l="l" t="t" r="r" b="b"/>
                <a:pathLst>
                  <a:path w="382" h="382" extrusionOk="0">
                    <a:moveTo>
                      <a:pt x="191" y="1"/>
                    </a:moveTo>
                    <a:cubicBezTo>
                      <a:pt x="85" y="1"/>
                      <a:pt x="0" y="86"/>
                      <a:pt x="0" y="191"/>
                    </a:cubicBezTo>
                    <a:cubicBezTo>
                      <a:pt x="0" y="297"/>
                      <a:pt x="85" y="382"/>
                      <a:pt x="191" y="382"/>
                    </a:cubicBezTo>
                    <a:cubicBezTo>
                      <a:pt x="296" y="382"/>
                      <a:pt x="381" y="297"/>
                      <a:pt x="381" y="191"/>
                    </a:cubicBezTo>
                    <a:cubicBezTo>
                      <a:pt x="381" y="86"/>
                      <a:pt x="296"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a:off x="1612746" y="1886649"/>
                <a:ext cx="23503" cy="23502"/>
              </a:xfrm>
              <a:custGeom>
                <a:avLst/>
                <a:gdLst/>
                <a:ahLst/>
                <a:cxnLst/>
                <a:rect l="l" t="t" r="r" b="b"/>
                <a:pathLst>
                  <a:path w="382" h="382" extrusionOk="0">
                    <a:moveTo>
                      <a:pt x="191" y="1"/>
                    </a:moveTo>
                    <a:cubicBezTo>
                      <a:pt x="85" y="1"/>
                      <a:pt x="0" y="85"/>
                      <a:pt x="0" y="191"/>
                    </a:cubicBezTo>
                    <a:cubicBezTo>
                      <a:pt x="0" y="286"/>
                      <a:pt x="85" y="382"/>
                      <a:pt x="191" y="382"/>
                    </a:cubicBezTo>
                    <a:cubicBezTo>
                      <a:pt x="296" y="382"/>
                      <a:pt x="381" y="286"/>
                      <a:pt x="381" y="191"/>
                    </a:cubicBezTo>
                    <a:cubicBezTo>
                      <a:pt x="381" y="85"/>
                      <a:pt x="296"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1612746" y="1960845"/>
                <a:ext cx="23503" cy="23440"/>
              </a:xfrm>
              <a:custGeom>
                <a:avLst/>
                <a:gdLst/>
                <a:ahLst/>
                <a:cxnLst/>
                <a:rect l="l" t="t" r="r" b="b"/>
                <a:pathLst>
                  <a:path w="382" h="381" extrusionOk="0">
                    <a:moveTo>
                      <a:pt x="191" y="0"/>
                    </a:moveTo>
                    <a:cubicBezTo>
                      <a:pt x="85" y="0"/>
                      <a:pt x="0" y="85"/>
                      <a:pt x="0" y="191"/>
                    </a:cubicBezTo>
                    <a:cubicBezTo>
                      <a:pt x="0" y="296"/>
                      <a:pt x="85" y="381"/>
                      <a:pt x="191" y="381"/>
                    </a:cubicBezTo>
                    <a:cubicBezTo>
                      <a:pt x="296" y="381"/>
                      <a:pt x="381" y="296"/>
                      <a:pt x="381" y="191"/>
                    </a:cubicBezTo>
                    <a:cubicBezTo>
                      <a:pt x="381" y="85"/>
                      <a:pt x="296"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29"/>
            <p:cNvSpPr/>
            <p:nvPr/>
          </p:nvSpPr>
          <p:spPr>
            <a:xfrm>
              <a:off x="2710290" y="1629054"/>
              <a:ext cx="8490" cy="381932"/>
            </a:xfrm>
            <a:custGeom>
              <a:avLst/>
              <a:gdLst/>
              <a:ahLst/>
              <a:cxnLst/>
              <a:rect l="l" t="t" r="r" b="b"/>
              <a:pathLst>
                <a:path w="138" h="6208" extrusionOk="0">
                  <a:moveTo>
                    <a:pt x="74" y="0"/>
                  </a:moveTo>
                  <a:cubicBezTo>
                    <a:pt x="32" y="0"/>
                    <a:pt x="0" y="32"/>
                    <a:pt x="0" y="74"/>
                  </a:cubicBezTo>
                  <a:lnTo>
                    <a:pt x="0" y="6134"/>
                  </a:lnTo>
                  <a:cubicBezTo>
                    <a:pt x="0" y="6176"/>
                    <a:pt x="32" y="6208"/>
                    <a:pt x="74" y="6208"/>
                  </a:cubicBezTo>
                  <a:cubicBezTo>
                    <a:pt x="106" y="6208"/>
                    <a:pt x="138" y="6176"/>
                    <a:pt x="138" y="6134"/>
                  </a:cubicBezTo>
                  <a:lnTo>
                    <a:pt x="138" y="74"/>
                  </a:lnTo>
                  <a:cubicBezTo>
                    <a:pt x="138" y="32"/>
                    <a:pt x="106"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29"/>
            <p:cNvGrpSpPr/>
            <p:nvPr/>
          </p:nvGrpSpPr>
          <p:grpSpPr>
            <a:xfrm>
              <a:off x="1850847" y="2338778"/>
              <a:ext cx="501675" cy="528970"/>
              <a:chOff x="1850847" y="2338778"/>
              <a:chExt cx="501675" cy="528970"/>
            </a:xfrm>
          </p:grpSpPr>
          <p:sp>
            <p:nvSpPr>
              <p:cNvPr id="305" name="Google Shape;305;p29"/>
              <p:cNvSpPr/>
              <p:nvPr/>
            </p:nvSpPr>
            <p:spPr>
              <a:xfrm>
                <a:off x="1850847" y="2543094"/>
                <a:ext cx="169194" cy="272606"/>
              </a:xfrm>
              <a:custGeom>
                <a:avLst/>
                <a:gdLst/>
                <a:ahLst/>
                <a:cxnLst/>
                <a:rect l="l" t="t" r="r" b="b"/>
                <a:pathLst>
                  <a:path w="2750" h="4431" extrusionOk="0">
                    <a:moveTo>
                      <a:pt x="582" y="0"/>
                    </a:moveTo>
                    <a:cubicBezTo>
                      <a:pt x="540" y="0"/>
                      <a:pt x="508" y="32"/>
                      <a:pt x="508" y="74"/>
                    </a:cubicBezTo>
                    <a:cubicBezTo>
                      <a:pt x="508" y="106"/>
                      <a:pt x="540" y="138"/>
                      <a:pt x="582" y="138"/>
                    </a:cubicBezTo>
                    <a:lnTo>
                      <a:pt x="995" y="138"/>
                    </a:lnTo>
                    <a:cubicBezTo>
                      <a:pt x="1037" y="138"/>
                      <a:pt x="1069" y="106"/>
                      <a:pt x="1069" y="74"/>
                    </a:cubicBezTo>
                    <a:cubicBezTo>
                      <a:pt x="1069" y="32"/>
                      <a:pt x="1037" y="0"/>
                      <a:pt x="995" y="0"/>
                    </a:cubicBezTo>
                    <a:close/>
                    <a:moveTo>
                      <a:pt x="1417" y="0"/>
                    </a:moveTo>
                    <a:cubicBezTo>
                      <a:pt x="1375" y="0"/>
                      <a:pt x="1343" y="32"/>
                      <a:pt x="1343" y="74"/>
                    </a:cubicBezTo>
                    <a:cubicBezTo>
                      <a:pt x="1343" y="106"/>
                      <a:pt x="1375" y="138"/>
                      <a:pt x="1417" y="138"/>
                    </a:cubicBezTo>
                    <a:lnTo>
                      <a:pt x="1840" y="138"/>
                    </a:lnTo>
                    <a:cubicBezTo>
                      <a:pt x="1872" y="138"/>
                      <a:pt x="1904" y="106"/>
                      <a:pt x="1904" y="74"/>
                    </a:cubicBezTo>
                    <a:cubicBezTo>
                      <a:pt x="1904" y="32"/>
                      <a:pt x="1872" y="0"/>
                      <a:pt x="1840" y="0"/>
                    </a:cubicBezTo>
                    <a:close/>
                    <a:moveTo>
                      <a:pt x="2253" y="0"/>
                    </a:moveTo>
                    <a:cubicBezTo>
                      <a:pt x="2221" y="0"/>
                      <a:pt x="2189" y="32"/>
                      <a:pt x="2189" y="74"/>
                    </a:cubicBezTo>
                    <a:cubicBezTo>
                      <a:pt x="2189" y="106"/>
                      <a:pt x="2221" y="138"/>
                      <a:pt x="2253" y="138"/>
                    </a:cubicBezTo>
                    <a:lnTo>
                      <a:pt x="2676" y="138"/>
                    </a:lnTo>
                    <a:cubicBezTo>
                      <a:pt x="2718" y="138"/>
                      <a:pt x="2750" y="106"/>
                      <a:pt x="2750" y="74"/>
                    </a:cubicBezTo>
                    <a:cubicBezTo>
                      <a:pt x="2750" y="32"/>
                      <a:pt x="2718" y="0"/>
                      <a:pt x="2676" y="0"/>
                    </a:cubicBezTo>
                    <a:close/>
                    <a:moveTo>
                      <a:pt x="201" y="156"/>
                    </a:moveTo>
                    <a:cubicBezTo>
                      <a:pt x="183" y="156"/>
                      <a:pt x="164" y="164"/>
                      <a:pt x="149" y="180"/>
                    </a:cubicBezTo>
                    <a:cubicBezTo>
                      <a:pt x="53" y="286"/>
                      <a:pt x="1" y="423"/>
                      <a:pt x="1" y="561"/>
                    </a:cubicBezTo>
                    <a:lnTo>
                      <a:pt x="1" y="614"/>
                    </a:lnTo>
                    <a:cubicBezTo>
                      <a:pt x="1" y="656"/>
                      <a:pt x="32" y="688"/>
                      <a:pt x="75" y="688"/>
                    </a:cubicBezTo>
                    <a:cubicBezTo>
                      <a:pt x="106" y="688"/>
                      <a:pt x="138" y="656"/>
                      <a:pt x="138" y="614"/>
                    </a:cubicBezTo>
                    <a:lnTo>
                      <a:pt x="138" y="561"/>
                    </a:lnTo>
                    <a:cubicBezTo>
                      <a:pt x="138" y="455"/>
                      <a:pt x="180" y="349"/>
                      <a:pt x="254" y="275"/>
                    </a:cubicBezTo>
                    <a:cubicBezTo>
                      <a:pt x="275" y="244"/>
                      <a:pt x="275" y="201"/>
                      <a:pt x="254" y="180"/>
                    </a:cubicBezTo>
                    <a:cubicBezTo>
                      <a:pt x="238" y="164"/>
                      <a:pt x="220" y="156"/>
                      <a:pt x="201" y="156"/>
                    </a:cubicBezTo>
                    <a:close/>
                    <a:moveTo>
                      <a:pt x="75" y="963"/>
                    </a:moveTo>
                    <a:cubicBezTo>
                      <a:pt x="32" y="963"/>
                      <a:pt x="1" y="994"/>
                      <a:pt x="1" y="1037"/>
                    </a:cubicBezTo>
                    <a:lnTo>
                      <a:pt x="1" y="1449"/>
                    </a:lnTo>
                    <a:cubicBezTo>
                      <a:pt x="1" y="1491"/>
                      <a:pt x="32" y="1523"/>
                      <a:pt x="75" y="1523"/>
                    </a:cubicBezTo>
                    <a:cubicBezTo>
                      <a:pt x="106" y="1523"/>
                      <a:pt x="138" y="1491"/>
                      <a:pt x="138" y="1449"/>
                    </a:cubicBezTo>
                    <a:lnTo>
                      <a:pt x="138" y="1037"/>
                    </a:lnTo>
                    <a:cubicBezTo>
                      <a:pt x="138" y="994"/>
                      <a:pt x="106" y="963"/>
                      <a:pt x="75" y="963"/>
                    </a:cubicBezTo>
                    <a:close/>
                    <a:moveTo>
                      <a:pt x="75" y="1809"/>
                    </a:moveTo>
                    <a:cubicBezTo>
                      <a:pt x="32" y="1809"/>
                      <a:pt x="1" y="1840"/>
                      <a:pt x="1" y="1872"/>
                    </a:cubicBezTo>
                    <a:lnTo>
                      <a:pt x="1" y="2295"/>
                    </a:lnTo>
                    <a:cubicBezTo>
                      <a:pt x="1" y="2327"/>
                      <a:pt x="32" y="2358"/>
                      <a:pt x="75" y="2358"/>
                    </a:cubicBezTo>
                    <a:cubicBezTo>
                      <a:pt x="106" y="2358"/>
                      <a:pt x="138" y="2327"/>
                      <a:pt x="138" y="2295"/>
                    </a:cubicBezTo>
                    <a:lnTo>
                      <a:pt x="138" y="1872"/>
                    </a:lnTo>
                    <a:cubicBezTo>
                      <a:pt x="138" y="1840"/>
                      <a:pt x="106" y="1809"/>
                      <a:pt x="75" y="1809"/>
                    </a:cubicBezTo>
                    <a:close/>
                    <a:moveTo>
                      <a:pt x="75" y="2644"/>
                    </a:moveTo>
                    <a:cubicBezTo>
                      <a:pt x="32" y="2644"/>
                      <a:pt x="1" y="2676"/>
                      <a:pt x="1" y="2718"/>
                    </a:cubicBezTo>
                    <a:lnTo>
                      <a:pt x="1" y="3130"/>
                    </a:lnTo>
                    <a:cubicBezTo>
                      <a:pt x="1" y="3173"/>
                      <a:pt x="32" y="3204"/>
                      <a:pt x="75" y="3204"/>
                    </a:cubicBezTo>
                    <a:cubicBezTo>
                      <a:pt x="106" y="3204"/>
                      <a:pt x="138" y="3173"/>
                      <a:pt x="138" y="3130"/>
                    </a:cubicBezTo>
                    <a:lnTo>
                      <a:pt x="138" y="2718"/>
                    </a:lnTo>
                    <a:cubicBezTo>
                      <a:pt x="138" y="2676"/>
                      <a:pt x="106" y="2644"/>
                      <a:pt x="75" y="2644"/>
                    </a:cubicBezTo>
                    <a:close/>
                    <a:moveTo>
                      <a:pt x="75" y="3479"/>
                    </a:moveTo>
                    <a:cubicBezTo>
                      <a:pt x="32" y="3479"/>
                      <a:pt x="1" y="3511"/>
                      <a:pt x="1" y="3553"/>
                    </a:cubicBezTo>
                    <a:lnTo>
                      <a:pt x="1" y="3870"/>
                    </a:lnTo>
                    <a:cubicBezTo>
                      <a:pt x="1" y="3902"/>
                      <a:pt x="1" y="3945"/>
                      <a:pt x="11" y="3987"/>
                    </a:cubicBezTo>
                    <a:cubicBezTo>
                      <a:pt x="22" y="4019"/>
                      <a:pt x="53" y="4040"/>
                      <a:pt x="85" y="4040"/>
                    </a:cubicBezTo>
                    <a:lnTo>
                      <a:pt x="96" y="4040"/>
                    </a:lnTo>
                    <a:cubicBezTo>
                      <a:pt x="138" y="4029"/>
                      <a:pt x="159" y="3997"/>
                      <a:pt x="149" y="3955"/>
                    </a:cubicBezTo>
                    <a:cubicBezTo>
                      <a:pt x="149" y="3923"/>
                      <a:pt x="138" y="3902"/>
                      <a:pt x="138" y="3870"/>
                    </a:cubicBezTo>
                    <a:lnTo>
                      <a:pt x="138" y="3553"/>
                    </a:lnTo>
                    <a:cubicBezTo>
                      <a:pt x="138" y="3511"/>
                      <a:pt x="106" y="3479"/>
                      <a:pt x="75" y="3479"/>
                    </a:cubicBezTo>
                    <a:close/>
                    <a:moveTo>
                      <a:pt x="324" y="4230"/>
                    </a:moveTo>
                    <a:cubicBezTo>
                      <a:pt x="301" y="4230"/>
                      <a:pt x="279" y="4241"/>
                      <a:pt x="265" y="4262"/>
                    </a:cubicBezTo>
                    <a:cubicBezTo>
                      <a:pt x="244" y="4304"/>
                      <a:pt x="254" y="4346"/>
                      <a:pt x="297" y="4357"/>
                    </a:cubicBezTo>
                    <a:cubicBezTo>
                      <a:pt x="371" y="4410"/>
                      <a:pt x="466" y="4431"/>
                      <a:pt x="561" y="4431"/>
                    </a:cubicBezTo>
                    <a:lnTo>
                      <a:pt x="730" y="4431"/>
                    </a:lnTo>
                    <a:cubicBezTo>
                      <a:pt x="772" y="4431"/>
                      <a:pt x="804" y="4399"/>
                      <a:pt x="804" y="4357"/>
                    </a:cubicBezTo>
                    <a:cubicBezTo>
                      <a:pt x="804" y="4325"/>
                      <a:pt x="772" y="4293"/>
                      <a:pt x="730" y="4293"/>
                    </a:cubicBezTo>
                    <a:lnTo>
                      <a:pt x="561" y="4293"/>
                    </a:lnTo>
                    <a:cubicBezTo>
                      <a:pt x="498" y="4293"/>
                      <a:pt x="424" y="4272"/>
                      <a:pt x="360" y="4241"/>
                    </a:cubicBezTo>
                    <a:cubicBezTo>
                      <a:pt x="349" y="4233"/>
                      <a:pt x="336" y="4230"/>
                      <a:pt x="324" y="4230"/>
                    </a:cubicBezTo>
                    <a:close/>
                    <a:moveTo>
                      <a:pt x="1153" y="4293"/>
                    </a:moveTo>
                    <a:cubicBezTo>
                      <a:pt x="1121" y="4293"/>
                      <a:pt x="1079" y="4325"/>
                      <a:pt x="1079" y="4357"/>
                    </a:cubicBezTo>
                    <a:cubicBezTo>
                      <a:pt x="1079" y="4399"/>
                      <a:pt x="1121" y="4431"/>
                      <a:pt x="1153" y="4431"/>
                    </a:cubicBezTo>
                    <a:lnTo>
                      <a:pt x="1576" y="4431"/>
                    </a:lnTo>
                    <a:cubicBezTo>
                      <a:pt x="1618" y="4431"/>
                      <a:pt x="1650" y="4399"/>
                      <a:pt x="1650" y="4357"/>
                    </a:cubicBezTo>
                    <a:cubicBezTo>
                      <a:pt x="1650" y="4325"/>
                      <a:pt x="1618" y="4293"/>
                      <a:pt x="1576" y="4293"/>
                    </a:cubicBezTo>
                    <a:close/>
                    <a:moveTo>
                      <a:pt x="1989" y="4293"/>
                    </a:moveTo>
                    <a:cubicBezTo>
                      <a:pt x="1957" y="4293"/>
                      <a:pt x="1925" y="4325"/>
                      <a:pt x="1925" y="4357"/>
                    </a:cubicBezTo>
                    <a:cubicBezTo>
                      <a:pt x="1925" y="4399"/>
                      <a:pt x="1957" y="4431"/>
                      <a:pt x="1989" y="4431"/>
                    </a:cubicBezTo>
                    <a:lnTo>
                      <a:pt x="2411" y="4431"/>
                    </a:lnTo>
                    <a:cubicBezTo>
                      <a:pt x="2454" y="4431"/>
                      <a:pt x="2486" y="4399"/>
                      <a:pt x="2486" y="4357"/>
                    </a:cubicBezTo>
                    <a:cubicBezTo>
                      <a:pt x="2486" y="4325"/>
                      <a:pt x="2454" y="4293"/>
                      <a:pt x="2411" y="4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1954948" y="2703791"/>
                <a:ext cx="138001" cy="17595"/>
              </a:xfrm>
              <a:custGeom>
                <a:avLst/>
                <a:gdLst/>
                <a:ahLst/>
                <a:cxnLst/>
                <a:rect l="l" t="t" r="r" b="b"/>
                <a:pathLst>
                  <a:path w="2243" h="286" extrusionOk="0">
                    <a:moveTo>
                      <a:pt x="0" y="0"/>
                    </a:moveTo>
                    <a:lnTo>
                      <a:pt x="0" y="286"/>
                    </a:lnTo>
                    <a:lnTo>
                      <a:pt x="2242" y="286"/>
                    </a:lnTo>
                    <a:lnTo>
                      <a:pt x="22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2129309" y="2703791"/>
                <a:ext cx="223213" cy="17595"/>
              </a:xfrm>
              <a:custGeom>
                <a:avLst/>
                <a:gdLst/>
                <a:ahLst/>
                <a:cxnLst/>
                <a:rect l="l" t="t" r="r" b="b"/>
                <a:pathLst>
                  <a:path w="3628" h="286" extrusionOk="0">
                    <a:moveTo>
                      <a:pt x="0" y="0"/>
                    </a:moveTo>
                    <a:lnTo>
                      <a:pt x="0" y="286"/>
                    </a:lnTo>
                    <a:lnTo>
                      <a:pt x="3627" y="286"/>
                    </a:lnTo>
                    <a:lnTo>
                      <a:pt x="3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a:off x="2214522" y="2850153"/>
                <a:ext cx="138001" cy="17595"/>
              </a:xfrm>
              <a:custGeom>
                <a:avLst/>
                <a:gdLst/>
                <a:ahLst/>
                <a:cxnLst/>
                <a:rect l="l" t="t" r="r" b="b"/>
                <a:pathLst>
                  <a:path w="2243" h="286" extrusionOk="0">
                    <a:moveTo>
                      <a:pt x="1" y="0"/>
                    </a:moveTo>
                    <a:lnTo>
                      <a:pt x="1" y="286"/>
                    </a:lnTo>
                    <a:lnTo>
                      <a:pt x="2242" y="286"/>
                    </a:lnTo>
                    <a:lnTo>
                      <a:pt x="22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1954948" y="2850153"/>
                <a:ext cx="223213" cy="17595"/>
              </a:xfrm>
              <a:custGeom>
                <a:avLst/>
                <a:gdLst/>
                <a:ahLst/>
                <a:cxnLst/>
                <a:rect l="l" t="t" r="r" b="b"/>
                <a:pathLst>
                  <a:path w="3628" h="286" extrusionOk="0">
                    <a:moveTo>
                      <a:pt x="0" y="0"/>
                    </a:moveTo>
                    <a:lnTo>
                      <a:pt x="0" y="286"/>
                    </a:lnTo>
                    <a:lnTo>
                      <a:pt x="3627" y="286"/>
                    </a:lnTo>
                    <a:lnTo>
                      <a:pt x="3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1954948" y="2753870"/>
                <a:ext cx="243393" cy="16980"/>
              </a:xfrm>
              <a:custGeom>
                <a:avLst/>
                <a:gdLst/>
                <a:ahLst/>
                <a:cxnLst/>
                <a:rect l="l" t="t" r="r" b="b"/>
                <a:pathLst>
                  <a:path w="3956" h="276" extrusionOk="0">
                    <a:moveTo>
                      <a:pt x="0" y="0"/>
                    </a:moveTo>
                    <a:lnTo>
                      <a:pt x="0" y="275"/>
                    </a:lnTo>
                    <a:lnTo>
                      <a:pt x="3955" y="275"/>
                    </a:lnTo>
                    <a:lnTo>
                      <a:pt x="39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2234025" y="2753870"/>
                <a:ext cx="118497" cy="16980"/>
              </a:xfrm>
              <a:custGeom>
                <a:avLst/>
                <a:gdLst/>
                <a:ahLst/>
                <a:cxnLst/>
                <a:rect l="l" t="t" r="r" b="b"/>
                <a:pathLst>
                  <a:path w="1926" h="276" extrusionOk="0">
                    <a:moveTo>
                      <a:pt x="1" y="0"/>
                    </a:moveTo>
                    <a:lnTo>
                      <a:pt x="1" y="275"/>
                    </a:lnTo>
                    <a:lnTo>
                      <a:pt x="1925" y="275"/>
                    </a:lnTo>
                    <a:lnTo>
                      <a:pt x="1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1954948" y="2802658"/>
                <a:ext cx="199772" cy="17595"/>
              </a:xfrm>
              <a:custGeom>
                <a:avLst/>
                <a:gdLst/>
                <a:ahLst/>
                <a:cxnLst/>
                <a:rect l="l" t="t" r="r" b="b"/>
                <a:pathLst>
                  <a:path w="3247" h="286" extrusionOk="0">
                    <a:moveTo>
                      <a:pt x="0" y="0"/>
                    </a:moveTo>
                    <a:lnTo>
                      <a:pt x="0" y="286"/>
                    </a:lnTo>
                    <a:lnTo>
                      <a:pt x="3247" y="286"/>
                    </a:lnTo>
                    <a:lnTo>
                      <a:pt x="32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2217106" y="2802658"/>
                <a:ext cx="135417" cy="17595"/>
              </a:xfrm>
              <a:custGeom>
                <a:avLst/>
                <a:gdLst/>
                <a:ahLst/>
                <a:cxnLst/>
                <a:rect l="l" t="t" r="r" b="b"/>
                <a:pathLst>
                  <a:path w="2201" h="286" extrusionOk="0">
                    <a:moveTo>
                      <a:pt x="1" y="0"/>
                    </a:moveTo>
                    <a:lnTo>
                      <a:pt x="1" y="286"/>
                    </a:lnTo>
                    <a:lnTo>
                      <a:pt x="2200" y="286"/>
                    </a:lnTo>
                    <a:lnTo>
                      <a:pt x="22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1954948" y="2495599"/>
                <a:ext cx="72292" cy="135349"/>
              </a:xfrm>
              <a:custGeom>
                <a:avLst/>
                <a:gdLst/>
                <a:ahLst/>
                <a:cxnLst/>
                <a:rect l="l" t="t" r="r" b="b"/>
                <a:pathLst>
                  <a:path w="1175" h="2200" extrusionOk="0">
                    <a:moveTo>
                      <a:pt x="0" y="0"/>
                    </a:moveTo>
                    <a:lnTo>
                      <a:pt x="0" y="2200"/>
                    </a:lnTo>
                    <a:lnTo>
                      <a:pt x="1174" y="2200"/>
                    </a:lnTo>
                    <a:lnTo>
                      <a:pt x="11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2068154" y="2444843"/>
                <a:ext cx="72907" cy="186106"/>
              </a:xfrm>
              <a:custGeom>
                <a:avLst/>
                <a:gdLst/>
                <a:ahLst/>
                <a:cxnLst/>
                <a:rect l="l" t="t" r="r" b="b"/>
                <a:pathLst>
                  <a:path w="1185" h="3025" extrusionOk="0">
                    <a:moveTo>
                      <a:pt x="0" y="1"/>
                    </a:moveTo>
                    <a:lnTo>
                      <a:pt x="0" y="3025"/>
                    </a:lnTo>
                    <a:lnTo>
                      <a:pt x="1185" y="3025"/>
                    </a:lnTo>
                    <a:lnTo>
                      <a:pt x="11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2178099" y="2338778"/>
                <a:ext cx="72292" cy="291555"/>
              </a:xfrm>
              <a:custGeom>
                <a:avLst/>
                <a:gdLst/>
                <a:ahLst/>
                <a:cxnLst/>
                <a:rect l="l" t="t" r="r" b="b"/>
                <a:pathLst>
                  <a:path w="1175" h="4739" extrusionOk="0">
                    <a:moveTo>
                      <a:pt x="0" y="1"/>
                    </a:moveTo>
                    <a:lnTo>
                      <a:pt x="0" y="4738"/>
                    </a:lnTo>
                    <a:lnTo>
                      <a:pt x="1174" y="4738"/>
                    </a:lnTo>
                    <a:lnTo>
                      <a:pt x="11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2174161" y="2802658"/>
                <a:ext cx="26087" cy="17595"/>
              </a:xfrm>
              <a:custGeom>
                <a:avLst/>
                <a:gdLst/>
                <a:ahLst/>
                <a:cxnLst/>
                <a:rect l="l" t="t" r="r" b="b"/>
                <a:pathLst>
                  <a:path w="424" h="286" extrusionOk="0">
                    <a:moveTo>
                      <a:pt x="1" y="0"/>
                    </a:moveTo>
                    <a:lnTo>
                      <a:pt x="1" y="286"/>
                    </a:lnTo>
                    <a:lnTo>
                      <a:pt x="424" y="286"/>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29"/>
            <p:cNvSpPr/>
            <p:nvPr/>
          </p:nvSpPr>
          <p:spPr>
            <a:xfrm>
              <a:off x="2798763" y="1880804"/>
              <a:ext cx="541974" cy="605074"/>
            </a:xfrm>
            <a:custGeom>
              <a:avLst/>
              <a:gdLst/>
              <a:ahLst/>
              <a:cxnLst/>
              <a:rect l="l" t="t" r="r" b="b"/>
              <a:pathLst>
                <a:path w="8809" h="9835" extrusionOk="0">
                  <a:moveTo>
                    <a:pt x="0" y="1"/>
                  </a:moveTo>
                  <a:lnTo>
                    <a:pt x="0" y="9835"/>
                  </a:lnTo>
                  <a:lnTo>
                    <a:pt x="8809" y="9835"/>
                  </a:lnTo>
                  <a:lnTo>
                    <a:pt x="88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2790273" y="1872376"/>
              <a:ext cx="558955" cy="621992"/>
            </a:xfrm>
            <a:custGeom>
              <a:avLst/>
              <a:gdLst/>
              <a:ahLst/>
              <a:cxnLst/>
              <a:rect l="l" t="t" r="r" b="b"/>
              <a:pathLst>
                <a:path w="9085" h="10110" extrusionOk="0">
                  <a:moveTo>
                    <a:pt x="8947" y="138"/>
                  </a:moveTo>
                  <a:lnTo>
                    <a:pt x="8947" y="9972"/>
                  </a:lnTo>
                  <a:lnTo>
                    <a:pt x="138" y="9972"/>
                  </a:lnTo>
                  <a:lnTo>
                    <a:pt x="138" y="138"/>
                  </a:lnTo>
                  <a:close/>
                  <a:moveTo>
                    <a:pt x="1" y="0"/>
                  </a:moveTo>
                  <a:lnTo>
                    <a:pt x="1" y="10109"/>
                  </a:lnTo>
                  <a:lnTo>
                    <a:pt x="9084" y="10109"/>
                  </a:lnTo>
                  <a:lnTo>
                    <a:pt x="9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a:off x="2794825" y="1876929"/>
              <a:ext cx="550464" cy="72227"/>
            </a:xfrm>
            <a:custGeom>
              <a:avLst/>
              <a:gdLst/>
              <a:ahLst/>
              <a:cxnLst/>
              <a:rect l="l" t="t" r="r" b="b"/>
              <a:pathLst>
                <a:path w="8947" h="1174" extrusionOk="0">
                  <a:moveTo>
                    <a:pt x="1" y="0"/>
                  </a:moveTo>
                  <a:lnTo>
                    <a:pt x="1" y="1174"/>
                  </a:lnTo>
                  <a:lnTo>
                    <a:pt x="8947" y="1174"/>
                  </a:lnTo>
                  <a:lnTo>
                    <a:pt x="89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a:off x="2842999" y="1988161"/>
              <a:ext cx="378071" cy="13043"/>
            </a:xfrm>
            <a:custGeom>
              <a:avLst/>
              <a:gdLst/>
              <a:ahLst/>
              <a:cxnLst/>
              <a:rect l="l" t="t" r="r" b="b"/>
              <a:pathLst>
                <a:path w="6145" h="212" extrusionOk="0">
                  <a:moveTo>
                    <a:pt x="0" y="0"/>
                  </a:moveTo>
                  <a:lnTo>
                    <a:pt x="0" y="212"/>
                  </a:lnTo>
                  <a:lnTo>
                    <a:pt x="6144" y="212"/>
                  </a:lnTo>
                  <a:lnTo>
                    <a:pt x="6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2842999" y="2079891"/>
              <a:ext cx="378071" cy="13043"/>
            </a:xfrm>
            <a:custGeom>
              <a:avLst/>
              <a:gdLst/>
              <a:ahLst/>
              <a:cxnLst/>
              <a:rect l="l" t="t" r="r" b="b"/>
              <a:pathLst>
                <a:path w="6145" h="212" extrusionOk="0">
                  <a:moveTo>
                    <a:pt x="0" y="0"/>
                  </a:moveTo>
                  <a:lnTo>
                    <a:pt x="0" y="212"/>
                  </a:lnTo>
                  <a:lnTo>
                    <a:pt x="6144" y="212"/>
                  </a:lnTo>
                  <a:lnTo>
                    <a:pt x="6144" y="0"/>
                  </a:lnTo>
                  <a:cubicBezTo>
                    <a:pt x="5177" y="6"/>
                    <a:pt x="4119" y="8"/>
                    <a:pt x="3064" y="8"/>
                  </a:cubicBezTo>
                  <a:cubicBezTo>
                    <a:pt x="2010" y="8"/>
                    <a:pt x="957" y="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2842999" y="2034365"/>
              <a:ext cx="378071" cy="12428"/>
            </a:xfrm>
            <a:custGeom>
              <a:avLst/>
              <a:gdLst/>
              <a:ahLst/>
              <a:cxnLst/>
              <a:rect l="l" t="t" r="r" b="b"/>
              <a:pathLst>
                <a:path w="6145" h="202" extrusionOk="0">
                  <a:moveTo>
                    <a:pt x="0" y="0"/>
                  </a:moveTo>
                  <a:lnTo>
                    <a:pt x="0" y="201"/>
                  </a:lnTo>
                  <a:lnTo>
                    <a:pt x="6144" y="201"/>
                  </a:lnTo>
                  <a:lnTo>
                    <a:pt x="6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2842999" y="2126095"/>
              <a:ext cx="275263" cy="12428"/>
            </a:xfrm>
            <a:custGeom>
              <a:avLst/>
              <a:gdLst/>
              <a:ahLst/>
              <a:cxnLst/>
              <a:rect l="l" t="t" r="r" b="b"/>
              <a:pathLst>
                <a:path w="4474" h="202" extrusionOk="0">
                  <a:moveTo>
                    <a:pt x="0" y="0"/>
                  </a:moveTo>
                  <a:lnTo>
                    <a:pt x="0" y="201"/>
                  </a:lnTo>
                  <a:lnTo>
                    <a:pt x="4473" y="201"/>
                  </a:lnTo>
                  <a:lnTo>
                    <a:pt x="4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2842999" y="2433769"/>
              <a:ext cx="378071" cy="13104"/>
            </a:xfrm>
            <a:custGeom>
              <a:avLst/>
              <a:gdLst/>
              <a:ahLst/>
              <a:cxnLst/>
              <a:rect l="l" t="t" r="r" b="b"/>
              <a:pathLst>
                <a:path w="6145" h="213" extrusionOk="0">
                  <a:moveTo>
                    <a:pt x="0" y="1"/>
                  </a:moveTo>
                  <a:lnTo>
                    <a:pt x="0" y="212"/>
                  </a:lnTo>
                  <a:lnTo>
                    <a:pt x="6144" y="212"/>
                  </a:lnTo>
                  <a:lnTo>
                    <a:pt x="6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2842999" y="2342223"/>
              <a:ext cx="378071" cy="12920"/>
            </a:xfrm>
            <a:custGeom>
              <a:avLst/>
              <a:gdLst/>
              <a:ahLst/>
              <a:cxnLst/>
              <a:rect l="l" t="t" r="r" b="b"/>
              <a:pathLst>
                <a:path w="6145" h="210" extrusionOk="0">
                  <a:moveTo>
                    <a:pt x="3064" y="0"/>
                  </a:moveTo>
                  <a:cubicBezTo>
                    <a:pt x="2010" y="0"/>
                    <a:pt x="957" y="3"/>
                    <a:pt x="0" y="8"/>
                  </a:cubicBezTo>
                  <a:lnTo>
                    <a:pt x="0" y="209"/>
                  </a:lnTo>
                  <a:lnTo>
                    <a:pt x="6144" y="209"/>
                  </a:lnTo>
                  <a:lnTo>
                    <a:pt x="6144" y="8"/>
                  </a:lnTo>
                  <a:cubicBezTo>
                    <a:pt x="5177" y="3"/>
                    <a:pt x="4119"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2842999" y="2388242"/>
              <a:ext cx="378071" cy="12428"/>
            </a:xfrm>
            <a:custGeom>
              <a:avLst/>
              <a:gdLst/>
              <a:ahLst/>
              <a:cxnLst/>
              <a:rect l="l" t="t" r="r" b="b"/>
              <a:pathLst>
                <a:path w="6145" h="202" extrusionOk="0">
                  <a:moveTo>
                    <a:pt x="0" y="1"/>
                  </a:moveTo>
                  <a:lnTo>
                    <a:pt x="0" y="202"/>
                  </a:lnTo>
                  <a:lnTo>
                    <a:pt x="6144" y="202"/>
                  </a:lnTo>
                  <a:lnTo>
                    <a:pt x="6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a:off x="2842999" y="2296512"/>
              <a:ext cx="275263" cy="13104"/>
            </a:xfrm>
            <a:custGeom>
              <a:avLst/>
              <a:gdLst/>
              <a:ahLst/>
              <a:cxnLst/>
              <a:rect l="l" t="t" r="r" b="b"/>
              <a:pathLst>
                <a:path w="4474" h="213" extrusionOk="0">
                  <a:moveTo>
                    <a:pt x="0" y="1"/>
                  </a:moveTo>
                  <a:lnTo>
                    <a:pt x="0" y="212"/>
                  </a:lnTo>
                  <a:lnTo>
                    <a:pt x="4473" y="212"/>
                  </a:lnTo>
                  <a:lnTo>
                    <a:pt x="4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a:off x="3139673" y="2177097"/>
              <a:ext cx="55372" cy="87608"/>
            </a:xfrm>
            <a:custGeom>
              <a:avLst/>
              <a:gdLst/>
              <a:ahLst/>
              <a:cxnLst/>
              <a:rect l="l" t="t" r="r" b="b"/>
              <a:pathLst>
                <a:path w="900" h="1424" extrusionOk="0">
                  <a:moveTo>
                    <a:pt x="784" y="1"/>
                  </a:moveTo>
                  <a:cubicBezTo>
                    <a:pt x="760" y="1"/>
                    <a:pt x="738" y="9"/>
                    <a:pt x="719" y="28"/>
                  </a:cubicBezTo>
                  <a:lnTo>
                    <a:pt x="32" y="630"/>
                  </a:lnTo>
                  <a:cubicBezTo>
                    <a:pt x="11" y="652"/>
                    <a:pt x="0" y="683"/>
                    <a:pt x="0" y="704"/>
                  </a:cubicBezTo>
                  <a:cubicBezTo>
                    <a:pt x="0" y="736"/>
                    <a:pt x="11" y="768"/>
                    <a:pt x="32" y="789"/>
                  </a:cubicBezTo>
                  <a:lnTo>
                    <a:pt x="719" y="1392"/>
                  </a:lnTo>
                  <a:cubicBezTo>
                    <a:pt x="740" y="1413"/>
                    <a:pt x="762" y="1424"/>
                    <a:pt x="783" y="1424"/>
                  </a:cubicBezTo>
                  <a:cubicBezTo>
                    <a:pt x="815" y="1424"/>
                    <a:pt x="846" y="1402"/>
                    <a:pt x="867" y="1381"/>
                  </a:cubicBezTo>
                  <a:cubicBezTo>
                    <a:pt x="899" y="1339"/>
                    <a:pt x="899" y="1275"/>
                    <a:pt x="857" y="1244"/>
                  </a:cubicBezTo>
                  <a:lnTo>
                    <a:pt x="254" y="704"/>
                  </a:lnTo>
                  <a:lnTo>
                    <a:pt x="857" y="176"/>
                  </a:lnTo>
                  <a:cubicBezTo>
                    <a:pt x="899" y="144"/>
                    <a:pt x="899" y="81"/>
                    <a:pt x="867" y="38"/>
                  </a:cubicBezTo>
                  <a:cubicBezTo>
                    <a:pt x="844" y="15"/>
                    <a:pt x="813" y="1"/>
                    <a:pt x="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3246357" y="2177097"/>
              <a:ext cx="55373" cy="87608"/>
            </a:xfrm>
            <a:custGeom>
              <a:avLst/>
              <a:gdLst/>
              <a:ahLst/>
              <a:cxnLst/>
              <a:rect l="l" t="t" r="r" b="b"/>
              <a:pathLst>
                <a:path w="900" h="1424" extrusionOk="0">
                  <a:moveTo>
                    <a:pt x="117" y="1"/>
                  </a:moveTo>
                  <a:cubicBezTo>
                    <a:pt x="88" y="1"/>
                    <a:pt x="61" y="15"/>
                    <a:pt x="43" y="38"/>
                  </a:cubicBezTo>
                  <a:cubicBezTo>
                    <a:pt x="0" y="81"/>
                    <a:pt x="0" y="144"/>
                    <a:pt x="43" y="176"/>
                  </a:cubicBezTo>
                  <a:lnTo>
                    <a:pt x="646" y="715"/>
                  </a:lnTo>
                  <a:lnTo>
                    <a:pt x="43" y="1244"/>
                  </a:lnTo>
                  <a:cubicBezTo>
                    <a:pt x="0" y="1275"/>
                    <a:pt x="0" y="1339"/>
                    <a:pt x="43" y="1381"/>
                  </a:cubicBezTo>
                  <a:cubicBezTo>
                    <a:pt x="53" y="1413"/>
                    <a:pt x="85" y="1424"/>
                    <a:pt x="117" y="1424"/>
                  </a:cubicBezTo>
                  <a:cubicBezTo>
                    <a:pt x="138" y="1424"/>
                    <a:pt x="159" y="1413"/>
                    <a:pt x="180" y="1392"/>
                  </a:cubicBezTo>
                  <a:lnTo>
                    <a:pt x="868" y="789"/>
                  </a:lnTo>
                  <a:cubicBezTo>
                    <a:pt x="889" y="768"/>
                    <a:pt x="899" y="736"/>
                    <a:pt x="899" y="715"/>
                  </a:cubicBezTo>
                  <a:cubicBezTo>
                    <a:pt x="899" y="683"/>
                    <a:pt x="889" y="652"/>
                    <a:pt x="868" y="630"/>
                  </a:cubicBezTo>
                  <a:lnTo>
                    <a:pt x="180" y="28"/>
                  </a:lnTo>
                  <a:cubicBezTo>
                    <a:pt x="162" y="9"/>
                    <a:pt x="139" y="1"/>
                    <a:pt x="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2820850" y="1892186"/>
              <a:ext cx="42391" cy="41405"/>
            </a:xfrm>
            <a:custGeom>
              <a:avLst/>
              <a:gdLst/>
              <a:ahLst/>
              <a:cxnLst/>
              <a:rect l="l" t="t" r="r" b="b"/>
              <a:pathLst>
                <a:path w="689" h="673" extrusionOk="0">
                  <a:moveTo>
                    <a:pt x="64" y="1"/>
                  </a:moveTo>
                  <a:cubicBezTo>
                    <a:pt x="48" y="1"/>
                    <a:pt x="33" y="6"/>
                    <a:pt x="22" y="17"/>
                  </a:cubicBezTo>
                  <a:cubicBezTo>
                    <a:pt x="1" y="38"/>
                    <a:pt x="1" y="80"/>
                    <a:pt x="22" y="101"/>
                  </a:cubicBezTo>
                  <a:lnTo>
                    <a:pt x="265" y="334"/>
                  </a:lnTo>
                  <a:lnTo>
                    <a:pt x="22" y="577"/>
                  </a:lnTo>
                  <a:cubicBezTo>
                    <a:pt x="1" y="598"/>
                    <a:pt x="1" y="640"/>
                    <a:pt x="22" y="662"/>
                  </a:cubicBezTo>
                  <a:cubicBezTo>
                    <a:pt x="33" y="672"/>
                    <a:pt x="43" y="672"/>
                    <a:pt x="64" y="672"/>
                  </a:cubicBezTo>
                  <a:cubicBezTo>
                    <a:pt x="75" y="672"/>
                    <a:pt x="96" y="672"/>
                    <a:pt x="107" y="662"/>
                  </a:cubicBezTo>
                  <a:lnTo>
                    <a:pt x="339" y="418"/>
                  </a:lnTo>
                  <a:lnTo>
                    <a:pt x="582" y="662"/>
                  </a:lnTo>
                  <a:cubicBezTo>
                    <a:pt x="593" y="672"/>
                    <a:pt x="604" y="672"/>
                    <a:pt x="625" y="672"/>
                  </a:cubicBezTo>
                  <a:cubicBezTo>
                    <a:pt x="635" y="672"/>
                    <a:pt x="656" y="672"/>
                    <a:pt x="667" y="662"/>
                  </a:cubicBezTo>
                  <a:cubicBezTo>
                    <a:pt x="688" y="640"/>
                    <a:pt x="688" y="598"/>
                    <a:pt x="667" y="577"/>
                  </a:cubicBezTo>
                  <a:lnTo>
                    <a:pt x="424" y="334"/>
                  </a:lnTo>
                  <a:lnTo>
                    <a:pt x="667" y="101"/>
                  </a:lnTo>
                  <a:cubicBezTo>
                    <a:pt x="688" y="80"/>
                    <a:pt x="688" y="38"/>
                    <a:pt x="667" y="17"/>
                  </a:cubicBezTo>
                  <a:cubicBezTo>
                    <a:pt x="656" y="6"/>
                    <a:pt x="641" y="1"/>
                    <a:pt x="625" y="1"/>
                  </a:cubicBezTo>
                  <a:cubicBezTo>
                    <a:pt x="609" y="1"/>
                    <a:pt x="593" y="6"/>
                    <a:pt x="582" y="17"/>
                  </a:cubicBezTo>
                  <a:lnTo>
                    <a:pt x="339" y="260"/>
                  </a:lnTo>
                  <a:lnTo>
                    <a:pt x="107" y="17"/>
                  </a:lnTo>
                  <a:cubicBezTo>
                    <a:pt x="96" y="6"/>
                    <a:pt x="80"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2889205" y="1891879"/>
              <a:ext cx="41652" cy="41712"/>
            </a:xfrm>
            <a:custGeom>
              <a:avLst/>
              <a:gdLst/>
              <a:ahLst/>
              <a:cxnLst/>
              <a:rect l="l" t="t" r="r" b="b"/>
              <a:pathLst>
                <a:path w="677" h="678" extrusionOk="0">
                  <a:moveTo>
                    <a:pt x="339" y="117"/>
                  </a:moveTo>
                  <a:cubicBezTo>
                    <a:pt x="465" y="117"/>
                    <a:pt x="571" y="212"/>
                    <a:pt x="571" y="339"/>
                  </a:cubicBezTo>
                  <a:cubicBezTo>
                    <a:pt x="571" y="466"/>
                    <a:pt x="465" y="571"/>
                    <a:pt x="339" y="571"/>
                  </a:cubicBezTo>
                  <a:cubicBezTo>
                    <a:pt x="212" y="571"/>
                    <a:pt x="106" y="466"/>
                    <a:pt x="106" y="339"/>
                  </a:cubicBezTo>
                  <a:cubicBezTo>
                    <a:pt x="106" y="212"/>
                    <a:pt x="212" y="117"/>
                    <a:pt x="339" y="117"/>
                  </a:cubicBezTo>
                  <a:close/>
                  <a:moveTo>
                    <a:pt x="339" y="0"/>
                  </a:moveTo>
                  <a:cubicBezTo>
                    <a:pt x="148" y="0"/>
                    <a:pt x="0" y="159"/>
                    <a:pt x="0" y="339"/>
                  </a:cubicBezTo>
                  <a:cubicBezTo>
                    <a:pt x="0" y="529"/>
                    <a:pt x="148" y="677"/>
                    <a:pt x="339" y="677"/>
                  </a:cubicBezTo>
                  <a:cubicBezTo>
                    <a:pt x="529" y="677"/>
                    <a:pt x="677" y="529"/>
                    <a:pt x="677" y="339"/>
                  </a:cubicBezTo>
                  <a:cubicBezTo>
                    <a:pt x="677" y="159"/>
                    <a:pt x="529"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2952945" y="1926331"/>
              <a:ext cx="41037" cy="7260"/>
            </a:xfrm>
            <a:custGeom>
              <a:avLst/>
              <a:gdLst/>
              <a:ahLst/>
              <a:cxnLst/>
              <a:rect l="l" t="t" r="r" b="b"/>
              <a:pathLst>
                <a:path w="667" h="118" extrusionOk="0">
                  <a:moveTo>
                    <a:pt x="53" y="1"/>
                  </a:moveTo>
                  <a:cubicBezTo>
                    <a:pt x="22" y="1"/>
                    <a:pt x="0" y="33"/>
                    <a:pt x="0" y="64"/>
                  </a:cubicBezTo>
                  <a:cubicBezTo>
                    <a:pt x="0" y="96"/>
                    <a:pt x="22" y="117"/>
                    <a:pt x="53" y="117"/>
                  </a:cubicBezTo>
                  <a:lnTo>
                    <a:pt x="603" y="117"/>
                  </a:lnTo>
                  <a:cubicBezTo>
                    <a:pt x="635" y="117"/>
                    <a:pt x="667" y="96"/>
                    <a:pt x="667" y="64"/>
                  </a:cubicBezTo>
                  <a:cubicBezTo>
                    <a:pt x="667" y="33"/>
                    <a:pt x="635" y="1"/>
                    <a:pt x="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2034315" y="888139"/>
              <a:ext cx="648043" cy="641680"/>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9"/>
            <p:cNvSpPr/>
            <p:nvPr/>
          </p:nvSpPr>
          <p:spPr>
            <a:xfrm>
              <a:off x="2330988" y="2192354"/>
              <a:ext cx="390376" cy="385377"/>
            </a:xfrm>
            <a:custGeom>
              <a:avLst/>
              <a:gdLst/>
              <a:ahLst/>
              <a:cxnLst/>
              <a:rect l="l" t="t" r="r" b="b"/>
              <a:pathLst>
                <a:path w="6345" h="6264" extrusionOk="0">
                  <a:moveTo>
                    <a:pt x="3177" y="1776"/>
                  </a:moveTo>
                  <a:cubicBezTo>
                    <a:pt x="3346" y="1776"/>
                    <a:pt x="3516" y="1808"/>
                    <a:pt x="3680" y="1873"/>
                  </a:cubicBezTo>
                  <a:cubicBezTo>
                    <a:pt x="4378" y="2159"/>
                    <a:pt x="4706" y="2952"/>
                    <a:pt x="4431" y="3639"/>
                  </a:cubicBezTo>
                  <a:cubicBezTo>
                    <a:pt x="4214" y="4170"/>
                    <a:pt x="3703" y="4487"/>
                    <a:pt x="3163" y="4487"/>
                  </a:cubicBezTo>
                  <a:cubicBezTo>
                    <a:pt x="2994" y="4487"/>
                    <a:pt x="2821" y="4456"/>
                    <a:pt x="2655" y="4390"/>
                  </a:cubicBezTo>
                  <a:cubicBezTo>
                    <a:pt x="1967" y="4105"/>
                    <a:pt x="1629" y="3312"/>
                    <a:pt x="1914" y="2624"/>
                  </a:cubicBezTo>
                  <a:cubicBezTo>
                    <a:pt x="2132" y="2093"/>
                    <a:pt x="2643" y="1776"/>
                    <a:pt x="3177" y="1776"/>
                  </a:cubicBezTo>
                  <a:close/>
                  <a:moveTo>
                    <a:pt x="4056" y="0"/>
                  </a:moveTo>
                  <a:cubicBezTo>
                    <a:pt x="3942" y="0"/>
                    <a:pt x="3834" y="70"/>
                    <a:pt x="3786" y="182"/>
                  </a:cubicBezTo>
                  <a:lnTo>
                    <a:pt x="3596" y="647"/>
                  </a:lnTo>
                  <a:cubicBezTo>
                    <a:pt x="3585" y="668"/>
                    <a:pt x="3585" y="679"/>
                    <a:pt x="3585" y="700"/>
                  </a:cubicBezTo>
                  <a:cubicBezTo>
                    <a:pt x="3452" y="676"/>
                    <a:pt x="3320" y="665"/>
                    <a:pt x="3191" y="665"/>
                  </a:cubicBezTo>
                  <a:cubicBezTo>
                    <a:pt x="3034" y="665"/>
                    <a:pt x="2880" y="681"/>
                    <a:pt x="2729" y="710"/>
                  </a:cubicBezTo>
                  <a:cubicBezTo>
                    <a:pt x="2718" y="689"/>
                    <a:pt x="2718" y="679"/>
                    <a:pt x="2707" y="657"/>
                  </a:cubicBezTo>
                  <a:lnTo>
                    <a:pt x="2507" y="192"/>
                  </a:lnTo>
                  <a:cubicBezTo>
                    <a:pt x="2459" y="80"/>
                    <a:pt x="2350" y="11"/>
                    <a:pt x="2236" y="11"/>
                  </a:cubicBezTo>
                  <a:cubicBezTo>
                    <a:pt x="2200" y="11"/>
                    <a:pt x="2162" y="18"/>
                    <a:pt x="2126" y="33"/>
                  </a:cubicBezTo>
                  <a:lnTo>
                    <a:pt x="1661" y="234"/>
                  </a:lnTo>
                  <a:cubicBezTo>
                    <a:pt x="1513" y="298"/>
                    <a:pt x="1438" y="467"/>
                    <a:pt x="1502" y="615"/>
                  </a:cubicBezTo>
                  <a:lnTo>
                    <a:pt x="1703" y="1080"/>
                  </a:lnTo>
                  <a:cubicBezTo>
                    <a:pt x="1713" y="1101"/>
                    <a:pt x="1724" y="1112"/>
                    <a:pt x="1735" y="1133"/>
                  </a:cubicBezTo>
                  <a:cubicBezTo>
                    <a:pt x="1513" y="1292"/>
                    <a:pt x="1312" y="1493"/>
                    <a:pt x="1142" y="1725"/>
                  </a:cubicBezTo>
                  <a:cubicBezTo>
                    <a:pt x="1132" y="1715"/>
                    <a:pt x="1121" y="1704"/>
                    <a:pt x="1100" y="1704"/>
                  </a:cubicBezTo>
                  <a:lnTo>
                    <a:pt x="624" y="1503"/>
                  </a:lnTo>
                  <a:cubicBezTo>
                    <a:pt x="590" y="1491"/>
                    <a:pt x="554" y="1485"/>
                    <a:pt x="518" y="1485"/>
                  </a:cubicBezTo>
                  <a:cubicBezTo>
                    <a:pt x="403" y="1485"/>
                    <a:pt x="295" y="1549"/>
                    <a:pt x="254" y="1662"/>
                  </a:cubicBezTo>
                  <a:lnTo>
                    <a:pt x="53" y="2138"/>
                  </a:lnTo>
                  <a:cubicBezTo>
                    <a:pt x="0" y="2286"/>
                    <a:pt x="64" y="2455"/>
                    <a:pt x="212" y="2518"/>
                  </a:cubicBezTo>
                  <a:lnTo>
                    <a:pt x="688" y="2709"/>
                  </a:lnTo>
                  <a:cubicBezTo>
                    <a:pt x="709" y="2719"/>
                    <a:pt x="719" y="2719"/>
                    <a:pt x="741" y="2719"/>
                  </a:cubicBezTo>
                  <a:cubicBezTo>
                    <a:pt x="688" y="3015"/>
                    <a:pt x="688" y="3301"/>
                    <a:pt x="741" y="3576"/>
                  </a:cubicBezTo>
                  <a:cubicBezTo>
                    <a:pt x="730" y="3586"/>
                    <a:pt x="709" y="3586"/>
                    <a:pt x="698" y="3597"/>
                  </a:cubicBezTo>
                  <a:lnTo>
                    <a:pt x="222" y="3798"/>
                  </a:lnTo>
                  <a:cubicBezTo>
                    <a:pt x="159" y="3830"/>
                    <a:pt x="96" y="3883"/>
                    <a:pt x="74" y="3957"/>
                  </a:cubicBezTo>
                  <a:cubicBezTo>
                    <a:pt x="43" y="4020"/>
                    <a:pt x="43" y="4105"/>
                    <a:pt x="74" y="4179"/>
                  </a:cubicBezTo>
                  <a:lnTo>
                    <a:pt x="275" y="4644"/>
                  </a:lnTo>
                  <a:cubicBezTo>
                    <a:pt x="322" y="4753"/>
                    <a:pt x="427" y="4816"/>
                    <a:pt x="538" y="4816"/>
                  </a:cubicBezTo>
                  <a:cubicBezTo>
                    <a:pt x="577" y="4816"/>
                    <a:pt x="617" y="4808"/>
                    <a:pt x="656" y="4792"/>
                  </a:cubicBezTo>
                  <a:lnTo>
                    <a:pt x="1121" y="4591"/>
                  </a:lnTo>
                  <a:cubicBezTo>
                    <a:pt x="1142" y="4591"/>
                    <a:pt x="1153" y="4580"/>
                    <a:pt x="1174" y="4570"/>
                  </a:cubicBezTo>
                  <a:cubicBezTo>
                    <a:pt x="1333" y="4792"/>
                    <a:pt x="1534" y="4993"/>
                    <a:pt x="1766" y="5151"/>
                  </a:cubicBezTo>
                  <a:cubicBezTo>
                    <a:pt x="1756" y="5173"/>
                    <a:pt x="1745" y="5183"/>
                    <a:pt x="1745" y="5204"/>
                  </a:cubicBezTo>
                  <a:lnTo>
                    <a:pt x="1544" y="5670"/>
                  </a:lnTo>
                  <a:cubicBezTo>
                    <a:pt x="1491" y="5818"/>
                    <a:pt x="1555" y="5987"/>
                    <a:pt x="1703" y="6050"/>
                  </a:cubicBezTo>
                  <a:lnTo>
                    <a:pt x="2179" y="6241"/>
                  </a:lnTo>
                  <a:cubicBezTo>
                    <a:pt x="2215" y="6256"/>
                    <a:pt x="2252" y="6263"/>
                    <a:pt x="2289" y="6263"/>
                  </a:cubicBezTo>
                  <a:cubicBezTo>
                    <a:pt x="2403" y="6263"/>
                    <a:pt x="2511" y="6194"/>
                    <a:pt x="2559" y="6082"/>
                  </a:cubicBezTo>
                  <a:lnTo>
                    <a:pt x="2750" y="5617"/>
                  </a:lnTo>
                  <a:cubicBezTo>
                    <a:pt x="2760" y="5596"/>
                    <a:pt x="2760" y="5585"/>
                    <a:pt x="2760" y="5564"/>
                  </a:cubicBezTo>
                  <a:cubicBezTo>
                    <a:pt x="2894" y="5588"/>
                    <a:pt x="3025" y="5599"/>
                    <a:pt x="3154" y="5599"/>
                  </a:cubicBezTo>
                  <a:cubicBezTo>
                    <a:pt x="3311" y="5599"/>
                    <a:pt x="3466" y="5582"/>
                    <a:pt x="3617" y="5553"/>
                  </a:cubicBezTo>
                  <a:cubicBezTo>
                    <a:pt x="3627" y="5574"/>
                    <a:pt x="3627" y="5585"/>
                    <a:pt x="3638" y="5606"/>
                  </a:cubicBezTo>
                  <a:lnTo>
                    <a:pt x="3839" y="6071"/>
                  </a:lnTo>
                  <a:cubicBezTo>
                    <a:pt x="3871" y="6145"/>
                    <a:pt x="3923" y="6198"/>
                    <a:pt x="3997" y="6230"/>
                  </a:cubicBezTo>
                  <a:cubicBezTo>
                    <a:pt x="4029" y="6246"/>
                    <a:pt x="4066" y="6254"/>
                    <a:pt x="4103" y="6254"/>
                  </a:cubicBezTo>
                  <a:cubicBezTo>
                    <a:pt x="4140" y="6254"/>
                    <a:pt x="4177" y="6246"/>
                    <a:pt x="4209" y="6230"/>
                  </a:cubicBezTo>
                  <a:lnTo>
                    <a:pt x="4685" y="6029"/>
                  </a:lnTo>
                  <a:cubicBezTo>
                    <a:pt x="4759" y="5997"/>
                    <a:pt x="4812" y="5934"/>
                    <a:pt x="4833" y="5870"/>
                  </a:cubicBezTo>
                  <a:cubicBezTo>
                    <a:pt x="4865" y="5807"/>
                    <a:pt x="4865" y="5722"/>
                    <a:pt x="4833" y="5648"/>
                  </a:cubicBezTo>
                  <a:lnTo>
                    <a:pt x="4632" y="5183"/>
                  </a:lnTo>
                  <a:cubicBezTo>
                    <a:pt x="4632" y="5162"/>
                    <a:pt x="4621" y="5151"/>
                    <a:pt x="4611" y="5130"/>
                  </a:cubicBezTo>
                  <a:cubicBezTo>
                    <a:pt x="4833" y="4972"/>
                    <a:pt x="5034" y="4771"/>
                    <a:pt x="5192" y="4538"/>
                  </a:cubicBezTo>
                  <a:cubicBezTo>
                    <a:pt x="5214" y="4549"/>
                    <a:pt x="5224" y="4559"/>
                    <a:pt x="5245" y="4559"/>
                  </a:cubicBezTo>
                  <a:lnTo>
                    <a:pt x="5711" y="4760"/>
                  </a:lnTo>
                  <a:cubicBezTo>
                    <a:pt x="5745" y="4773"/>
                    <a:pt x="5781" y="4779"/>
                    <a:pt x="5817" y="4779"/>
                  </a:cubicBezTo>
                  <a:cubicBezTo>
                    <a:pt x="5932" y="4779"/>
                    <a:pt x="6043" y="4715"/>
                    <a:pt x="6091" y="4602"/>
                  </a:cubicBezTo>
                  <a:lnTo>
                    <a:pt x="6282" y="4126"/>
                  </a:lnTo>
                  <a:cubicBezTo>
                    <a:pt x="6345" y="3978"/>
                    <a:pt x="6271" y="3809"/>
                    <a:pt x="6123" y="3745"/>
                  </a:cubicBezTo>
                  <a:lnTo>
                    <a:pt x="5647" y="3555"/>
                  </a:lnTo>
                  <a:cubicBezTo>
                    <a:pt x="5637" y="3544"/>
                    <a:pt x="5615" y="3544"/>
                    <a:pt x="5605" y="3544"/>
                  </a:cubicBezTo>
                  <a:cubicBezTo>
                    <a:pt x="5658" y="3248"/>
                    <a:pt x="5647" y="2963"/>
                    <a:pt x="5594" y="2688"/>
                  </a:cubicBezTo>
                  <a:cubicBezTo>
                    <a:pt x="5615" y="2677"/>
                    <a:pt x="5626" y="2677"/>
                    <a:pt x="5647" y="2666"/>
                  </a:cubicBezTo>
                  <a:lnTo>
                    <a:pt x="6112" y="2466"/>
                  </a:lnTo>
                  <a:cubicBezTo>
                    <a:pt x="6186" y="2434"/>
                    <a:pt x="6239" y="2381"/>
                    <a:pt x="6271" y="2307"/>
                  </a:cubicBezTo>
                  <a:cubicBezTo>
                    <a:pt x="6303" y="2244"/>
                    <a:pt x="6303" y="2159"/>
                    <a:pt x="6271" y="2085"/>
                  </a:cubicBezTo>
                  <a:lnTo>
                    <a:pt x="6070" y="1620"/>
                  </a:lnTo>
                  <a:cubicBezTo>
                    <a:pt x="6023" y="1510"/>
                    <a:pt x="5919" y="1447"/>
                    <a:pt x="5808" y="1447"/>
                  </a:cubicBezTo>
                  <a:cubicBezTo>
                    <a:pt x="5768" y="1447"/>
                    <a:pt x="5728" y="1455"/>
                    <a:pt x="5689" y="1472"/>
                  </a:cubicBezTo>
                  <a:lnTo>
                    <a:pt x="5224" y="1672"/>
                  </a:lnTo>
                  <a:cubicBezTo>
                    <a:pt x="5203" y="1672"/>
                    <a:pt x="5192" y="1683"/>
                    <a:pt x="5171" y="1694"/>
                  </a:cubicBezTo>
                  <a:cubicBezTo>
                    <a:pt x="5013" y="1472"/>
                    <a:pt x="4812" y="1271"/>
                    <a:pt x="4579" y="1101"/>
                  </a:cubicBezTo>
                  <a:cubicBezTo>
                    <a:pt x="4590" y="1091"/>
                    <a:pt x="4600" y="1080"/>
                    <a:pt x="4600" y="1059"/>
                  </a:cubicBezTo>
                  <a:lnTo>
                    <a:pt x="4801" y="583"/>
                  </a:lnTo>
                  <a:cubicBezTo>
                    <a:pt x="4854" y="446"/>
                    <a:pt x="4791" y="277"/>
                    <a:pt x="4643" y="213"/>
                  </a:cubicBezTo>
                  <a:lnTo>
                    <a:pt x="4167" y="23"/>
                  </a:lnTo>
                  <a:cubicBezTo>
                    <a:pt x="4130" y="7"/>
                    <a:pt x="4093" y="0"/>
                    <a:pt x="4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9"/>
            <p:cNvSpPr/>
            <p:nvPr/>
          </p:nvSpPr>
          <p:spPr>
            <a:xfrm>
              <a:off x="2157303" y="2022614"/>
              <a:ext cx="281108" cy="281096"/>
            </a:xfrm>
            <a:custGeom>
              <a:avLst/>
              <a:gdLst/>
              <a:ahLst/>
              <a:cxnLst/>
              <a:rect l="l" t="t" r="r" b="b"/>
              <a:pathLst>
                <a:path w="4569" h="4569" fill="none" extrusionOk="0">
                  <a:moveTo>
                    <a:pt x="3479" y="530"/>
                  </a:moveTo>
                  <a:lnTo>
                    <a:pt x="3225" y="783"/>
                  </a:lnTo>
                  <a:cubicBezTo>
                    <a:pt x="3215" y="794"/>
                    <a:pt x="3204" y="805"/>
                    <a:pt x="3204" y="815"/>
                  </a:cubicBezTo>
                  <a:cubicBezTo>
                    <a:pt x="3024" y="709"/>
                    <a:pt x="2845" y="635"/>
                    <a:pt x="2644" y="593"/>
                  </a:cubicBezTo>
                  <a:cubicBezTo>
                    <a:pt x="2644" y="582"/>
                    <a:pt x="2644" y="572"/>
                    <a:pt x="2644" y="561"/>
                  </a:cubicBezTo>
                  <a:lnTo>
                    <a:pt x="2644" y="202"/>
                  </a:lnTo>
                  <a:cubicBezTo>
                    <a:pt x="2644" y="85"/>
                    <a:pt x="2548" y="1"/>
                    <a:pt x="2443" y="1"/>
                  </a:cubicBezTo>
                  <a:lnTo>
                    <a:pt x="2083" y="1"/>
                  </a:lnTo>
                  <a:cubicBezTo>
                    <a:pt x="1967" y="1"/>
                    <a:pt x="1882" y="96"/>
                    <a:pt x="1882" y="202"/>
                  </a:cubicBezTo>
                  <a:lnTo>
                    <a:pt x="1882" y="561"/>
                  </a:lnTo>
                  <a:cubicBezTo>
                    <a:pt x="1882" y="572"/>
                    <a:pt x="1882" y="593"/>
                    <a:pt x="1893" y="604"/>
                  </a:cubicBezTo>
                  <a:cubicBezTo>
                    <a:pt x="1703" y="646"/>
                    <a:pt x="1523" y="720"/>
                    <a:pt x="1354" y="826"/>
                  </a:cubicBezTo>
                  <a:cubicBezTo>
                    <a:pt x="1343" y="815"/>
                    <a:pt x="1332" y="805"/>
                    <a:pt x="1332" y="805"/>
                  </a:cubicBezTo>
                  <a:lnTo>
                    <a:pt x="1079" y="551"/>
                  </a:lnTo>
                  <a:cubicBezTo>
                    <a:pt x="994" y="477"/>
                    <a:pt x="867" y="477"/>
                    <a:pt x="793" y="551"/>
                  </a:cubicBezTo>
                  <a:lnTo>
                    <a:pt x="539" y="805"/>
                  </a:lnTo>
                  <a:cubicBezTo>
                    <a:pt x="455" y="889"/>
                    <a:pt x="455" y="1016"/>
                    <a:pt x="539" y="1090"/>
                  </a:cubicBezTo>
                  <a:lnTo>
                    <a:pt x="793" y="1344"/>
                  </a:lnTo>
                  <a:cubicBezTo>
                    <a:pt x="804" y="1354"/>
                    <a:pt x="814" y="1354"/>
                    <a:pt x="825" y="1365"/>
                  </a:cubicBezTo>
                  <a:cubicBezTo>
                    <a:pt x="709" y="1534"/>
                    <a:pt x="635" y="1724"/>
                    <a:pt x="592" y="1925"/>
                  </a:cubicBezTo>
                  <a:cubicBezTo>
                    <a:pt x="582" y="1925"/>
                    <a:pt x="571" y="1915"/>
                    <a:pt x="560" y="1915"/>
                  </a:cubicBezTo>
                  <a:lnTo>
                    <a:pt x="201" y="1925"/>
                  </a:lnTo>
                  <a:cubicBezTo>
                    <a:pt x="148" y="1925"/>
                    <a:pt x="95" y="1947"/>
                    <a:pt x="63" y="1978"/>
                  </a:cubicBezTo>
                  <a:lnTo>
                    <a:pt x="63" y="1978"/>
                  </a:lnTo>
                  <a:cubicBezTo>
                    <a:pt x="21" y="2021"/>
                    <a:pt x="0" y="2073"/>
                    <a:pt x="0" y="2126"/>
                  </a:cubicBezTo>
                  <a:lnTo>
                    <a:pt x="11" y="2486"/>
                  </a:lnTo>
                  <a:lnTo>
                    <a:pt x="11" y="2486"/>
                  </a:lnTo>
                  <a:cubicBezTo>
                    <a:pt x="11" y="2592"/>
                    <a:pt x="95" y="2687"/>
                    <a:pt x="212" y="2687"/>
                  </a:cubicBezTo>
                  <a:lnTo>
                    <a:pt x="571" y="2676"/>
                  </a:lnTo>
                  <a:cubicBezTo>
                    <a:pt x="582" y="2676"/>
                    <a:pt x="592" y="2676"/>
                    <a:pt x="603" y="2676"/>
                  </a:cubicBezTo>
                  <a:cubicBezTo>
                    <a:pt x="645" y="2867"/>
                    <a:pt x="730" y="3046"/>
                    <a:pt x="835" y="3215"/>
                  </a:cubicBezTo>
                  <a:cubicBezTo>
                    <a:pt x="825" y="3226"/>
                    <a:pt x="814" y="3226"/>
                    <a:pt x="804" y="3237"/>
                  </a:cubicBezTo>
                  <a:lnTo>
                    <a:pt x="560" y="3490"/>
                  </a:lnTo>
                  <a:cubicBezTo>
                    <a:pt x="476" y="3575"/>
                    <a:pt x="476" y="3702"/>
                    <a:pt x="560" y="3776"/>
                  </a:cubicBezTo>
                  <a:lnTo>
                    <a:pt x="814" y="4030"/>
                  </a:lnTo>
                  <a:cubicBezTo>
                    <a:pt x="888" y="4104"/>
                    <a:pt x="1015" y="4104"/>
                    <a:pt x="1100" y="4030"/>
                  </a:cubicBezTo>
                  <a:lnTo>
                    <a:pt x="1354" y="3776"/>
                  </a:lnTo>
                  <a:cubicBezTo>
                    <a:pt x="1354" y="3765"/>
                    <a:pt x="1364" y="3755"/>
                    <a:pt x="1375" y="3744"/>
                  </a:cubicBezTo>
                  <a:cubicBezTo>
                    <a:pt x="1544" y="3850"/>
                    <a:pt x="1734" y="3924"/>
                    <a:pt x="1925" y="3966"/>
                  </a:cubicBezTo>
                  <a:cubicBezTo>
                    <a:pt x="1925" y="3977"/>
                    <a:pt x="1925" y="3998"/>
                    <a:pt x="1925" y="4009"/>
                  </a:cubicBezTo>
                  <a:lnTo>
                    <a:pt x="1925" y="4368"/>
                  </a:lnTo>
                  <a:cubicBezTo>
                    <a:pt x="1925" y="4421"/>
                    <a:pt x="1956" y="4463"/>
                    <a:pt x="1988" y="4506"/>
                  </a:cubicBezTo>
                  <a:cubicBezTo>
                    <a:pt x="2030" y="4548"/>
                    <a:pt x="2083" y="4569"/>
                    <a:pt x="2136" y="4569"/>
                  </a:cubicBezTo>
                  <a:lnTo>
                    <a:pt x="2496" y="4558"/>
                  </a:lnTo>
                  <a:lnTo>
                    <a:pt x="2496" y="4558"/>
                  </a:lnTo>
                  <a:cubicBezTo>
                    <a:pt x="2548" y="4558"/>
                    <a:pt x="2601" y="4537"/>
                    <a:pt x="2633" y="4506"/>
                  </a:cubicBezTo>
                  <a:cubicBezTo>
                    <a:pt x="2675" y="4463"/>
                    <a:pt x="2696" y="4410"/>
                    <a:pt x="2696" y="4357"/>
                  </a:cubicBezTo>
                  <a:lnTo>
                    <a:pt x="2686" y="3998"/>
                  </a:lnTo>
                  <a:cubicBezTo>
                    <a:pt x="2686" y="3987"/>
                    <a:pt x="2686" y="3977"/>
                    <a:pt x="2686" y="3966"/>
                  </a:cubicBezTo>
                  <a:cubicBezTo>
                    <a:pt x="2876" y="3913"/>
                    <a:pt x="3056" y="3839"/>
                    <a:pt x="3225" y="3734"/>
                  </a:cubicBezTo>
                  <a:cubicBezTo>
                    <a:pt x="3225" y="3744"/>
                    <a:pt x="3236" y="3755"/>
                    <a:pt x="3246" y="3765"/>
                  </a:cubicBezTo>
                  <a:lnTo>
                    <a:pt x="3500" y="4009"/>
                  </a:lnTo>
                  <a:cubicBezTo>
                    <a:pt x="3574" y="4093"/>
                    <a:pt x="3712" y="4093"/>
                    <a:pt x="3786" y="4009"/>
                  </a:cubicBezTo>
                  <a:lnTo>
                    <a:pt x="4039" y="3755"/>
                  </a:lnTo>
                  <a:cubicBezTo>
                    <a:pt x="4113" y="3681"/>
                    <a:pt x="4113" y="3543"/>
                    <a:pt x="4039" y="3469"/>
                  </a:cubicBezTo>
                  <a:lnTo>
                    <a:pt x="3775" y="3215"/>
                  </a:lnTo>
                  <a:cubicBezTo>
                    <a:pt x="3775" y="3215"/>
                    <a:pt x="3765" y="3205"/>
                    <a:pt x="3754" y="3194"/>
                  </a:cubicBezTo>
                  <a:cubicBezTo>
                    <a:pt x="3860" y="3025"/>
                    <a:pt x="3934" y="2835"/>
                    <a:pt x="3976" y="2644"/>
                  </a:cubicBezTo>
                  <a:cubicBezTo>
                    <a:pt x="3987" y="2644"/>
                    <a:pt x="3997" y="2644"/>
                    <a:pt x="4008" y="2644"/>
                  </a:cubicBezTo>
                  <a:lnTo>
                    <a:pt x="4367" y="2644"/>
                  </a:lnTo>
                  <a:cubicBezTo>
                    <a:pt x="4420" y="2644"/>
                    <a:pt x="4473" y="2613"/>
                    <a:pt x="4515" y="2581"/>
                  </a:cubicBezTo>
                  <a:cubicBezTo>
                    <a:pt x="4547" y="2539"/>
                    <a:pt x="4568" y="2486"/>
                    <a:pt x="4568" y="2433"/>
                  </a:cubicBezTo>
                  <a:lnTo>
                    <a:pt x="4568" y="2073"/>
                  </a:lnTo>
                  <a:cubicBezTo>
                    <a:pt x="4568" y="1968"/>
                    <a:pt x="4473" y="1873"/>
                    <a:pt x="4357" y="1873"/>
                  </a:cubicBezTo>
                  <a:lnTo>
                    <a:pt x="3997" y="1883"/>
                  </a:lnTo>
                  <a:cubicBezTo>
                    <a:pt x="3987" y="1883"/>
                    <a:pt x="3976" y="1883"/>
                    <a:pt x="3965" y="1883"/>
                  </a:cubicBezTo>
                  <a:cubicBezTo>
                    <a:pt x="3923" y="1693"/>
                    <a:pt x="3849" y="1513"/>
                    <a:pt x="3733" y="1344"/>
                  </a:cubicBezTo>
                  <a:cubicBezTo>
                    <a:pt x="3743" y="1344"/>
                    <a:pt x="3754" y="1333"/>
                    <a:pt x="3765" y="1323"/>
                  </a:cubicBezTo>
                  <a:lnTo>
                    <a:pt x="4018" y="1069"/>
                  </a:lnTo>
                  <a:cubicBezTo>
                    <a:pt x="4092" y="984"/>
                    <a:pt x="4092" y="857"/>
                    <a:pt x="4018" y="783"/>
                  </a:cubicBezTo>
                  <a:lnTo>
                    <a:pt x="3754" y="530"/>
                  </a:lnTo>
                  <a:cubicBezTo>
                    <a:pt x="3680" y="456"/>
                    <a:pt x="3553" y="456"/>
                    <a:pt x="3468" y="530"/>
                  </a:cubicBezTo>
                  <a:close/>
                  <a:moveTo>
                    <a:pt x="2961" y="2951"/>
                  </a:moveTo>
                  <a:cubicBezTo>
                    <a:pt x="2591" y="3321"/>
                    <a:pt x="1988" y="3321"/>
                    <a:pt x="1618" y="2962"/>
                  </a:cubicBezTo>
                  <a:cubicBezTo>
                    <a:pt x="1248" y="2592"/>
                    <a:pt x="1248" y="1989"/>
                    <a:pt x="1607" y="1619"/>
                  </a:cubicBezTo>
                  <a:cubicBezTo>
                    <a:pt x="1977" y="1238"/>
                    <a:pt x="2580" y="1238"/>
                    <a:pt x="2950" y="1608"/>
                  </a:cubicBezTo>
                  <a:cubicBezTo>
                    <a:pt x="3331" y="1968"/>
                    <a:pt x="3331" y="2570"/>
                    <a:pt x="2961" y="2951"/>
                  </a:cubicBezTo>
                  <a:close/>
                </a:path>
              </a:pathLst>
            </a:custGeom>
            <a:noFill/>
            <a:ln w="9525" cap="flat" cmpd="sng">
              <a:solidFill>
                <a:schemeClr val="l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9"/>
            <p:cNvSpPr/>
            <p:nvPr/>
          </p:nvSpPr>
          <p:spPr>
            <a:xfrm>
              <a:off x="3335130" y="1127097"/>
              <a:ext cx="516010" cy="511744"/>
            </a:xfrm>
            <a:custGeom>
              <a:avLst/>
              <a:gdLst/>
              <a:ahLst/>
              <a:cxnLst/>
              <a:rect l="l" t="t" r="r" b="b"/>
              <a:pathLst>
                <a:path w="8387" h="8318" extrusionOk="0">
                  <a:moveTo>
                    <a:pt x="4193" y="2423"/>
                  </a:moveTo>
                  <a:cubicBezTo>
                    <a:pt x="4997" y="2423"/>
                    <a:pt x="5716" y="2984"/>
                    <a:pt x="5891" y="3794"/>
                  </a:cubicBezTo>
                  <a:cubicBezTo>
                    <a:pt x="6091" y="4735"/>
                    <a:pt x="5499" y="5655"/>
                    <a:pt x="4558" y="5856"/>
                  </a:cubicBezTo>
                  <a:cubicBezTo>
                    <a:pt x="4434" y="5882"/>
                    <a:pt x="4311" y="5895"/>
                    <a:pt x="4190" y="5895"/>
                  </a:cubicBezTo>
                  <a:cubicBezTo>
                    <a:pt x="3388" y="5895"/>
                    <a:pt x="2671" y="5341"/>
                    <a:pt x="2496" y="4524"/>
                  </a:cubicBezTo>
                  <a:cubicBezTo>
                    <a:pt x="2295" y="3582"/>
                    <a:pt x="2898" y="2662"/>
                    <a:pt x="3829" y="2462"/>
                  </a:cubicBezTo>
                  <a:cubicBezTo>
                    <a:pt x="3951" y="2435"/>
                    <a:pt x="4073" y="2423"/>
                    <a:pt x="4193" y="2423"/>
                  </a:cubicBezTo>
                  <a:close/>
                  <a:moveTo>
                    <a:pt x="3716" y="0"/>
                  </a:moveTo>
                  <a:cubicBezTo>
                    <a:pt x="3690" y="0"/>
                    <a:pt x="3664" y="3"/>
                    <a:pt x="3638" y="8"/>
                  </a:cubicBezTo>
                  <a:lnTo>
                    <a:pt x="3004" y="146"/>
                  </a:lnTo>
                  <a:cubicBezTo>
                    <a:pt x="2803" y="188"/>
                    <a:pt x="2676" y="378"/>
                    <a:pt x="2718" y="579"/>
                  </a:cubicBezTo>
                  <a:lnTo>
                    <a:pt x="2856" y="1224"/>
                  </a:lnTo>
                  <a:cubicBezTo>
                    <a:pt x="2856" y="1246"/>
                    <a:pt x="2866" y="1267"/>
                    <a:pt x="2877" y="1288"/>
                  </a:cubicBezTo>
                  <a:cubicBezTo>
                    <a:pt x="2528" y="1446"/>
                    <a:pt x="2232" y="1658"/>
                    <a:pt x="1967" y="1912"/>
                  </a:cubicBezTo>
                  <a:cubicBezTo>
                    <a:pt x="1957" y="1901"/>
                    <a:pt x="1936" y="1880"/>
                    <a:pt x="1915" y="1869"/>
                  </a:cubicBezTo>
                  <a:lnTo>
                    <a:pt x="1365" y="1520"/>
                  </a:lnTo>
                  <a:cubicBezTo>
                    <a:pt x="1302" y="1481"/>
                    <a:pt x="1233" y="1459"/>
                    <a:pt x="1163" y="1459"/>
                  </a:cubicBezTo>
                  <a:cubicBezTo>
                    <a:pt x="1139" y="1459"/>
                    <a:pt x="1114" y="1462"/>
                    <a:pt x="1090" y="1468"/>
                  </a:cubicBezTo>
                  <a:cubicBezTo>
                    <a:pt x="995" y="1489"/>
                    <a:pt x="910" y="1542"/>
                    <a:pt x="857" y="1626"/>
                  </a:cubicBezTo>
                  <a:lnTo>
                    <a:pt x="498" y="2176"/>
                  </a:lnTo>
                  <a:cubicBezTo>
                    <a:pt x="392" y="2356"/>
                    <a:pt x="445" y="2578"/>
                    <a:pt x="614" y="2694"/>
                  </a:cubicBezTo>
                  <a:lnTo>
                    <a:pt x="1164" y="3043"/>
                  </a:lnTo>
                  <a:cubicBezTo>
                    <a:pt x="1185" y="3054"/>
                    <a:pt x="1206" y="3064"/>
                    <a:pt x="1227" y="3075"/>
                  </a:cubicBezTo>
                  <a:cubicBezTo>
                    <a:pt x="1100" y="3403"/>
                    <a:pt x="1037" y="3762"/>
                    <a:pt x="1037" y="4132"/>
                  </a:cubicBezTo>
                  <a:lnTo>
                    <a:pt x="973" y="4132"/>
                  </a:lnTo>
                  <a:lnTo>
                    <a:pt x="328" y="4270"/>
                  </a:lnTo>
                  <a:cubicBezTo>
                    <a:pt x="128" y="4312"/>
                    <a:pt x="1" y="4513"/>
                    <a:pt x="43" y="4714"/>
                  </a:cubicBezTo>
                  <a:lnTo>
                    <a:pt x="180" y="5348"/>
                  </a:lnTo>
                  <a:cubicBezTo>
                    <a:pt x="217" y="5523"/>
                    <a:pt x="374" y="5642"/>
                    <a:pt x="547" y="5642"/>
                  </a:cubicBezTo>
                  <a:cubicBezTo>
                    <a:pt x="572" y="5642"/>
                    <a:pt x="598" y="5639"/>
                    <a:pt x="625" y="5634"/>
                  </a:cubicBezTo>
                  <a:lnTo>
                    <a:pt x="1259" y="5496"/>
                  </a:lnTo>
                  <a:cubicBezTo>
                    <a:pt x="1280" y="5496"/>
                    <a:pt x="1301" y="5486"/>
                    <a:pt x="1322" y="5486"/>
                  </a:cubicBezTo>
                  <a:cubicBezTo>
                    <a:pt x="1481" y="5824"/>
                    <a:pt x="1693" y="6120"/>
                    <a:pt x="1946" y="6385"/>
                  </a:cubicBezTo>
                  <a:cubicBezTo>
                    <a:pt x="1936" y="6395"/>
                    <a:pt x="1915" y="6416"/>
                    <a:pt x="1904" y="6437"/>
                  </a:cubicBezTo>
                  <a:lnTo>
                    <a:pt x="1555" y="6987"/>
                  </a:lnTo>
                  <a:cubicBezTo>
                    <a:pt x="1502" y="7072"/>
                    <a:pt x="1481" y="7167"/>
                    <a:pt x="1502" y="7262"/>
                  </a:cubicBezTo>
                  <a:cubicBezTo>
                    <a:pt x="1523" y="7357"/>
                    <a:pt x="1587" y="7442"/>
                    <a:pt x="1661" y="7495"/>
                  </a:cubicBezTo>
                  <a:lnTo>
                    <a:pt x="2221" y="7854"/>
                  </a:lnTo>
                  <a:cubicBezTo>
                    <a:pt x="2287" y="7895"/>
                    <a:pt x="2359" y="7911"/>
                    <a:pt x="2432" y="7911"/>
                  </a:cubicBezTo>
                  <a:cubicBezTo>
                    <a:pt x="2453" y="7911"/>
                    <a:pt x="2475" y="7910"/>
                    <a:pt x="2496" y="7907"/>
                  </a:cubicBezTo>
                  <a:cubicBezTo>
                    <a:pt x="2591" y="7886"/>
                    <a:pt x="2676" y="7823"/>
                    <a:pt x="2729" y="7738"/>
                  </a:cubicBezTo>
                  <a:lnTo>
                    <a:pt x="3088" y="7188"/>
                  </a:lnTo>
                  <a:cubicBezTo>
                    <a:pt x="3099" y="7167"/>
                    <a:pt x="3109" y="7146"/>
                    <a:pt x="3109" y="7125"/>
                  </a:cubicBezTo>
                  <a:cubicBezTo>
                    <a:pt x="3448" y="7252"/>
                    <a:pt x="3797" y="7315"/>
                    <a:pt x="4167" y="7326"/>
                  </a:cubicBezTo>
                  <a:cubicBezTo>
                    <a:pt x="4167" y="7347"/>
                    <a:pt x="4167" y="7368"/>
                    <a:pt x="4177" y="7389"/>
                  </a:cubicBezTo>
                  <a:lnTo>
                    <a:pt x="4315" y="8024"/>
                  </a:lnTo>
                  <a:cubicBezTo>
                    <a:pt x="4352" y="8198"/>
                    <a:pt x="4501" y="8317"/>
                    <a:pt x="4671" y="8317"/>
                  </a:cubicBezTo>
                  <a:cubicBezTo>
                    <a:pt x="4697" y="8317"/>
                    <a:pt x="4722" y="8315"/>
                    <a:pt x="4748" y="8309"/>
                  </a:cubicBezTo>
                  <a:lnTo>
                    <a:pt x="5394" y="8172"/>
                  </a:lnTo>
                  <a:cubicBezTo>
                    <a:pt x="5594" y="8129"/>
                    <a:pt x="5721" y="7928"/>
                    <a:pt x="5679" y="7738"/>
                  </a:cubicBezTo>
                  <a:lnTo>
                    <a:pt x="5542" y="7093"/>
                  </a:lnTo>
                  <a:cubicBezTo>
                    <a:pt x="5531" y="7072"/>
                    <a:pt x="5520" y="7051"/>
                    <a:pt x="5520" y="7030"/>
                  </a:cubicBezTo>
                  <a:cubicBezTo>
                    <a:pt x="5859" y="6871"/>
                    <a:pt x="6165" y="6660"/>
                    <a:pt x="6419" y="6406"/>
                  </a:cubicBezTo>
                  <a:cubicBezTo>
                    <a:pt x="6440" y="6416"/>
                    <a:pt x="6451" y="6437"/>
                    <a:pt x="6472" y="6448"/>
                  </a:cubicBezTo>
                  <a:lnTo>
                    <a:pt x="7022" y="6797"/>
                  </a:lnTo>
                  <a:cubicBezTo>
                    <a:pt x="7085" y="6836"/>
                    <a:pt x="7159" y="6858"/>
                    <a:pt x="7228" y="6858"/>
                  </a:cubicBezTo>
                  <a:cubicBezTo>
                    <a:pt x="7252" y="6858"/>
                    <a:pt x="7275" y="6855"/>
                    <a:pt x="7297" y="6850"/>
                  </a:cubicBezTo>
                  <a:cubicBezTo>
                    <a:pt x="7392" y="6829"/>
                    <a:pt x="7477" y="6776"/>
                    <a:pt x="7540" y="6691"/>
                  </a:cubicBezTo>
                  <a:lnTo>
                    <a:pt x="7889" y="6131"/>
                  </a:lnTo>
                  <a:cubicBezTo>
                    <a:pt x="7995" y="5962"/>
                    <a:pt x="7953" y="5729"/>
                    <a:pt x="7773" y="5623"/>
                  </a:cubicBezTo>
                  <a:lnTo>
                    <a:pt x="7223" y="5274"/>
                  </a:lnTo>
                  <a:cubicBezTo>
                    <a:pt x="7202" y="5253"/>
                    <a:pt x="7191" y="5253"/>
                    <a:pt x="7170" y="5243"/>
                  </a:cubicBezTo>
                  <a:cubicBezTo>
                    <a:pt x="7286" y="4904"/>
                    <a:pt x="7350" y="4555"/>
                    <a:pt x="7360" y="4185"/>
                  </a:cubicBezTo>
                  <a:lnTo>
                    <a:pt x="7424" y="4185"/>
                  </a:lnTo>
                  <a:lnTo>
                    <a:pt x="8058" y="4048"/>
                  </a:lnTo>
                  <a:cubicBezTo>
                    <a:pt x="8259" y="4005"/>
                    <a:pt x="8386" y="3804"/>
                    <a:pt x="8344" y="3604"/>
                  </a:cubicBezTo>
                  <a:lnTo>
                    <a:pt x="8206" y="2969"/>
                  </a:lnTo>
                  <a:cubicBezTo>
                    <a:pt x="8169" y="2794"/>
                    <a:pt x="8021" y="2675"/>
                    <a:pt x="7850" y="2675"/>
                  </a:cubicBezTo>
                  <a:cubicBezTo>
                    <a:pt x="7825" y="2675"/>
                    <a:pt x="7799" y="2678"/>
                    <a:pt x="7773" y="2684"/>
                  </a:cubicBezTo>
                  <a:lnTo>
                    <a:pt x="7128" y="2821"/>
                  </a:lnTo>
                  <a:cubicBezTo>
                    <a:pt x="7107" y="2821"/>
                    <a:pt x="7085" y="2832"/>
                    <a:pt x="7064" y="2832"/>
                  </a:cubicBezTo>
                  <a:cubicBezTo>
                    <a:pt x="6916" y="2493"/>
                    <a:pt x="6694" y="2197"/>
                    <a:pt x="6440" y="1933"/>
                  </a:cubicBezTo>
                  <a:cubicBezTo>
                    <a:pt x="6462" y="1922"/>
                    <a:pt x="6472" y="1901"/>
                    <a:pt x="6483" y="1880"/>
                  </a:cubicBezTo>
                  <a:lnTo>
                    <a:pt x="6842" y="1330"/>
                  </a:lnTo>
                  <a:cubicBezTo>
                    <a:pt x="6948" y="1161"/>
                    <a:pt x="6895" y="928"/>
                    <a:pt x="6726" y="823"/>
                  </a:cubicBezTo>
                  <a:lnTo>
                    <a:pt x="6176" y="463"/>
                  </a:lnTo>
                  <a:cubicBezTo>
                    <a:pt x="6113" y="426"/>
                    <a:pt x="6045" y="408"/>
                    <a:pt x="5978" y="408"/>
                  </a:cubicBezTo>
                  <a:cubicBezTo>
                    <a:pt x="5854" y="408"/>
                    <a:pt x="5734" y="469"/>
                    <a:pt x="5658" y="579"/>
                  </a:cubicBezTo>
                  <a:lnTo>
                    <a:pt x="5309" y="1129"/>
                  </a:lnTo>
                  <a:cubicBezTo>
                    <a:pt x="5298" y="1150"/>
                    <a:pt x="5288" y="1172"/>
                    <a:pt x="5277" y="1193"/>
                  </a:cubicBezTo>
                  <a:cubicBezTo>
                    <a:pt x="4949" y="1066"/>
                    <a:pt x="4590" y="1002"/>
                    <a:pt x="4230" y="992"/>
                  </a:cubicBezTo>
                  <a:cubicBezTo>
                    <a:pt x="4230" y="971"/>
                    <a:pt x="4220" y="949"/>
                    <a:pt x="4220" y="928"/>
                  </a:cubicBezTo>
                  <a:lnTo>
                    <a:pt x="4082" y="294"/>
                  </a:lnTo>
                  <a:cubicBezTo>
                    <a:pt x="4045" y="119"/>
                    <a:pt x="3889" y="0"/>
                    <a:pt x="3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29"/>
          <p:cNvSpPr/>
          <p:nvPr/>
        </p:nvSpPr>
        <p:spPr>
          <a:xfrm>
            <a:off x="8459961" y="-684019"/>
            <a:ext cx="1368067" cy="1368031"/>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451127" y="4822651"/>
            <a:ext cx="648043" cy="641680"/>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79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1"/>
          <p:cNvSpPr txBox="1">
            <a:spLocks noGrp="1"/>
          </p:cNvSpPr>
          <p:nvPr>
            <p:ph type="subTitle" idx="1"/>
          </p:nvPr>
        </p:nvSpPr>
        <p:spPr>
          <a:xfrm>
            <a:off x="1915887" y="1455997"/>
            <a:ext cx="5873652" cy="804600"/>
          </a:xfrm>
          <a:prstGeom prst="rect">
            <a:avLst/>
          </a:prstGeom>
        </p:spPr>
        <p:txBody>
          <a:bodyPr spcFirstLastPara="1" wrap="square" lIns="91425" tIns="82275" rIns="91425" bIns="91425" anchor="ctr" anchorCtr="0">
            <a:noAutofit/>
          </a:bodyPr>
          <a:lstStyle/>
          <a:p>
            <a:pPr lvl="0" algn="r" rtl="1">
              <a:lnSpc>
                <a:spcPct val="100000"/>
              </a:lnSpc>
            </a:pPr>
            <a:r>
              <a:rPr lang="ar-SA" noProof="0" dirty="0">
                <a:latin typeface="Sakkal Majalla" panose="02000000000000000000" pitchFamily="2" charset="-78"/>
                <a:ea typeface="Tahoma" panose="020B0604030504040204" pitchFamily="34" charset="0"/>
                <a:cs typeface="Sakkal Majalla" panose="02000000000000000000" pitchFamily="2" charset="-78"/>
              </a:rPr>
              <a:t>هل يمكن الاستفادة من البرامج بدون وجود برامج أو تطبيقات ؟</a:t>
            </a:r>
          </a:p>
        </p:txBody>
      </p:sp>
      <p:sp>
        <p:nvSpPr>
          <p:cNvPr id="354" name="Google Shape;354;p31"/>
          <p:cNvSpPr txBox="1">
            <a:spLocks noGrp="1"/>
          </p:cNvSpPr>
          <p:nvPr>
            <p:ph type="title" idx="6"/>
          </p:nvPr>
        </p:nvSpPr>
        <p:spPr>
          <a:xfrm>
            <a:off x="304800" y="387600"/>
            <a:ext cx="8119200" cy="592200"/>
          </a:xfrm>
          <a:prstGeom prst="rect">
            <a:avLst/>
          </a:prstGeom>
        </p:spPr>
        <p:txBody>
          <a:bodyPr spcFirstLastPara="1" wrap="square" lIns="91425" tIns="91425" rIns="91425" bIns="91425" anchor="t" anchorCtr="0">
            <a:noAutofit/>
          </a:bodyPr>
          <a:lstStyle/>
          <a:p>
            <a:pPr algn="ctr"/>
            <a:r>
              <a:rPr lang="ar-SA" sz="2800" b="1" dirty="0">
                <a:solidFill>
                  <a:schemeClr val="tx2"/>
                </a:solidFill>
                <a:cs typeface="+mj-cs"/>
              </a:rPr>
              <a:t>طالبتي المجتهدة شاهدي الفيديو التالي و دوني أجوبة الأسئلة السابقة </a:t>
            </a:r>
          </a:p>
        </p:txBody>
      </p:sp>
      <p:sp>
        <p:nvSpPr>
          <p:cNvPr id="356" name="Google Shape;356;p31"/>
          <p:cNvSpPr txBox="1">
            <a:spLocks noGrp="1"/>
          </p:cNvSpPr>
          <p:nvPr>
            <p:ph type="subTitle" idx="5"/>
          </p:nvPr>
        </p:nvSpPr>
        <p:spPr>
          <a:xfrm>
            <a:off x="1436915" y="2571750"/>
            <a:ext cx="6352623" cy="804600"/>
          </a:xfrm>
          <a:prstGeom prst="rect">
            <a:avLst/>
          </a:prstGeom>
        </p:spPr>
        <p:txBody>
          <a:bodyPr spcFirstLastPara="1" wrap="square" lIns="91425" tIns="82275" rIns="91425" bIns="91425" anchor="ctr" anchorCtr="0">
            <a:noAutofit/>
          </a:bodyPr>
          <a:lstStyle/>
          <a:p>
            <a:pPr lvl="0" algn="r" rtl="1">
              <a:lnSpc>
                <a:spcPct val="100000"/>
              </a:lnSpc>
            </a:pPr>
            <a:r>
              <a:rPr lang="ar-SA" noProof="0" dirty="0">
                <a:latin typeface="Sakkal Majalla" panose="02000000000000000000" pitchFamily="2" charset="-78"/>
                <a:ea typeface="Tahoma" panose="020B0604030504040204" pitchFamily="34" charset="0"/>
                <a:cs typeface="Sakkal Majalla" panose="02000000000000000000" pitchFamily="2" charset="-78"/>
              </a:rPr>
              <a:t>ما التخصص الدقيق في علوم الحاسب الذي يقوم بإنتاج برمجيات موثوقة</a:t>
            </a:r>
          </a:p>
        </p:txBody>
      </p:sp>
      <p:sp>
        <p:nvSpPr>
          <p:cNvPr id="358" name="Google Shape;358;p31"/>
          <p:cNvSpPr txBox="1">
            <a:spLocks noGrp="1"/>
          </p:cNvSpPr>
          <p:nvPr>
            <p:ph type="subTitle" idx="13"/>
          </p:nvPr>
        </p:nvSpPr>
        <p:spPr>
          <a:xfrm>
            <a:off x="3037115" y="3592175"/>
            <a:ext cx="4752423" cy="804600"/>
          </a:xfrm>
          <a:prstGeom prst="rect">
            <a:avLst/>
          </a:prstGeom>
        </p:spPr>
        <p:txBody>
          <a:bodyPr spcFirstLastPara="1" wrap="square" lIns="91425" tIns="82275" rIns="91425" bIns="91425" anchor="ctr" anchorCtr="0">
            <a:noAutofit/>
          </a:bodyPr>
          <a:lstStyle/>
          <a:p>
            <a:pPr lvl="0" algn="r" rtl="1">
              <a:lnSpc>
                <a:spcPct val="100000"/>
              </a:lnSpc>
            </a:pPr>
            <a:r>
              <a:rPr lang="ar-SA" noProof="0" dirty="0">
                <a:latin typeface="Sakkal Majalla" panose="02000000000000000000" pitchFamily="2" charset="-78"/>
                <a:ea typeface="Tahoma" panose="020B0604030504040204" pitchFamily="34" charset="0"/>
                <a:cs typeface="Sakkal Majalla" panose="02000000000000000000" pitchFamily="2" charset="-78"/>
              </a:rPr>
              <a:t>ما فرص العمل التي يوفرها هذا التخصص ؟</a:t>
            </a:r>
          </a:p>
        </p:txBody>
      </p:sp>
      <p:sp>
        <p:nvSpPr>
          <p:cNvPr id="360" name="Google Shape;360;p31"/>
          <p:cNvSpPr txBox="1">
            <a:spLocks noGrp="1"/>
          </p:cNvSpPr>
          <p:nvPr>
            <p:ph type="title" idx="4"/>
          </p:nvPr>
        </p:nvSpPr>
        <p:spPr>
          <a:xfrm>
            <a:off x="7760680" y="2560743"/>
            <a:ext cx="804600" cy="804600"/>
          </a:xfrm>
          <a:prstGeom prst="rect">
            <a:avLst/>
          </a:prstGeom>
        </p:spPr>
        <p:txBody>
          <a:bodyPr spcFirstLastPara="1" wrap="square" lIns="91425" tIns="82275" rIns="91425" bIns="91425" anchor="ctr" anchorCtr="0">
            <a:noAutofit/>
          </a:bodyPr>
          <a:lstStyle/>
          <a:p>
            <a:pPr marL="0" lvl="0" indent="0" algn="ctr" rtl="0">
              <a:spcBef>
                <a:spcPts val="0"/>
              </a:spcBef>
              <a:spcAft>
                <a:spcPts val="0"/>
              </a:spcAft>
              <a:buNone/>
            </a:pPr>
            <a:r>
              <a:rPr lang="en"/>
              <a:t>02</a:t>
            </a:r>
            <a:endParaRPr/>
          </a:p>
        </p:txBody>
      </p:sp>
      <p:sp>
        <p:nvSpPr>
          <p:cNvPr id="362" name="Google Shape;362;p31"/>
          <p:cNvSpPr txBox="1">
            <a:spLocks noGrp="1"/>
          </p:cNvSpPr>
          <p:nvPr>
            <p:ph type="title"/>
          </p:nvPr>
        </p:nvSpPr>
        <p:spPr>
          <a:xfrm>
            <a:off x="7760680" y="1445000"/>
            <a:ext cx="804600" cy="804600"/>
          </a:xfrm>
          <a:prstGeom prst="rect">
            <a:avLst/>
          </a:prstGeom>
        </p:spPr>
        <p:txBody>
          <a:bodyPr spcFirstLastPara="1" wrap="square" lIns="91425" tIns="82275" rIns="91425" bIns="91425" anchor="ctr" anchorCtr="0">
            <a:noAutofit/>
          </a:bodyPr>
          <a:lstStyle/>
          <a:p>
            <a:pPr marL="0" lvl="0" indent="0" algn="ctr" rtl="0">
              <a:spcBef>
                <a:spcPts val="0"/>
              </a:spcBef>
              <a:spcAft>
                <a:spcPts val="0"/>
              </a:spcAft>
              <a:buNone/>
            </a:pPr>
            <a:r>
              <a:rPr lang="en" dirty="0"/>
              <a:t>01</a:t>
            </a:r>
            <a:endParaRPr dirty="0"/>
          </a:p>
        </p:txBody>
      </p:sp>
      <p:sp>
        <p:nvSpPr>
          <p:cNvPr id="364" name="Google Shape;364;p31"/>
          <p:cNvSpPr txBox="1">
            <a:spLocks noGrp="1"/>
          </p:cNvSpPr>
          <p:nvPr>
            <p:ph type="title" idx="9"/>
          </p:nvPr>
        </p:nvSpPr>
        <p:spPr>
          <a:xfrm>
            <a:off x="7760679" y="3581179"/>
            <a:ext cx="804600" cy="804600"/>
          </a:xfrm>
          <a:prstGeom prst="rect">
            <a:avLst/>
          </a:prstGeom>
        </p:spPr>
        <p:txBody>
          <a:bodyPr spcFirstLastPara="1" wrap="square" lIns="91425" tIns="8227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grpSp>
        <p:nvGrpSpPr>
          <p:cNvPr id="661" name="Google Shape;661;p43"/>
          <p:cNvGrpSpPr/>
          <p:nvPr/>
        </p:nvGrpSpPr>
        <p:grpSpPr>
          <a:xfrm flipH="1">
            <a:off x="487350" y="566398"/>
            <a:ext cx="8169300" cy="4010705"/>
            <a:chOff x="487350" y="566398"/>
            <a:chExt cx="8169300" cy="4010705"/>
          </a:xfrm>
        </p:grpSpPr>
        <p:sp>
          <p:nvSpPr>
            <p:cNvPr id="662" name="Google Shape;662;p43"/>
            <p:cNvSpPr/>
            <p:nvPr/>
          </p:nvSpPr>
          <p:spPr>
            <a:xfrm rot="10800000">
              <a:off x="487350" y="627965"/>
              <a:ext cx="8169300" cy="3884400"/>
            </a:xfrm>
            <a:prstGeom prst="roundRect">
              <a:avLst>
                <a:gd name="adj" fmla="val 609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43"/>
            <p:cNvGrpSpPr/>
            <p:nvPr/>
          </p:nvGrpSpPr>
          <p:grpSpPr>
            <a:xfrm rot="10800000">
              <a:off x="4478151" y="4457913"/>
              <a:ext cx="118496" cy="119189"/>
              <a:chOff x="6916887" y="844381"/>
              <a:chExt cx="102870" cy="103481"/>
            </a:xfrm>
          </p:grpSpPr>
          <p:sp>
            <p:nvSpPr>
              <p:cNvPr id="664" name="Google Shape;664;p43"/>
              <p:cNvSpPr/>
              <p:nvPr/>
            </p:nvSpPr>
            <p:spPr>
              <a:xfrm>
                <a:off x="6940943" y="868436"/>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3"/>
              <p:cNvSpPr/>
              <p:nvPr/>
            </p:nvSpPr>
            <p:spPr>
              <a:xfrm>
                <a:off x="6916887" y="844381"/>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43"/>
            <p:cNvGrpSpPr/>
            <p:nvPr/>
          </p:nvGrpSpPr>
          <p:grpSpPr>
            <a:xfrm rot="10800000">
              <a:off x="6888914" y="566398"/>
              <a:ext cx="118496" cy="119189"/>
              <a:chOff x="6620258" y="1050444"/>
              <a:chExt cx="102870" cy="103481"/>
            </a:xfrm>
          </p:grpSpPr>
          <p:sp>
            <p:nvSpPr>
              <p:cNvPr id="667" name="Google Shape;667;p43"/>
              <p:cNvSpPr/>
              <p:nvPr/>
            </p:nvSpPr>
            <p:spPr>
              <a:xfrm>
                <a:off x="6644314" y="1074499"/>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3"/>
              <p:cNvSpPr/>
              <p:nvPr/>
            </p:nvSpPr>
            <p:spPr>
              <a:xfrm>
                <a:off x="6620258" y="1050444"/>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9" name="Google Shape;669;p43"/>
          <p:cNvSpPr txBox="1">
            <a:spLocks noGrp="1"/>
          </p:cNvSpPr>
          <p:nvPr>
            <p:ph type="title"/>
          </p:nvPr>
        </p:nvSpPr>
        <p:spPr>
          <a:xfrm>
            <a:off x="925786" y="707449"/>
            <a:ext cx="3535755" cy="878829"/>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ar-SA" sz="5400" b="1" dirty="0">
                <a:solidFill>
                  <a:schemeClr val="tx1"/>
                </a:solidFill>
                <a:cs typeface="DecoType Naskh Extensions" panose="02010400000000000000" pitchFamily="2" charset="-78"/>
              </a:rPr>
              <a:t>هندسة</a:t>
            </a:r>
            <a:r>
              <a:rPr lang="ar-SA" sz="5400" b="1" dirty="0">
                <a:solidFill>
                  <a:srgbClr val="40BAD2"/>
                </a:solidFill>
                <a:cs typeface="DecoType Naskh Extensions" panose="02010400000000000000" pitchFamily="2" charset="-78"/>
              </a:rPr>
              <a:t> </a:t>
            </a:r>
            <a:r>
              <a:rPr lang="ar-SA" sz="5400" b="1" dirty="0">
                <a:solidFill>
                  <a:schemeClr val="tx1"/>
                </a:solidFill>
                <a:cs typeface="DecoType Naskh Extensions" panose="02010400000000000000" pitchFamily="2" charset="-78"/>
              </a:rPr>
              <a:t>البرمجيات</a:t>
            </a:r>
            <a:r>
              <a:rPr lang="ar-SA" sz="5400" b="1" dirty="0">
                <a:solidFill>
                  <a:srgbClr val="40BAD2"/>
                </a:solidFill>
                <a:cs typeface="DecoType Naskh Extensions" panose="02010400000000000000" pitchFamily="2" charset="-78"/>
              </a:rPr>
              <a:t> </a:t>
            </a:r>
            <a:endParaRPr sz="5400" dirty="0">
              <a:cs typeface="DecoType Naskh Extensions" panose="02010400000000000000" pitchFamily="2" charset="-78"/>
            </a:endParaRPr>
          </a:p>
        </p:txBody>
      </p:sp>
      <p:sp>
        <p:nvSpPr>
          <p:cNvPr id="671" name="Google Shape;671;p43"/>
          <p:cNvSpPr/>
          <p:nvPr/>
        </p:nvSpPr>
        <p:spPr>
          <a:xfrm>
            <a:off x="5106038" y="481050"/>
            <a:ext cx="2818500" cy="4181400"/>
          </a:xfrm>
          <a:prstGeom prst="roundRect">
            <a:avLst>
              <a:gd name="adj" fmla="val 86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43"/>
          <p:cNvGrpSpPr/>
          <p:nvPr/>
        </p:nvGrpSpPr>
        <p:grpSpPr>
          <a:xfrm>
            <a:off x="4718381" y="969507"/>
            <a:ext cx="3593814" cy="3204486"/>
            <a:chOff x="4958477" y="1119675"/>
            <a:chExt cx="3207331" cy="2859872"/>
          </a:xfrm>
        </p:grpSpPr>
        <p:grpSp>
          <p:nvGrpSpPr>
            <p:cNvPr id="673" name="Google Shape;673;p43"/>
            <p:cNvGrpSpPr/>
            <p:nvPr/>
          </p:nvGrpSpPr>
          <p:grpSpPr>
            <a:xfrm>
              <a:off x="4961661" y="2326591"/>
              <a:ext cx="560296" cy="632744"/>
              <a:chOff x="4961661" y="2326591"/>
              <a:chExt cx="560296" cy="632744"/>
            </a:xfrm>
          </p:grpSpPr>
          <p:sp>
            <p:nvSpPr>
              <p:cNvPr id="674" name="Google Shape;674;p43"/>
              <p:cNvSpPr/>
              <p:nvPr/>
            </p:nvSpPr>
            <p:spPr>
              <a:xfrm>
                <a:off x="4961661" y="2326591"/>
                <a:ext cx="560296" cy="193794"/>
              </a:xfrm>
              <a:custGeom>
                <a:avLst/>
                <a:gdLst/>
                <a:ahLst/>
                <a:cxnLst/>
                <a:rect l="l" t="t" r="r" b="b"/>
                <a:pathLst>
                  <a:path w="9327" h="3226" extrusionOk="0">
                    <a:moveTo>
                      <a:pt x="339" y="1"/>
                    </a:moveTo>
                    <a:cubicBezTo>
                      <a:pt x="148" y="1"/>
                      <a:pt x="0" y="149"/>
                      <a:pt x="0" y="339"/>
                    </a:cubicBezTo>
                    <a:lnTo>
                      <a:pt x="0" y="2888"/>
                    </a:lnTo>
                    <a:cubicBezTo>
                      <a:pt x="0" y="3078"/>
                      <a:pt x="148" y="3226"/>
                      <a:pt x="339" y="3226"/>
                    </a:cubicBezTo>
                    <a:lnTo>
                      <a:pt x="8988" y="3226"/>
                    </a:lnTo>
                    <a:cubicBezTo>
                      <a:pt x="9179" y="3226"/>
                      <a:pt x="9327" y="3078"/>
                      <a:pt x="9327" y="2888"/>
                    </a:cubicBezTo>
                    <a:lnTo>
                      <a:pt x="9327" y="339"/>
                    </a:lnTo>
                    <a:cubicBezTo>
                      <a:pt x="9327" y="149"/>
                      <a:pt x="9179" y="1"/>
                      <a:pt x="8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3"/>
              <p:cNvSpPr/>
              <p:nvPr/>
            </p:nvSpPr>
            <p:spPr>
              <a:xfrm>
                <a:off x="5002931" y="2402823"/>
                <a:ext cx="40729" cy="41390"/>
              </a:xfrm>
              <a:custGeom>
                <a:avLst/>
                <a:gdLst/>
                <a:ahLst/>
                <a:cxnLst/>
                <a:rect l="l" t="t" r="r" b="b"/>
                <a:pathLst>
                  <a:path w="678" h="689" extrusionOk="0">
                    <a:moveTo>
                      <a:pt x="339" y="1"/>
                    </a:moveTo>
                    <a:cubicBezTo>
                      <a:pt x="149" y="1"/>
                      <a:pt x="1" y="159"/>
                      <a:pt x="1" y="350"/>
                    </a:cubicBezTo>
                    <a:cubicBezTo>
                      <a:pt x="1" y="529"/>
                      <a:pt x="149" y="688"/>
                      <a:pt x="339" y="688"/>
                    </a:cubicBezTo>
                    <a:cubicBezTo>
                      <a:pt x="529" y="688"/>
                      <a:pt x="677" y="529"/>
                      <a:pt x="677" y="350"/>
                    </a:cubicBezTo>
                    <a:cubicBezTo>
                      <a:pt x="677" y="159"/>
                      <a:pt x="529" y="1"/>
                      <a:pt x="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3"/>
              <p:cNvSpPr/>
              <p:nvPr/>
            </p:nvSpPr>
            <p:spPr>
              <a:xfrm>
                <a:off x="5093761" y="2402823"/>
                <a:ext cx="41330" cy="41390"/>
              </a:xfrm>
              <a:custGeom>
                <a:avLst/>
                <a:gdLst/>
                <a:ahLst/>
                <a:cxnLst/>
                <a:rect l="l" t="t" r="r" b="b"/>
                <a:pathLst>
                  <a:path w="688" h="689" extrusionOk="0">
                    <a:moveTo>
                      <a:pt x="350" y="1"/>
                    </a:moveTo>
                    <a:cubicBezTo>
                      <a:pt x="159" y="1"/>
                      <a:pt x="1" y="159"/>
                      <a:pt x="1" y="350"/>
                    </a:cubicBezTo>
                    <a:cubicBezTo>
                      <a:pt x="1" y="529"/>
                      <a:pt x="159" y="688"/>
                      <a:pt x="350" y="688"/>
                    </a:cubicBezTo>
                    <a:cubicBezTo>
                      <a:pt x="529" y="688"/>
                      <a:pt x="688" y="529"/>
                      <a:pt x="688" y="350"/>
                    </a:cubicBezTo>
                    <a:cubicBezTo>
                      <a:pt x="688" y="159"/>
                      <a:pt x="529" y="1"/>
                      <a:pt x="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3"/>
              <p:cNvSpPr/>
              <p:nvPr/>
            </p:nvSpPr>
            <p:spPr>
              <a:xfrm>
                <a:off x="5185251" y="2402823"/>
                <a:ext cx="40729" cy="41390"/>
              </a:xfrm>
              <a:custGeom>
                <a:avLst/>
                <a:gdLst/>
                <a:ahLst/>
                <a:cxnLst/>
                <a:rect l="l" t="t" r="r" b="b"/>
                <a:pathLst>
                  <a:path w="678" h="689" extrusionOk="0">
                    <a:moveTo>
                      <a:pt x="339" y="1"/>
                    </a:moveTo>
                    <a:cubicBezTo>
                      <a:pt x="159" y="1"/>
                      <a:pt x="0" y="159"/>
                      <a:pt x="0" y="350"/>
                    </a:cubicBezTo>
                    <a:cubicBezTo>
                      <a:pt x="0" y="529"/>
                      <a:pt x="159" y="688"/>
                      <a:pt x="339" y="688"/>
                    </a:cubicBezTo>
                    <a:cubicBezTo>
                      <a:pt x="529" y="688"/>
                      <a:pt x="677" y="529"/>
                      <a:pt x="677" y="350"/>
                    </a:cubicBezTo>
                    <a:cubicBezTo>
                      <a:pt x="677" y="159"/>
                      <a:pt x="529"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3"/>
              <p:cNvSpPr/>
              <p:nvPr/>
            </p:nvSpPr>
            <p:spPr>
              <a:xfrm>
                <a:off x="4961661" y="2546396"/>
                <a:ext cx="560296" cy="193193"/>
              </a:xfrm>
              <a:custGeom>
                <a:avLst/>
                <a:gdLst/>
                <a:ahLst/>
                <a:cxnLst/>
                <a:rect l="l" t="t" r="r" b="b"/>
                <a:pathLst>
                  <a:path w="9327" h="3216" extrusionOk="0">
                    <a:moveTo>
                      <a:pt x="339" y="0"/>
                    </a:moveTo>
                    <a:cubicBezTo>
                      <a:pt x="148" y="0"/>
                      <a:pt x="0" y="149"/>
                      <a:pt x="0" y="328"/>
                    </a:cubicBezTo>
                    <a:lnTo>
                      <a:pt x="0" y="2887"/>
                    </a:lnTo>
                    <a:cubicBezTo>
                      <a:pt x="0" y="3067"/>
                      <a:pt x="148" y="3215"/>
                      <a:pt x="339" y="3215"/>
                    </a:cubicBezTo>
                    <a:lnTo>
                      <a:pt x="8988" y="3215"/>
                    </a:lnTo>
                    <a:cubicBezTo>
                      <a:pt x="9179" y="3215"/>
                      <a:pt x="9327" y="3067"/>
                      <a:pt x="9327" y="2887"/>
                    </a:cubicBezTo>
                    <a:lnTo>
                      <a:pt x="9327" y="328"/>
                    </a:lnTo>
                    <a:cubicBezTo>
                      <a:pt x="9327" y="149"/>
                      <a:pt x="9179" y="0"/>
                      <a:pt x="8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3"/>
              <p:cNvSpPr/>
              <p:nvPr/>
            </p:nvSpPr>
            <p:spPr>
              <a:xfrm>
                <a:off x="5002931" y="2622628"/>
                <a:ext cx="40729" cy="40729"/>
              </a:xfrm>
              <a:custGeom>
                <a:avLst/>
                <a:gdLst/>
                <a:ahLst/>
                <a:cxnLst/>
                <a:rect l="l" t="t" r="r" b="b"/>
                <a:pathLst>
                  <a:path w="678" h="678" extrusionOk="0">
                    <a:moveTo>
                      <a:pt x="339" y="0"/>
                    </a:moveTo>
                    <a:cubicBezTo>
                      <a:pt x="149" y="0"/>
                      <a:pt x="1" y="148"/>
                      <a:pt x="1" y="339"/>
                    </a:cubicBezTo>
                    <a:cubicBezTo>
                      <a:pt x="1" y="529"/>
                      <a:pt x="149" y="677"/>
                      <a:pt x="339" y="677"/>
                    </a:cubicBezTo>
                    <a:cubicBezTo>
                      <a:pt x="529" y="677"/>
                      <a:pt x="677" y="529"/>
                      <a:pt x="677" y="339"/>
                    </a:cubicBezTo>
                    <a:cubicBezTo>
                      <a:pt x="677" y="148"/>
                      <a:pt x="529"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5093761" y="2622628"/>
                <a:ext cx="41330" cy="40729"/>
              </a:xfrm>
              <a:custGeom>
                <a:avLst/>
                <a:gdLst/>
                <a:ahLst/>
                <a:cxnLst/>
                <a:rect l="l" t="t" r="r" b="b"/>
                <a:pathLst>
                  <a:path w="688" h="678" extrusionOk="0">
                    <a:moveTo>
                      <a:pt x="350" y="0"/>
                    </a:moveTo>
                    <a:cubicBezTo>
                      <a:pt x="159" y="0"/>
                      <a:pt x="1" y="148"/>
                      <a:pt x="1" y="339"/>
                    </a:cubicBezTo>
                    <a:cubicBezTo>
                      <a:pt x="1" y="529"/>
                      <a:pt x="159" y="677"/>
                      <a:pt x="350" y="677"/>
                    </a:cubicBezTo>
                    <a:cubicBezTo>
                      <a:pt x="529" y="677"/>
                      <a:pt x="688" y="529"/>
                      <a:pt x="688" y="339"/>
                    </a:cubicBezTo>
                    <a:cubicBezTo>
                      <a:pt x="688" y="148"/>
                      <a:pt x="529" y="0"/>
                      <a:pt x="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3"/>
              <p:cNvSpPr/>
              <p:nvPr/>
            </p:nvSpPr>
            <p:spPr>
              <a:xfrm>
                <a:off x="5185251" y="2622628"/>
                <a:ext cx="40729" cy="40729"/>
              </a:xfrm>
              <a:custGeom>
                <a:avLst/>
                <a:gdLst/>
                <a:ahLst/>
                <a:cxnLst/>
                <a:rect l="l" t="t" r="r" b="b"/>
                <a:pathLst>
                  <a:path w="678" h="678" extrusionOk="0">
                    <a:moveTo>
                      <a:pt x="339" y="0"/>
                    </a:moveTo>
                    <a:cubicBezTo>
                      <a:pt x="159" y="0"/>
                      <a:pt x="0" y="148"/>
                      <a:pt x="0" y="339"/>
                    </a:cubicBezTo>
                    <a:cubicBezTo>
                      <a:pt x="0" y="529"/>
                      <a:pt x="159" y="677"/>
                      <a:pt x="339" y="677"/>
                    </a:cubicBezTo>
                    <a:cubicBezTo>
                      <a:pt x="529" y="677"/>
                      <a:pt x="677" y="529"/>
                      <a:pt x="677" y="339"/>
                    </a:cubicBezTo>
                    <a:cubicBezTo>
                      <a:pt x="677" y="148"/>
                      <a:pt x="529" y="0"/>
                      <a:pt x="3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3"/>
              <p:cNvSpPr/>
              <p:nvPr/>
            </p:nvSpPr>
            <p:spPr>
              <a:xfrm>
                <a:off x="4961661" y="2765541"/>
                <a:ext cx="560296" cy="193794"/>
              </a:xfrm>
              <a:custGeom>
                <a:avLst/>
                <a:gdLst/>
                <a:ahLst/>
                <a:cxnLst/>
                <a:rect l="l" t="t" r="r" b="b"/>
                <a:pathLst>
                  <a:path w="9327" h="3226" extrusionOk="0">
                    <a:moveTo>
                      <a:pt x="339" y="1"/>
                    </a:moveTo>
                    <a:cubicBezTo>
                      <a:pt x="148" y="1"/>
                      <a:pt x="0" y="149"/>
                      <a:pt x="0" y="328"/>
                    </a:cubicBezTo>
                    <a:lnTo>
                      <a:pt x="0" y="2887"/>
                    </a:lnTo>
                    <a:cubicBezTo>
                      <a:pt x="0" y="3078"/>
                      <a:pt x="148" y="3226"/>
                      <a:pt x="339" y="3226"/>
                    </a:cubicBezTo>
                    <a:lnTo>
                      <a:pt x="8988" y="3226"/>
                    </a:lnTo>
                    <a:cubicBezTo>
                      <a:pt x="9179" y="3226"/>
                      <a:pt x="9327" y="3078"/>
                      <a:pt x="9327" y="2887"/>
                    </a:cubicBezTo>
                    <a:lnTo>
                      <a:pt x="9327" y="328"/>
                    </a:lnTo>
                    <a:cubicBezTo>
                      <a:pt x="9327" y="149"/>
                      <a:pt x="9179" y="1"/>
                      <a:pt x="8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3"/>
              <p:cNvSpPr/>
              <p:nvPr/>
            </p:nvSpPr>
            <p:spPr>
              <a:xfrm>
                <a:off x="5002931" y="2841773"/>
                <a:ext cx="40729" cy="41330"/>
              </a:xfrm>
              <a:custGeom>
                <a:avLst/>
                <a:gdLst/>
                <a:ahLst/>
                <a:cxnLst/>
                <a:rect l="l" t="t" r="r" b="b"/>
                <a:pathLst>
                  <a:path w="678" h="688" extrusionOk="0">
                    <a:moveTo>
                      <a:pt x="339" y="1"/>
                    </a:moveTo>
                    <a:cubicBezTo>
                      <a:pt x="149" y="1"/>
                      <a:pt x="1" y="159"/>
                      <a:pt x="1" y="339"/>
                    </a:cubicBezTo>
                    <a:cubicBezTo>
                      <a:pt x="1" y="529"/>
                      <a:pt x="149" y="688"/>
                      <a:pt x="339" y="688"/>
                    </a:cubicBezTo>
                    <a:cubicBezTo>
                      <a:pt x="529" y="688"/>
                      <a:pt x="677" y="529"/>
                      <a:pt x="677" y="339"/>
                    </a:cubicBezTo>
                    <a:cubicBezTo>
                      <a:pt x="677" y="159"/>
                      <a:pt x="529" y="1"/>
                      <a:pt x="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3"/>
              <p:cNvSpPr/>
              <p:nvPr/>
            </p:nvSpPr>
            <p:spPr>
              <a:xfrm>
                <a:off x="5093761" y="2841773"/>
                <a:ext cx="41330" cy="41330"/>
              </a:xfrm>
              <a:custGeom>
                <a:avLst/>
                <a:gdLst/>
                <a:ahLst/>
                <a:cxnLst/>
                <a:rect l="l" t="t" r="r" b="b"/>
                <a:pathLst>
                  <a:path w="688" h="688" extrusionOk="0">
                    <a:moveTo>
                      <a:pt x="350" y="1"/>
                    </a:moveTo>
                    <a:cubicBezTo>
                      <a:pt x="159" y="1"/>
                      <a:pt x="1" y="159"/>
                      <a:pt x="1" y="349"/>
                    </a:cubicBezTo>
                    <a:cubicBezTo>
                      <a:pt x="1" y="529"/>
                      <a:pt x="159" y="688"/>
                      <a:pt x="350" y="688"/>
                    </a:cubicBezTo>
                    <a:cubicBezTo>
                      <a:pt x="529" y="688"/>
                      <a:pt x="688" y="529"/>
                      <a:pt x="688" y="349"/>
                    </a:cubicBezTo>
                    <a:cubicBezTo>
                      <a:pt x="688" y="159"/>
                      <a:pt x="529" y="1"/>
                      <a:pt x="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3"/>
              <p:cNvSpPr/>
              <p:nvPr/>
            </p:nvSpPr>
            <p:spPr>
              <a:xfrm>
                <a:off x="5185251" y="2841773"/>
                <a:ext cx="40729" cy="41330"/>
              </a:xfrm>
              <a:custGeom>
                <a:avLst/>
                <a:gdLst/>
                <a:ahLst/>
                <a:cxnLst/>
                <a:rect l="l" t="t" r="r" b="b"/>
                <a:pathLst>
                  <a:path w="678" h="688" extrusionOk="0">
                    <a:moveTo>
                      <a:pt x="339" y="1"/>
                    </a:moveTo>
                    <a:cubicBezTo>
                      <a:pt x="159" y="1"/>
                      <a:pt x="0" y="159"/>
                      <a:pt x="0" y="339"/>
                    </a:cubicBezTo>
                    <a:cubicBezTo>
                      <a:pt x="0" y="529"/>
                      <a:pt x="159" y="688"/>
                      <a:pt x="339" y="688"/>
                    </a:cubicBezTo>
                    <a:cubicBezTo>
                      <a:pt x="529" y="688"/>
                      <a:pt x="677" y="529"/>
                      <a:pt x="677" y="339"/>
                    </a:cubicBezTo>
                    <a:cubicBezTo>
                      <a:pt x="677" y="159"/>
                      <a:pt x="529"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43"/>
            <p:cNvSpPr/>
            <p:nvPr/>
          </p:nvSpPr>
          <p:spPr>
            <a:xfrm>
              <a:off x="6798738" y="1307701"/>
              <a:ext cx="725496" cy="724835"/>
            </a:xfrm>
            <a:custGeom>
              <a:avLst/>
              <a:gdLst/>
              <a:ahLst/>
              <a:cxnLst/>
              <a:rect l="l" t="t" r="r" b="b"/>
              <a:pathLst>
                <a:path w="12077" h="12066" extrusionOk="0">
                  <a:moveTo>
                    <a:pt x="6038" y="3332"/>
                  </a:moveTo>
                  <a:cubicBezTo>
                    <a:pt x="7529" y="3332"/>
                    <a:pt x="8735" y="4537"/>
                    <a:pt x="8735" y="6028"/>
                  </a:cubicBezTo>
                  <a:cubicBezTo>
                    <a:pt x="8735" y="7519"/>
                    <a:pt x="7529" y="8735"/>
                    <a:pt x="6038" y="8735"/>
                  </a:cubicBezTo>
                  <a:cubicBezTo>
                    <a:pt x="4547" y="8735"/>
                    <a:pt x="3342" y="7519"/>
                    <a:pt x="3342" y="6028"/>
                  </a:cubicBezTo>
                  <a:cubicBezTo>
                    <a:pt x="3342" y="4537"/>
                    <a:pt x="4547" y="3332"/>
                    <a:pt x="6038" y="3332"/>
                  </a:cubicBezTo>
                  <a:close/>
                  <a:moveTo>
                    <a:pt x="5541" y="1"/>
                  </a:moveTo>
                  <a:cubicBezTo>
                    <a:pt x="5097" y="1"/>
                    <a:pt x="4727" y="360"/>
                    <a:pt x="4727" y="815"/>
                  </a:cubicBezTo>
                  <a:lnTo>
                    <a:pt x="4727" y="2031"/>
                  </a:lnTo>
                  <a:cubicBezTo>
                    <a:pt x="4558" y="2084"/>
                    <a:pt x="4388" y="2147"/>
                    <a:pt x="4230" y="2232"/>
                  </a:cubicBezTo>
                  <a:lnTo>
                    <a:pt x="3394" y="1344"/>
                  </a:lnTo>
                  <a:cubicBezTo>
                    <a:pt x="3236" y="1174"/>
                    <a:pt x="3021" y="1090"/>
                    <a:pt x="2805" y="1090"/>
                  </a:cubicBezTo>
                  <a:cubicBezTo>
                    <a:pt x="2603" y="1090"/>
                    <a:pt x="2400" y="1164"/>
                    <a:pt x="2242" y="1312"/>
                  </a:cubicBezTo>
                  <a:lnTo>
                    <a:pt x="1523" y="1999"/>
                  </a:lnTo>
                  <a:cubicBezTo>
                    <a:pt x="1195" y="2306"/>
                    <a:pt x="1184" y="2824"/>
                    <a:pt x="1491" y="3141"/>
                  </a:cubicBezTo>
                  <a:lnTo>
                    <a:pt x="2337" y="4029"/>
                  </a:lnTo>
                  <a:cubicBezTo>
                    <a:pt x="2210" y="4251"/>
                    <a:pt x="2115" y="4484"/>
                    <a:pt x="2030" y="4727"/>
                  </a:cubicBezTo>
                  <a:lnTo>
                    <a:pt x="814" y="4727"/>
                  </a:lnTo>
                  <a:cubicBezTo>
                    <a:pt x="370" y="4727"/>
                    <a:pt x="0" y="5087"/>
                    <a:pt x="0" y="5531"/>
                  </a:cubicBezTo>
                  <a:lnTo>
                    <a:pt x="0" y="6525"/>
                  </a:lnTo>
                  <a:cubicBezTo>
                    <a:pt x="0" y="6980"/>
                    <a:pt x="370" y="7339"/>
                    <a:pt x="814" y="7339"/>
                  </a:cubicBezTo>
                  <a:lnTo>
                    <a:pt x="2030" y="7339"/>
                  </a:lnTo>
                  <a:cubicBezTo>
                    <a:pt x="2115" y="7582"/>
                    <a:pt x="2210" y="7815"/>
                    <a:pt x="2337" y="8037"/>
                  </a:cubicBezTo>
                  <a:lnTo>
                    <a:pt x="1491" y="8915"/>
                  </a:lnTo>
                  <a:cubicBezTo>
                    <a:pt x="1184" y="9243"/>
                    <a:pt x="1195" y="9761"/>
                    <a:pt x="1523" y="10067"/>
                  </a:cubicBezTo>
                  <a:lnTo>
                    <a:pt x="2242" y="10755"/>
                  </a:lnTo>
                  <a:cubicBezTo>
                    <a:pt x="2399" y="10902"/>
                    <a:pt x="2597" y="10973"/>
                    <a:pt x="2796" y="10973"/>
                  </a:cubicBezTo>
                  <a:cubicBezTo>
                    <a:pt x="3012" y="10973"/>
                    <a:pt x="3229" y="10888"/>
                    <a:pt x="3394" y="10723"/>
                  </a:cubicBezTo>
                  <a:lnTo>
                    <a:pt x="4230" y="9835"/>
                  </a:lnTo>
                  <a:cubicBezTo>
                    <a:pt x="4388" y="9909"/>
                    <a:pt x="4558" y="9983"/>
                    <a:pt x="4727" y="10036"/>
                  </a:cubicBezTo>
                  <a:lnTo>
                    <a:pt x="4727" y="11252"/>
                  </a:lnTo>
                  <a:cubicBezTo>
                    <a:pt x="4727" y="11706"/>
                    <a:pt x="5097" y="12066"/>
                    <a:pt x="5541" y="12066"/>
                  </a:cubicBezTo>
                  <a:lnTo>
                    <a:pt x="6535" y="12066"/>
                  </a:lnTo>
                  <a:cubicBezTo>
                    <a:pt x="6979" y="12066"/>
                    <a:pt x="7349" y="11706"/>
                    <a:pt x="7349" y="11252"/>
                  </a:cubicBezTo>
                  <a:lnTo>
                    <a:pt x="7349" y="10036"/>
                  </a:lnTo>
                  <a:cubicBezTo>
                    <a:pt x="7518" y="9983"/>
                    <a:pt x="7688" y="9909"/>
                    <a:pt x="7846" y="9835"/>
                  </a:cubicBezTo>
                  <a:lnTo>
                    <a:pt x="8682" y="10723"/>
                  </a:lnTo>
                  <a:cubicBezTo>
                    <a:pt x="8841" y="10888"/>
                    <a:pt x="9059" y="10973"/>
                    <a:pt x="9277" y="10973"/>
                  </a:cubicBezTo>
                  <a:cubicBezTo>
                    <a:pt x="9477" y="10973"/>
                    <a:pt x="9677" y="10902"/>
                    <a:pt x="9834" y="10755"/>
                  </a:cubicBezTo>
                  <a:lnTo>
                    <a:pt x="10553" y="10067"/>
                  </a:lnTo>
                  <a:cubicBezTo>
                    <a:pt x="10881" y="9761"/>
                    <a:pt x="10892" y="9243"/>
                    <a:pt x="10585" y="8915"/>
                  </a:cubicBezTo>
                  <a:lnTo>
                    <a:pt x="9739" y="8037"/>
                  </a:lnTo>
                  <a:cubicBezTo>
                    <a:pt x="9866" y="7815"/>
                    <a:pt x="9961" y="7582"/>
                    <a:pt x="10046" y="7339"/>
                  </a:cubicBezTo>
                  <a:lnTo>
                    <a:pt x="11262" y="7339"/>
                  </a:lnTo>
                  <a:cubicBezTo>
                    <a:pt x="11706" y="7339"/>
                    <a:pt x="12076" y="6980"/>
                    <a:pt x="12076" y="6525"/>
                  </a:cubicBezTo>
                  <a:lnTo>
                    <a:pt x="12076" y="5531"/>
                  </a:lnTo>
                  <a:cubicBezTo>
                    <a:pt x="12076" y="5087"/>
                    <a:pt x="11706" y="4727"/>
                    <a:pt x="11262" y="4727"/>
                  </a:cubicBezTo>
                  <a:lnTo>
                    <a:pt x="10046" y="4727"/>
                  </a:lnTo>
                  <a:cubicBezTo>
                    <a:pt x="9961" y="4484"/>
                    <a:pt x="9866" y="4251"/>
                    <a:pt x="9739" y="4029"/>
                  </a:cubicBezTo>
                  <a:lnTo>
                    <a:pt x="10585" y="3141"/>
                  </a:lnTo>
                  <a:cubicBezTo>
                    <a:pt x="10892" y="2824"/>
                    <a:pt x="10881" y="2306"/>
                    <a:pt x="10553" y="1999"/>
                  </a:cubicBezTo>
                  <a:lnTo>
                    <a:pt x="9834" y="1312"/>
                  </a:lnTo>
                  <a:cubicBezTo>
                    <a:pt x="9676" y="1164"/>
                    <a:pt x="9473" y="1090"/>
                    <a:pt x="9271" y="1090"/>
                  </a:cubicBezTo>
                  <a:cubicBezTo>
                    <a:pt x="9055" y="1090"/>
                    <a:pt x="8840" y="1174"/>
                    <a:pt x="8682" y="1344"/>
                  </a:cubicBezTo>
                  <a:lnTo>
                    <a:pt x="7846" y="2232"/>
                  </a:lnTo>
                  <a:cubicBezTo>
                    <a:pt x="7677" y="2147"/>
                    <a:pt x="7518" y="2084"/>
                    <a:pt x="7349" y="2031"/>
                  </a:cubicBezTo>
                  <a:lnTo>
                    <a:pt x="7349" y="815"/>
                  </a:lnTo>
                  <a:cubicBezTo>
                    <a:pt x="7349" y="360"/>
                    <a:pt x="6979" y="1"/>
                    <a:pt x="6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3"/>
            <p:cNvSpPr/>
            <p:nvPr/>
          </p:nvSpPr>
          <p:spPr>
            <a:xfrm>
              <a:off x="5343422" y="1673603"/>
              <a:ext cx="2478711" cy="1772980"/>
            </a:xfrm>
            <a:custGeom>
              <a:avLst/>
              <a:gdLst/>
              <a:ahLst/>
              <a:cxnLst/>
              <a:rect l="l" t="t" r="r" b="b"/>
              <a:pathLst>
                <a:path w="41262" h="29514" extrusionOk="0">
                  <a:moveTo>
                    <a:pt x="1502" y="0"/>
                  </a:moveTo>
                  <a:cubicBezTo>
                    <a:pt x="667" y="0"/>
                    <a:pt x="0" y="677"/>
                    <a:pt x="0" y="1513"/>
                  </a:cubicBezTo>
                  <a:lnTo>
                    <a:pt x="0" y="28012"/>
                  </a:lnTo>
                  <a:cubicBezTo>
                    <a:pt x="0" y="28847"/>
                    <a:pt x="667" y="29513"/>
                    <a:pt x="1502" y="29513"/>
                  </a:cubicBezTo>
                  <a:lnTo>
                    <a:pt x="39749" y="29513"/>
                  </a:lnTo>
                  <a:cubicBezTo>
                    <a:pt x="40585" y="29513"/>
                    <a:pt x="41261" y="28847"/>
                    <a:pt x="41261" y="28012"/>
                  </a:cubicBezTo>
                  <a:lnTo>
                    <a:pt x="41261" y="1513"/>
                  </a:lnTo>
                  <a:cubicBezTo>
                    <a:pt x="41261" y="677"/>
                    <a:pt x="40585" y="0"/>
                    <a:pt x="397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3"/>
            <p:cNvSpPr/>
            <p:nvPr/>
          </p:nvSpPr>
          <p:spPr>
            <a:xfrm>
              <a:off x="5343422" y="1803179"/>
              <a:ext cx="2478711" cy="1643403"/>
            </a:xfrm>
            <a:custGeom>
              <a:avLst/>
              <a:gdLst/>
              <a:ahLst/>
              <a:cxnLst/>
              <a:rect l="l" t="t" r="r" b="b"/>
              <a:pathLst>
                <a:path w="41262" h="27357" extrusionOk="0">
                  <a:moveTo>
                    <a:pt x="0" y="1"/>
                  </a:moveTo>
                  <a:lnTo>
                    <a:pt x="0" y="26204"/>
                  </a:lnTo>
                  <a:cubicBezTo>
                    <a:pt x="0" y="26838"/>
                    <a:pt x="519" y="27356"/>
                    <a:pt x="1153" y="27356"/>
                  </a:cubicBezTo>
                  <a:lnTo>
                    <a:pt x="40098" y="27356"/>
                  </a:lnTo>
                  <a:cubicBezTo>
                    <a:pt x="40743" y="27356"/>
                    <a:pt x="41261" y="26838"/>
                    <a:pt x="41261" y="26204"/>
                  </a:cubicBezTo>
                  <a:lnTo>
                    <a:pt x="41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3"/>
            <p:cNvSpPr/>
            <p:nvPr/>
          </p:nvSpPr>
          <p:spPr>
            <a:xfrm>
              <a:off x="5435513" y="1729470"/>
              <a:ext cx="34361" cy="34361"/>
            </a:xfrm>
            <a:custGeom>
              <a:avLst/>
              <a:gdLst/>
              <a:ahLst/>
              <a:cxnLst/>
              <a:rect l="l" t="t" r="r" b="b"/>
              <a:pathLst>
                <a:path w="572" h="572" extrusionOk="0">
                  <a:moveTo>
                    <a:pt x="286" y="1"/>
                  </a:moveTo>
                  <a:cubicBezTo>
                    <a:pt x="128" y="1"/>
                    <a:pt x="1" y="128"/>
                    <a:pt x="1" y="286"/>
                  </a:cubicBezTo>
                  <a:cubicBezTo>
                    <a:pt x="1" y="445"/>
                    <a:pt x="128" y="572"/>
                    <a:pt x="286" y="572"/>
                  </a:cubicBezTo>
                  <a:cubicBezTo>
                    <a:pt x="445" y="572"/>
                    <a:pt x="572" y="445"/>
                    <a:pt x="572" y="286"/>
                  </a:cubicBezTo>
                  <a:cubicBezTo>
                    <a:pt x="572" y="128"/>
                    <a:pt x="44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3"/>
            <p:cNvSpPr/>
            <p:nvPr/>
          </p:nvSpPr>
          <p:spPr>
            <a:xfrm>
              <a:off x="5542262" y="1729470"/>
              <a:ext cx="34361" cy="34361"/>
            </a:xfrm>
            <a:custGeom>
              <a:avLst/>
              <a:gdLst/>
              <a:ahLst/>
              <a:cxnLst/>
              <a:rect l="l" t="t" r="r" b="b"/>
              <a:pathLst>
                <a:path w="572" h="572" extrusionOk="0">
                  <a:moveTo>
                    <a:pt x="286" y="1"/>
                  </a:moveTo>
                  <a:cubicBezTo>
                    <a:pt x="127" y="1"/>
                    <a:pt x="0" y="128"/>
                    <a:pt x="0" y="286"/>
                  </a:cubicBezTo>
                  <a:cubicBezTo>
                    <a:pt x="0" y="445"/>
                    <a:pt x="127" y="572"/>
                    <a:pt x="286" y="572"/>
                  </a:cubicBezTo>
                  <a:cubicBezTo>
                    <a:pt x="444" y="572"/>
                    <a:pt x="571" y="445"/>
                    <a:pt x="571" y="286"/>
                  </a:cubicBezTo>
                  <a:cubicBezTo>
                    <a:pt x="571" y="128"/>
                    <a:pt x="444"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3"/>
            <p:cNvSpPr/>
            <p:nvPr/>
          </p:nvSpPr>
          <p:spPr>
            <a:xfrm>
              <a:off x="5648951" y="1729470"/>
              <a:ext cx="34361" cy="34361"/>
            </a:xfrm>
            <a:custGeom>
              <a:avLst/>
              <a:gdLst/>
              <a:ahLst/>
              <a:cxnLst/>
              <a:rect l="l" t="t" r="r" b="b"/>
              <a:pathLst>
                <a:path w="572" h="572" extrusionOk="0">
                  <a:moveTo>
                    <a:pt x="286" y="1"/>
                  </a:moveTo>
                  <a:cubicBezTo>
                    <a:pt x="128" y="1"/>
                    <a:pt x="1" y="128"/>
                    <a:pt x="1" y="286"/>
                  </a:cubicBezTo>
                  <a:cubicBezTo>
                    <a:pt x="1" y="445"/>
                    <a:pt x="128" y="572"/>
                    <a:pt x="286" y="572"/>
                  </a:cubicBezTo>
                  <a:cubicBezTo>
                    <a:pt x="445" y="572"/>
                    <a:pt x="572" y="445"/>
                    <a:pt x="572" y="286"/>
                  </a:cubicBezTo>
                  <a:cubicBezTo>
                    <a:pt x="572" y="128"/>
                    <a:pt x="44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3"/>
            <p:cNvSpPr/>
            <p:nvPr/>
          </p:nvSpPr>
          <p:spPr>
            <a:xfrm>
              <a:off x="7687391" y="1726227"/>
              <a:ext cx="42651" cy="41450"/>
            </a:xfrm>
            <a:custGeom>
              <a:avLst/>
              <a:gdLst/>
              <a:ahLst/>
              <a:cxnLst/>
              <a:rect l="l" t="t" r="r" b="b"/>
              <a:pathLst>
                <a:path w="710" h="690" extrusionOk="0">
                  <a:moveTo>
                    <a:pt x="55" y="0"/>
                  </a:moveTo>
                  <a:cubicBezTo>
                    <a:pt x="41" y="0"/>
                    <a:pt x="28" y="7"/>
                    <a:pt x="22" y="13"/>
                  </a:cubicBezTo>
                  <a:cubicBezTo>
                    <a:pt x="1" y="34"/>
                    <a:pt x="11" y="66"/>
                    <a:pt x="22" y="87"/>
                  </a:cubicBezTo>
                  <a:lnTo>
                    <a:pt x="297" y="340"/>
                  </a:lnTo>
                  <a:lnTo>
                    <a:pt x="22" y="605"/>
                  </a:lnTo>
                  <a:cubicBezTo>
                    <a:pt x="11" y="626"/>
                    <a:pt x="11" y="647"/>
                    <a:pt x="22" y="668"/>
                  </a:cubicBezTo>
                  <a:cubicBezTo>
                    <a:pt x="32" y="679"/>
                    <a:pt x="43" y="689"/>
                    <a:pt x="53" y="689"/>
                  </a:cubicBezTo>
                  <a:cubicBezTo>
                    <a:pt x="64" y="689"/>
                    <a:pt x="75" y="679"/>
                    <a:pt x="85" y="679"/>
                  </a:cubicBezTo>
                  <a:lnTo>
                    <a:pt x="360" y="404"/>
                  </a:lnTo>
                  <a:lnTo>
                    <a:pt x="635" y="679"/>
                  </a:lnTo>
                  <a:cubicBezTo>
                    <a:pt x="635" y="679"/>
                    <a:pt x="646" y="689"/>
                    <a:pt x="656" y="689"/>
                  </a:cubicBezTo>
                  <a:cubicBezTo>
                    <a:pt x="667" y="689"/>
                    <a:pt x="677" y="679"/>
                    <a:pt x="688" y="668"/>
                  </a:cubicBezTo>
                  <a:cubicBezTo>
                    <a:pt x="709" y="647"/>
                    <a:pt x="709" y="626"/>
                    <a:pt x="688" y="605"/>
                  </a:cubicBezTo>
                  <a:lnTo>
                    <a:pt x="424" y="340"/>
                  </a:lnTo>
                  <a:lnTo>
                    <a:pt x="688" y="87"/>
                  </a:lnTo>
                  <a:cubicBezTo>
                    <a:pt x="709" y="66"/>
                    <a:pt x="709" y="34"/>
                    <a:pt x="688" y="13"/>
                  </a:cubicBezTo>
                  <a:cubicBezTo>
                    <a:pt x="682" y="7"/>
                    <a:pt x="669" y="0"/>
                    <a:pt x="657" y="0"/>
                  </a:cubicBezTo>
                  <a:cubicBezTo>
                    <a:pt x="648" y="0"/>
                    <a:pt x="640" y="4"/>
                    <a:pt x="635" y="13"/>
                  </a:cubicBezTo>
                  <a:lnTo>
                    <a:pt x="360" y="277"/>
                  </a:lnTo>
                  <a:lnTo>
                    <a:pt x="85" y="13"/>
                  </a:lnTo>
                  <a:cubicBezTo>
                    <a:pt x="76" y="4"/>
                    <a:pt x="65"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3"/>
            <p:cNvSpPr/>
            <p:nvPr/>
          </p:nvSpPr>
          <p:spPr>
            <a:xfrm>
              <a:off x="5399950" y="1878751"/>
              <a:ext cx="833446" cy="1480186"/>
            </a:xfrm>
            <a:custGeom>
              <a:avLst/>
              <a:gdLst/>
              <a:ahLst/>
              <a:cxnLst/>
              <a:rect l="l" t="t" r="r" b="b"/>
              <a:pathLst>
                <a:path w="13874" h="24640" extrusionOk="0">
                  <a:moveTo>
                    <a:pt x="0" y="1"/>
                  </a:moveTo>
                  <a:lnTo>
                    <a:pt x="0" y="24639"/>
                  </a:lnTo>
                  <a:lnTo>
                    <a:pt x="13874" y="24639"/>
                  </a:lnTo>
                  <a:lnTo>
                    <a:pt x="138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3"/>
            <p:cNvSpPr/>
            <p:nvPr/>
          </p:nvSpPr>
          <p:spPr>
            <a:xfrm>
              <a:off x="6289924" y="1878751"/>
              <a:ext cx="1459161" cy="802388"/>
            </a:xfrm>
            <a:custGeom>
              <a:avLst/>
              <a:gdLst/>
              <a:ahLst/>
              <a:cxnLst/>
              <a:rect l="l" t="t" r="r" b="b"/>
              <a:pathLst>
                <a:path w="24290" h="13357" extrusionOk="0">
                  <a:moveTo>
                    <a:pt x="0" y="1"/>
                  </a:moveTo>
                  <a:lnTo>
                    <a:pt x="0" y="13356"/>
                  </a:lnTo>
                  <a:lnTo>
                    <a:pt x="24289" y="13356"/>
                  </a:lnTo>
                  <a:lnTo>
                    <a:pt x="242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3"/>
            <p:cNvSpPr/>
            <p:nvPr/>
          </p:nvSpPr>
          <p:spPr>
            <a:xfrm>
              <a:off x="6289924" y="2722349"/>
              <a:ext cx="1459161" cy="636588"/>
            </a:xfrm>
            <a:custGeom>
              <a:avLst/>
              <a:gdLst/>
              <a:ahLst/>
              <a:cxnLst/>
              <a:rect l="l" t="t" r="r" b="b"/>
              <a:pathLst>
                <a:path w="24290" h="10597" extrusionOk="0">
                  <a:moveTo>
                    <a:pt x="0" y="1"/>
                  </a:moveTo>
                  <a:lnTo>
                    <a:pt x="0" y="10596"/>
                  </a:lnTo>
                  <a:lnTo>
                    <a:pt x="24289" y="10596"/>
                  </a:lnTo>
                  <a:lnTo>
                    <a:pt x="242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3"/>
            <p:cNvSpPr/>
            <p:nvPr/>
          </p:nvSpPr>
          <p:spPr>
            <a:xfrm>
              <a:off x="6018036" y="1412468"/>
              <a:ext cx="552066" cy="502446"/>
            </a:xfrm>
            <a:custGeom>
              <a:avLst/>
              <a:gdLst/>
              <a:ahLst/>
              <a:cxnLst/>
              <a:rect l="l" t="t" r="r" b="b"/>
              <a:pathLst>
                <a:path w="9190" h="8364" extrusionOk="0">
                  <a:moveTo>
                    <a:pt x="4587" y="0"/>
                  </a:moveTo>
                  <a:cubicBezTo>
                    <a:pt x="2687" y="0"/>
                    <a:pt x="964" y="1319"/>
                    <a:pt x="518" y="3248"/>
                  </a:cubicBezTo>
                  <a:cubicBezTo>
                    <a:pt x="0" y="5500"/>
                    <a:pt x="1417" y="7742"/>
                    <a:pt x="3670" y="8260"/>
                  </a:cubicBezTo>
                  <a:cubicBezTo>
                    <a:pt x="3979" y="8330"/>
                    <a:pt x="4288" y="8363"/>
                    <a:pt x="4592" y="8363"/>
                  </a:cubicBezTo>
                  <a:cubicBezTo>
                    <a:pt x="6497" y="8363"/>
                    <a:pt x="8225" y="7050"/>
                    <a:pt x="8671" y="5109"/>
                  </a:cubicBezTo>
                  <a:cubicBezTo>
                    <a:pt x="9189" y="2856"/>
                    <a:pt x="7772" y="615"/>
                    <a:pt x="5520" y="107"/>
                  </a:cubicBezTo>
                  <a:cubicBezTo>
                    <a:pt x="5207" y="35"/>
                    <a:pt x="4895" y="0"/>
                    <a:pt x="45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6073303" y="1442384"/>
              <a:ext cx="441533" cy="442194"/>
            </a:xfrm>
            <a:custGeom>
              <a:avLst/>
              <a:gdLst/>
              <a:ahLst/>
              <a:cxnLst/>
              <a:rect l="l" t="t" r="r" b="b"/>
              <a:pathLst>
                <a:path w="7350" h="7361" extrusionOk="0">
                  <a:moveTo>
                    <a:pt x="3680" y="318"/>
                  </a:moveTo>
                  <a:cubicBezTo>
                    <a:pt x="5531" y="318"/>
                    <a:pt x="7032" y="1830"/>
                    <a:pt x="7032" y="3680"/>
                  </a:cubicBezTo>
                  <a:cubicBezTo>
                    <a:pt x="7032" y="5541"/>
                    <a:pt x="5531" y="7043"/>
                    <a:pt x="3680" y="7043"/>
                  </a:cubicBezTo>
                  <a:cubicBezTo>
                    <a:pt x="1819" y="7043"/>
                    <a:pt x="317" y="5541"/>
                    <a:pt x="317" y="3680"/>
                  </a:cubicBezTo>
                  <a:cubicBezTo>
                    <a:pt x="317" y="1830"/>
                    <a:pt x="1819" y="318"/>
                    <a:pt x="3680" y="318"/>
                  </a:cubicBezTo>
                  <a:close/>
                  <a:moveTo>
                    <a:pt x="3680" y="0"/>
                  </a:moveTo>
                  <a:cubicBezTo>
                    <a:pt x="1650" y="0"/>
                    <a:pt x="0" y="1650"/>
                    <a:pt x="0" y="3680"/>
                  </a:cubicBezTo>
                  <a:cubicBezTo>
                    <a:pt x="0" y="5710"/>
                    <a:pt x="1650" y="7360"/>
                    <a:pt x="3680" y="7360"/>
                  </a:cubicBezTo>
                  <a:cubicBezTo>
                    <a:pt x="5700" y="7360"/>
                    <a:pt x="7349" y="5710"/>
                    <a:pt x="7349" y="3680"/>
                  </a:cubicBezTo>
                  <a:cubicBezTo>
                    <a:pt x="7349" y="1650"/>
                    <a:pt x="5700" y="0"/>
                    <a:pt x="3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43"/>
            <p:cNvGrpSpPr/>
            <p:nvPr/>
          </p:nvGrpSpPr>
          <p:grpSpPr>
            <a:xfrm>
              <a:off x="7677239" y="1866736"/>
              <a:ext cx="488570" cy="488510"/>
              <a:chOff x="7677239" y="1866736"/>
              <a:chExt cx="488570" cy="488510"/>
            </a:xfrm>
          </p:grpSpPr>
          <p:sp>
            <p:nvSpPr>
              <p:cNvPr id="699" name="Google Shape;699;p43"/>
              <p:cNvSpPr/>
              <p:nvPr/>
            </p:nvSpPr>
            <p:spPr>
              <a:xfrm>
                <a:off x="7677239" y="1866736"/>
                <a:ext cx="488570" cy="488510"/>
              </a:xfrm>
              <a:custGeom>
                <a:avLst/>
                <a:gdLst/>
                <a:ahLst/>
                <a:cxnLst/>
                <a:rect l="l" t="t" r="r" b="b"/>
                <a:pathLst>
                  <a:path w="8133" h="8132" extrusionOk="0">
                    <a:moveTo>
                      <a:pt x="4061" y="254"/>
                    </a:moveTo>
                    <a:cubicBezTo>
                      <a:pt x="4103" y="254"/>
                      <a:pt x="4146" y="254"/>
                      <a:pt x="4188" y="264"/>
                    </a:cubicBezTo>
                    <a:cubicBezTo>
                      <a:pt x="4452" y="264"/>
                      <a:pt x="4706" y="307"/>
                      <a:pt x="4960" y="360"/>
                    </a:cubicBezTo>
                    <a:cubicBezTo>
                      <a:pt x="5700" y="539"/>
                      <a:pt x="6356" y="941"/>
                      <a:pt x="6863" y="1491"/>
                    </a:cubicBezTo>
                    <a:cubicBezTo>
                      <a:pt x="6916" y="1554"/>
                      <a:pt x="6979" y="1618"/>
                      <a:pt x="7032" y="1681"/>
                    </a:cubicBezTo>
                    <a:cubicBezTo>
                      <a:pt x="7529" y="2305"/>
                      <a:pt x="7836" y="3088"/>
                      <a:pt x="7868" y="3934"/>
                    </a:cubicBezTo>
                    <a:cubicBezTo>
                      <a:pt x="7868" y="3976"/>
                      <a:pt x="7868" y="4018"/>
                      <a:pt x="7868" y="4061"/>
                    </a:cubicBezTo>
                    <a:cubicBezTo>
                      <a:pt x="7868" y="4103"/>
                      <a:pt x="7868" y="4145"/>
                      <a:pt x="7868" y="4187"/>
                    </a:cubicBezTo>
                    <a:cubicBezTo>
                      <a:pt x="7836" y="5086"/>
                      <a:pt x="7498" y="5900"/>
                      <a:pt x="6958" y="6535"/>
                    </a:cubicBezTo>
                    <a:cubicBezTo>
                      <a:pt x="6905" y="6598"/>
                      <a:pt x="6842" y="6672"/>
                      <a:pt x="6779" y="6725"/>
                    </a:cubicBezTo>
                    <a:cubicBezTo>
                      <a:pt x="6292" y="7233"/>
                      <a:pt x="5658" y="7603"/>
                      <a:pt x="4960" y="7762"/>
                    </a:cubicBezTo>
                    <a:cubicBezTo>
                      <a:pt x="4706" y="7825"/>
                      <a:pt x="4452" y="7867"/>
                      <a:pt x="4188" y="7867"/>
                    </a:cubicBezTo>
                    <a:cubicBezTo>
                      <a:pt x="4146" y="7878"/>
                      <a:pt x="4103" y="7878"/>
                      <a:pt x="4061" y="7878"/>
                    </a:cubicBezTo>
                    <a:cubicBezTo>
                      <a:pt x="4019" y="7878"/>
                      <a:pt x="3976" y="7878"/>
                      <a:pt x="3934" y="7867"/>
                    </a:cubicBezTo>
                    <a:cubicBezTo>
                      <a:pt x="3670" y="7867"/>
                      <a:pt x="3416" y="7825"/>
                      <a:pt x="3162" y="7772"/>
                    </a:cubicBezTo>
                    <a:cubicBezTo>
                      <a:pt x="2464" y="7603"/>
                      <a:pt x="1830" y="7233"/>
                      <a:pt x="1343" y="6725"/>
                    </a:cubicBezTo>
                    <a:cubicBezTo>
                      <a:pt x="1280" y="6662"/>
                      <a:pt x="1216" y="6598"/>
                      <a:pt x="1164" y="6535"/>
                    </a:cubicBezTo>
                    <a:cubicBezTo>
                      <a:pt x="624" y="5900"/>
                      <a:pt x="286" y="5086"/>
                      <a:pt x="254" y="4198"/>
                    </a:cubicBezTo>
                    <a:cubicBezTo>
                      <a:pt x="254" y="4156"/>
                      <a:pt x="254" y="4103"/>
                      <a:pt x="254" y="4061"/>
                    </a:cubicBezTo>
                    <a:cubicBezTo>
                      <a:pt x="254" y="4018"/>
                      <a:pt x="254" y="3976"/>
                      <a:pt x="254" y="3934"/>
                    </a:cubicBezTo>
                    <a:cubicBezTo>
                      <a:pt x="286" y="3088"/>
                      <a:pt x="593" y="2305"/>
                      <a:pt x="1090" y="1692"/>
                    </a:cubicBezTo>
                    <a:cubicBezTo>
                      <a:pt x="1142" y="1618"/>
                      <a:pt x="1195" y="1554"/>
                      <a:pt x="1259" y="1491"/>
                    </a:cubicBezTo>
                    <a:cubicBezTo>
                      <a:pt x="1756" y="941"/>
                      <a:pt x="2422" y="539"/>
                      <a:pt x="3162" y="360"/>
                    </a:cubicBezTo>
                    <a:cubicBezTo>
                      <a:pt x="3416" y="307"/>
                      <a:pt x="3670" y="264"/>
                      <a:pt x="3934" y="264"/>
                    </a:cubicBezTo>
                    <a:cubicBezTo>
                      <a:pt x="3976" y="254"/>
                      <a:pt x="4019" y="254"/>
                      <a:pt x="4061" y="254"/>
                    </a:cubicBezTo>
                    <a:close/>
                    <a:moveTo>
                      <a:pt x="4061" y="0"/>
                    </a:moveTo>
                    <a:cubicBezTo>
                      <a:pt x="2866" y="0"/>
                      <a:pt x="1787" y="518"/>
                      <a:pt x="1047" y="1343"/>
                    </a:cubicBezTo>
                    <a:cubicBezTo>
                      <a:pt x="984" y="1406"/>
                      <a:pt x="931" y="1470"/>
                      <a:pt x="878" y="1544"/>
                    </a:cubicBezTo>
                    <a:cubicBezTo>
                      <a:pt x="328" y="2231"/>
                      <a:pt x="0" y="3109"/>
                      <a:pt x="0" y="4071"/>
                    </a:cubicBezTo>
                    <a:cubicBezTo>
                      <a:pt x="0" y="5023"/>
                      <a:pt x="360" y="5974"/>
                      <a:pt x="952" y="6683"/>
                    </a:cubicBezTo>
                    <a:cubicBezTo>
                      <a:pt x="1005" y="6746"/>
                      <a:pt x="1068" y="6810"/>
                      <a:pt x="1121" y="6873"/>
                    </a:cubicBezTo>
                    <a:cubicBezTo>
                      <a:pt x="1862" y="7645"/>
                      <a:pt x="2908" y="8132"/>
                      <a:pt x="4061" y="8132"/>
                    </a:cubicBezTo>
                    <a:cubicBezTo>
                      <a:pt x="5214" y="8132"/>
                      <a:pt x="6260" y="7645"/>
                      <a:pt x="7001" y="6873"/>
                    </a:cubicBezTo>
                    <a:cubicBezTo>
                      <a:pt x="7064" y="6810"/>
                      <a:pt x="7117" y="6746"/>
                      <a:pt x="7170" y="6683"/>
                    </a:cubicBezTo>
                    <a:cubicBezTo>
                      <a:pt x="7773" y="5974"/>
                      <a:pt x="8132" y="5055"/>
                      <a:pt x="8132" y="4071"/>
                    </a:cubicBezTo>
                    <a:cubicBezTo>
                      <a:pt x="8132" y="3077"/>
                      <a:pt x="7794" y="2231"/>
                      <a:pt x="7244" y="1544"/>
                    </a:cubicBezTo>
                    <a:cubicBezTo>
                      <a:pt x="7191" y="1470"/>
                      <a:pt x="7138" y="1406"/>
                      <a:pt x="7075" y="1343"/>
                    </a:cubicBezTo>
                    <a:cubicBezTo>
                      <a:pt x="6334" y="518"/>
                      <a:pt x="5256" y="0"/>
                      <a:pt x="4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7793479" y="1866736"/>
                <a:ext cx="255428" cy="488510"/>
              </a:xfrm>
              <a:custGeom>
                <a:avLst/>
                <a:gdLst/>
                <a:ahLst/>
                <a:cxnLst/>
                <a:rect l="l" t="t" r="r" b="b"/>
                <a:pathLst>
                  <a:path w="4252" h="8132" extrusionOk="0">
                    <a:moveTo>
                      <a:pt x="2126" y="264"/>
                    </a:moveTo>
                    <a:cubicBezTo>
                      <a:pt x="2168" y="264"/>
                      <a:pt x="2211" y="264"/>
                      <a:pt x="2253" y="275"/>
                    </a:cubicBezTo>
                    <a:cubicBezTo>
                      <a:pt x="2877" y="360"/>
                      <a:pt x="3405" y="1047"/>
                      <a:pt x="3723" y="2062"/>
                    </a:cubicBezTo>
                    <a:cubicBezTo>
                      <a:pt x="3744" y="2147"/>
                      <a:pt x="3765" y="2231"/>
                      <a:pt x="3786" y="2316"/>
                    </a:cubicBezTo>
                    <a:cubicBezTo>
                      <a:pt x="3913" y="2802"/>
                      <a:pt x="3987" y="3352"/>
                      <a:pt x="3998" y="3944"/>
                    </a:cubicBezTo>
                    <a:cubicBezTo>
                      <a:pt x="3998" y="3987"/>
                      <a:pt x="3998" y="4029"/>
                      <a:pt x="3998" y="4071"/>
                    </a:cubicBezTo>
                    <a:cubicBezTo>
                      <a:pt x="3998" y="4113"/>
                      <a:pt x="3998" y="4156"/>
                      <a:pt x="3998" y="4198"/>
                    </a:cubicBezTo>
                    <a:cubicBezTo>
                      <a:pt x="3987" y="4832"/>
                      <a:pt x="3902" y="5435"/>
                      <a:pt x="3754" y="5953"/>
                    </a:cubicBezTo>
                    <a:cubicBezTo>
                      <a:pt x="3733" y="6038"/>
                      <a:pt x="3702" y="6112"/>
                      <a:pt x="3680" y="6197"/>
                    </a:cubicBezTo>
                    <a:cubicBezTo>
                      <a:pt x="3363" y="7138"/>
                      <a:pt x="2845" y="7783"/>
                      <a:pt x="2253" y="7867"/>
                    </a:cubicBezTo>
                    <a:cubicBezTo>
                      <a:pt x="2211" y="7867"/>
                      <a:pt x="2168" y="7878"/>
                      <a:pt x="2126" y="7878"/>
                    </a:cubicBezTo>
                    <a:cubicBezTo>
                      <a:pt x="2084" y="7878"/>
                      <a:pt x="2041" y="7867"/>
                      <a:pt x="1999" y="7867"/>
                    </a:cubicBezTo>
                    <a:cubicBezTo>
                      <a:pt x="1407" y="7783"/>
                      <a:pt x="889" y="7138"/>
                      <a:pt x="572" y="6197"/>
                    </a:cubicBezTo>
                    <a:cubicBezTo>
                      <a:pt x="550" y="6112"/>
                      <a:pt x="519" y="6038"/>
                      <a:pt x="498" y="5953"/>
                    </a:cubicBezTo>
                    <a:cubicBezTo>
                      <a:pt x="349" y="5425"/>
                      <a:pt x="265" y="4832"/>
                      <a:pt x="254" y="4198"/>
                    </a:cubicBezTo>
                    <a:cubicBezTo>
                      <a:pt x="254" y="4156"/>
                      <a:pt x="254" y="4113"/>
                      <a:pt x="254" y="4071"/>
                    </a:cubicBezTo>
                    <a:cubicBezTo>
                      <a:pt x="254" y="4029"/>
                      <a:pt x="254" y="3987"/>
                      <a:pt x="254" y="3944"/>
                    </a:cubicBezTo>
                    <a:cubicBezTo>
                      <a:pt x="265" y="3352"/>
                      <a:pt x="339" y="2802"/>
                      <a:pt x="466" y="2316"/>
                    </a:cubicBezTo>
                    <a:cubicBezTo>
                      <a:pt x="487" y="2231"/>
                      <a:pt x="508" y="2147"/>
                      <a:pt x="540" y="2062"/>
                    </a:cubicBezTo>
                    <a:cubicBezTo>
                      <a:pt x="846" y="1057"/>
                      <a:pt x="1375" y="360"/>
                      <a:pt x="1999" y="275"/>
                    </a:cubicBezTo>
                    <a:cubicBezTo>
                      <a:pt x="2041" y="264"/>
                      <a:pt x="2084" y="264"/>
                      <a:pt x="2126" y="264"/>
                    </a:cubicBezTo>
                    <a:close/>
                    <a:moveTo>
                      <a:pt x="2126" y="0"/>
                    </a:moveTo>
                    <a:cubicBezTo>
                      <a:pt x="1798" y="0"/>
                      <a:pt x="1502" y="127"/>
                      <a:pt x="1227" y="370"/>
                    </a:cubicBezTo>
                    <a:cubicBezTo>
                      <a:pt x="836" y="708"/>
                      <a:pt x="508" y="1269"/>
                      <a:pt x="286" y="1977"/>
                    </a:cubicBezTo>
                    <a:cubicBezTo>
                      <a:pt x="265" y="2062"/>
                      <a:pt x="244" y="2147"/>
                      <a:pt x="223" y="2231"/>
                    </a:cubicBezTo>
                    <a:cubicBezTo>
                      <a:pt x="85" y="2739"/>
                      <a:pt x="11" y="3320"/>
                      <a:pt x="1" y="3934"/>
                    </a:cubicBezTo>
                    <a:cubicBezTo>
                      <a:pt x="1" y="3976"/>
                      <a:pt x="1" y="4029"/>
                      <a:pt x="1" y="4071"/>
                    </a:cubicBezTo>
                    <a:cubicBezTo>
                      <a:pt x="1" y="4113"/>
                      <a:pt x="1" y="4156"/>
                      <a:pt x="1" y="4198"/>
                    </a:cubicBezTo>
                    <a:cubicBezTo>
                      <a:pt x="11" y="4864"/>
                      <a:pt x="96" y="5488"/>
                      <a:pt x="254" y="6027"/>
                    </a:cubicBezTo>
                    <a:cubicBezTo>
                      <a:pt x="275" y="6112"/>
                      <a:pt x="307" y="6197"/>
                      <a:pt x="328" y="6281"/>
                    </a:cubicBezTo>
                    <a:cubicBezTo>
                      <a:pt x="550" y="6926"/>
                      <a:pt x="857" y="7444"/>
                      <a:pt x="1227" y="7772"/>
                    </a:cubicBezTo>
                    <a:cubicBezTo>
                      <a:pt x="1502" y="8005"/>
                      <a:pt x="1798" y="8132"/>
                      <a:pt x="2126" y="8132"/>
                    </a:cubicBezTo>
                    <a:cubicBezTo>
                      <a:pt x="2443" y="8132"/>
                      <a:pt x="2750" y="8005"/>
                      <a:pt x="3025" y="7762"/>
                    </a:cubicBezTo>
                    <a:cubicBezTo>
                      <a:pt x="3395" y="7444"/>
                      <a:pt x="3702" y="6926"/>
                      <a:pt x="3924" y="6281"/>
                    </a:cubicBezTo>
                    <a:cubicBezTo>
                      <a:pt x="3945" y="6197"/>
                      <a:pt x="3976" y="6112"/>
                      <a:pt x="3998" y="6027"/>
                    </a:cubicBezTo>
                    <a:cubicBezTo>
                      <a:pt x="4156" y="5488"/>
                      <a:pt x="4241" y="4864"/>
                      <a:pt x="4251" y="4198"/>
                    </a:cubicBezTo>
                    <a:cubicBezTo>
                      <a:pt x="4251" y="4156"/>
                      <a:pt x="4251" y="4113"/>
                      <a:pt x="4251" y="4071"/>
                    </a:cubicBezTo>
                    <a:cubicBezTo>
                      <a:pt x="4251" y="4029"/>
                      <a:pt x="4251" y="3976"/>
                      <a:pt x="4251" y="3934"/>
                    </a:cubicBezTo>
                    <a:cubicBezTo>
                      <a:pt x="4251" y="3320"/>
                      <a:pt x="4167" y="2739"/>
                      <a:pt x="4029" y="2231"/>
                    </a:cubicBezTo>
                    <a:cubicBezTo>
                      <a:pt x="4008" y="2147"/>
                      <a:pt x="3987" y="2062"/>
                      <a:pt x="3966" y="1977"/>
                    </a:cubicBezTo>
                    <a:cubicBezTo>
                      <a:pt x="3744" y="1269"/>
                      <a:pt x="3416" y="708"/>
                      <a:pt x="3025" y="370"/>
                    </a:cubicBezTo>
                    <a:cubicBezTo>
                      <a:pt x="2750" y="127"/>
                      <a:pt x="2443" y="0"/>
                      <a:pt x="2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7729982" y="1947353"/>
                <a:ext cx="382422" cy="73769"/>
              </a:xfrm>
              <a:custGeom>
                <a:avLst/>
                <a:gdLst/>
                <a:ahLst/>
                <a:cxnLst/>
                <a:rect l="l" t="t" r="r" b="b"/>
                <a:pathLst>
                  <a:path w="6366" h="1228" extrusionOk="0">
                    <a:moveTo>
                      <a:pt x="169" y="1"/>
                    </a:moveTo>
                    <a:cubicBezTo>
                      <a:pt x="106" y="64"/>
                      <a:pt x="53" y="128"/>
                      <a:pt x="0" y="202"/>
                    </a:cubicBezTo>
                    <a:cubicBezTo>
                      <a:pt x="74" y="255"/>
                      <a:pt x="138" y="297"/>
                      <a:pt x="212" y="339"/>
                    </a:cubicBezTo>
                    <a:cubicBezTo>
                      <a:pt x="550" y="561"/>
                      <a:pt x="899" y="741"/>
                      <a:pt x="1280" y="889"/>
                    </a:cubicBezTo>
                    <a:cubicBezTo>
                      <a:pt x="1364" y="910"/>
                      <a:pt x="1438" y="942"/>
                      <a:pt x="1523" y="963"/>
                    </a:cubicBezTo>
                    <a:cubicBezTo>
                      <a:pt x="2009" y="1122"/>
                      <a:pt x="2527" y="1217"/>
                      <a:pt x="3056" y="1228"/>
                    </a:cubicBezTo>
                    <a:lnTo>
                      <a:pt x="3310" y="1228"/>
                    </a:lnTo>
                    <a:cubicBezTo>
                      <a:pt x="3849" y="1217"/>
                      <a:pt x="4357" y="1122"/>
                      <a:pt x="4843" y="963"/>
                    </a:cubicBezTo>
                    <a:cubicBezTo>
                      <a:pt x="4928" y="942"/>
                      <a:pt x="5012" y="910"/>
                      <a:pt x="5086" y="889"/>
                    </a:cubicBezTo>
                    <a:cubicBezTo>
                      <a:pt x="5467" y="741"/>
                      <a:pt x="5827" y="561"/>
                      <a:pt x="6154" y="339"/>
                    </a:cubicBezTo>
                    <a:cubicBezTo>
                      <a:pt x="6228" y="297"/>
                      <a:pt x="6302" y="244"/>
                      <a:pt x="6366" y="202"/>
                    </a:cubicBezTo>
                    <a:cubicBezTo>
                      <a:pt x="6313" y="128"/>
                      <a:pt x="6260" y="64"/>
                      <a:pt x="6197" y="1"/>
                    </a:cubicBezTo>
                    <a:cubicBezTo>
                      <a:pt x="6133" y="54"/>
                      <a:pt x="6059" y="96"/>
                      <a:pt x="5985" y="149"/>
                    </a:cubicBezTo>
                    <a:cubicBezTo>
                      <a:pt x="5689" y="339"/>
                      <a:pt x="5361" y="509"/>
                      <a:pt x="5023" y="635"/>
                    </a:cubicBezTo>
                    <a:cubicBezTo>
                      <a:pt x="4938" y="667"/>
                      <a:pt x="4854" y="699"/>
                      <a:pt x="4780" y="720"/>
                    </a:cubicBezTo>
                    <a:cubicBezTo>
                      <a:pt x="4314" y="868"/>
                      <a:pt x="3817" y="953"/>
                      <a:pt x="3310" y="963"/>
                    </a:cubicBezTo>
                    <a:cubicBezTo>
                      <a:pt x="3268" y="974"/>
                      <a:pt x="3225" y="974"/>
                      <a:pt x="3183" y="974"/>
                    </a:cubicBezTo>
                    <a:cubicBezTo>
                      <a:pt x="3141" y="974"/>
                      <a:pt x="3098" y="974"/>
                      <a:pt x="3056" y="963"/>
                    </a:cubicBezTo>
                    <a:cubicBezTo>
                      <a:pt x="2549" y="953"/>
                      <a:pt x="2052" y="868"/>
                      <a:pt x="1597" y="720"/>
                    </a:cubicBezTo>
                    <a:cubicBezTo>
                      <a:pt x="1512" y="699"/>
                      <a:pt x="1428" y="667"/>
                      <a:pt x="1354" y="635"/>
                    </a:cubicBezTo>
                    <a:cubicBezTo>
                      <a:pt x="1005" y="509"/>
                      <a:pt x="687" y="339"/>
                      <a:pt x="381" y="149"/>
                    </a:cubicBezTo>
                    <a:cubicBezTo>
                      <a:pt x="307" y="107"/>
                      <a:pt x="243" y="54"/>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7734428" y="2209089"/>
                <a:ext cx="373531" cy="70585"/>
              </a:xfrm>
              <a:custGeom>
                <a:avLst/>
                <a:gdLst/>
                <a:ahLst/>
                <a:cxnLst/>
                <a:rect l="l" t="t" r="r" b="b"/>
                <a:pathLst>
                  <a:path w="6218" h="1175" extrusionOk="0">
                    <a:moveTo>
                      <a:pt x="2982" y="1"/>
                    </a:moveTo>
                    <a:cubicBezTo>
                      <a:pt x="2464" y="11"/>
                      <a:pt x="1956" y="106"/>
                      <a:pt x="1481" y="244"/>
                    </a:cubicBezTo>
                    <a:cubicBezTo>
                      <a:pt x="1396" y="275"/>
                      <a:pt x="1322" y="307"/>
                      <a:pt x="1237" y="328"/>
                    </a:cubicBezTo>
                    <a:cubicBezTo>
                      <a:pt x="878" y="466"/>
                      <a:pt x="539" y="635"/>
                      <a:pt x="212" y="836"/>
                    </a:cubicBezTo>
                    <a:cubicBezTo>
                      <a:pt x="138" y="878"/>
                      <a:pt x="74" y="931"/>
                      <a:pt x="0" y="984"/>
                    </a:cubicBezTo>
                    <a:cubicBezTo>
                      <a:pt x="53" y="1047"/>
                      <a:pt x="106" y="1111"/>
                      <a:pt x="169" y="1174"/>
                    </a:cubicBezTo>
                    <a:cubicBezTo>
                      <a:pt x="243" y="1121"/>
                      <a:pt x="317" y="1079"/>
                      <a:pt x="391" y="1026"/>
                    </a:cubicBezTo>
                    <a:cubicBezTo>
                      <a:pt x="677" y="846"/>
                      <a:pt x="994" y="698"/>
                      <a:pt x="1311" y="582"/>
                    </a:cubicBezTo>
                    <a:cubicBezTo>
                      <a:pt x="1396" y="550"/>
                      <a:pt x="1481" y="519"/>
                      <a:pt x="1555" y="498"/>
                    </a:cubicBezTo>
                    <a:cubicBezTo>
                      <a:pt x="2009" y="349"/>
                      <a:pt x="2485" y="275"/>
                      <a:pt x="2982" y="265"/>
                    </a:cubicBezTo>
                    <a:lnTo>
                      <a:pt x="3236" y="265"/>
                    </a:lnTo>
                    <a:cubicBezTo>
                      <a:pt x="3733" y="275"/>
                      <a:pt x="4209" y="360"/>
                      <a:pt x="4663" y="498"/>
                    </a:cubicBezTo>
                    <a:cubicBezTo>
                      <a:pt x="4737" y="519"/>
                      <a:pt x="4822" y="550"/>
                      <a:pt x="4907" y="582"/>
                    </a:cubicBezTo>
                    <a:cubicBezTo>
                      <a:pt x="5224" y="698"/>
                      <a:pt x="5530" y="857"/>
                      <a:pt x="5827" y="1037"/>
                    </a:cubicBezTo>
                    <a:cubicBezTo>
                      <a:pt x="5901" y="1079"/>
                      <a:pt x="5975" y="1121"/>
                      <a:pt x="6049" y="1174"/>
                    </a:cubicBezTo>
                    <a:cubicBezTo>
                      <a:pt x="6112" y="1111"/>
                      <a:pt x="6165" y="1047"/>
                      <a:pt x="6218" y="984"/>
                    </a:cubicBezTo>
                    <a:cubicBezTo>
                      <a:pt x="6144" y="931"/>
                      <a:pt x="6080" y="889"/>
                      <a:pt x="6006" y="836"/>
                    </a:cubicBezTo>
                    <a:cubicBezTo>
                      <a:pt x="5689" y="635"/>
                      <a:pt x="5340" y="466"/>
                      <a:pt x="4981" y="328"/>
                    </a:cubicBezTo>
                    <a:cubicBezTo>
                      <a:pt x="4896" y="307"/>
                      <a:pt x="4822" y="275"/>
                      <a:pt x="4737" y="254"/>
                    </a:cubicBezTo>
                    <a:cubicBezTo>
                      <a:pt x="4262" y="106"/>
                      <a:pt x="3765" y="11"/>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7684868" y="2103001"/>
                <a:ext cx="472650" cy="15919"/>
              </a:xfrm>
              <a:custGeom>
                <a:avLst/>
                <a:gdLst/>
                <a:ahLst/>
                <a:cxnLst/>
                <a:rect l="l" t="t" r="r" b="b"/>
                <a:pathLst>
                  <a:path w="7868" h="265" extrusionOk="0">
                    <a:moveTo>
                      <a:pt x="0" y="1"/>
                    </a:moveTo>
                    <a:lnTo>
                      <a:pt x="0" y="265"/>
                    </a:lnTo>
                    <a:lnTo>
                      <a:pt x="7868" y="265"/>
                    </a:lnTo>
                    <a:lnTo>
                      <a:pt x="7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7913564" y="1874305"/>
                <a:ext cx="15258" cy="473311"/>
              </a:xfrm>
              <a:custGeom>
                <a:avLst/>
                <a:gdLst/>
                <a:ahLst/>
                <a:cxnLst/>
                <a:rect l="l" t="t" r="r" b="b"/>
                <a:pathLst>
                  <a:path w="254" h="7879" extrusionOk="0">
                    <a:moveTo>
                      <a:pt x="0" y="1"/>
                    </a:moveTo>
                    <a:lnTo>
                      <a:pt x="0" y="7879"/>
                    </a:lnTo>
                    <a:lnTo>
                      <a:pt x="254" y="7879"/>
                    </a:lnTo>
                    <a:lnTo>
                      <a:pt x="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43"/>
            <p:cNvGrpSpPr/>
            <p:nvPr/>
          </p:nvGrpSpPr>
          <p:grpSpPr>
            <a:xfrm>
              <a:off x="5375200" y="1934017"/>
              <a:ext cx="807434" cy="357071"/>
              <a:chOff x="5375200" y="1934017"/>
              <a:chExt cx="807434" cy="357071"/>
            </a:xfrm>
          </p:grpSpPr>
          <p:sp>
            <p:nvSpPr>
              <p:cNvPr id="706" name="Google Shape;706;p43"/>
              <p:cNvSpPr/>
              <p:nvPr/>
            </p:nvSpPr>
            <p:spPr>
              <a:xfrm>
                <a:off x="5375200" y="1934017"/>
                <a:ext cx="807434" cy="357071"/>
              </a:xfrm>
              <a:custGeom>
                <a:avLst/>
                <a:gdLst/>
                <a:ahLst/>
                <a:cxnLst/>
                <a:rect l="l" t="t" r="r" b="b"/>
                <a:pathLst>
                  <a:path w="13441" h="5944" extrusionOk="0">
                    <a:moveTo>
                      <a:pt x="0" y="1"/>
                    </a:moveTo>
                    <a:lnTo>
                      <a:pt x="0" y="5944"/>
                    </a:lnTo>
                    <a:lnTo>
                      <a:pt x="13440" y="5944"/>
                    </a:lnTo>
                    <a:lnTo>
                      <a:pt x="134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3"/>
              <p:cNvSpPr/>
              <p:nvPr/>
            </p:nvSpPr>
            <p:spPr>
              <a:xfrm>
                <a:off x="5438036" y="1995652"/>
                <a:ext cx="233862" cy="234463"/>
              </a:xfrm>
              <a:custGeom>
                <a:avLst/>
                <a:gdLst/>
                <a:ahLst/>
                <a:cxnLst/>
                <a:rect l="l" t="t" r="r" b="b"/>
                <a:pathLst>
                  <a:path w="3893" h="3903" extrusionOk="0">
                    <a:moveTo>
                      <a:pt x="2074" y="561"/>
                    </a:moveTo>
                    <a:cubicBezTo>
                      <a:pt x="2084" y="561"/>
                      <a:pt x="2095" y="561"/>
                      <a:pt x="2105" y="572"/>
                    </a:cubicBezTo>
                    <a:cubicBezTo>
                      <a:pt x="2126" y="572"/>
                      <a:pt x="2148" y="572"/>
                      <a:pt x="2179" y="582"/>
                    </a:cubicBezTo>
                    <a:lnTo>
                      <a:pt x="2222" y="582"/>
                    </a:lnTo>
                    <a:cubicBezTo>
                      <a:pt x="2243" y="593"/>
                      <a:pt x="2253" y="593"/>
                      <a:pt x="2264" y="593"/>
                    </a:cubicBezTo>
                    <a:cubicBezTo>
                      <a:pt x="2274" y="593"/>
                      <a:pt x="2285" y="603"/>
                      <a:pt x="2285" y="603"/>
                    </a:cubicBezTo>
                    <a:cubicBezTo>
                      <a:pt x="2306" y="603"/>
                      <a:pt x="2317" y="614"/>
                      <a:pt x="2338" y="614"/>
                    </a:cubicBezTo>
                    <a:cubicBezTo>
                      <a:pt x="2338" y="614"/>
                      <a:pt x="2348" y="614"/>
                      <a:pt x="2359" y="624"/>
                    </a:cubicBezTo>
                    <a:cubicBezTo>
                      <a:pt x="2380" y="624"/>
                      <a:pt x="2401" y="635"/>
                      <a:pt x="2412" y="635"/>
                    </a:cubicBezTo>
                    <a:lnTo>
                      <a:pt x="2433" y="646"/>
                    </a:lnTo>
                    <a:cubicBezTo>
                      <a:pt x="2444" y="656"/>
                      <a:pt x="2465" y="656"/>
                      <a:pt x="2475" y="667"/>
                    </a:cubicBezTo>
                    <a:cubicBezTo>
                      <a:pt x="2486" y="667"/>
                      <a:pt x="2496" y="677"/>
                      <a:pt x="2507" y="677"/>
                    </a:cubicBezTo>
                    <a:cubicBezTo>
                      <a:pt x="2528" y="677"/>
                      <a:pt x="2539" y="688"/>
                      <a:pt x="2549" y="698"/>
                    </a:cubicBezTo>
                    <a:cubicBezTo>
                      <a:pt x="2560" y="698"/>
                      <a:pt x="2570" y="698"/>
                      <a:pt x="2581" y="709"/>
                    </a:cubicBezTo>
                    <a:cubicBezTo>
                      <a:pt x="2592" y="709"/>
                      <a:pt x="2602" y="720"/>
                      <a:pt x="2613" y="730"/>
                    </a:cubicBezTo>
                    <a:cubicBezTo>
                      <a:pt x="2623" y="730"/>
                      <a:pt x="2634" y="741"/>
                      <a:pt x="2645" y="741"/>
                    </a:cubicBezTo>
                    <a:cubicBezTo>
                      <a:pt x="2655" y="751"/>
                      <a:pt x="2666" y="762"/>
                      <a:pt x="2676" y="762"/>
                    </a:cubicBezTo>
                    <a:cubicBezTo>
                      <a:pt x="2687" y="773"/>
                      <a:pt x="2697" y="783"/>
                      <a:pt x="2719" y="783"/>
                    </a:cubicBezTo>
                    <a:cubicBezTo>
                      <a:pt x="2719" y="794"/>
                      <a:pt x="2729" y="794"/>
                      <a:pt x="2729" y="794"/>
                    </a:cubicBezTo>
                    <a:cubicBezTo>
                      <a:pt x="2750" y="804"/>
                      <a:pt x="2761" y="815"/>
                      <a:pt x="2771" y="825"/>
                    </a:cubicBezTo>
                    <a:cubicBezTo>
                      <a:pt x="2793" y="847"/>
                      <a:pt x="2803" y="857"/>
                      <a:pt x="2824" y="868"/>
                    </a:cubicBezTo>
                    <a:cubicBezTo>
                      <a:pt x="2835" y="878"/>
                      <a:pt x="2856" y="889"/>
                      <a:pt x="2867" y="899"/>
                    </a:cubicBezTo>
                    <a:cubicBezTo>
                      <a:pt x="2877" y="910"/>
                      <a:pt x="2888" y="921"/>
                      <a:pt x="2898" y="931"/>
                    </a:cubicBezTo>
                    <a:cubicBezTo>
                      <a:pt x="2909" y="942"/>
                      <a:pt x="2919" y="952"/>
                      <a:pt x="2919" y="952"/>
                    </a:cubicBezTo>
                    <a:cubicBezTo>
                      <a:pt x="2930" y="963"/>
                      <a:pt x="2941" y="973"/>
                      <a:pt x="2941" y="973"/>
                    </a:cubicBezTo>
                    <a:cubicBezTo>
                      <a:pt x="2972" y="1005"/>
                      <a:pt x="3004" y="1047"/>
                      <a:pt x="3036" y="1079"/>
                    </a:cubicBezTo>
                    <a:cubicBezTo>
                      <a:pt x="3216" y="1312"/>
                      <a:pt x="3332" y="1597"/>
                      <a:pt x="3332" y="1904"/>
                    </a:cubicBezTo>
                    <a:lnTo>
                      <a:pt x="3332" y="1946"/>
                    </a:lnTo>
                    <a:cubicBezTo>
                      <a:pt x="3332" y="2020"/>
                      <a:pt x="3332" y="2094"/>
                      <a:pt x="3321" y="2158"/>
                    </a:cubicBezTo>
                    <a:lnTo>
                      <a:pt x="3321" y="2168"/>
                    </a:lnTo>
                    <a:cubicBezTo>
                      <a:pt x="3216" y="2824"/>
                      <a:pt x="2645" y="3331"/>
                      <a:pt x="1947" y="3331"/>
                    </a:cubicBezTo>
                    <a:cubicBezTo>
                      <a:pt x="1714" y="3331"/>
                      <a:pt x="1492" y="3279"/>
                      <a:pt x="1302" y="3173"/>
                    </a:cubicBezTo>
                    <a:cubicBezTo>
                      <a:pt x="1291" y="3162"/>
                      <a:pt x="1270" y="3162"/>
                      <a:pt x="1259" y="3152"/>
                    </a:cubicBezTo>
                    <a:lnTo>
                      <a:pt x="1196" y="3120"/>
                    </a:lnTo>
                    <a:cubicBezTo>
                      <a:pt x="1154" y="3088"/>
                      <a:pt x="1111" y="3057"/>
                      <a:pt x="1080" y="3025"/>
                    </a:cubicBezTo>
                    <a:cubicBezTo>
                      <a:pt x="1058" y="3004"/>
                      <a:pt x="1037" y="2993"/>
                      <a:pt x="1016" y="2972"/>
                    </a:cubicBezTo>
                    <a:cubicBezTo>
                      <a:pt x="984" y="2951"/>
                      <a:pt x="963" y="2919"/>
                      <a:pt x="931" y="2898"/>
                    </a:cubicBezTo>
                    <a:cubicBezTo>
                      <a:pt x="921" y="2877"/>
                      <a:pt x="910" y="2866"/>
                      <a:pt x="900" y="2856"/>
                    </a:cubicBezTo>
                    <a:cubicBezTo>
                      <a:pt x="879" y="2834"/>
                      <a:pt x="857" y="2813"/>
                      <a:pt x="847" y="2782"/>
                    </a:cubicBezTo>
                    <a:cubicBezTo>
                      <a:pt x="836" y="2771"/>
                      <a:pt x="826" y="2760"/>
                      <a:pt x="815" y="2750"/>
                    </a:cubicBezTo>
                    <a:cubicBezTo>
                      <a:pt x="794" y="2718"/>
                      <a:pt x="783" y="2697"/>
                      <a:pt x="762" y="2665"/>
                    </a:cubicBezTo>
                    <a:cubicBezTo>
                      <a:pt x="752" y="2655"/>
                      <a:pt x="752" y="2644"/>
                      <a:pt x="741" y="2634"/>
                    </a:cubicBezTo>
                    <a:cubicBezTo>
                      <a:pt x="731" y="2623"/>
                      <a:pt x="731" y="2602"/>
                      <a:pt x="720" y="2591"/>
                    </a:cubicBezTo>
                    <a:cubicBezTo>
                      <a:pt x="709" y="2581"/>
                      <a:pt x="709" y="2570"/>
                      <a:pt x="709" y="2560"/>
                    </a:cubicBezTo>
                    <a:cubicBezTo>
                      <a:pt x="699" y="2549"/>
                      <a:pt x="688" y="2528"/>
                      <a:pt x="678" y="2507"/>
                    </a:cubicBezTo>
                    <a:cubicBezTo>
                      <a:pt x="667" y="2496"/>
                      <a:pt x="667" y="2475"/>
                      <a:pt x="657" y="2454"/>
                    </a:cubicBezTo>
                    <a:cubicBezTo>
                      <a:pt x="646" y="2433"/>
                      <a:pt x="635" y="2412"/>
                      <a:pt x="635" y="2390"/>
                    </a:cubicBezTo>
                    <a:cubicBezTo>
                      <a:pt x="625" y="2369"/>
                      <a:pt x="614" y="2348"/>
                      <a:pt x="614" y="2337"/>
                    </a:cubicBezTo>
                    <a:cubicBezTo>
                      <a:pt x="614" y="2327"/>
                      <a:pt x="604" y="2316"/>
                      <a:pt x="604" y="2306"/>
                    </a:cubicBezTo>
                    <a:cubicBezTo>
                      <a:pt x="604" y="2285"/>
                      <a:pt x="604" y="2274"/>
                      <a:pt x="593" y="2253"/>
                    </a:cubicBezTo>
                    <a:cubicBezTo>
                      <a:pt x="593" y="2232"/>
                      <a:pt x="583" y="2211"/>
                      <a:pt x="583" y="2189"/>
                    </a:cubicBezTo>
                    <a:cubicBezTo>
                      <a:pt x="583" y="2179"/>
                      <a:pt x="572" y="2158"/>
                      <a:pt x="572" y="2147"/>
                    </a:cubicBezTo>
                    <a:cubicBezTo>
                      <a:pt x="572" y="2126"/>
                      <a:pt x="572" y="2115"/>
                      <a:pt x="572" y="2094"/>
                    </a:cubicBezTo>
                    <a:cubicBezTo>
                      <a:pt x="561" y="2073"/>
                      <a:pt x="561" y="2052"/>
                      <a:pt x="561" y="2031"/>
                    </a:cubicBezTo>
                    <a:lnTo>
                      <a:pt x="561" y="2020"/>
                    </a:lnTo>
                    <a:cubicBezTo>
                      <a:pt x="561" y="1999"/>
                      <a:pt x="561" y="1978"/>
                      <a:pt x="561" y="1946"/>
                    </a:cubicBezTo>
                    <a:cubicBezTo>
                      <a:pt x="561" y="1185"/>
                      <a:pt x="1185" y="561"/>
                      <a:pt x="1947" y="561"/>
                    </a:cubicBezTo>
                    <a:close/>
                    <a:moveTo>
                      <a:pt x="1947" y="1"/>
                    </a:moveTo>
                    <a:cubicBezTo>
                      <a:pt x="868" y="1"/>
                      <a:pt x="1" y="878"/>
                      <a:pt x="1" y="1946"/>
                    </a:cubicBezTo>
                    <a:cubicBezTo>
                      <a:pt x="1" y="2591"/>
                      <a:pt x="308" y="3162"/>
                      <a:pt x="794" y="3522"/>
                    </a:cubicBezTo>
                    <a:cubicBezTo>
                      <a:pt x="1111" y="3754"/>
                      <a:pt x="1513" y="3902"/>
                      <a:pt x="1947" y="3902"/>
                    </a:cubicBezTo>
                    <a:cubicBezTo>
                      <a:pt x="2951" y="3902"/>
                      <a:pt x="3776" y="3141"/>
                      <a:pt x="3882" y="2168"/>
                    </a:cubicBezTo>
                    <a:cubicBezTo>
                      <a:pt x="3892" y="2105"/>
                      <a:pt x="3892" y="2041"/>
                      <a:pt x="3892" y="1978"/>
                    </a:cubicBezTo>
                    <a:lnTo>
                      <a:pt x="3892" y="1946"/>
                    </a:lnTo>
                    <a:cubicBezTo>
                      <a:pt x="3892" y="1418"/>
                      <a:pt x="3681" y="942"/>
                      <a:pt x="3342" y="593"/>
                    </a:cubicBezTo>
                    <a:lnTo>
                      <a:pt x="3342" y="582"/>
                    </a:lnTo>
                    <a:cubicBezTo>
                      <a:pt x="3300" y="540"/>
                      <a:pt x="3237" y="487"/>
                      <a:pt x="3184" y="434"/>
                    </a:cubicBezTo>
                    <a:cubicBezTo>
                      <a:pt x="3163" y="424"/>
                      <a:pt x="3152" y="413"/>
                      <a:pt x="3131" y="402"/>
                    </a:cubicBezTo>
                    <a:cubicBezTo>
                      <a:pt x="3110" y="381"/>
                      <a:pt x="3089" y="360"/>
                      <a:pt x="3067" y="350"/>
                    </a:cubicBezTo>
                    <a:cubicBezTo>
                      <a:pt x="3046" y="328"/>
                      <a:pt x="3025" y="318"/>
                      <a:pt x="2993" y="307"/>
                    </a:cubicBezTo>
                    <a:cubicBezTo>
                      <a:pt x="2993" y="307"/>
                      <a:pt x="2993" y="297"/>
                      <a:pt x="2993" y="297"/>
                    </a:cubicBezTo>
                    <a:cubicBezTo>
                      <a:pt x="2972" y="286"/>
                      <a:pt x="2951" y="276"/>
                      <a:pt x="2930" y="265"/>
                    </a:cubicBezTo>
                    <a:cubicBezTo>
                      <a:pt x="2919" y="254"/>
                      <a:pt x="2909" y="254"/>
                      <a:pt x="2909" y="244"/>
                    </a:cubicBezTo>
                    <a:cubicBezTo>
                      <a:pt x="2888" y="244"/>
                      <a:pt x="2877" y="233"/>
                      <a:pt x="2867" y="223"/>
                    </a:cubicBezTo>
                    <a:cubicBezTo>
                      <a:pt x="2845" y="212"/>
                      <a:pt x="2835" y="212"/>
                      <a:pt x="2814" y="201"/>
                    </a:cubicBezTo>
                    <a:lnTo>
                      <a:pt x="2782" y="180"/>
                    </a:lnTo>
                    <a:cubicBezTo>
                      <a:pt x="2771" y="180"/>
                      <a:pt x="2750" y="170"/>
                      <a:pt x="2729" y="159"/>
                    </a:cubicBezTo>
                    <a:cubicBezTo>
                      <a:pt x="2719" y="149"/>
                      <a:pt x="2697" y="149"/>
                      <a:pt x="2687" y="138"/>
                    </a:cubicBezTo>
                    <a:cubicBezTo>
                      <a:pt x="2676" y="138"/>
                      <a:pt x="2666" y="127"/>
                      <a:pt x="2655" y="127"/>
                    </a:cubicBezTo>
                    <a:cubicBezTo>
                      <a:pt x="2623" y="117"/>
                      <a:pt x="2602" y="106"/>
                      <a:pt x="2581" y="106"/>
                    </a:cubicBezTo>
                    <a:cubicBezTo>
                      <a:pt x="2549" y="96"/>
                      <a:pt x="2518" y="85"/>
                      <a:pt x="2486" y="75"/>
                    </a:cubicBezTo>
                    <a:cubicBezTo>
                      <a:pt x="2465" y="64"/>
                      <a:pt x="2433" y="53"/>
                      <a:pt x="2401" y="53"/>
                    </a:cubicBezTo>
                    <a:cubicBezTo>
                      <a:pt x="2370" y="43"/>
                      <a:pt x="2348" y="43"/>
                      <a:pt x="2327" y="32"/>
                    </a:cubicBezTo>
                    <a:lnTo>
                      <a:pt x="2317" y="32"/>
                    </a:lnTo>
                    <a:cubicBezTo>
                      <a:pt x="2296" y="32"/>
                      <a:pt x="2264" y="22"/>
                      <a:pt x="2232" y="22"/>
                    </a:cubicBezTo>
                    <a:cubicBezTo>
                      <a:pt x="2222" y="22"/>
                      <a:pt x="2211" y="11"/>
                      <a:pt x="2200" y="11"/>
                    </a:cubicBezTo>
                    <a:lnTo>
                      <a:pt x="2116" y="11"/>
                    </a:lnTo>
                    <a:cubicBezTo>
                      <a:pt x="2095" y="1"/>
                      <a:pt x="2063" y="1"/>
                      <a:pt x="2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3"/>
              <p:cNvSpPr/>
              <p:nvPr/>
            </p:nvSpPr>
            <p:spPr>
              <a:xfrm>
                <a:off x="5438036" y="1995652"/>
                <a:ext cx="200822" cy="215420"/>
              </a:xfrm>
              <a:custGeom>
                <a:avLst/>
                <a:gdLst/>
                <a:ahLst/>
                <a:cxnLst/>
                <a:rect l="l" t="t" r="r" b="b"/>
                <a:pathLst>
                  <a:path w="3343" h="3586" extrusionOk="0">
                    <a:moveTo>
                      <a:pt x="1947" y="1"/>
                    </a:moveTo>
                    <a:cubicBezTo>
                      <a:pt x="868" y="1"/>
                      <a:pt x="1" y="878"/>
                      <a:pt x="1" y="1946"/>
                    </a:cubicBezTo>
                    <a:cubicBezTo>
                      <a:pt x="1" y="2591"/>
                      <a:pt x="308" y="3162"/>
                      <a:pt x="794" y="3522"/>
                    </a:cubicBezTo>
                    <a:cubicBezTo>
                      <a:pt x="847" y="3564"/>
                      <a:pt x="910" y="3585"/>
                      <a:pt x="984" y="3585"/>
                    </a:cubicBezTo>
                    <a:cubicBezTo>
                      <a:pt x="1154" y="3585"/>
                      <a:pt x="1280" y="3448"/>
                      <a:pt x="1280" y="3279"/>
                    </a:cubicBezTo>
                    <a:cubicBezTo>
                      <a:pt x="1280" y="3247"/>
                      <a:pt x="1280" y="3215"/>
                      <a:pt x="1270" y="3194"/>
                    </a:cubicBezTo>
                    <a:cubicBezTo>
                      <a:pt x="1270" y="3183"/>
                      <a:pt x="1259" y="3162"/>
                      <a:pt x="1259" y="3152"/>
                    </a:cubicBezTo>
                    <a:cubicBezTo>
                      <a:pt x="1217" y="3131"/>
                      <a:pt x="1175" y="3109"/>
                      <a:pt x="1132" y="3078"/>
                    </a:cubicBezTo>
                    <a:cubicBezTo>
                      <a:pt x="1132" y="3078"/>
                      <a:pt x="1132" y="3078"/>
                      <a:pt x="1122" y="3067"/>
                    </a:cubicBezTo>
                    <a:cubicBezTo>
                      <a:pt x="1090" y="3046"/>
                      <a:pt x="1048" y="3014"/>
                      <a:pt x="1016" y="2983"/>
                    </a:cubicBezTo>
                    <a:cubicBezTo>
                      <a:pt x="984" y="2951"/>
                      <a:pt x="953" y="2919"/>
                      <a:pt x="931" y="2898"/>
                    </a:cubicBezTo>
                    <a:cubicBezTo>
                      <a:pt x="921" y="2887"/>
                      <a:pt x="910" y="2877"/>
                      <a:pt x="900" y="2866"/>
                    </a:cubicBezTo>
                    <a:cubicBezTo>
                      <a:pt x="879" y="2834"/>
                      <a:pt x="857" y="2813"/>
                      <a:pt x="836" y="2782"/>
                    </a:cubicBezTo>
                    <a:cubicBezTo>
                      <a:pt x="826" y="2771"/>
                      <a:pt x="815" y="2760"/>
                      <a:pt x="815" y="2750"/>
                    </a:cubicBezTo>
                    <a:cubicBezTo>
                      <a:pt x="794" y="2729"/>
                      <a:pt x="773" y="2697"/>
                      <a:pt x="752" y="2665"/>
                    </a:cubicBezTo>
                    <a:cubicBezTo>
                      <a:pt x="752" y="2655"/>
                      <a:pt x="741" y="2644"/>
                      <a:pt x="741" y="2634"/>
                    </a:cubicBezTo>
                    <a:cubicBezTo>
                      <a:pt x="731" y="2623"/>
                      <a:pt x="720" y="2612"/>
                      <a:pt x="709" y="2591"/>
                    </a:cubicBezTo>
                    <a:cubicBezTo>
                      <a:pt x="709" y="2581"/>
                      <a:pt x="699" y="2581"/>
                      <a:pt x="699" y="2570"/>
                    </a:cubicBezTo>
                    <a:cubicBezTo>
                      <a:pt x="688" y="2549"/>
                      <a:pt x="678" y="2528"/>
                      <a:pt x="678" y="2507"/>
                    </a:cubicBezTo>
                    <a:cubicBezTo>
                      <a:pt x="667" y="2496"/>
                      <a:pt x="657" y="2475"/>
                      <a:pt x="646" y="2454"/>
                    </a:cubicBezTo>
                    <a:cubicBezTo>
                      <a:pt x="646" y="2433"/>
                      <a:pt x="635" y="2412"/>
                      <a:pt x="625" y="2390"/>
                    </a:cubicBezTo>
                    <a:cubicBezTo>
                      <a:pt x="625" y="2369"/>
                      <a:pt x="614" y="2348"/>
                      <a:pt x="614" y="2337"/>
                    </a:cubicBezTo>
                    <a:cubicBezTo>
                      <a:pt x="604" y="2327"/>
                      <a:pt x="604" y="2316"/>
                      <a:pt x="604" y="2306"/>
                    </a:cubicBezTo>
                    <a:cubicBezTo>
                      <a:pt x="593" y="2285"/>
                      <a:pt x="593" y="2274"/>
                      <a:pt x="593" y="2263"/>
                    </a:cubicBezTo>
                    <a:cubicBezTo>
                      <a:pt x="583" y="2242"/>
                      <a:pt x="583" y="2211"/>
                      <a:pt x="572" y="2189"/>
                    </a:cubicBezTo>
                    <a:cubicBezTo>
                      <a:pt x="572" y="2179"/>
                      <a:pt x="572" y="2158"/>
                      <a:pt x="572" y="2147"/>
                    </a:cubicBezTo>
                    <a:cubicBezTo>
                      <a:pt x="561" y="2126"/>
                      <a:pt x="561" y="2115"/>
                      <a:pt x="561" y="2094"/>
                    </a:cubicBezTo>
                    <a:cubicBezTo>
                      <a:pt x="561" y="2073"/>
                      <a:pt x="561" y="2052"/>
                      <a:pt x="561" y="2031"/>
                    </a:cubicBezTo>
                    <a:lnTo>
                      <a:pt x="561" y="2020"/>
                    </a:lnTo>
                    <a:cubicBezTo>
                      <a:pt x="561" y="1999"/>
                      <a:pt x="551" y="1978"/>
                      <a:pt x="551" y="1946"/>
                    </a:cubicBezTo>
                    <a:cubicBezTo>
                      <a:pt x="551" y="1185"/>
                      <a:pt x="1175" y="561"/>
                      <a:pt x="1947" y="561"/>
                    </a:cubicBezTo>
                    <a:lnTo>
                      <a:pt x="2074" y="561"/>
                    </a:lnTo>
                    <a:cubicBezTo>
                      <a:pt x="2074" y="561"/>
                      <a:pt x="2084" y="572"/>
                      <a:pt x="2095" y="572"/>
                    </a:cubicBezTo>
                    <a:cubicBezTo>
                      <a:pt x="2126" y="572"/>
                      <a:pt x="2148" y="572"/>
                      <a:pt x="2169" y="582"/>
                    </a:cubicBezTo>
                    <a:cubicBezTo>
                      <a:pt x="2190" y="582"/>
                      <a:pt x="2200" y="582"/>
                      <a:pt x="2222" y="593"/>
                    </a:cubicBezTo>
                    <a:lnTo>
                      <a:pt x="2253" y="593"/>
                    </a:lnTo>
                    <a:cubicBezTo>
                      <a:pt x="2264" y="593"/>
                      <a:pt x="2274" y="603"/>
                      <a:pt x="2285" y="603"/>
                    </a:cubicBezTo>
                    <a:cubicBezTo>
                      <a:pt x="2296" y="603"/>
                      <a:pt x="2317" y="614"/>
                      <a:pt x="2327" y="614"/>
                    </a:cubicBezTo>
                    <a:cubicBezTo>
                      <a:pt x="2338" y="614"/>
                      <a:pt x="2348" y="624"/>
                      <a:pt x="2359" y="624"/>
                    </a:cubicBezTo>
                    <a:cubicBezTo>
                      <a:pt x="2370" y="624"/>
                      <a:pt x="2391" y="635"/>
                      <a:pt x="2412" y="635"/>
                    </a:cubicBezTo>
                    <a:lnTo>
                      <a:pt x="2433" y="646"/>
                    </a:lnTo>
                    <a:cubicBezTo>
                      <a:pt x="2444" y="656"/>
                      <a:pt x="2454" y="656"/>
                      <a:pt x="2475" y="667"/>
                    </a:cubicBezTo>
                    <a:lnTo>
                      <a:pt x="2507" y="677"/>
                    </a:lnTo>
                    <a:cubicBezTo>
                      <a:pt x="2518" y="688"/>
                      <a:pt x="2528" y="688"/>
                      <a:pt x="2539" y="698"/>
                    </a:cubicBezTo>
                    <a:cubicBezTo>
                      <a:pt x="2549" y="698"/>
                      <a:pt x="2560" y="709"/>
                      <a:pt x="2570" y="709"/>
                    </a:cubicBezTo>
                    <a:cubicBezTo>
                      <a:pt x="2581" y="720"/>
                      <a:pt x="2592" y="720"/>
                      <a:pt x="2613" y="730"/>
                    </a:cubicBezTo>
                    <a:cubicBezTo>
                      <a:pt x="2623" y="730"/>
                      <a:pt x="2634" y="741"/>
                      <a:pt x="2645" y="741"/>
                    </a:cubicBezTo>
                    <a:cubicBezTo>
                      <a:pt x="2655" y="751"/>
                      <a:pt x="2666" y="762"/>
                      <a:pt x="2676" y="762"/>
                    </a:cubicBezTo>
                    <a:cubicBezTo>
                      <a:pt x="2687" y="773"/>
                      <a:pt x="2697" y="783"/>
                      <a:pt x="2708" y="783"/>
                    </a:cubicBezTo>
                    <a:cubicBezTo>
                      <a:pt x="2719" y="794"/>
                      <a:pt x="2719" y="794"/>
                      <a:pt x="2729" y="804"/>
                    </a:cubicBezTo>
                    <a:cubicBezTo>
                      <a:pt x="2740" y="815"/>
                      <a:pt x="2761" y="825"/>
                      <a:pt x="2771" y="836"/>
                    </a:cubicBezTo>
                    <a:cubicBezTo>
                      <a:pt x="2782" y="847"/>
                      <a:pt x="2803" y="857"/>
                      <a:pt x="2814" y="868"/>
                    </a:cubicBezTo>
                    <a:cubicBezTo>
                      <a:pt x="2835" y="878"/>
                      <a:pt x="2845" y="889"/>
                      <a:pt x="2867" y="910"/>
                    </a:cubicBezTo>
                    <a:cubicBezTo>
                      <a:pt x="2877" y="910"/>
                      <a:pt x="2888" y="921"/>
                      <a:pt x="2898" y="931"/>
                    </a:cubicBezTo>
                    <a:cubicBezTo>
                      <a:pt x="2898" y="942"/>
                      <a:pt x="2909" y="952"/>
                      <a:pt x="2919" y="952"/>
                    </a:cubicBezTo>
                    <a:cubicBezTo>
                      <a:pt x="2919" y="963"/>
                      <a:pt x="2930" y="973"/>
                      <a:pt x="2941" y="973"/>
                    </a:cubicBezTo>
                    <a:cubicBezTo>
                      <a:pt x="2972" y="1016"/>
                      <a:pt x="3004" y="1047"/>
                      <a:pt x="3036" y="1090"/>
                    </a:cubicBezTo>
                    <a:lnTo>
                      <a:pt x="3342" y="582"/>
                    </a:lnTo>
                    <a:cubicBezTo>
                      <a:pt x="3292" y="532"/>
                      <a:pt x="3242" y="491"/>
                      <a:pt x="3182" y="441"/>
                    </a:cubicBezTo>
                    <a:lnTo>
                      <a:pt x="3182" y="441"/>
                    </a:lnTo>
                    <a:cubicBezTo>
                      <a:pt x="3171" y="422"/>
                      <a:pt x="3151" y="412"/>
                      <a:pt x="3131" y="402"/>
                    </a:cubicBezTo>
                    <a:cubicBezTo>
                      <a:pt x="3110" y="381"/>
                      <a:pt x="3089" y="371"/>
                      <a:pt x="3067" y="350"/>
                    </a:cubicBezTo>
                    <a:cubicBezTo>
                      <a:pt x="3046" y="339"/>
                      <a:pt x="3025" y="318"/>
                      <a:pt x="2993" y="307"/>
                    </a:cubicBezTo>
                    <a:cubicBezTo>
                      <a:pt x="2993" y="307"/>
                      <a:pt x="2993" y="297"/>
                      <a:pt x="2993" y="297"/>
                    </a:cubicBezTo>
                    <a:cubicBezTo>
                      <a:pt x="2972" y="286"/>
                      <a:pt x="2951" y="276"/>
                      <a:pt x="2930" y="265"/>
                    </a:cubicBezTo>
                    <a:cubicBezTo>
                      <a:pt x="2919" y="254"/>
                      <a:pt x="2919" y="254"/>
                      <a:pt x="2909" y="244"/>
                    </a:cubicBezTo>
                    <a:cubicBezTo>
                      <a:pt x="2888" y="244"/>
                      <a:pt x="2877" y="233"/>
                      <a:pt x="2867" y="223"/>
                    </a:cubicBezTo>
                    <a:cubicBezTo>
                      <a:pt x="2845" y="212"/>
                      <a:pt x="2835" y="212"/>
                      <a:pt x="2814" y="201"/>
                    </a:cubicBezTo>
                    <a:lnTo>
                      <a:pt x="2782" y="180"/>
                    </a:lnTo>
                    <a:cubicBezTo>
                      <a:pt x="2771" y="180"/>
                      <a:pt x="2750" y="170"/>
                      <a:pt x="2729" y="159"/>
                    </a:cubicBezTo>
                    <a:cubicBezTo>
                      <a:pt x="2719" y="149"/>
                      <a:pt x="2708" y="149"/>
                      <a:pt x="2687" y="138"/>
                    </a:cubicBezTo>
                    <a:cubicBezTo>
                      <a:pt x="2676" y="138"/>
                      <a:pt x="2666" y="127"/>
                      <a:pt x="2655" y="127"/>
                    </a:cubicBezTo>
                    <a:cubicBezTo>
                      <a:pt x="2634" y="117"/>
                      <a:pt x="2602" y="106"/>
                      <a:pt x="2581" y="106"/>
                    </a:cubicBezTo>
                    <a:cubicBezTo>
                      <a:pt x="2549" y="96"/>
                      <a:pt x="2518" y="85"/>
                      <a:pt x="2496" y="75"/>
                    </a:cubicBezTo>
                    <a:lnTo>
                      <a:pt x="2486" y="75"/>
                    </a:lnTo>
                    <a:cubicBezTo>
                      <a:pt x="2465" y="64"/>
                      <a:pt x="2433" y="53"/>
                      <a:pt x="2401" y="53"/>
                    </a:cubicBezTo>
                    <a:cubicBezTo>
                      <a:pt x="2380" y="43"/>
                      <a:pt x="2348" y="43"/>
                      <a:pt x="2327" y="32"/>
                    </a:cubicBezTo>
                    <a:cubicBezTo>
                      <a:pt x="2296" y="32"/>
                      <a:pt x="2264" y="22"/>
                      <a:pt x="2232" y="22"/>
                    </a:cubicBezTo>
                    <a:cubicBezTo>
                      <a:pt x="2222" y="22"/>
                      <a:pt x="2211" y="11"/>
                      <a:pt x="2200" y="11"/>
                    </a:cubicBezTo>
                    <a:lnTo>
                      <a:pt x="2126" y="11"/>
                    </a:lnTo>
                    <a:cubicBezTo>
                      <a:pt x="2095" y="1"/>
                      <a:pt x="2063" y="1"/>
                      <a:pt x="2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5547969" y="1995652"/>
                <a:ext cx="123930" cy="141230"/>
              </a:xfrm>
              <a:custGeom>
                <a:avLst/>
                <a:gdLst/>
                <a:ahLst/>
                <a:cxnLst/>
                <a:rect l="l" t="t" r="r" b="b"/>
                <a:pathLst>
                  <a:path w="2063" h="2351" extrusionOk="0">
                    <a:moveTo>
                      <a:pt x="191" y="1"/>
                    </a:moveTo>
                    <a:cubicBezTo>
                      <a:pt x="138" y="22"/>
                      <a:pt x="95" y="64"/>
                      <a:pt x="64" y="106"/>
                    </a:cubicBezTo>
                    <a:cubicBezTo>
                      <a:pt x="21" y="159"/>
                      <a:pt x="0" y="233"/>
                      <a:pt x="11" y="297"/>
                    </a:cubicBezTo>
                    <a:cubicBezTo>
                      <a:pt x="11" y="413"/>
                      <a:pt x="85" y="519"/>
                      <a:pt x="191" y="561"/>
                    </a:cubicBezTo>
                    <a:lnTo>
                      <a:pt x="244" y="561"/>
                    </a:lnTo>
                    <a:cubicBezTo>
                      <a:pt x="254" y="561"/>
                      <a:pt x="265" y="561"/>
                      <a:pt x="265" y="572"/>
                    </a:cubicBezTo>
                    <a:cubicBezTo>
                      <a:pt x="296" y="572"/>
                      <a:pt x="318" y="572"/>
                      <a:pt x="349" y="582"/>
                    </a:cubicBezTo>
                    <a:lnTo>
                      <a:pt x="392" y="582"/>
                    </a:lnTo>
                    <a:cubicBezTo>
                      <a:pt x="402" y="593"/>
                      <a:pt x="413" y="593"/>
                      <a:pt x="434" y="593"/>
                    </a:cubicBezTo>
                    <a:cubicBezTo>
                      <a:pt x="434" y="593"/>
                      <a:pt x="444" y="603"/>
                      <a:pt x="455" y="603"/>
                    </a:cubicBezTo>
                    <a:cubicBezTo>
                      <a:pt x="476" y="603"/>
                      <a:pt x="487" y="614"/>
                      <a:pt x="497" y="614"/>
                    </a:cubicBezTo>
                    <a:cubicBezTo>
                      <a:pt x="508" y="614"/>
                      <a:pt x="518" y="614"/>
                      <a:pt x="529" y="624"/>
                    </a:cubicBezTo>
                    <a:cubicBezTo>
                      <a:pt x="550" y="624"/>
                      <a:pt x="561" y="635"/>
                      <a:pt x="582" y="635"/>
                    </a:cubicBezTo>
                    <a:lnTo>
                      <a:pt x="603" y="646"/>
                    </a:lnTo>
                    <a:cubicBezTo>
                      <a:pt x="614" y="656"/>
                      <a:pt x="624" y="656"/>
                      <a:pt x="645" y="667"/>
                    </a:cubicBezTo>
                    <a:cubicBezTo>
                      <a:pt x="656" y="667"/>
                      <a:pt x="666" y="677"/>
                      <a:pt x="677" y="677"/>
                    </a:cubicBezTo>
                    <a:cubicBezTo>
                      <a:pt x="688" y="677"/>
                      <a:pt x="698" y="688"/>
                      <a:pt x="719" y="698"/>
                    </a:cubicBezTo>
                    <a:cubicBezTo>
                      <a:pt x="730" y="698"/>
                      <a:pt x="730" y="698"/>
                      <a:pt x="740" y="709"/>
                    </a:cubicBezTo>
                    <a:cubicBezTo>
                      <a:pt x="762" y="709"/>
                      <a:pt x="772" y="720"/>
                      <a:pt x="783" y="730"/>
                    </a:cubicBezTo>
                    <a:cubicBezTo>
                      <a:pt x="793" y="730"/>
                      <a:pt x="804" y="741"/>
                      <a:pt x="815" y="741"/>
                    </a:cubicBezTo>
                    <a:cubicBezTo>
                      <a:pt x="825" y="751"/>
                      <a:pt x="836" y="762"/>
                      <a:pt x="846" y="762"/>
                    </a:cubicBezTo>
                    <a:cubicBezTo>
                      <a:pt x="857" y="773"/>
                      <a:pt x="867" y="783"/>
                      <a:pt x="878" y="783"/>
                    </a:cubicBezTo>
                    <a:cubicBezTo>
                      <a:pt x="889" y="794"/>
                      <a:pt x="889" y="794"/>
                      <a:pt x="899" y="794"/>
                    </a:cubicBezTo>
                    <a:cubicBezTo>
                      <a:pt x="910" y="804"/>
                      <a:pt x="931" y="815"/>
                      <a:pt x="941" y="825"/>
                    </a:cubicBezTo>
                    <a:cubicBezTo>
                      <a:pt x="963" y="847"/>
                      <a:pt x="973" y="857"/>
                      <a:pt x="994" y="868"/>
                    </a:cubicBezTo>
                    <a:cubicBezTo>
                      <a:pt x="1005" y="878"/>
                      <a:pt x="1015" y="889"/>
                      <a:pt x="1037" y="899"/>
                    </a:cubicBezTo>
                    <a:cubicBezTo>
                      <a:pt x="1047" y="910"/>
                      <a:pt x="1058" y="921"/>
                      <a:pt x="1068" y="931"/>
                    </a:cubicBezTo>
                    <a:cubicBezTo>
                      <a:pt x="1079" y="942"/>
                      <a:pt x="1079" y="952"/>
                      <a:pt x="1089" y="952"/>
                    </a:cubicBezTo>
                    <a:cubicBezTo>
                      <a:pt x="1100" y="963"/>
                      <a:pt x="1100" y="973"/>
                      <a:pt x="1111" y="973"/>
                    </a:cubicBezTo>
                    <a:cubicBezTo>
                      <a:pt x="1142" y="1005"/>
                      <a:pt x="1174" y="1047"/>
                      <a:pt x="1206" y="1079"/>
                    </a:cubicBezTo>
                    <a:cubicBezTo>
                      <a:pt x="1386" y="1312"/>
                      <a:pt x="1502" y="1597"/>
                      <a:pt x="1502" y="1904"/>
                    </a:cubicBezTo>
                    <a:lnTo>
                      <a:pt x="1502" y="1946"/>
                    </a:lnTo>
                    <a:cubicBezTo>
                      <a:pt x="1502" y="2020"/>
                      <a:pt x="1502" y="2094"/>
                      <a:pt x="1491" y="2158"/>
                    </a:cubicBezTo>
                    <a:cubicBezTo>
                      <a:pt x="1534" y="2274"/>
                      <a:pt x="1639" y="2348"/>
                      <a:pt x="1756" y="2348"/>
                    </a:cubicBezTo>
                    <a:cubicBezTo>
                      <a:pt x="1768" y="2350"/>
                      <a:pt x="1781" y="2351"/>
                      <a:pt x="1793" y="2351"/>
                    </a:cubicBezTo>
                    <a:cubicBezTo>
                      <a:pt x="1851" y="2351"/>
                      <a:pt x="1902" y="2330"/>
                      <a:pt x="1946" y="2295"/>
                    </a:cubicBezTo>
                    <a:cubicBezTo>
                      <a:pt x="1988" y="2263"/>
                      <a:pt x="2031" y="2211"/>
                      <a:pt x="2052" y="2158"/>
                    </a:cubicBezTo>
                    <a:cubicBezTo>
                      <a:pt x="2062" y="2094"/>
                      <a:pt x="2062" y="2031"/>
                      <a:pt x="2062" y="1967"/>
                    </a:cubicBezTo>
                    <a:lnTo>
                      <a:pt x="2062" y="1946"/>
                    </a:lnTo>
                    <a:cubicBezTo>
                      <a:pt x="2062" y="1418"/>
                      <a:pt x="1851" y="942"/>
                      <a:pt x="1512" y="582"/>
                    </a:cubicBezTo>
                    <a:cubicBezTo>
                      <a:pt x="1470" y="540"/>
                      <a:pt x="1407" y="487"/>
                      <a:pt x="1354" y="434"/>
                    </a:cubicBezTo>
                    <a:cubicBezTo>
                      <a:pt x="1333" y="424"/>
                      <a:pt x="1322" y="413"/>
                      <a:pt x="1301" y="402"/>
                    </a:cubicBezTo>
                    <a:cubicBezTo>
                      <a:pt x="1280" y="381"/>
                      <a:pt x="1259" y="360"/>
                      <a:pt x="1237" y="350"/>
                    </a:cubicBezTo>
                    <a:cubicBezTo>
                      <a:pt x="1216" y="328"/>
                      <a:pt x="1195" y="318"/>
                      <a:pt x="1163" y="307"/>
                    </a:cubicBezTo>
                    <a:cubicBezTo>
                      <a:pt x="1163" y="307"/>
                      <a:pt x="1163" y="297"/>
                      <a:pt x="1163" y="297"/>
                    </a:cubicBezTo>
                    <a:cubicBezTo>
                      <a:pt x="1142" y="286"/>
                      <a:pt x="1121" y="276"/>
                      <a:pt x="1100" y="265"/>
                    </a:cubicBezTo>
                    <a:cubicBezTo>
                      <a:pt x="1089" y="254"/>
                      <a:pt x="1079" y="254"/>
                      <a:pt x="1079" y="244"/>
                    </a:cubicBezTo>
                    <a:cubicBezTo>
                      <a:pt x="1058" y="244"/>
                      <a:pt x="1047" y="233"/>
                      <a:pt x="1037" y="223"/>
                    </a:cubicBezTo>
                    <a:cubicBezTo>
                      <a:pt x="1015" y="212"/>
                      <a:pt x="1005" y="212"/>
                      <a:pt x="984" y="201"/>
                    </a:cubicBezTo>
                    <a:lnTo>
                      <a:pt x="952" y="180"/>
                    </a:lnTo>
                    <a:cubicBezTo>
                      <a:pt x="941" y="180"/>
                      <a:pt x="920" y="170"/>
                      <a:pt x="899" y="159"/>
                    </a:cubicBezTo>
                    <a:cubicBezTo>
                      <a:pt x="889" y="149"/>
                      <a:pt x="867" y="149"/>
                      <a:pt x="857" y="138"/>
                    </a:cubicBezTo>
                    <a:cubicBezTo>
                      <a:pt x="846" y="138"/>
                      <a:pt x="836" y="127"/>
                      <a:pt x="825" y="127"/>
                    </a:cubicBezTo>
                    <a:cubicBezTo>
                      <a:pt x="793" y="117"/>
                      <a:pt x="772" y="106"/>
                      <a:pt x="751" y="106"/>
                    </a:cubicBezTo>
                    <a:cubicBezTo>
                      <a:pt x="719" y="96"/>
                      <a:pt x="688" y="85"/>
                      <a:pt x="656" y="75"/>
                    </a:cubicBezTo>
                    <a:cubicBezTo>
                      <a:pt x="635" y="64"/>
                      <a:pt x="603" y="53"/>
                      <a:pt x="571" y="53"/>
                    </a:cubicBezTo>
                    <a:cubicBezTo>
                      <a:pt x="540" y="43"/>
                      <a:pt x="518" y="43"/>
                      <a:pt x="497" y="32"/>
                    </a:cubicBezTo>
                    <a:lnTo>
                      <a:pt x="487" y="32"/>
                    </a:lnTo>
                    <a:cubicBezTo>
                      <a:pt x="466" y="32"/>
                      <a:pt x="434" y="22"/>
                      <a:pt x="402" y="22"/>
                    </a:cubicBezTo>
                    <a:cubicBezTo>
                      <a:pt x="392" y="22"/>
                      <a:pt x="381" y="11"/>
                      <a:pt x="370" y="11"/>
                    </a:cubicBezTo>
                    <a:lnTo>
                      <a:pt x="286" y="11"/>
                    </a:lnTo>
                    <a:cubicBezTo>
                      <a:pt x="265" y="1"/>
                      <a:pt x="233" y="1"/>
                      <a:pt x="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43"/>
              <p:cNvGrpSpPr/>
              <p:nvPr/>
            </p:nvGrpSpPr>
            <p:grpSpPr>
              <a:xfrm>
                <a:off x="5720737" y="2005804"/>
                <a:ext cx="399002" cy="213498"/>
                <a:chOff x="5720737" y="2005804"/>
                <a:chExt cx="399002" cy="213498"/>
              </a:xfrm>
            </p:grpSpPr>
            <p:sp>
              <p:nvSpPr>
                <p:cNvPr id="711" name="Google Shape;711;p43"/>
                <p:cNvSpPr/>
                <p:nvPr/>
              </p:nvSpPr>
              <p:spPr>
                <a:xfrm>
                  <a:off x="5720737" y="2005804"/>
                  <a:ext cx="173489" cy="23608"/>
                </a:xfrm>
                <a:custGeom>
                  <a:avLst/>
                  <a:gdLst/>
                  <a:ahLst/>
                  <a:cxnLst/>
                  <a:rect l="l" t="t" r="r" b="b"/>
                  <a:pathLst>
                    <a:path w="2888" h="393" extrusionOk="0">
                      <a:moveTo>
                        <a:pt x="1" y="1"/>
                      </a:moveTo>
                      <a:lnTo>
                        <a:pt x="1" y="392"/>
                      </a:lnTo>
                      <a:lnTo>
                        <a:pt x="2887" y="392"/>
                      </a:lnTo>
                      <a:lnTo>
                        <a:pt x="28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3"/>
                <p:cNvSpPr/>
                <p:nvPr/>
              </p:nvSpPr>
              <p:spPr>
                <a:xfrm>
                  <a:off x="5720737" y="2053441"/>
                  <a:ext cx="399002" cy="23608"/>
                </a:xfrm>
                <a:custGeom>
                  <a:avLst/>
                  <a:gdLst/>
                  <a:ahLst/>
                  <a:cxnLst/>
                  <a:rect l="l" t="t" r="r" b="b"/>
                  <a:pathLst>
                    <a:path w="6642" h="393" extrusionOk="0">
                      <a:moveTo>
                        <a:pt x="1" y="1"/>
                      </a:moveTo>
                      <a:lnTo>
                        <a:pt x="1" y="392"/>
                      </a:lnTo>
                      <a:lnTo>
                        <a:pt x="6641" y="392"/>
                      </a:lnTo>
                      <a:lnTo>
                        <a:pt x="66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3"/>
                <p:cNvSpPr/>
                <p:nvPr/>
              </p:nvSpPr>
              <p:spPr>
                <a:xfrm>
                  <a:off x="5720737" y="2101079"/>
                  <a:ext cx="298620" cy="22948"/>
                </a:xfrm>
                <a:custGeom>
                  <a:avLst/>
                  <a:gdLst/>
                  <a:ahLst/>
                  <a:cxnLst/>
                  <a:rect l="l" t="t" r="r" b="b"/>
                  <a:pathLst>
                    <a:path w="4971" h="382" extrusionOk="0">
                      <a:moveTo>
                        <a:pt x="1" y="1"/>
                      </a:moveTo>
                      <a:lnTo>
                        <a:pt x="1" y="382"/>
                      </a:lnTo>
                      <a:lnTo>
                        <a:pt x="4970" y="382"/>
                      </a:lnTo>
                      <a:lnTo>
                        <a:pt x="49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3"/>
                <p:cNvSpPr/>
                <p:nvPr/>
              </p:nvSpPr>
              <p:spPr>
                <a:xfrm>
                  <a:off x="5720737" y="2148116"/>
                  <a:ext cx="355149" cy="23548"/>
                </a:xfrm>
                <a:custGeom>
                  <a:avLst/>
                  <a:gdLst/>
                  <a:ahLst/>
                  <a:cxnLst/>
                  <a:rect l="l" t="t" r="r" b="b"/>
                  <a:pathLst>
                    <a:path w="5912" h="392" extrusionOk="0">
                      <a:moveTo>
                        <a:pt x="1" y="0"/>
                      </a:moveTo>
                      <a:lnTo>
                        <a:pt x="1" y="392"/>
                      </a:lnTo>
                      <a:lnTo>
                        <a:pt x="5912" y="392"/>
                      </a:lnTo>
                      <a:lnTo>
                        <a:pt x="59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3"/>
                <p:cNvSpPr/>
                <p:nvPr/>
              </p:nvSpPr>
              <p:spPr>
                <a:xfrm>
                  <a:off x="5720737" y="2195753"/>
                  <a:ext cx="290991" cy="23548"/>
                </a:xfrm>
                <a:custGeom>
                  <a:avLst/>
                  <a:gdLst/>
                  <a:ahLst/>
                  <a:cxnLst/>
                  <a:rect l="l" t="t" r="r" b="b"/>
                  <a:pathLst>
                    <a:path w="4844" h="392" extrusionOk="0">
                      <a:moveTo>
                        <a:pt x="1" y="0"/>
                      </a:moveTo>
                      <a:lnTo>
                        <a:pt x="1" y="392"/>
                      </a:lnTo>
                      <a:lnTo>
                        <a:pt x="4844" y="392"/>
                      </a:lnTo>
                      <a:lnTo>
                        <a:pt x="48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3"/>
                <p:cNvSpPr/>
                <p:nvPr/>
              </p:nvSpPr>
              <p:spPr>
                <a:xfrm>
                  <a:off x="6031973" y="2195753"/>
                  <a:ext cx="87766" cy="23548"/>
                </a:xfrm>
                <a:custGeom>
                  <a:avLst/>
                  <a:gdLst/>
                  <a:ahLst/>
                  <a:cxnLst/>
                  <a:rect l="l" t="t" r="r" b="b"/>
                  <a:pathLst>
                    <a:path w="1461" h="392" extrusionOk="0">
                      <a:moveTo>
                        <a:pt x="1" y="0"/>
                      </a:moveTo>
                      <a:lnTo>
                        <a:pt x="1" y="392"/>
                      </a:lnTo>
                      <a:lnTo>
                        <a:pt x="1460" y="392"/>
                      </a:lnTo>
                      <a:lnTo>
                        <a:pt x="1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7" name="Google Shape;717;p43"/>
            <p:cNvGrpSpPr/>
            <p:nvPr/>
          </p:nvGrpSpPr>
          <p:grpSpPr>
            <a:xfrm>
              <a:off x="5375200" y="2328513"/>
              <a:ext cx="807434" cy="357071"/>
              <a:chOff x="5375200" y="2328513"/>
              <a:chExt cx="807434" cy="357071"/>
            </a:xfrm>
          </p:grpSpPr>
          <p:sp>
            <p:nvSpPr>
              <p:cNvPr id="718" name="Google Shape;718;p43"/>
              <p:cNvSpPr/>
              <p:nvPr/>
            </p:nvSpPr>
            <p:spPr>
              <a:xfrm>
                <a:off x="5375200" y="2328513"/>
                <a:ext cx="807434" cy="357071"/>
              </a:xfrm>
              <a:custGeom>
                <a:avLst/>
                <a:gdLst/>
                <a:ahLst/>
                <a:cxnLst/>
                <a:rect l="l" t="t" r="r" b="b"/>
                <a:pathLst>
                  <a:path w="13441" h="5944" extrusionOk="0">
                    <a:moveTo>
                      <a:pt x="0" y="1"/>
                    </a:moveTo>
                    <a:lnTo>
                      <a:pt x="0" y="5943"/>
                    </a:lnTo>
                    <a:lnTo>
                      <a:pt x="13440" y="5943"/>
                    </a:lnTo>
                    <a:lnTo>
                      <a:pt x="134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3"/>
              <p:cNvSpPr/>
              <p:nvPr/>
            </p:nvSpPr>
            <p:spPr>
              <a:xfrm>
                <a:off x="5432990" y="2390208"/>
                <a:ext cx="243954" cy="234103"/>
              </a:xfrm>
              <a:custGeom>
                <a:avLst/>
                <a:gdLst/>
                <a:ahLst/>
                <a:cxnLst/>
                <a:rect l="l" t="t" r="r" b="b"/>
                <a:pathLst>
                  <a:path w="4061" h="3897" extrusionOk="0">
                    <a:moveTo>
                      <a:pt x="2158" y="560"/>
                    </a:moveTo>
                    <a:cubicBezTo>
                      <a:pt x="2919" y="623"/>
                      <a:pt x="3490" y="1300"/>
                      <a:pt x="3416" y="2061"/>
                    </a:cubicBezTo>
                    <a:cubicBezTo>
                      <a:pt x="3416" y="2082"/>
                      <a:pt x="3416" y="2114"/>
                      <a:pt x="3416" y="2135"/>
                    </a:cubicBezTo>
                    <a:lnTo>
                      <a:pt x="3416" y="2146"/>
                    </a:lnTo>
                    <a:cubicBezTo>
                      <a:pt x="3416" y="2146"/>
                      <a:pt x="3416" y="2146"/>
                      <a:pt x="3416" y="2156"/>
                    </a:cubicBezTo>
                    <a:lnTo>
                      <a:pt x="3416" y="2167"/>
                    </a:lnTo>
                    <a:cubicBezTo>
                      <a:pt x="3405" y="2167"/>
                      <a:pt x="3405" y="2178"/>
                      <a:pt x="3405" y="2188"/>
                    </a:cubicBezTo>
                    <a:cubicBezTo>
                      <a:pt x="3405" y="2199"/>
                      <a:pt x="3405" y="2209"/>
                      <a:pt x="3405" y="2220"/>
                    </a:cubicBezTo>
                    <a:cubicBezTo>
                      <a:pt x="3395" y="2241"/>
                      <a:pt x="3395" y="2262"/>
                      <a:pt x="3384" y="2294"/>
                    </a:cubicBezTo>
                    <a:cubicBezTo>
                      <a:pt x="3384" y="2304"/>
                      <a:pt x="3374" y="2326"/>
                      <a:pt x="3374" y="2336"/>
                    </a:cubicBezTo>
                    <a:cubicBezTo>
                      <a:pt x="3363" y="2347"/>
                      <a:pt x="3363" y="2368"/>
                      <a:pt x="3363" y="2378"/>
                    </a:cubicBezTo>
                    <a:cubicBezTo>
                      <a:pt x="3352" y="2378"/>
                      <a:pt x="3352" y="2389"/>
                      <a:pt x="3352" y="2400"/>
                    </a:cubicBezTo>
                    <a:cubicBezTo>
                      <a:pt x="3342" y="2410"/>
                      <a:pt x="3342" y="2431"/>
                      <a:pt x="3331" y="2442"/>
                    </a:cubicBezTo>
                    <a:cubicBezTo>
                      <a:pt x="3331" y="2452"/>
                      <a:pt x="3331" y="2463"/>
                      <a:pt x="3321" y="2474"/>
                    </a:cubicBezTo>
                    <a:cubicBezTo>
                      <a:pt x="3321" y="2484"/>
                      <a:pt x="3310" y="2505"/>
                      <a:pt x="3300" y="2526"/>
                    </a:cubicBezTo>
                    <a:cubicBezTo>
                      <a:pt x="3300" y="2526"/>
                      <a:pt x="3300" y="2537"/>
                      <a:pt x="3289" y="2548"/>
                    </a:cubicBezTo>
                    <a:cubicBezTo>
                      <a:pt x="3289" y="2558"/>
                      <a:pt x="3278" y="2569"/>
                      <a:pt x="3278" y="2579"/>
                    </a:cubicBezTo>
                    <a:cubicBezTo>
                      <a:pt x="3268" y="2600"/>
                      <a:pt x="3257" y="2611"/>
                      <a:pt x="3257" y="2622"/>
                    </a:cubicBezTo>
                    <a:cubicBezTo>
                      <a:pt x="3247" y="2632"/>
                      <a:pt x="3247" y="2643"/>
                      <a:pt x="3236" y="2653"/>
                    </a:cubicBezTo>
                    <a:cubicBezTo>
                      <a:pt x="3226" y="2664"/>
                      <a:pt x="3226" y="2675"/>
                      <a:pt x="3215" y="2685"/>
                    </a:cubicBezTo>
                    <a:cubicBezTo>
                      <a:pt x="3215" y="2696"/>
                      <a:pt x="3204" y="2706"/>
                      <a:pt x="3194" y="2717"/>
                    </a:cubicBezTo>
                    <a:cubicBezTo>
                      <a:pt x="3194" y="2727"/>
                      <a:pt x="3183" y="2738"/>
                      <a:pt x="3173" y="2749"/>
                    </a:cubicBezTo>
                    <a:cubicBezTo>
                      <a:pt x="3173" y="2759"/>
                      <a:pt x="3162" y="2770"/>
                      <a:pt x="3151" y="2780"/>
                    </a:cubicBezTo>
                    <a:lnTo>
                      <a:pt x="3130" y="2812"/>
                    </a:lnTo>
                    <a:cubicBezTo>
                      <a:pt x="3120" y="2812"/>
                      <a:pt x="3120" y="2823"/>
                      <a:pt x="3120" y="2823"/>
                    </a:cubicBezTo>
                    <a:cubicBezTo>
                      <a:pt x="3099" y="2844"/>
                      <a:pt x="3088" y="2854"/>
                      <a:pt x="3077" y="2865"/>
                    </a:cubicBezTo>
                    <a:lnTo>
                      <a:pt x="3035" y="2907"/>
                    </a:lnTo>
                    <a:cubicBezTo>
                      <a:pt x="3025" y="2928"/>
                      <a:pt x="3014" y="2939"/>
                      <a:pt x="2993" y="2949"/>
                    </a:cubicBezTo>
                    <a:cubicBezTo>
                      <a:pt x="2993" y="2960"/>
                      <a:pt x="2982" y="2971"/>
                      <a:pt x="2972" y="2981"/>
                    </a:cubicBezTo>
                    <a:cubicBezTo>
                      <a:pt x="2961" y="2992"/>
                      <a:pt x="2951" y="2992"/>
                      <a:pt x="2940" y="3002"/>
                    </a:cubicBezTo>
                    <a:cubicBezTo>
                      <a:pt x="2940" y="3013"/>
                      <a:pt x="2929" y="3013"/>
                      <a:pt x="2919" y="3023"/>
                    </a:cubicBezTo>
                    <a:cubicBezTo>
                      <a:pt x="2887" y="3055"/>
                      <a:pt x="2845" y="3076"/>
                      <a:pt x="2803" y="3108"/>
                    </a:cubicBezTo>
                    <a:cubicBezTo>
                      <a:pt x="2573" y="3258"/>
                      <a:pt x="2296" y="3342"/>
                      <a:pt x="2008" y="3342"/>
                    </a:cubicBezTo>
                    <a:cubicBezTo>
                      <a:pt x="1991" y="3342"/>
                      <a:pt x="1974" y="3341"/>
                      <a:pt x="1957" y="3341"/>
                    </a:cubicBezTo>
                    <a:cubicBezTo>
                      <a:pt x="1946" y="3341"/>
                      <a:pt x="1935" y="3330"/>
                      <a:pt x="1925" y="3330"/>
                    </a:cubicBezTo>
                    <a:cubicBezTo>
                      <a:pt x="1851" y="3330"/>
                      <a:pt x="1777" y="3320"/>
                      <a:pt x="1703" y="3298"/>
                    </a:cubicBezTo>
                    <a:cubicBezTo>
                      <a:pt x="1047" y="3140"/>
                      <a:pt x="593" y="2526"/>
                      <a:pt x="656" y="1829"/>
                    </a:cubicBezTo>
                    <a:cubicBezTo>
                      <a:pt x="667" y="1596"/>
                      <a:pt x="751" y="1384"/>
                      <a:pt x="867" y="1194"/>
                    </a:cubicBezTo>
                    <a:cubicBezTo>
                      <a:pt x="878" y="1184"/>
                      <a:pt x="878" y="1173"/>
                      <a:pt x="889" y="1162"/>
                    </a:cubicBezTo>
                    <a:lnTo>
                      <a:pt x="899" y="1162"/>
                    </a:lnTo>
                    <a:cubicBezTo>
                      <a:pt x="910" y="1141"/>
                      <a:pt x="920" y="1120"/>
                      <a:pt x="931" y="1099"/>
                    </a:cubicBezTo>
                    <a:cubicBezTo>
                      <a:pt x="963" y="1057"/>
                      <a:pt x="994" y="1025"/>
                      <a:pt x="1037" y="983"/>
                    </a:cubicBezTo>
                    <a:cubicBezTo>
                      <a:pt x="1047" y="972"/>
                      <a:pt x="1068" y="951"/>
                      <a:pt x="1089" y="930"/>
                    </a:cubicBezTo>
                    <a:cubicBezTo>
                      <a:pt x="1121" y="909"/>
                      <a:pt x="1142" y="877"/>
                      <a:pt x="1174" y="856"/>
                    </a:cubicBezTo>
                    <a:lnTo>
                      <a:pt x="1216" y="824"/>
                    </a:lnTo>
                    <a:cubicBezTo>
                      <a:pt x="1238" y="803"/>
                      <a:pt x="1269" y="792"/>
                      <a:pt x="1290" y="771"/>
                    </a:cubicBezTo>
                    <a:cubicBezTo>
                      <a:pt x="1312" y="761"/>
                      <a:pt x="1322" y="761"/>
                      <a:pt x="1333" y="750"/>
                    </a:cubicBezTo>
                    <a:cubicBezTo>
                      <a:pt x="1364" y="729"/>
                      <a:pt x="1386" y="718"/>
                      <a:pt x="1417" y="708"/>
                    </a:cubicBezTo>
                    <a:cubicBezTo>
                      <a:pt x="1428" y="697"/>
                      <a:pt x="1449" y="687"/>
                      <a:pt x="1460" y="687"/>
                    </a:cubicBezTo>
                    <a:lnTo>
                      <a:pt x="1502" y="665"/>
                    </a:lnTo>
                    <a:cubicBezTo>
                      <a:pt x="1512" y="665"/>
                      <a:pt x="1523" y="655"/>
                      <a:pt x="1523" y="655"/>
                    </a:cubicBezTo>
                    <a:cubicBezTo>
                      <a:pt x="1544" y="644"/>
                      <a:pt x="1565" y="644"/>
                      <a:pt x="1586" y="634"/>
                    </a:cubicBezTo>
                    <a:cubicBezTo>
                      <a:pt x="1608" y="623"/>
                      <a:pt x="1618" y="623"/>
                      <a:pt x="1639" y="613"/>
                    </a:cubicBezTo>
                    <a:cubicBezTo>
                      <a:pt x="1661" y="613"/>
                      <a:pt x="1692" y="602"/>
                      <a:pt x="1713" y="602"/>
                    </a:cubicBezTo>
                    <a:cubicBezTo>
                      <a:pt x="1724" y="591"/>
                      <a:pt x="1745" y="591"/>
                      <a:pt x="1766" y="581"/>
                    </a:cubicBezTo>
                    <a:lnTo>
                      <a:pt x="1798" y="581"/>
                    </a:lnTo>
                    <a:cubicBezTo>
                      <a:pt x="1809" y="581"/>
                      <a:pt x="1830" y="570"/>
                      <a:pt x="1840" y="570"/>
                    </a:cubicBezTo>
                    <a:lnTo>
                      <a:pt x="1914" y="560"/>
                    </a:lnTo>
                    <a:close/>
                    <a:moveTo>
                      <a:pt x="2002" y="0"/>
                    </a:moveTo>
                    <a:cubicBezTo>
                      <a:pt x="1438" y="0"/>
                      <a:pt x="913" y="256"/>
                      <a:pt x="561" y="665"/>
                    </a:cubicBezTo>
                    <a:cubicBezTo>
                      <a:pt x="296" y="972"/>
                      <a:pt x="127" y="1353"/>
                      <a:pt x="85" y="1786"/>
                    </a:cubicBezTo>
                    <a:cubicBezTo>
                      <a:pt x="0" y="2780"/>
                      <a:pt x="688" y="3668"/>
                      <a:pt x="1650" y="3859"/>
                    </a:cubicBezTo>
                    <a:cubicBezTo>
                      <a:pt x="1713" y="3869"/>
                      <a:pt x="1777" y="3880"/>
                      <a:pt x="1840" y="3891"/>
                    </a:cubicBezTo>
                    <a:lnTo>
                      <a:pt x="1861" y="3891"/>
                    </a:lnTo>
                    <a:cubicBezTo>
                      <a:pt x="1915" y="3895"/>
                      <a:pt x="1969" y="3897"/>
                      <a:pt x="2022" y="3897"/>
                    </a:cubicBezTo>
                    <a:cubicBezTo>
                      <a:pt x="2490" y="3897"/>
                      <a:pt x="2926" y="3732"/>
                      <a:pt x="3268" y="3457"/>
                    </a:cubicBezTo>
                    <a:cubicBezTo>
                      <a:pt x="3331" y="3404"/>
                      <a:pt x="3384" y="3362"/>
                      <a:pt x="3426" y="3309"/>
                    </a:cubicBezTo>
                    <a:cubicBezTo>
                      <a:pt x="3448" y="3288"/>
                      <a:pt x="3458" y="3277"/>
                      <a:pt x="3479" y="3256"/>
                    </a:cubicBezTo>
                    <a:cubicBezTo>
                      <a:pt x="3500" y="3235"/>
                      <a:pt x="3511" y="3214"/>
                      <a:pt x="3532" y="3193"/>
                    </a:cubicBezTo>
                    <a:cubicBezTo>
                      <a:pt x="3543" y="3172"/>
                      <a:pt x="3564" y="3150"/>
                      <a:pt x="3585" y="3129"/>
                    </a:cubicBezTo>
                    <a:cubicBezTo>
                      <a:pt x="3596" y="3108"/>
                      <a:pt x="3617" y="3087"/>
                      <a:pt x="3627" y="3066"/>
                    </a:cubicBezTo>
                    <a:cubicBezTo>
                      <a:pt x="3638" y="3055"/>
                      <a:pt x="3638" y="3055"/>
                      <a:pt x="3648" y="3045"/>
                    </a:cubicBezTo>
                    <a:cubicBezTo>
                      <a:pt x="3648" y="3034"/>
                      <a:pt x="3659" y="3023"/>
                      <a:pt x="3670" y="3002"/>
                    </a:cubicBezTo>
                    <a:cubicBezTo>
                      <a:pt x="3680" y="2992"/>
                      <a:pt x="3691" y="2971"/>
                      <a:pt x="3701" y="2960"/>
                    </a:cubicBezTo>
                    <a:cubicBezTo>
                      <a:pt x="3701" y="2949"/>
                      <a:pt x="3712" y="2939"/>
                      <a:pt x="3712" y="2928"/>
                    </a:cubicBezTo>
                    <a:cubicBezTo>
                      <a:pt x="3723" y="2918"/>
                      <a:pt x="3733" y="2897"/>
                      <a:pt x="3744" y="2875"/>
                    </a:cubicBezTo>
                    <a:cubicBezTo>
                      <a:pt x="3754" y="2865"/>
                      <a:pt x="3765" y="2854"/>
                      <a:pt x="3765" y="2833"/>
                    </a:cubicBezTo>
                    <a:cubicBezTo>
                      <a:pt x="3775" y="2823"/>
                      <a:pt x="3775" y="2812"/>
                      <a:pt x="3786" y="2801"/>
                    </a:cubicBezTo>
                    <a:cubicBezTo>
                      <a:pt x="3797" y="2780"/>
                      <a:pt x="3807" y="2759"/>
                      <a:pt x="3818" y="2738"/>
                    </a:cubicBezTo>
                    <a:cubicBezTo>
                      <a:pt x="3828" y="2706"/>
                      <a:pt x="3839" y="2675"/>
                      <a:pt x="3849" y="2643"/>
                    </a:cubicBezTo>
                    <a:cubicBezTo>
                      <a:pt x="3871" y="2622"/>
                      <a:pt x="3871" y="2590"/>
                      <a:pt x="3881" y="2558"/>
                    </a:cubicBezTo>
                    <a:cubicBezTo>
                      <a:pt x="3892" y="2537"/>
                      <a:pt x="3902" y="2505"/>
                      <a:pt x="3902" y="2484"/>
                    </a:cubicBezTo>
                    <a:cubicBezTo>
                      <a:pt x="3913" y="2452"/>
                      <a:pt x="3923" y="2421"/>
                      <a:pt x="3923" y="2400"/>
                    </a:cubicBezTo>
                    <a:cubicBezTo>
                      <a:pt x="3934" y="2389"/>
                      <a:pt x="3934" y="2378"/>
                      <a:pt x="3934" y="2368"/>
                    </a:cubicBezTo>
                    <a:cubicBezTo>
                      <a:pt x="3945" y="2336"/>
                      <a:pt x="3945" y="2315"/>
                      <a:pt x="3955" y="2283"/>
                    </a:cubicBezTo>
                    <a:cubicBezTo>
                      <a:pt x="3955" y="2252"/>
                      <a:pt x="3955" y="2220"/>
                      <a:pt x="3966" y="2188"/>
                    </a:cubicBezTo>
                    <a:cubicBezTo>
                      <a:pt x="3966" y="2167"/>
                      <a:pt x="3976" y="2135"/>
                      <a:pt x="3976" y="2114"/>
                    </a:cubicBezTo>
                    <a:cubicBezTo>
                      <a:pt x="4061" y="1046"/>
                      <a:pt x="3268" y="94"/>
                      <a:pt x="2189" y="10"/>
                    </a:cubicBezTo>
                    <a:cubicBezTo>
                      <a:pt x="2127" y="4"/>
                      <a:pt x="2064" y="0"/>
                      <a:pt x="2002" y="0"/>
                    </a:cubicBezTo>
                    <a:close/>
                  </a:path>
                </a:pathLst>
              </a:custGeom>
              <a:solidFill>
                <a:srgbClr val="F61B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3"/>
              <p:cNvSpPr/>
              <p:nvPr/>
            </p:nvSpPr>
            <p:spPr>
              <a:xfrm>
                <a:off x="5460924" y="2390208"/>
                <a:ext cx="216021" cy="207731"/>
              </a:xfrm>
              <a:custGeom>
                <a:avLst/>
                <a:gdLst/>
                <a:ahLst/>
                <a:cxnLst/>
                <a:rect l="l" t="t" r="r" b="b"/>
                <a:pathLst>
                  <a:path w="3596" h="3458" extrusionOk="0">
                    <a:moveTo>
                      <a:pt x="1537" y="0"/>
                    </a:moveTo>
                    <a:cubicBezTo>
                      <a:pt x="973" y="0"/>
                      <a:pt x="448" y="256"/>
                      <a:pt x="96" y="665"/>
                    </a:cubicBezTo>
                    <a:cubicBezTo>
                      <a:pt x="53" y="718"/>
                      <a:pt x="22" y="782"/>
                      <a:pt x="11" y="845"/>
                    </a:cubicBezTo>
                    <a:cubicBezTo>
                      <a:pt x="1" y="1014"/>
                      <a:pt x="128" y="1162"/>
                      <a:pt x="297" y="1173"/>
                    </a:cubicBezTo>
                    <a:cubicBezTo>
                      <a:pt x="307" y="1176"/>
                      <a:pt x="317" y="1178"/>
                      <a:pt x="326" y="1178"/>
                    </a:cubicBezTo>
                    <a:cubicBezTo>
                      <a:pt x="344" y="1178"/>
                      <a:pt x="360" y="1173"/>
                      <a:pt x="381" y="1173"/>
                    </a:cubicBezTo>
                    <a:cubicBezTo>
                      <a:pt x="392" y="1162"/>
                      <a:pt x="402" y="1162"/>
                      <a:pt x="424" y="1162"/>
                    </a:cubicBezTo>
                    <a:cubicBezTo>
                      <a:pt x="445" y="1120"/>
                      <a:pt x="476" y="1078"/>
                      <a:pt x="508" y="1046"/>
                    </a:cubicBezTo>
                    <a:cubicBezTo>
                      <a:pt x="508" y="1046"/>
                      <a:pt x="508" y="1035"/>
                      <a:pt x="519" y="1035"/>
                    </a:cubicBezTo>
                    <a:cubicBezTo>
                      <a:pt x="550" y="1004"/>
                      <a:pt x="582" y="961"/>
                      <a:pt x="614" y="930"/>
                    </a:cubicBezTo>
                    <a:cubicBezTo>
                      <a:pt x="646" y="898"/>
                      <a:pt x="677" y="877"/>
                      <a:pt x="709" y="856"/>
                    </a:cubicBezTo>
                    <a:lnTo>
                      <a:pt x="741" y="824"/>
                    </a:lnTo>
                    <a:cubicBezTo>
                      <a:pt x="773" y="803"/>
                      <a:pt x="794" y="792"/>
                      <a:pt x="825" y="771"/>
                    </a:cubicBezTo>
                    <a:cubicBezTo>
                      <a:pt x="836" y="761"/>
                      <a:pt x="847" y="761"/>
                      <a:pt x="857" y="750"/>
                    </a:cubicBezTo>
                    <a:cubicBezTo>
                      <a:pt x="889" y="729"/>
                      <a:pt x="921" y="718"/>
                      <a:pt x="952" y="697"/>
                    </a:cubicBezTo>
                    <a:cubicBezTo>
                      <a:pt x="963" y="697"/>
                      <a:pt x="973" y="687"/>
                      <a:pt x="984" y="687"/>
                    </a:cubicBezTo>
                    <a:lnTo>
                      <a:pt x="1026" y="665"/>
                    </a:lnTo>
                    <a:cubicBezTo>
                      <a:pt x="1037" y="665"/>
                      <a:pt x="1047" y="655"/>
                      <a:pt x="1058" y="655"/>
                    </a:cubicBezTo>
                    <a:cubicBezTo>
                      <a:pt x="1079" y="644"/>
                      <a:pt x="1090" y="634"/>
                      <a:pt x="1111" y="634"/>
                    </a:cubicBezTo>
                    <a:cubicBezTo>
                      <a:pt x="1132" y="623"/>
                      <a:pt x="1153" y="623"/>
                      <a:pt x="1174" y="613"/>
                    </a:cubicBezTo>
                    <a:cubicBezTo>
                      <a:pt x="1196" y="602"/>
                      <a:pt x="1217" y="602"/>
                      <a:pt x="1238" y="591"/>
                    </a:cubicBezTo>
                    <a:cubicBezTo>
                      <a:pt x="1259" y="591"/>
                      <a:pt x="1280" y="591"/>
                      <a:pt x="1291" y="581"/>
                    </a:cubicBezTo>
                    <a:lnTo>
                      <a:pt x="1322" y="581"/>
                    </a:lnTo>
                    <a:cubicBezTo>
                      <a:pt x="1344" y="570"/>
                      <a:pt x="1354" y="570"/>
                      <a:pt x="1375" y="570"/>
                    </a:cubicBezTo>
                    <a:lnTo>
                      <a:pt x="1439" y="560"/>
                    </a:lnTo>
                    <a:lnTo>
                      <a:pt x="1682" y="560"/>
                    </a:lnTo>
                    <a:cubicBezTo>
                      <a:pt x="2443" y="623"/>
                      <a:pt x="3014" y="1300"/>
                      <a:pt x="2951" y="2061"/>
                    </a:cubicBezTo>
                    <a:cubicBezTo>
                      <a:pt x="2951" y="2082"/>
                      <a:pt x="2940" y="2104"/>
                      <a:pt x="2940" y="2135"/>
                    </a:cubicBezTo>
                    <a:cubicBezTo>
                      <a:pt x="2940" y="2135"/>
                      <a:pt x="2940" y="2146"/>
                      <a:pt x="2940" y="2146"/>
                    </a:cubicBezTo>
                    <a:lnTo>
                      <a:pt x="2940" y="2156"/>
                    </a:lnTo>
                    <a:cubicBezTo>
                      <a:pt x="2940" y="2167"/>
                      <a:pt x="2940" y="2178"/>
                      <a:pt x="2930" y="2188"/>
                    </a:cubicBezTo>
                    <a:cubicBezTo>
                      <a:pt x="2930" y="2199"/>
                      <a:pt x="2930" y="2209"/>
                      <a:pt x="2930" y="2220"/>
                    </a:cubicBezTo>
                    <a:cubicBezTo>
                      <a:pt x="2919" y="2241"/>
                      <a:pt x="2919" y="2262"/>
                      <a:pt x="2909" y="2294"/>
                    </a:cubicBezTo>
                    <a:cubicBezTo>
                      <a:pt x="2909" y="2304"/>
                      <a:pt x="2909" y="2326"/>
                      <a:pt x="2898" y="2336"/>
                    </a:cubicBezTo>
                    <a:cubicBezTo>
                      <a:pt x="2898" y="2347"/>
                      <a:pt x="2898" y="2357"/>
                      <a:pt x="2887" y="2378"/>
                    </a:cubicBezTo>
                    <a:cubicBezTo>
                      <a:pt x="2887" y="2378"/>
                      <a:pt x="2887" y="2389"/>
                      <a:pt x="2877" y="2400"/>
                    </a:cubicBezTo>
                    <a:cubicBezTo>
                      <a:pt x="2877" y="2410"/>
                      <a:pt x="2866" y="2431"/>
                      <a:pt x="2866" y="2442"/>
                    </a:cubicBezTo>
                    <a:cubicBezTo>
                      <a:pt x="2866" y="2452"/>
                      <a:pt x="2856" y="2463"/>
                      <a:pt x="2856" y="2474"/>
                    </a:cubicBezTo>
                    <a:cubicBezTo>
                      <a:pt x="2845" y="2484"/>
                      <a:pt x="2835" y="2505"/>
                      <a:pt x="2835" y="2526"/>
                    </a:cubicBezTo>
                    <a:cubicBezTo>
                      <a:pt x="2824" y="2526"/>
                      <a:pt x="2824" y="2537"/>
                      <a:pt x="2824" y="2537"/>
                    </a:cubicBezTo>
                    <a:cubicBezTo>
                      <a:pt x="2813" y="2558"/>
                      <a:pt x="2813" y="2569"/>
                      <a:pt x="2803" y="2579"/>
                    </a:cubicBezTo>
                    <a:cubicBezTo>
                      <a:pt x="2792" y="2590"/>
                      <a:pt x="2792" y="2611"/>
                      <a:pt x="2782" y="2622"/>
                    </a:cubicBezTo>
                    <a:cubicBezTo>
                      <a:pt x="2782" y="2632"/>
                      <a:pt x="2771" y="2643"/>
                      <a:pt x="2761" y="2653"/>
                    </a:cubicBezTo>
                    <a:cubicBezTo>
                      <a:pt x="2761" y="2664"/>
                      <a:pt x="2750" y="2675"/>
                      <a:pt x="2750" y="2685"/>
                    </a:cubicBezTo>
                    <a:cubicBezTo>
                      <a:pt x="2739" y="2696"/>
                      <a:pt x="2729" y="2706"/>
                      <a:pt x="2729" y="2717"/>
                    </a:cubicBezTo>
                    <a:cubicBezTo>
                      <a:pt x="2718" y="2727"/>
                      <a:pt x="2718" y="2738"/>
                      <a:pt x="2708" y="2749"/>
                    </a:cubicBezTo>
                    <a:cubicBezTo>
                      <a:pt x="2697" y="2759"/>
                      <a:pt x="2686" y="2770"/>
                      <a:pt x="2676" y="2780"/>
                    </a:cubicBezTo>
                    <a:lnTo>
                      <a:pt x="2655" y="2812"/>
                    </a:lnTo>
                    <a:cubicBezTo>
                      <a:pt x="2655" y="2812"/>
                      <a:pt x="2644" y="2823"/>
                      <a:pt x="2644" y="2823"/>
                    </a:cubicBezTo>
                    <a:cubicBezTo>
                      <a:pt x="2634" y="2844"/>
                      <a:pt x="2623" y="2854"/>
                      <a:pt x="2612" y="2865"/>
                    </a:cubicBezTo>
                    <a:lnTo>
                      <a:pt x="2570" y="2907"/>
                    </a:lnTo>
                    <a:cubicBezTo>
                      <a:pt x="2560" y="2928"/>
                      <a:pt x="2538" y="2939"/>
                      <a:pt x="2528" y="2949"/>
                    </a:cubicBezTo>
                    <a:cubicBezTo>
                      <a:pt x="2517" y="2960"/>
                      <a:pt x="2507" y="2971"/>
                      <a:pt x="2496" y="2981"/>
                    </a:cubicBezTo>
                    <a:cubicBezTo>
                      <a:pt x="2486" y="2992"/>
                      <a:pt x="2486" y="2992"/>
                      <a:pt x="2475" y="3002"/>
                    </a:cubicBezTo>
                    <a:cubicBezTo>
                      <a:pt x="2464" y="3002"/>
                      <a:pt x="2454" y="3013"/>
                      <a:pt x="2454" y="3023"/>
                    </a:cubicBezTo>
                    <a:cubicBezTo>
                      <a:pt x="2412" y="3055"/>
                      <a:pt x="2369" y="3076"/>
                      <a:pt x="2338" y="3108"/>
                    </a:cubicBezTo>
                    <a:lnTo>
                      <a:pt x="2803" y="3457"/>
                    </a:lnTo>
                    <a:cubicBezTo>
                      <a:pt x="2856" y="3404"/>
                      <a:pt x="2919" y="3362"/>
                      <a:pt x="2961" y="3309"/>
                    </a:cubicBezTo>
                    <a:cubicBezTo>
                      <a:pt x="2983" y="3288"/>
                      <a:pt x="2993" y="3277"/>
                      <a:pt x="3014" y="3256"/>
                    </a:cubicBezTo>
                    <a:cubicBezTo>
                      <a:pt x="3025" y="3235"/>
                      <a:pt x="3046" y="3214"/>
                      <a:pt x="3067" y="3193"/>
                    </a:cubicBezTo>
                    <a:cubicBezTo>
                      <a:pt x="3078" y="3172"/>
                      <a:pt x="3099" y="3150"/>
                      <a:pt x="3120" y="3129"/>
                    </a:cubicBezTo>
                    <a:cubicBezTo>
                      <a:pt x="3120" y="3129"/>
                      <a:pt x="3120" y="3129"/>
                      <a:pt x="3120" y="3119"/>
                    </a:cubicBezTo>
                    <a:cubicBezTo>
                      <a:pt x="3131" y="3108"/>
                      <a:pt x="3152" y="3087"/>
                      <a:pt x="3162" y="3066"/>
                    </a:cubicBezTo>
                    <a:cubicBezTo>
                      <a:pt x="3173" y="3055"/>
                      <a:pt x="3173" y="3055"/>
                      <a:pt x="3183" y="3045"/>
                    </a:cubicBezTo>
                    <a:cubicBezTo>
                      <a:pt x="3183" y="3034"/>
                      <a:pt x="3194" y="3013"/>
                      <a:pt x="3205" y="3002"/>
                    </a:cubicBezTo>
                    <a:cubicBezTo>
                      <a:pt x="3215" y="2992"/>
                      <a:pt x="3226" y="2971"/>
                      <a:pt x="3236" y="2960"/>
                    </a:cubicBezTo>
                    <a:cubicBezTo>
                      <a:pt x="3236" y="2949"/>
                      <a:pt x="3247" y="2939"/>
                      <a:pt x="3247" y="2928"/>
                    </a:cubicBezTo>
                    <a:cubicBezTo>
                      <a:pt x="3258" y="2907"/>
                      <a:pt x="3268" y="2897"/>
                      <a:pt x="3279" y="2875"/>
                    </a:cubicBezTo>
                    <a:cubicBezTo>
                      <a:pt x="3289" y="2865"/>
                      <a:pt x="3300" y="2854"/>
                      <a:pt x="3300" y="2833"/>
                    </a:cubicBezTo>
                    <a:cubicBezTo>
                      <a:pt x="3310" y="2823"/>
                      <a:pt x="3310" y="2812"/>
                      <a:pt x="3321" y="2801"/>
                    </a:cubicBezTo>
                    <a:cubicBezTo>
                      <a:pt x="3332" y="2780"/>
                      <a:pt x="3342" y="2759"/>
                      <a:pt x="3353" y="2727"/>
                    </a:cubicBezTo>
                    <a:cubicBezTo>
                      <a:pt x="3363" y="2706"/>
                      <a:pt x="3374" y="2675"/>
                      <a:pt x="3384" y="2643"/>
                    </a:cubicBezTo>
                    <a:cubicBezTo>
                      <a:pt x="3395" y="2622"/>
                      <a:pt x="3406" y="2590"/>
                      <a:pt x="3416" y="2558"/>
                    </a:cubicBezTo>
                    <a:cubicBezTo>
                      <a:pt x="3427" y="2537"/>
                      <a:pt x="3437" y="2505"/>
                      <a:pt x="3437" y="2484"/>
                    </a:cubicBezTo>
                    <a:cubicBezTo>
                      <a:pt x="3448" y="2452"/>
                      <a:pt x="3458" y="2421"/>
                      <a:pt x="3458" y="2400"/>
                    </a:cubicBezTo>
                    <a:cubicBezTo>
                      <a:pt x="3469" y="2389"/>
                      <a:pt x="3469" y="2378"/>
                      <a:pt x="3469" y="2368"/>
                    </a:cubicBezTo>
                    <a:lnTo>
                      <a:pt x="3469" y="2357"/>
                    </a:lnTo>
                    <a:cubicBezTo>
                      <a:pt x="3480" y="2336"/>
                      <a:pt x="3480" y="2315"/>
                      <a:pt x="3490" y="2283"/>
                    </a:cubicBezTo>
                    <a:cubicBezTo>
                      <a:pt x="3490" y="2252"/>
                      <a:pt x="3490" y="2220"/>
                      <a:pt x="3501" y="2188"/>
                    </a:cubicBezTo>
                    <a:cubicBezTo>
                      <a:pt x="3501" y="2167"/>
                      <a:pt x="3501" y="2135"/>
                      <a:pt x="3511" y="2114"/>
                    </a:cubicBezTo>
                    <a:cubicBezTo>
                      <a:pt x="3596" y="1046"/>
                      <a:pt x="2803" y="94"/>
                      <a:pt x="1724" y="10"/>
                    </a:cubicBezTo>
                    <a:cubicBezTo>
                      <a:pt x="1662" y="4"/>
                      <a:pt x="1599" y="0"/>
                      <a:pt x="1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3"/>
              <p:cNvSpPr/>
              <p:nvPr/>
            </p:nvSpPr>
            <p:spPr>
              <a:xfrm>
                <a:off x="5521897" y="2508911"/>
                <a:ext cx="149340" cy="115399"/>
              </a:xfrm>
              <a:custGeom>
                <a:avLst/>
                <a:gdLst/>
                <a:ahLst/>
                <a:cxnLst/>
                <a:rect l="l" t="t" r="r" b="b"/>
                <a:pathLst>
                  <a:path w="2486" h="1921" extrusionOk="0">
                    <a:moveTo>
                      <a:pt x="2211" y="1"/>
                    </a:moveTo>
                    <a:cubicBezTo>
                      <a:pt x="2084" y="1"/>
                      <a:pt x="1978" y="64"/>
                      <a:pt x="1925" y="170"/>
                    </a:cubicBezTo>
                    <a:cubicBezTo>
                      <a:pt x="1925" y="170"/>
                      <a:pt x="1925" y="170"/>
                      <a:pt x="1925" y="180"/>
                    </a:cubicBezTo>
                    <a:lnTo>
                      <a:pt x="1925" y="191"/>
                    </a:lnTo>
                    <a:cubicBezTo>
                      <a:pt x="1925" y="202"/>
                      <a:pt x="1925" y="202"/>
                      <a:pt x="1925" y="212"/>
                    </a:cubicBezTo>
                    <a:cubicBezTo>
                      <a:pt x="1915" y="223"/>
                      <a:pt x="1915" y="233"/>
                      <a:pt x="1915" y="244"/>
                    </a:cubicBezTo>
                    <a:cubicBezTo>
                      <a:pt x="1915" y="265"/>
                      <a:pt x="1904" y="297"/>
                      <a:pt x="1904" y="318"/>
                    </a:cubicBezTo>
                    <a:cubicBezTo>
                      <a:pt x="1894" y="328"/>
                      <a:pt x="1894" y="350"/>
                      <a:pt x="1883" y="360"/>
                    </a:cubicBezTo>
                    <a:cubicBezTo>
                      <a:pt x="1883" y="371"/>
                      <a:pt x="1883" y="392"/>
                      <a:pt x="1872" y="402"/>
                    </a:cubicBezTo>
                    <a:cubicBezTo>
                      <a:pt x="1872" y="413"/>
                      <a:pt x="1872" y="413"/>
                      <a:pt x="1862" y="424"/>
                    </a:cubicBezTo>
                    <a:cubicBezTo>
                      <a:pt x="1862" y="445"/>
                      <a:pt x="1851" y="455"/>
                      <a:pt x="1851" y="466"/>
                    </a:cubicBezTo>
                    <a:cubicBezTo>
                      <a:pt x="1851" y="476"/>
                      <a:pt x="1841" y="487"/>
                      <a:pt x="1841" y="498"/>
                    </a:cubicBezTo>
                    <a:cubicBezTo>
                      <a:pt x="1830" y="519"/>
                      <a:pt x="1820" y="529"/>
                      <a:pt x="1820" y="550"/>
                    </a:cubicBezTo>
                    <a:cubicBezTo>
                      <a:pt x="1809" y="550"/>
                      <a:pt x="1809" y="561"/>
                      <a:pt x="1809" y="572"/>
                    </a:cubicBezTo>
                    <a:cubicBezTo>
                      <a:pt x="1798" y="582"/>
                      <a:pt x="1798" y="593"/>
                      <a:pt x="1788" y="614"/>
                    </a:cubicBezTo>
                    <a:cubicBezTo>
                      <a:pt x="1788" y="624"/>
                      <a:pt x="1777" y="635"/>
                      <a:pt x="1767" y="646"/>
                    </a:cubicBezTo>
                    <a:cubicBezTo>
                      <a:pt x="1767" y="656"/>
                      <a:pt x="1756" y="667"/>
                      <a:pt x="1746" y="677"/>
                    </a:cubicBezTo>
                    <a:cubicBezTo>
                      <a:pt x="1746" y="688"/>
                      <a:pt x="1735" y="699"/>
                      <a:pt x="1735" y="709"/>
                    </a:cubicBezTo>
                    <a:cubicBezTo>
                      <a:pt x="1724" y="720"/>
                      <a:pt x="1714" y="730"/>
                      <a:pt x="1714" y="741"/>
                    </a:cubicBezTo>
                    <a:cubicBezTo>
                      <a:pt x="1703" y="751"/>
                      <a:pt x="1703" y="762"/>
                      <a:pt x="1693" y="773"/>
                    </a:cubicBezTo>
                    <a:cubicBezTo>
                      <a:pt x="1682" y="783"/>
                      <a:pt x="1671" y="794"/>
                      <a:pt x="1671" y="804"/>
                    </a:cubicBezTo>
                    <a:lnTo>
                      <a:pt x="1640" y="836"/>
                    </a:lnTo>
                    <a:cubicBezTo>
                      <a:pt x="1640" y="836"/>
                      <a:pt x="1640" y="847"/>
                      <a:pt x="1629" y="847"/>
                    </a:cubicBezTo>
                    <a:cubicBezTo>
                      <a:pt x="1619" y="868"/>
                      <a:pt x="1608" y="878"/>
                      <a:pt x="1597" y="889"/>
                    </a:cubicBezTo>
                    <a:lnTo>
                      <a:pt x="1555" y="942"/>
                    </a:lnTo>
                    <a:cubicBezTo>
                      <a:pt x="1545" y="952"/>
                      <a:pt x="1523" y="963"/>
                      <a:pt x="1513" y="973"/>
                    </a:cubicBezTo>
                    <a:cubicBezTo>
                      <a:pt x="1502" y="984"/>
                      <a:pt x="1492" y="995"/>
                      <a:pt x="1481" y="1005"/>
                    </a:cubicBezTo>
                    <a:cubicBezTo>
                      <a:pt x="1471" y="1016"/>
                      <a:pt x="1471" y="1026"/>
                      <a:pt x="1460" y="1026"/>
                    </a:cubicBezTo>
                    <a:cubicBezTo>
                      <a:pt x="1449" y="1037"/>
                      <a:pt x="1449" y="1037"/>
                      <a:pt x="1439" y="1047"/>
                    </a:cubicBezTo>
                    <a:cubicBezTo>
                      <a:pt x="1397" y="1079"/>
                      <a:pt x="1365" y="1111"/>
                      <a:pt x="1323" y="1132"/>
                    </a:cubicBezTo>
                    <a:cubicBezTo>
                      <a:pt x="1093" y="1282"/>
                      <a:pt x="816" y="1366"/>
                      <a:pt x="528" y="1366"/>
                    </a:cubicBezTo>
                    <a:cubicBezTo>
                      <a:pt x="511" y="1366"/>
                      <a:pt x="494" y="1365"/>
                      <a:pt x="477" y="1365"/>
                    </a:cubicBezTo>
                    <a:cubicBezTo>
                      <a:pt x="455" y="1365"/>
                      <a:pt x="445" y="1365"/>
                      <a:pt x="434" y="1354"/>
                    </a:cubicBezTo>
                    <a:cubicBezTo>
                      <a:pt x="360" y="1354"/>
                      <a:pt x="286" y="1344"/>
                      <a:pt x="223" y="1322"/>
                    </a:cubicBezTo>
                    <a:cubicBezTo>
                      <a:pt x="106" y="1354"/>
                      <a:pt x="22" y="1460"/>
                      <a:pt x="11" y="1576"/>
                    </a:cubicBezTo>
                    <a:cubicBezTo>
                      <a:pt x="1" y="1650"/>
                      <a:pt x="22" y="1714"/>
                      <a:pt x="54" y="1767"/>
                    </a:cubicBezTo>
                    <a:cubicBezTo>
                      <a:pt x="85" y="1819"/>
                      <a:pt x="128" y="1862"/>
                      <a:pt x="181" y="1883"/>
                    </a:cubicBezTo>
                    <a:cubicBezTo>
                      <a:pt x="233" y="1893"/>
                      <a:pt x="297" y="1904"/>
                      <a:pt x="360" y="1915"/>
                    </a:cubicBezTo>
                    <a:lnTo>
                      <a:pt x="392" y="1915"/>
                    </a:lnTo>
                    <a:cubicBezTo>
                      <a:pt x="446" y="1919"/>
                      <a:pt x="499" y="1921"/>
                      <a:pt x="552" y="1921"/>
                    </a:cubicBezTo>
                    <a:cubicBezTo>
                      <a:pt x="1021" y="1921"/>
                      <a:pt x="1455" y="1756"/>
                      <a:pt x="1788" y="1481"/>
                    </a:cubicBezTo>
                    <a:cubicBezTo>
                      <a:pt x="1851" y="1428"/>
                      <a:pt x="1904" y="1386"/>
                      <a:pt x="1946" y="1333"/>
                    </a:cubicBezTo>
                    <a:cubicBezTo>
                      <a:pt x="1968" y="1312"/>
                      <a:pt x="1978" y="1301"/>
                      <a:pt x="1999" y="1280"/>
                    </a:cubicBezTo>
                    <a:cubicBezTo>
                      <a:pt x="2020" y="1259"/>
                      <a:pt x="2031" y="1238"/>
                      <a:pt x="2052" y="1217"/>
                    </a:cubicBezTo>
                    <a:cubicBezTo>
                      <a:pt x="2063" y="1196"/>
                      <a:pt x="2084" y="1174"/>
                      <a:pt x="2105" y="1153"/>
                    </a:cubicBezTo>
                    <a:cubicBezTo>
                      <a:pt x="2116" y="1132"/>
                      <a:pt x="2137" y="1111"/>
                      <a:pt x="2147" y="1090"/>
                    </a:cubicBezTo>
                    <a:cubicBezTo>
                      <a:pt x="2158" y="1079"/>
                      <a:pt x="2158" y="1079"/>
                      <a:pt x="2168" y="1069"/>
                    </a:cubicBezTo>
                    <a:cubicBezTo>
                      <a:pt x="2168" y="1058"/>
                      <a:pt x="2179" y="1047"/>
                      <a:pt x="2190" y="1026"/>
                    </a:cubicBezTo>
                    <a:cubicBezTo>
                      <a:pt x="2200" y="1016"/>
                      <a:pt x="2211" y="995"/>
                      <a:pt x="2221" y="984"/>
                    </a:cubicBezTo>
                    <a:cubicBezTo>
                      <a:pt x="2221" y="973"/>
                      <a:pt x="2232" y="963"/>
                      <a:pt x="2232" y="952"/>
                    </a:cubicBezTo>
                    <a:cubicBezTo>
                      <a:pt x="2243" y="942"/>
                      <a:pt x="2253" y="921"/>
                      <a:pt x="2264" y="899"/>
                    </a:cubicBezTo>
                    <a:cubicBezTo>
                      <a:pt x="2274" y="889"/>
                      <a:pt x="2285" y="878"/>
                      <a:pt x="2285" y="857"/>
                    </a:cubicBezTo>
                    <a:cubicBezTo>
                      <a:pt x="2295" y="847"/>
                      <a:pt x="2295" y="836"/>
                      <a:pt x="2306" y="825"/>
                    </a:cubicBezTo>
                    <a:cubicBezTo>
                      <a:pt x="2317" y="804"/>
                      <a:pt x="2327" y="783"/>
                      <a:pt x="2338" y="762"/>
                    </a:cubicBezTo>
                    <a:cubicBezTo>
                      <a:pt x="2348" y="730"/>
                      <a:pt x="2359" y="699"/>
                      <a:pt x="2369" y="667"/>
                    </a:cubicBezTo>
                    <a:cubicBezTo>
                      <a:pt x="2391" y="646"/>
                      <a:pt x="2391" y="614"/>
                      <a:pt x="2401" y="582"/>
                    </a:cubicBezTo>
                    <a:cubicBezTo>
                      <a:pt x="2412" y="561"/>
                      <a:pt x="2422" y="529"/>
                      <a:pt x="2422" y="508"/>
                    </a:cubicBezTo>
                    <a:cubicBezTo>
                      <a:pt x="2433" y="476"/>
                      <a:pt x="2443" y="445"/>
                      <a:pt x="2443" y="424"/>
                    </a:cubicBezTo>
                    <a:cubicBezTo>
                      <a:pt x="2454" y="413"/>
                      <a:pt x="2454" y="402"/>
                      <a:pt x="2454" y="392"/>
                    </a:cubicBezTo>
                    <a:cubicBezTo>
                      <a:pt x="2465" y="360"/>
                      <a:pt x="2465" y="339"/>
                      <a:pt x="2475" y="307"/>
                    </a:cubicBezTo>
                    <a:cubicBezTo>
                      <a:pt x="2475" y="276"/>
                      <a:pt x="2475" y="244"/>
                      <a:pt x="2486" y="212"/>
                    </a:cubicBezTo>
                    <a:cubicBezTo>
                      <a:pt x="2465" y="159"/>
                      <a:pt x="2433" y="106"/>
                      <a:pt x="2391" y="75"/>
                    </a:cubicBezTo>
                    <a:cubicBezTo>
                      <a:pt x="2338" y="32"/>
                      <a:pt x="2274" y="11"/>
                      <a:pt x="2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43"/>
              <p:cNvGrpSpPr/>
              <p:nvPr/>
            </p:nvGrpSpPr>
            <p:grpSpPr>
              <a:xfrm>
                <a:off x="5720737" y="2400300"/>
                <a:ext cx="399002" cy="213498"/>
                <a:chOff x="5720737" y="2400300"/>
                <a:chExt cx="399002" cy="213498"/>
              </a:xfrm>
            </p:grpSpPr>
            <p:sp>
              <p:nvSpPr>
                <p:cNvPr id="723" name="Google Shape;723;p43"/>
                <p:cNvSpPr/>
                <p:nvPr/>
              </p:nvSpPr>
              <p:spPr>
                <a:xfrm>
                  <a:off x="5720737" y="2590249"/>
                  <a:ext cx="173489" cy="23548"/>
                </a:xfrm>
                <a:custGeom>
                  <a:avLst/>
                  <a:gdLst/>
                  <a:ahLst/>
                  <a:cxnLst/>
                  <a:rect l="l" t="t" r="r" b="b"/>
                  <a:pathLst>
                    <a:path w="2888" h="392" extrusionOk="0">
                      <a:moveTo>
                        <a:pt x="1" y="0"/>
                      </a:moveTo>
                      <a:lnTo>
                        <a:pt x="1" y="391"/>
                      </a:lnTo>
                      <a:lnTo>
                        <a:pt x="2887" y="391"/>
                      </a:lnTo>
                      <a:lnTo>
                        <a:pt x="28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a:off x="5720737" y="2543213"/>
                  <a:ext cx="399002" cy="22948"/>
                </a:xfrm>
                <a:custGeom>
                  <a:avLst/>
                  <a:gdLst/>
                  <a:ahLst/>
                  <a:cxnLst/>
                  <a:rect l="l" t="t" r="r" b="b"/>
                  <a:pathLst>
                    <a:path w="6642" h="382" extrusionOk="0">
                      <a:moveTo>
                        <a:pt x="1" y="1"/>
                      </a:moveTo>
                      <a:lnTo>
                        <a:pt x="1" y="381"/>
                      </a:lnTo>
                      <a:lnTo>
                        <a:pt x="6641" y="381"/>
                      </a:lnTo>
                      <a:lnTo>
                        <a:pt x="66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3"/>
                <p:cNvSpPr/>
                <p:nvPr/>
              </p:nvSpPr>
              <p:spPr>
                <a:xfrm>
                  <a:off x="5720737" y="2495575"/>
                  <a:ext cx="298620" cy="23548"/>
                </a:xfrm>
                <a:custGeom>
                  <a:avLst/>
                  <a:gdLst/>
                  <a:ahLst/>
                  <a:cxnLst/>
                  <a:rect l="l" t="t" r="r" b="b"/>
                  <a:pathLst>
                    <a:path w="4971" h="392" extrusionOk="0">
                      <a:moveTo>
                        <a:pt x="1" y="1"/>
                      </a:moveTo>
                      <a:lnTo>
                        <a:pt x="1" y="392"/>
                      </a:lnTo>
                      <a:lnTo>
                        <a:pt x="4970" y="392"/>
                      </a:lnTo>
                      <a:lnTo>
                        <a:pt x="49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3"/>
                <p:cNvSpPr/>
                <p:nvPr/>
              </p:nvSpPr>
              <p:spPr>
                <a:xfrm>
                  <a:off x="5720737" y="2447938"/>
                  <a:ext cx="355149" cy="23548"/>
                </a:xfrm>
                <a:custGeom>
                  <a:avLst/>
                  <a:gdLst/>
                  <a:ahLst/>
                  <a:cxnLst/>
                  <a:rect l="l" t="t" r="r" b="b"/>
                  <a:pathLst>
                    <a:path w="5912" h="392" extrusionOk="0">
                      <a:moveTo>
                        <a:pt x="1" y="0"/>
                      </a:moveTo>
                      <a:lnTo>
                        <a:pt x="1" y="392"/>
                      </a:lnTo>
                      <a:lnTo>
                        <a:pt x="5912" y="392"/>
                      </a:lnTo>
                      <a:lnTo>
                        <a:pt x="59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3"/>
                <p:cNvSpPr/>
                <p:nvPr/>
              </p:nvSpPr>
              <p:spPr>
                <a:xfrm>
                  <a:off x="5720737" y="2400300"/>
                  <a:ext cx="290991" cy="23548"/>
                </a:xfrm>
                <a:custGeom>
                  <a:avLst/>
                  <a:gdLst/>
                  <a:ahLst/>
                  <a:cxnLst/>
                  <a:rect l="l" t="t" r="r" b="b"/>
                  <a:pathLst>
                    <a:path w="4844" h="392" extrusionOk="0">
                      <a:moveTo>
                        <a:pt x="1" y="0"/>
                      </a:moveTo>
                      <a:lnTo>
                        <a:pt x="1" y="392"/>
                      </a:lnTo>
                      <a:lnTo>
                        <a:pt x="4844" y="392"/>
                      </a:lnTo>
                      <a:lnTo>
                        <a:pt x="48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3"/>
                <p:cNvSpPr/>
                <p:nvPr/>
              </p:nvSpPr>
              <p:spPr>
                <a:xfrm>
                  <a:off x="6031973" y="2400300"/>
                  <a:ext cx="87766" cy="23548"/>
                </a:xfrm>
                <a:custGeom>
                  <a:avLst/>
                  <a:gdLst/>
                  <a:ahLst/>
                  <a:cxnLst/>
                  <a:rect l="l" t="t" r="r" b="b"/>
                  <a:pathLst>
                    <a:path w="1461" h="392" extrusionOk="0">
                      <a:moveTo>
                        <a:pt x="1" y="0"/>
                      </a:moveTo>
                      <a:lnTo>
                        <a:pt x="1" y="392"/>
                      </a:lnTo>
                      <a:lnTo>
                        <a:pt x="1460" y="392"/>
                      </a:lnTo>
                      <a:lnTo>
                        <a:pt x="1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9" name="Google Shape;729;p43"/>
            <p:cNvGrpSpPr/>
            <p:nvPr/>
          </p:nvGrpSpPr>
          <p:grpSpPr>
            <a:xfrm>
              <a:off x="5375200" y="2722349"/>
              <a:ext cx="807434" cy="428858"/>
              <a:chOff x="5375200" y="2722349"/>
              <a:chExt cx="807434" cy="428858"/>
            </a:xfrm>
          </p:grpSpPr>
          <p:sp>
            <p:nvSpPr>
              <p:cNvPr id="730" name="Google Shape;730;p43"/>
              <p:cNvSpPr/>
              <p:nvPr/>
            </p:nvSpPr>
            <p:spPr>
              <a:xfrm>
                <a:off x="5375200" y="2722349"/>
                <a:ext cx="807434" cy="428858"/>
              </a:xfrm>
              <a:custGeom>
                <a:avLst/>
                <a:gdLst/>
                <a:ahLst/>
                <a:cxnLst/>
                <a:rect l="l" t="t" r="r" b="b"/>
                <a:pathLst>
                  <a:path w="13441" h="7139" extrusionOk="0">
                    <a:moveTo>
                      <a:pt x="0" y="1"/>
                    </a:moveTo>
                    <a:lnTo>
                      <a:pt x="0" y="7138"/>
                    </a:lnTo>
                    <a:lnTo>
                      <a:pt x="13440" y="7138"/>
                    </a:lnTo>
                    <a:lnTo>
                      <a:pt x="134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1" name="Google Shape;731;p43"/>
              <p:cNvGrpSpPr/>
              <p:nvPr/>
            </p:nvGrpSpPr>
            <p:grpSpPr>
              <a:xfrm>
                <a:off x="5636276" y="2879258"/>
                <a:ext cx="456791" cy="236385"/>
                <a:chOff x="5636276" y="2879258"/>
                <a:chExt cx="456791" cy="236385"/>
              </a:xfrm>
            </p:grpSpPr>
            <p:sp>
              <p:nvSpPr>
                <p:cNvPr id="732" name="Google Shape;732;p43"/>
                <p:cNvSpPr/>
                <p:nvPr/>
              </p:nvSpPr>
              <p:spPr>
                <a:xfrm>
                  <a:off x="5636276" y="3019648"/>
                  <a:ext cx="40669" cy="95996"/>
                </a:xfrm>
                <a:custGeom>
                  <a:avLst/>
                  <a:gdLst/>
                  <a:ahLst/>
                  <a:cxnLst/>
                  <a:rect l="l" t="t" r="r" b="b"/>
                  <a:pathLst>
                    <a:path w="677" h="1598" extrusionOk="0">
                      <a:moveTo>
                        <a:pt x="0" y="0"/>
                      </a:moveTo>
                      <a:lnTo>
                        <a:pt x="0" y="1597"/>
                      </a:lnTo>
                      <a:lnTo>
                        <a:pt x="677" y="1597"/>
                      </a:lnTo>
                      <a:lnTo>
                        <a:pt x="6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3"/>
                <p:cNvSpPr/>
                <p:nvPr/>
              </p:nvSpPr>
              <p:spPr>
                <a:xfrm>
                  <a:off x="5887799" y="2879258"/>
                  <a:ext cx="40729" cy="236385"/>
                </a:xfrm>
                <a:custGeom>
                  <a:avLst/>
                  <a:gdLst/>
                  <a:ahLst/>
                  <a:cxnLst/>
                  <a:rect l="l" t="t" r="r" b="b"/>
                  <a:pathLst>
                    <a:path w="678" h="3935" extrusionOk="0">
                      <a:moveTo>
                        <a:pt x="1" y="0"/>
                      </a:moveTo>
                      <a:lnTo>
                        <a:pt x="1" y="3934"/>
                      </a:lnTo>
                      <a:lnTo>
                        <a:pt x="677" y="3934"/>
                      </a:lnTo>
                      <a:lnTo>
                        <a:pt x="6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3"/>
                <p:cNvSpPr/>
                <p:nvPr/>
              </p:nvSpPr>
              <p:spPr>
                <a:xfrm>
                  <a:off x="6060568" y="2940232"/>
                  <a:ext cx="32499" cy="32439"/>
                </a:xfrm>
                <a:custGeom>
                  <a:avLst/>
                  <a:gdLst/>
                  <a:ahLst/>
                  <a:cxnLst/>
                  <a:rect l="l" t="t" r="r" b="b"/>
                  <a:pathLst>
                    <a:path w="541" h="540" extrusionOk="0">
                      <a:moveTo>
                        <a:pt x="1" y="1"/>
                      </a:moveTo>
                      <a:lnTo>
                        <a:pt x="1" y="540"/>
                      </a:lnTo>
                      <a:lnTo>
                        <a:pt x="540" y="540"/>
                      </a:lnTo>
                      <a:lnTo>
                        <a:pt x="5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43"/>
              <p:cNvGrpSpPr/>
              <p:nvPr/>
            </p:nvGrpSpPr>
            <p:grpSpPr>
              <a:xfrm>
                <a:off x="5464108" y="2758272"/>
                <a:ext cx="628959" cy="357371"/>
                <a:chOff x="5464108" y="2758272"/>
                <a:chExt cx="628959" cy="357371"/>
              </a:xfrm>
            </p:grpSpPr>
            <p:sp>
              <p:nvSpPr>
                <p:cNvPr id="736" name="Google Shape;736;p43"/>
                <p:cNvSpPr/>
                <p:nvPr/>
              </p:nvSpPr>
              <p:spPr>
                <a:xfrm>
                  <a:off x="5487596" y="3019648"/>
                  <a:ext cx="34361" cy="95996"/>
                </a:xfrm>
                <a:custGeom>
                  <a:avLst/>
                  <a:gdLst/>
                  <a:ahLst/>
                  <a:cxnLst/>
                  <a:rect l="l" t="t" r="r" b="b"/>
                  <a:pathLst>
                    <a:path w="572" h="1598" extrusionOk="0">
                      <a:moveTo>
                        <a:pt x="1" y="0"/>
                      </a:moveTo>
                      <a:lnTo>
                        <a:pt x="1" y="1597"/>
                      </a:lnTo>
                      <a:lnTo>
                        <a:pt x="572" y="1597"/>
                      </a:lnTo>
                      <a:lnTo>
                        <a:pt x="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3"/>
                <p:cNvSpPr/>
                <p:nvPr/>
              </p:nvSpPr>
              <p:spPr>
                <a:xfrm>
                  <a:off x="5720077" y="2937048"/>
                  <a:ext cx="40128" cy="178596"/>
                </a:xfrm>
                <a:custGeom>
                  <a:avLst/>
                  <a:gdLst/>
                  <a:ahLst/>
                  <a:cxnLst/>
                  <a:rect l="l" t="t" r="r" b="b"/>
                  <a:pathLst>
                    <a:path w="668" h="2973" extrusionOk="0">
                      <a:moveTo>
                        <a:pt x="1" y="1"/>
                      </a:moveTo>
                      <a:lnTo>
                        <a:pt x="1" y="2972"/>
                      </a:lnTo>
                      <a:lnTo>
                        <a:pt x="667" y="2972"/>
                      </a:lnTo>
                      <a:lnTo>
                        <a:pt x="6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3"/>
                <p:cNvSpPr/>
                <p:nvPr/>
              </p:nvSpPr>
              <p:spPr>
                <a:xfrm>
                  <a:off x="5965953" y="2827175"/>
                  <a:ext cx="40068" cy="288468"/>
                </a:xfrm>
                <a:custGeom>
                  <a:avLst/>
                  <a:gdLst/>
                  <a:ahLst/>
                  <a:cxnLst/>
                  <a:rect l="l" t="t" r="r" b="b"/>
                  <a:pathLst>
                    <a:path w="667" h="4802" extrusionOk="0">
                      <a:moveTo>
                        <a:pt x="0" y="0"/>
                      </a:moveTo>
                      <a:lnTo>
                        <a:pt x="0" y="4801"/>
                      </a:lnTo>
                      <a:lnTo>
                        <a:pt x="666" y="4801"/>
                      </a:lnTo>
                      <a:lnTo>
                        <a:pt x="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3"/>
                <p:cNvSpPr/>
                <p:nvPr/>
              </p:nvSpPr>
              <p:spPr>
                <a:xfrm>
                  <a:off x="5464108" y="2758272"/>
                  <a:ext cx="534946" cy="236626"/>
                </a:xfrm>
                <a:custGeom>
                  <a:avLst/>
                  <a:gdLst/>
                  <a:ahLst/>
                  <a:cxnLst/>
                  <a:rect l="l" t="t" r="r" b="b"/>
                  <a:pathLst>
                    <a:path w="8905" h="3939" extrusionOk="0">
                      <a:moveTo>
                        <a:pt x="8841" y="0"/>
                      </a:moveTo>
                      <a:cubicBezTo>
                        <a:pt x="8825" y="0"/>
                        <a:pt x="8809" y="5"/>
                        <a:pt x="8798" y="16"/>
                      </a:cubicBezTo>
                      <a:lnTo>
                        <a:pt x="5901" y="2480"/>
                      </a:lnTo>
                      <a:lnTo>
                        <a:pt x="4949" y="1814"/>
                      </a:lnTo>
                      <a:cubicBezTo>
                        <a:pt x="4939" y="1803"/>
                        <a:pt x="4925" y="1798"/>
                        <a:pt x="4912" y="1798"/>
                      </a:cubicBezTo>
                      <a:cubicBezTo>
                        <a:pt x="4899" y="1798"/>
                        <a:pt x="4886" y="1803"/>
                        <a:pt x="4875" y="1814"/>
                      </a:cubicBezTo>
                      <a:lnTo>
                        <a:pt x="3247" y="3061"/>
                      </a:lnTo>
                      <a:lnTo>
                        <a:pt x="2327" y="2300"/>
                      </a:lnTo>
                      <a:cubicBezTo>
                        <a:pt x="2316" y="2295"/>
                        <a:pt x="2303" y="2292"/>
                        <a:pt x="2290" y="2292"/>
                      </a:cubicBezTo>
                      <a:cubicBezTo>
                        <a:pt x="2277" y="2292"/>
                        <a:pt x="2263" y="2295"/>
                        <a:pt x="2253" y="2300"/>
                      </a:cubicBezTo>
                      <a:lnTo>
                        <a:pt x="22" y="3854"/>
                      </a:lnTo>
                      <a:cubicBezTo>
                        <a:pt x="0" y="3865"/>
                        <a:pt x="0" y="3897"/>
                        <a:pt x="22" y="3918"/>
                      </a:cubicBezTo>
                      <a:cubicBezTo>
                        <a:pt x="32" y="3928"/>
                        <a:pt x="43" y="3939"/>
                        <a:pt x="64" y="3939"/>
                      </a:cubicBezTo>
                      <a:cubicBezTo>
                        <a:pt x="75" y="3939"/>
                        <a:pt x="85" y="3939"/>
                        <a:pt x="96" y="3928"/>
                      </a:cubicBezTo>
                      <a:lnTo>
                        <a:pt x="2285" y="2406"/>
                      </a:lnTo>
                      <a:lnTo>
                        <a:pt x="3205" y="3167"/>
                      </a:lnTo>
                      <a:cubicBezTo>
                        <a:pt x="3215" y="3172"/>
                        <a:pt x="3228" y="3175"/>
                        <a:pt x="3242" y="3175"/>
                      </a:cubicBezTo>
                      <a:cubicBezTo>
                        <a:pt x="3255" y="3175"/>
                        <a:pt x="3268" y="3172"/>
                        <a:pt x="3279" y="3167"/>
                      </a:cubicBezTo>
                      <a:lnTo>
                        <a:pt x="4918" y="1909"/>
                      </a:lnTo>
                      <a:lnTo>
                        <a:pt x="5869" y="2575"/>
                      </a:lnTo>
                      <a:cubicBezTo>
                        <a:pt x="5880" y="2585"/>
                        <a:pt x="5896" y="2591"/>
                        <a:pt x="5912" y="2591"/>
                      </a:cubicBezTo>
                      <a:cubicBezTo>
                        <a:pt x="5927" y="2591"/>
                        <a:pt x="5943" y="2585"/>
                        <a:pt x="5954" y="2575"/>
                      </a:cubicBezTo>
                      <a:lnTo>
                        <a:pt x="8883" y="79"/>
                      </a:lnTo>
                      <a:cubicBezTo>
                        <a:pt x="8904" y="69"/>
                        <a:pt x="8904" y="37"/>
                        <a:pt x="8883" y="16"/>
                      </a:cubicBezTo>
                      <a:cubicBezTo>
                        <a:pt x="8872" y="5"/>
                        <a:pt x="8856" y="0"/>
                        <a:pt x="8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3"/>
                <p:cNvSpPr/>
                <p:nvPr/>
              </p:nvSpPr>
              <p:spPr>
                <a:xfrm>
                  <a:off x="6060568" y="2797920"/>
                  <a:ext cx="32499" cy="32499"/>
                </a:xfrm>
                <a:custGeom>
                  <a:avLst/>
                  <a:gdLst/>
                  <a:ahLst/>
                  <a:cxnLst/>
                  <a:rect l="l" t="t" r="r" b="b"/>
                  <a:pathLst>
                    <a:path w="541" h="541" extrusionOk="0">
                      <a:moveTo>
                        <a:pt x="1" y="1"/>
                      </a:moveTo>
                      <a:lnTo>
                        <a:pt x="1" y="540"/>
                      </a:lnTo>
                      <a:lnTo>
                        <a:pt x="540" y="540"/>
                      </a:lnTo>
                      <a:lnTo>
                        <a:pt x="5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3"/>
                <p:cNvSpPr/>
                <p:nvPr/>
              </p:nvSpPr>
              <p:spPr>
                <a:xfrm>
                  <a:off x="6060568" y="3011358"/>
                  <a:ext cx="32499" cy="32499"/>
                </a:xfrm>
                <a:custGeom>
                  <a:avLst/>
                  <a:gdLst/>
                  <a:ahLst/>
                  <a:cxnLst/>
                  <a:rect l="l" t="t" r="r" b="b"/>
                  <a:pathLst>
                    <a:path w="541" h="541" extrusionOk="0">
                      <a:moveTo>
                        <a:pt x="1" y="1"/>
                      </a:moveTo>
                      <a:lnTo>
                        <a:pt x="1" y="540"/>
                      </a:lnTo>
                      <a:lnTo>
                        <a:pt x="540" y="540"/>
                      </a:lnTo>
                      <a:lnTo>
                        <a:pt x="5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43"/>
              <p:cNvGrpSpPr/>
              <p:nvPr/>
            </p:nvGrpSpPr>
            <p:grpSpPr>
              <a:xfrm>
                <a:off x="5556199" y="2869106"/>
                <a:ext cx="536868" cy="246538"/>
                <a:chOff x="5556199" y="2869106"/>
                <a:chExt cx="536868" cy="246538"/>
              </a:xfrm>
            </p:grpSpPr>
            <p:sp>
              <p:nvSpPr>
                <p:cNvPr id="743" name="Google Shape;743;p43"/>
                <p:cNvSpPr/>
                <p:nvPr/>
              </p:nvSpPr>
              <p:spPr>
                <a:xfrm>
                  <a:off x="5556199" y="2978978"/>
                  <a:ext cx="40729" cy="136665"/>
                </a:xfrm>
                <a:custGeom>
                  <a:avLst/>
                  <a:gdLst/>
                  <a:ahLst/>
                  <a:cxnLst/>
                  <a:rect l="l" t="t" r="r" b="b"/>
                  <a:pathLst>
                    <a:path w="678" h="2275" extrusionOk="0">
                      <a:moveTo>
                        <a:pt x="1" y="1"/>
                      </a:moveTo>
                      <a:lnTo>
                        <a:pt x="1" y="2274"/>
                      </a:lnTo>
                      <a:lnTo>
                        <a:pt x="678" y="2274"/>
                      </a:lnTo>
                      <a:lnTo>
                        <a:pt x="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3"/>
                <p:cNvSpPr/>
                <p:nvPr/>
              </p:nvSpPr>
              <p:spPr>
                <a:xfrm>
                  <a:off x="5803938" y="2943416"/>
                  <a:ext cx="40729" cy="171567"/>
                </a:xfrm>
                <a:custGeom>
                  <a:avLst/>
                  <a:gdLst/>
                  <a:ahLst/>
                  <a:cxnLst/>
                  <a:rect l="l" t="t" r="r" b="b"/>
                  <a:pathLst>
                    <a:path w="678" h="2856" extrusionOk="0">
                      <a:moveTo>
                        <a:pt x="1" y="0"/>
                      </a:moveTo>
                      <a:lnTo>
                        <a:pt x="1" y="2855"/>
                      </a:lnTo>
                      <a:lnTo>
                        <a:pt x="678" y="2855"/>
                      </a:lnTo>
                      <a:lnTo>
                        <a:pt x="6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3"/>
                <p:cNvSpPr/>
                <p:nvPr/>
              </p:nvSpPr>
              <p:spPr>
                <a:xfrm>
                  <a:off x="6060568" y="2869106"/>
                  <a:ext cx="32499" cy="32439"/>
                </a:xfrm>
                <a:custGeom>
                  <a:avLst/>
                  <a:gdLst/>
                  <a:ahLst/>
                  <a:cxnLst/>
                  <a:rect l="l" t="t" r="r" b="b"/>
                  <a:pathLst>
                    <a:path w="541" h="540" extrusionOk="0">
                      <a:moveTo>
                        <a:pt x="1" y="0"/>
                      </a:moveTo>
                      <a:lnTo>
                        <a:pt x="1" y="540"/>
                      </a:lnTo>
                      <a:lnTo>
                        <a:pt x="540" y="540"/>
                      </a:lnTo>
                      <a:lnTo>
                        <a:pt x="5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3"/>
                <p:cNvSpPr/>
                <p:nvPr/>
              </p:nvSpPr>
              <p:spPr>
                <a:xfrm>
                  <a:off x="6060568" y="3082543"/>
                  <a:ext cx="32499" cy="32439"/>
                </a:xfrm>
                <a:custGeom>
                  <a:avLst/>
                  <a:gdLst/>
                  <a:ahLst/>
                  <a:cxnLst/>
                  <a:rect l="l" t="t" r="r" b="b"/>
                  <a:pathLst>
                    <a:path w="541" h="540" extrusionOk="0">
                      <a:moveTo>
                        <a:pt x="1" y="0"/>
                      </a:moveTo>
                      <a:lnTo>
                        <a:pt x="1" y="539"/>
                      </a:lnTo>
                      <a:lnTo>
                        <a:pt x="540" y="539"/>
                      </a:lnTo>
                      <a:lnTo>
                        <a:pt x="5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7" name="Google Shape;747;p43"/>
            <p:cNvSpPr/>
            <p:nvPr/>
          </p:nvSpPr>
          <p:spPr>
            <a:xfrm>
              <a:off x="7623894" y="3313763"/>
              <a:ext cx="65479" cy="22888"/>
            </a:xfrm>
            <a:custGeom>
              <a:avLst/>
              <a:gdLst/>
              <a:ahLst/>
              <a:cxnLst/>
              <a:rect l="l" t="t" r="r" b="b"/>
              <a:pathLst>
                <a:path w="1090" h="381" extrusionOk="0">
                  <a:moveTo>
                    <a:pt x="0" y="0"/>
                  </a:moveTo>
                  <a:lnTo>
                    <a:pt x="0" y="381"/>
                  </a:lnTo>
                  <a:lnTo>
                    <a:pt x="1089" y="381"/>
                  </a:lnTo>
                  <a:lnTo>
                    <a:pt x="1089" y="0"/>
                  </a:lnTo>
                  <a:close/>
                </a:path>
              </a:pathLst>
            </a:custGeom>
            <a:solidFill>
              <a:srgbClr val="5E2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 name="Google Shape;748;p43"/>
            <p:cNvGrpSpPr/>
            <p:nvPr/>
          </p:nvGrpSpPr>
          <p:grpSpPr>
            <a:xfrm>
              <a:off x="6461431" y="2849402"/>
              <a:ext cx="1326401" cy="544437"/>
              <a:chOff x="6461431" y="2849402"/>
              <a:chExt cx="1326401" cy="544437"/>
            </a:xfrm>
          </p:grpSpPr>
          <p:sp>
            <p:nvSpPr>
              <p:cNvPr id="749" name="Google Shape;749;p43"/>
              <p:cNvSpPr/>
              <p:nvPr/>
            </p:nvSpPr>
            <p:spPr>
              <a:xfrm>
                <a:off x="6461431" y="2849402"/>
                <a:ext cx="1326401" cy="544437"/>
              </a:xfrm>
              <a:custGeom>
                <a:avLst/>
                <a:gdLst/>
                <a:ahLst/>
                <a:cxnLst/>
                <a:rect l="l" t="t" r="r" b="b"/>
                <a:pathLst>
                  <a:path w="22080" h="9063" extrusionOk="0">
                    <a:moveTo>
                      <a:pt x="0" y="0"/>
                    </a:moveTo>
                    <a:lnTo>
                      <a:pt x="0" y="9063"/>
                    </a:lnTo>
                    <a:lnTo>
                      <a:pt x="22079" y="9063"/>
                    </a:lnTo>
                    <a:lnTo>
                      <a:pt x="220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3"/>
              <p:cNvSpPr/>
              <p:nvPr/>
            </p:nvSpPr>
            <p:spPr>
              <a:xfrm>
                <a:off x="7209694" y="2906591"/>
                <a:ext cx="42651" cy="320186"/>
              </a:xfrm>
              <a:custGeom>
                <a:avLst/>
                <a:gdLst/>
                <a:ahLst/>
                <a:cxnLst/>
                <a:rect l="l" t="t" r="r" b="b"/>
                <a:pathLst>
                  <a:path w="710" h="5330" extrusionOk="0">
                    <a:moveTo>
                      <a:pt x="1" y="0"/>
                    </a:moveTo>
                    <a:lnTo>
                      <a:pt x="1" y="5330"/>
                    </a:lnTo>
                    <a:lnTo>
                      <a:pt x="709" y="5330"/>
                    </a:lnTo>
                    <a:lnTo>
                      <a:pt x="7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3"/>
              <p:cNvSpPr/>
              <p:nvPr/>
            </p:nvSpPr>
            <p:spPr>
              <a:xfrm>
                <a:off x="6768222" y="3048242"/>
                <a:ext cx="42651" cy="178535"/>
              </a:xfrm>
              <a:custGeom>
                <a:avLst/>
                <a:gdLst/>
                <a:ahLst/>
                <a:cxnLst/>
                <a:rect l="l" t="t" r="r" b="b"/>
                <a:pathLst>
                  <a:path w="710" h="2972" extrusionOk="0">
                    <a:moveTo>
                      <a:pt x="1" y="0"/>
                    </a:moveTo>
                    <a:lnTo>
                      <a:pt x="1" y="2972"/>
                    </a:lnTo>
                    <a:lnTo>
                      <a:pt x="709" y="2972"/>
                    </a:lnTo>
                    <a:lnTo>
                      <a:pt x="7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 name="Google Shape;752;p43"/>
              <p:cNvGrpSpPr/>
              <p:nvPr/>
            </p:nvGrpSpPr>
            <p:grpSpPr>
              <a:xfrm>
                <a:off x="6676731" y="2929419"/>
                <a:ext cx="895741" cy="297359"/>
                <a:chOff x="6676731" y="2929419"/>
                <a:chExt cx="895741" cy="297359"/>
              </a:xfrm>
            </p:grpSpPr>
            <p:sp>
              <p:nvSpPr>
                <p:cNvPr id="753" name="Google Shape;753;p43"/>
                <p:cNvSpPr/>
                <p:nvPr/>
              </p:nvSpPr>
              <p:spPr>
                <a:xfrm>
                  <a:off x="7118264" y="3069808"/>
                  <a:ext cx="42591" cy="156969"/>
                </a:xfrm>
                <a:custGeom>
                  <a:avLst/>
                  <a:gdLst/>
                  <a:ahLst/>
                  <a:cxnLst/>
                  <a:rect l="l" t="t" r="r" b="b"/>
                  <a:pathLst>
                    <a:path w="709" h="2613" extrusionOk="0">
                      <a:moveTo>
                        <a:pt x="0" y="1"/>
                      </a:moveTo>
                      <a:lnTo>
                        <a:pt x="0" y="2613"/>
                      </a:lnTo>
                      <a:lnTo>
                        <a:pt x="709" y="2613"/>
                      </a:lnTo>
                      <a:lnTo>
                        <a:pt x="7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3"/>
                <p:cNvSpPr/>
                <p:nvPr/>
              </p:nvSpPr>
              <p:spPr>
                <a:xfrm>
                  <a:off x="6676731" y="2929419"/>
                  <a:ext cx="42651" cy="297359"/>
                </a:xfrm>
                <a:custGeom>
                  <a:avLst/>
                  <a:gdLst/>
                  <a:ahLst/>
                  <a:cxnLst/>
                  <a:rect l="l" t="t" r="r" b="b"/>
                  <a:pathLst>
                    <a:path w="710" h="4950" extrusionOk="0">
                      <a:moveTo>
                        <a:pt x="1" y="1"/>
                      </a:moveTo>
                      <a:lnTo>
                        <a:pt x="1" y="4950"/>
                      </a:lnTo>
                      <a:lnTo>
                        <a:pt x="709" y="4950"/>
                      </a:lnTo>
                      <a:lnTo>
                        <a:pt x="7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3"/>
                <p:cNvSpPr/>
                <p:nvPr/>
              </p:nvSpPr>
              <p:spPr>
                <a:xfrm>
                  <a:off x="7529881" y="3078098"/>
                  <a:ext cx="42591" cy="148679"/>
                </a:xfrm>
                <a:custGeom>
                  <a:avLst/>
                  <a:gdLst/>
                  <a:ahLst/>
                  <a:cxnLst/>
                  <a:rect l="l" t="t" r="r" b="b"/>
                  <a:pathLst>
                    <a:path w="709" h="2475" extrusionOk="0">
                      <a:moveTo>
                        <a:pt x="0" y="0"/>
                      </a:moveTo>
                      <a:lnTo>
                        <a:pt x="0" y="2475"/>
                      </a:lnTo>
                      <a:lnTo>
                        <a:pt x="709" y="2475"/>
                      </a:lnTo>
                      <a:lnTo>
                        <a:pt x="7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43"/>
              <p:cNvSpPr/>
              <p:nvPr/>
            </p:nvSpPr>
            <p:spPr>
              <a:xfrm>
                <a:off x="7621972" y="2991053"/>
                <a:ext cx="41991" cy="235724"/>
              </a:xfrm>
              <a:custGeom>
                <a:avLst/>
                <a:gdLst/>
                <a:ahLst/>
                <a:cxnLst/>
                <a:rect l="l" t="t" r="r" b="b"/>
                <a:pathLst>
                  <a:path w="699" h="3924" extrusionOk="0">
                    <a:moveTo>
                      <a:pt x="0" y="0"/>
                    </a:moveTo>
                    <a:lnTo>
                      <a:pt x="0" y="3924"/>
                    </a:lnTo>
                    <a:lnTo>
                      <a:pt x="698" y="3924"/>
                    </a:lnTo>
                    <a:lnTo>
                      <a:pt x="6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43"/>
              <p:cNvGrpSpPr/>
              <p:nvPr/>
            </p:nvGrpSpPr>
            <p:grpSpPr>
              <a:xfrm>
                <a:off x="6559890" y="3015202"/>
                <a:ext cx="1129483" cy="321448"/>
                <a:chOff x="6559890" y="3015202"/>
                <a:chExt cx="1129483" cy="321448"/>
              </a:xfrm>
            </p:grpSpPr>
            <p:sp>
              <p:nvSpPr>
                <p:cNvPr id="758" name="Google Shape;758;p43"/>
                <p:cNvSpPr/>
                <p:nvPr/>
              </p:nvSpPr>
              <p:spPr>
                <a:xfrm>
                  <a:off x="7026774" y="3015202"/>
                  <a:ext cx="42591" cy="211575"/>
                </a:xfrm>
                <a:custGeom>
                  <a:avLst/>
                  <a:gdLst/>
                  <a:ahLst/>
                  <a:cxnLst/>
                  <a:rect l="l" t="t" r="r" b="b"/>
                  <a:pathLst>
                    <a:path w="709" h="3522" extrusionOk="0">
                      <a:moveTo>
                        <a:pt x="0" y="0"/>
                      </a:moveTo>
                      <a:lnTo>
                        <a:pt x="0" y="3522"/>
                      </a:lnTo>
                      <a:lnTo>
                        <a:pt x="709" y="3522"/>
                      </a:lnTo>
                      <a:lnTo>
                        <a:pt x="7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3"/>
                <p:cNvSpPr/>
                <p:nvPr/>
              </p:nvSpPr>
              <p:spPr>
                <a:xfrm>
                  <a:off x="6585301" y="3106693"/>
                  <a:ext cx="42591" cy="120085"/>
                </a:xfrm>
                <a:custGeom>
                  <a:avLst/>
                  <a:gdLst/>
                  <a:ahLst/>
                  <a:cxnLst/>
                  <a:rect l="l" t="t" r="r" b="b"/>
                  <a:pathLst>
                    <a:path w="709" h="1999" extrusionOk="0">
                      <a:moveTo>
                        <a:pt x="0" y="0"/>
                      </a:moveTo>
                      <a:lnTo>
                        <a:pt x="0" y="1999"/>
                      </a:lnTo>
                      <a:lnTo>
                        <a:pt x="709" y="1999"/>
                      </a:lnTo>
                      <a:lnTo>
                        <a:pt x="7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3"/>
                <p:cNvSpPr/>
                <p:nvPr/>
              </p:nvSpPr>
              <p:spPr>
                <a:xfrm>
                  <a:off x="6559890" y="3264203"/>
                  <a:ext cx="276394" cy="23548"/>
                </a:xfrm>
                <a:custGeom>
                  <a:avLst/>
                  <a:gdLst/>
                  <a:ahLst/>
                  <a:cxnLst/>
                  <a:rect l="l" t="t" r="r" b="b"/>
                  <a:pathLst>
                    <a:path w="4601" h="392" extrusionOk="0">
                      <a:moveTo>
                        <a:pt x="0" y="0"/>
                      </a:moveTo>
                      <a:lnTo>
                        <a:pt x="0" y="392"/>
                      </a:lnTo>
                      <a:lnTo>
                        <a:pt x="4600" y="392"/>
                      </a:lnTo>
                      <a:lnTo>
                        <a:pt x="46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3"/>
                <p:cNvSpPr/>
                <p:nvPr/>
              </p:nvSpPr>
              <p:spPr>
                <a:xfrm>
                  <a:off x="6559890" y="3313763"/>
                  <a:ext cx="89628" cy="22888"/>
                </a:xfrm>
                <a:custGeom>
                  <a:avLst/>
                  <a:gdLst/>
                  <a:ahLst/>
                  <a:cxnLst/>
                  <a:rect l="l" t="t" r="r" b="b"/>
                  <a:pathLst>
                    <a:path w="1492" h="381" extrusionOk="0">
                      <a:moveTo>
                        <a:pt x="0" y="0"/>
                      </a:moveTo>
                      <a:lnTo>
                        <a:pt x="0" y="381"/>
                      </a:lnTo>
                      <a:lnTo>
                        <a:pt x="1491" y="381"/>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3"/>
                <p:cNvSpPr/>
                <p:nvPr/>
              </p:nvSpPr>
              <p:spPr>
                <a:xfrm>
                  <a:off x="6667840" y="3313763"/>
                  <a:ext cx="168443" cy="22888"/>
                </a:xfrm>
                <a:custGeom>
                  <a:avLst/>
                  <a:gdLst/>
                  <a:ahLst/>
                  <a:cxnLst/>
                  <a:rect l="l" t="t" r="r" b="b"/>
                  <a:pathLst>
                    <a:path w="2804" h="381" extrusionOk="0">
                      <a:moveTo>
                        <a:pt x="1" y="0"/>
                      </a:moveTo>
                      <a:lnTo>
                        <a:pt x="1" y="381"/>
                      </a:lnTo>
                      <a:lnTo>
                        <a:pt x="2803" y="381"/>
                      </a:lnTo>
                      <a:lnTo>
                        <a:pt x="2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3"/>
                <p:cNvSpPr/>
                <p:nvPr/>
              </p:nvSpPr>
              <p:spPr>
                <a:xfrm>
                  <a:off x="7438390" y="3161299"/>
                  <a:ext cx="42591" cy="65479"/>
                </a:xfrm>
                <a:custGeom>
                  <a:avLst/>
                  <a:gdLst/>
                  <a:ahLst/>
                  <a:cxnLst/>
                  <a:rect l="l" t="t" r="r" b="b"/>
                  <a:pathLst>
                    <a:path w="709" h="1090" extrusionOk="0">
                      <a:moveTo>
                        <a:pt x="0" y="0"/>
                      </a:moveTo>
                      <a:lnTo>
                        <a:pt x="0" y="1090"/>
                      </a:lnTo>
                      <a:lnTo>
                        <a:pt x="709" y="1090"/>
                      </a:lnTo>
                      <a:lnTo>
                        <a:pt x="7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3"/>
                <p:cNvSpPr/>
                <p:nvPr/>
              </p:nvSpPr>
              <p:spPr>
                <a:xfrm>
                  <a:off x="7412980" y="3264203"/>
                  <a:ext cx="276394" cy="23548"/>
                </a:xfrm>
                <a:custGeom>
                  <a:avLst/>
                  <a:gdLst/>
                  <a:ahLst/>
                  <a:cxnLst/>
                  <a:rect l="l" t="t" r="r" b="b"/>
                  <a:pathLst>
                    <a:path w="4601" h="392" extrusionOk="0">
                      <a:moveTo>
                        <a:pt x="1" y="0"/>
                      </a:moveTo>
                      <a:lnTo>
                        <a:pt x="1" y="392"/>
                      </a:lnTo>
                      <a:lnTo>
                        <a:pt x="4600" y="392"/>
                      </a:lnTo>
                      <a:lnTo>
                        <a:pt x="46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3"/>
                <p:cNvSpPr/>
                <p:nvPr/>
              </p:nvSpPr>
              <p:spPr>
                <a:xfrm>
                  <a:off x="7412980" y="3313763"/>
                  <a:ext cx="192532" cy="22888"/>
                </a:xfrm>
                <a:custGeom>
                  <a:avLst/>
                  <a:gdLst/>
                  <a:ahLst/>
                  <a:cxnLst/>
                  <a:rect l="l" t="t" r="r" b="b"/>
                  <a:pathLst>
                    <a:path w="3205" h="381" extrusionOk="0">
                      <a:moveTo>
                        <a:pt x="1" y="0"/>
                      </a:moveTo>
                      <a:lnTo>
                        <a:pt x="1" y="381"/>
                      </a:lnTo>
                      <a:lnTo>
                        <a:pt x="3205" y="381"/>
                      </a:lnTo>
                      <a:lnTo>
                        <a:pt x="32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3"/>
                <p:cNvSpPr/>
                <p:nvPr/>
              </p:nvSpPr>
              <p:spPr>
                <a:xfrm>
                  <a:off x="7001363" y="3313763"/>
                  <a:ext cx="276394" cy="22888"/>
                </a:xfrm>
                <a:custGeom>
                  <a:avLst/>
                  <a:gdLst/>
                  <a:ahLst/>
                  <a:cxnLst/>
                  <a:rect l="l" t="t" r="r" b="b"/>
                  <a:pathLst>
                    <a:path w="4601" h="381" extrusionOk="0">
                      <a:moveTo>
                        <a:pt x="0" y="0"/>
                      </a:moveTo>
                      <a:lnTo>
                        <a:pt x="0" y="381"/>
                      </a:lnTo>
                      <a:lnTo>
                        <a:pt x="4600" y="381"/>
                      </a:lnTo>
                      <a:lnTo>
                        <a:pt x="46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3"/>
                <p:cNvSpPr/>
                <p:nvPr/>
              </p:nvSpPr>
              <p:spPr>
                <a:xfrm>
                  <a:off x="7001363" y="3264203"/>
                  <a:ext cx="89628" cy="23548"/>
                </a:xfrm>
                <a:custGeom>
                  <a:avLst/>
                  <a:gdLst/>
                  <a:ahLst/>
                  <a:cxnLst/>
                  <a:rect l="l" t="t" r="r" b="b"/>
                  <a:pathLst>
                    <a:path w="1492" h="392" extrusionOk="0">
                      <a:moveTo>
                        <a:pt x="0" y="0"/>
                      </a:moveTo>
                      <a:lnTo>
                        <a:pt x="0" y="392"/>
                      </a:lnTo>
                      <a:lnTo>
                        <a:pt x="1491" y="392"/>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7109974" y="3264203"/>
                  <a:ext cx="167782" cy="23548"/>
                </a:xfrm>
                <a:custGeom>
                  <a:avLst/>
                  <a:gdLst/>
                  <a:ahLst/>
                  <a:cxnLst/>
                  <a:rect l="l" t="t" r="r" b="b"/>
                  <a:pathLst>
                    <a:path w="2793" h="392" extrusionOk="0">
                      <a:moveTo>
                        <a:pt x="1" y="0"/>
                      </a:moveTo>
                      <a:lnTo>
                        <a:pt x="1" y="392"/>
                      </a:lnTo>
                      <a:lnTo>
                        <a:pt x="2792" y="392"/>
                      </a:lnTo>
                      <a:lnTo>
                        <a:pt x="2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9" name="Google Shape;769;p43"/>
            <p:cNvSpPr/>
            <p:nvPr/>
          </p:nvSpPr>
          <p:spPr>
            <a:xfrm>
              <a:off x="4958477" y="3021810"/>
              <a:ext cx="680381" cy="673653"/>
            </a:xfrm>
            <a:custGeom>
              <a:avLst/>
              <a:gdLst/>
              <a:ahLst/>
              <a:cxnLst/>
              <a:rect l="l" t="t" r="r" b="b"/>
              <a:pathLst>
                <a:path w="11326" h="11214" extrusionOk="0">
                  <a:moveTo>
                    <a:pt x="5662" y="3102"/>
                  </a:moveTo>
                  <a:cubicBezTo>
                    <a:pt x="5776" y="3102"/>
                    <a:pt x="5891" y="3110"/>
                    <a:pt x="6007" y="3126"/>
                  </a:cubicBezTo>
                  <a:cubicBezTo>
                    <a:pt x="7371" y="3316"/>
                    <a:pt x="8333" y="4585"/>
                    <a:pt x="8143" y="5949"/>
                  </a:cubicBezTo>
                  <a:cubicBezTo>
                    <a:pt x="7969" y="7206"/>
                    <a:pt x="6893" y="8110"/>
                    <a:pt x="5667" y="8110"/>
                  </a:cubicBezTo>
                  <a:cubicBezTo>
                    <a:pt x="5552" y="8110"/>
                    <a:pt x="5436" y="8102"/>
                    <a:pt x="5319" y="8085"/>
                  </a:cubicBezTo>
                  <a:cubicBezTo>
                    <a:pt x="3945" y="7895"/>
                    <a:pt x="2993" y="6626"/>
                    <a:pt x="3183" y="5262"/>
                  </a:cubicBezTo>
                  <a:cubicBezTo>
                    <a:pt x="3357" y="4014"/>
                    <a:pt x="4435" y="3102"/>
                    <a:pt x="5662" y="3102"/>
                  </a:cubicBezTo>
                  <a:close/>
                  <a:moveTo>
                    <a:pt x="5876" y="0"/>
                  </a:moveTo>
                  <a:cubicBezTo>
                    <a:pt x="5504" y="0"/>
                    <a:pt x="5178" y="272"/>
                    <a:pt x="5129" y="652"/>
                  </a:cubicBezTo>
                  <a:lnTo>
                    <a:pt x="4970" y="1773"/>
                  </a:lnTo>
                  <a:cubicBezTo>
                    <a:pt x="4812" y="1794"/>
                    <a:pt x="4653" y="1836"/>
                    <a:pt x="4494" y="1889"/>
                  </a:cubicBezTo>
                  <a:lnTo>
                    <a:pt x="3828" y="969"/>
                  </a:lnTo>
                  <a:cubicBezTo>
                    <a:pt x="3686" y="762"/>
                    <a:pt x="3454" y="654"/>
                    <a:pt x="3217" y="654"/>
                  </a:cubicBezTo>
                  <a:cubicBezTo>
                    <a:pt x="3066" y="654"/>
                    <a:pt x="2913" y="698"/>
                    <a:pt x="2781" y="789"/>
                  </a:cubicBezTo>
                  <a:lnTo>
                    <a:pt x="2031" y="1328"/>
                  </a:lnTo>
                  <a:cubicBezTo>
                    <a:pt x="1692" y="1572"/>
                    <a:pt x="1618" y="2037"/>
                    <a:pt x="1861" y="2375"/>
                  </a:cubicBezTo>
                  <a:lnTo>
                    <a:pt x="2517" y="3295"/>
                  </a:lnTo>
                  <a:cubicBezTo>
                    <a:pt x="2380" y="3486"/>
                    <a:pt x="2253" y="3686"/>
                    <a:pt x="2157" y="3898"/>
                  </a:cubicBezTo>
                  <a:lnTo>
                    <a:pt x="1037" y="3739"/>
                  </a:lnTo>
                  <a:cubicBezTo>
                    <a:pt x="1004" y="3735"/>
                    <a:pt x="971" y="3733"/>
                    <a:pt x="938" y="3733"/>
                  </a:cubicBezTo>
                  <a:cubicBezTo>
                    <a:pt x="565" y="3733"/>
                    <a:pt x="238" y="4005"/>
                    <a:pt x="180" y="4384"/>
                  </a:cubicBezTo>
                  <a:lnTo>
                    <a:pt x="53" y="5294"/>
                  </a:lnTo>
                  <a:cubicBezTo>
                    <a:pt x="0" y="5706"/>
                    <a:pt x="286" y="6087"/>
                    <a:pt x="698" y="6140"/>
                  </a:cubicBezTo>
                  <a:lnTo>
                    <a:pt x="1819" y="6298"/>
                  </a:lnTo>
                  <a:cubicBezTo>
                    <a:pt x="1861" y="6531"/>
                    <a:pt x="1925" y="6753"/>
                    <a:pt x="1999" y="6975"/>
                  </a:cubicBezTo>
                  <a:lnTo>
                    <a:pt x="1121" y="7673"/>
                  </a:lnTo>
                  <a:cubicBezTo>
                    <a:pt x="793" y="7937"/>
                    <a:pt x="741" y="8413"/>
                    <a:pt x="1005" y="8730"/>
                  </a:cubicBezTo>
                  <a:lnTo>
                    <a:pt x="1576" y="9449"/>
                  </a:lnTo>
                  <a:cubicBezTo>
                    <a:pt x="1722" y="9639"/>
                    <a:pt x="1943" y="9736"/>
                    <a:pt x="2166" y="9736"/>
                  </a:cubicBezTo>
                  <a:cubicBezTo>
                    <a:pt x="2329" y="9736"/>
                    <a:pt x="2495" y="9684"/>
                    <a:pt x="2633" y="9576"/>
                  </a:cubicBezTo>
                  <a:lnTo>
                    <a:pt x="3511" y="8868"/>
                  </a:lnTo>
                  <a:cubicBezTo>
                    <a:pt x="3648" y="8963"/>
                    <a:pt x="3797" y="9037"/>
                    <a:pt x="3945" y="9111"/>
                  </a:cubicBezTo>
                  <a:lnTo>
                    <a:pt x="3786" y="10232"/>
                  </a:lnTo>
                  <a:cubicBezTo>
                    <a:pt x="3733" y="10644"/>
                    <a:pt x="4019" y="11025"/>
                    <a:pt x="4431" y="11078"/>
                  </a:cubicBezTo>
                  <a:lnTo>
                    <a:pt x="5340" y="11205"/>
                  </a:lnTo>
                  <a:cubicBezTo>
                    <a:pt x="5379" y="11211"/>
                    <a:pt x="5417" y="11214"/>
                    <a:pt x="5455" y="11214"/>
                  </a:cubicBezTo>
                  <a:cubicBezTo>
                    <a:pt x="5821" y="11214"/>
                    <a:pt x="6139" y="10944"/>
                    <a:pt x="6197" y="10570"/>
                  </a:cubicBezTo>
                  <a:lnTo>
                    <a:pt x="6345" y="9449"/>
                  </a:lnTo>
                  <a:cubicBezTo>
                    <a:pt x="6514" y="9418"/>
                    <a:pt x="6673" y="9375"/>
                    <a:pt x="6831" y="9333"/>
                  </a:cubicBezTo>
                  <a:lnTo>
                    <a:pt x="7487" y="10243"/>
                  </a:lnTo>
                  <a:cubicBezTo>
                    <a:pt x="7636" y="10450"/>
                    <a:pt x="7868" y="10562"/>
                    <a:pt x="8103" y="10562"/>
                  </a:cubicBezTo>
                  <a:cubicBezTo>
                    <a:pt x="8252" y="10562"/>
                    <a:pt x="8403" y="10517"/>
                    <a:pt x="8534" y="10422"/>
                  </a:cubicBezTo>
                  <a:lnTo>
                    <a:pt x="9285" y="9883"/>
                  </a:lnTo>
                  <a:cubicBezTo>
                    <a:pt x="9623" y="9640"/>
                    <a:pt x="9708" y="9175"/>
                    <a:pt x="9464" y="8836"/>
                  </a:cubicBezTo>
                  <a:lnTo>
                    <a:pt x="8809" y="7916"/>
                  </a:lnTo>
                  <a:cubicBezTo>
                    <a:pt x="8946" y="7736"/>
                    <a:pt x="9063" y="7536"/>
                    <a:pt x="9168" y="7324"/>
                  </a:cubicBezTo>
                  <a:lnTo>
                    <a:pt x="10289" y="7472"/>
                  </a:lnTo>
                  <a:cubicBezTo>
                    <a:pt x="10328" y="7478"/>
                    <a:pt x="10366" y="7481"/>
                    <a:pt x="10404" y="7481"/>
                  </a:cubicBezTo>
                  <a:cubicBezTo>
                    <a:pt x="10770" y="7481"/>
                    <a:pt x="11087" y="7211"/>
                    <a:pt x="11135" y="6838"/>
                  </a:cubicBezTo>
                  <a:lnTo>
                    <a:pt x="11262" y="5928"/>
                  </a:lnTo>
                  <a:cubicBezTo>
                    <a:pt x="11325" y="5516"/>
                    <a:pt x="11029" y="5135"/>
                    <a:pt x="10628" y="5072"/>
                  </a:cubicBezTo>
                  <a:lnTo>
                    <a:pt x="9507" y="4924"/>
                  </a:lnTo>
                  <a:cubicBezTo>
                    <a:pt x="9464" y="4691"/>
                    <a:pt x="9401" y="4458"/>
                    <a:pt x="9316" y="4247"/>
                  </a:cubicBezTo>
                  <a:lnTo>
                    <a:pt x="10205" y="3538"/>
                  </a:lnTo>
                  <a:cubicBezTo>
                    <a:pt x="10522" y="3285"/>
                    <a:pt x="10575" y="2809"/>
                    <a:pt x="10321" y="2481"/>
                  </a:cubicBezTo>
                  <a:lnTo>
                    <a:pt x="9750" y="1762"/>
                  </a:lnTo>
                  <a:cubicBezTo>
                    <a:pt x="9599" y="1575"/>
                    <a:pt x="9379" y="1477"/>
                    <a:pt x="9159" y="1477"/>
                  </a:cubicBezTo>
                  <a:cubicBezTo>
                    <a:pt x="8994" y="1477"/>
                    <a:pt x="8828" y="1532"/>
                    <a:pt x="8692" y="1646"/>
                  </a:cubicBezTo>
                  <a:lnTo>
                    <a:pt x="7804" y="2354"/>
                  </a:lnTo>
                  <a:cubicBezTo>
                    <a:pt x="7667" y="2259"/>
                    <a:pt x="7529" y="2174"/>
                    <a:pt x="7371" y="2100"/>
                  </a:cubicBezTo>
                  <a:lnTo>
                    <a:pt x="7529" y="979"/>
                  </a:lnTo>
                  <a:cubicBezTo>
                    <a:pt x="7593" y="567"/>
                    <a:pt x="7297" y="186"/>
                    <a:pt x="6895" y="134"/>
                  </a:cubicBezTo>
                  <a:lnTo>
                    <a:pt x="5975" y="7"/>
                  </a:lnTo>
                  <a:cubicBezTo>
                    <a:pt x="5942" y="2"/>
                    <a:pt x="5909" y="0"/>
                    <a:pt x="5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a:off x="5592423" y="3386330"/>
              <a:ext cx="494877" cy="485686"/>
            </a:xfrm>
            <a:custGeom>
              <a:avLst/>
              <a:gdLst/>
              <a:ahLst/>
              <a:cxnLst/>
              <a:rect l="l" t="t" r="r" b="b"/>
              <a:pathLst>
                <a:path w="8238" h="8085" extrusionOk="0">
                  <a:moveTo>
                    <a:pt x="4124" y="2179"/>
                  </a:moveTo>
                  <a:cubicBezTo>
                    <a:pt x="4346" y="2179"/>
                    <a:pt x="4571" y="2219"/>
                    <a:pt x="4791" y="2303"/>
                  </a:cubicBezTo>
                  <a:cubicBezTo>
                    <a:pt x="5753" y="2673"/>
                    <a:pt x="6229" y="3752"/>
                    <a:pt x="5859" y="4714"/>
                  </a:cubicBezTo>
                  <a:cubicBezTo>
                    <a:pt x="5574" y="5455"/>
                    <a:pt x="4869" y="5907"/>
                    <a:pt x="4120" y="5907"/>
                  </a:cubicBezTo>
                  <a:cubicBezTo>
                    <a:pt x="3897" y="5907"/>
                    <a:pt x="3669" y="5867"/>
                    <a:pt x="3448" y="5782"/>
                  </a:cubicBezTo>
                  <a:cubicBezTo>
                    <a:pt x="2496" y="5412"/>
                    <a:pt x="2020" y="4333"/>
                    <a:pt x="2380" y="3371"/>
                  </a:cubicBezTo>
                  <a:cubicBezTo>
                    <a:pt x="2665" y="2636"/>
                    <a:pt x="3374" y="2179"/>
                    <a:pt x="4124" y="2179"/>
                  </a:cubicBezTo>
                  <a:close/>
                  <a:moveTo>
                    <a:pt x="5095" y="0"/>
                  </a:moveTo>
                  <a:cubicBezTo>
                    <a:pt x="4872" y="0"/>
                    <a:pt x="4660" y="138"/>
                    <a:pt x="4579" y="357"/>
                  </a:cubicBezTo>
                  <a:lnTo>
                    <a:pt x="4273" y="1140"/>
                  </a:lnTo>
                  <a:cubicBezTo>
                    <a:pt x="4146" y="1140"/>
                    <a:pt x="4029" y="1140"/>
                    <a:pt x="3902" y="1150"/>
                  </a:cubicBezTo>
                  <a:lnTo>
                    <a:pt x="3585" y="368"/>
                  </a:lnTo>
                  <a:cubicBezTo>
                    <a:pt x="3489" y="151"/>
                    <a:pt x="3277" y="20"/>
                    <a:pt x="3056" y="20"/>
                  </a:cubicBezTo>
                  <a:cubicBezTo>
                    <a:pt x="2985" y="20"/>
                    <a:pt x="2914" y="33"/>
                    <a:pt x="2845" y="61"/>
                  </a:cubicBezTo>
                  <a:lnTo>
                    <a:pt x="2221" y="326"/>
                  </a:lnTo>
                  <a:cubicBezTo>
                    <a:pt x="1936" y="442"/>
                    <a:pt x="1798" y="770"/>
                    <a:pt x="1914" y="1055"/>
                  </a:cubicBezTo>
                  <a:lnTo>
                    <a:pt x="2232" y="1838"/>
                  </a:lnTo>
                  <a:cubicBezTo>
                    <a:pt x="2105" y="1943"/>
                    <a:pt x="1978" y="2070"/>
                    <a:pt x="1872" y="2208"/>
                  </a:cubicBezTo>
                  <a:lnTo>
                    <a:pt x="1079" y="1901"/>
                  </a:lnTo>
                  <a:cubicBezTo>
                    <a:pt x="1016" y="1878"/>
                    <a:pt x="952" y="1867"/>
                    <a:pt x="889" y="1867"/>
                  </a:cubicBezTo>
                  <a:cubicBezTo>
                    <a:pt x="664" y="1867"/>
                    <a:pt x="451" y="2006"/>
                    <a:pt x="360" y="2229"/>
                  </a:cubicBezTo>
                  <a:lnTo>
                    <a:pt x="117" y="2863"/>
                  </a:lnTo>
                  <a:cubicBezTo>
                    <a:pt x="0" y="3159"/>
                    <a:pt x="149" y="3477"/>
                    <a:pt x="434" y="3593"/>
                  </a:cubicBezTo>
                  <a:lnTo>
                    <a:pt x="1217" y="3889"/>
                  </a:lnTo>
                  <a:cubicBezTo>
                    <a:pt x="1217" y="4069"/>
                    <a:pt x="1217" y="4238"/>
                    <a:pt x="1238" y="4418"/>
                  </a:cubicBezTo>
                  <a:lnTo>
                    <a:pt x="487" y="4777"/>
                  </a:lnTo>
                  <a:cubicBezTo>
                    <a:pt x="201" y="4904"/>
                    <a:pt x="85" y="5243"/>
                    <a:pt x="223" y="5517"/>
                  </a:cubicBezTo>
                  <a:lnTo>
                    <a:pt x="508" y="6141"/>
                  </a:lnTo>
                  <a:cubicBezTo>
                    <a:pt x="608" y="6341"/>
                    <a:pt x="808" y="6457"/>
                    <a:pt x="1019" y="6457"/>
                  </a:cubicBezTo>
                  <a:cubicBezTo>
                    <a:pt x="1099" y="6457"/>
                    <a:pt x="1181" y="6440"/>
                    <a:pt x="1259" y="6406"/>
                  </a:cubicBezTo>
                  <a:lnTo>
                    <a:pt x="2020" y="6046"/>
                  </a:lnTo>
                  <a:cubicBezTo>
                    <a:pt x="2105" y="6131"/>
                    <a:pt x="2189" y="6215"/>
                    <a:pt x="2285" y="6289"/>
                  </a:cubicBezTo>
                  <a:lnTo>
                    <a:pt x="1988" y="7082"/>
                  </a:lnTo>
                  <a:cubicBezTo>
                    <a:pt x="1872" y="7368"/>
                    <a:pt x="2020" y="7685"/>
                    <a:pt x="2306" y="7802"/>
                  </a:cubicBezTo>
                  <a:lnTo>
                    <a:pt x="2951" y="8045"/>
                  </a:lnTo>
                  <a:cubicBezTo>
                    <a:pt x="3017" y="8072"/>
                    <a:pt x="3086" y="8085"/>
                    <a:pt x="3154" y="8085"/>
                  </a:cubicBezTo>
                  <a:cubicBezTo>
                    <a:pt x="3377" y="8085"/>
                    <a:pt x="3589" y="7946"/>
                    <a:pt x="3670" y="7728"/>
                  </a:cubicBezTo>
                  <a:lnTo>
                    <a:pt x="3976" y="6945"/>
                  </a:lnTo>
                  <a:cubicBezTo>
                    <a:pt x="4093" y="6945"/>
                    <a:pt x="4220" y="6945"/>
                    <a:pt x="4347" y="6934"/>
                  </a:cubicBezTo>
                  <a:lnTo>
                    <a:pt x="4664" y="7717"/>
                  </a:lnTo>
                  <a:cubicBezTo>
                    <a:pt x="4752" y="7934"/>
                    <a:pt x="4962" y="8065"/>
                    <a:pt x="5183" y="8065"/>
                  </a:cubicBezTo>
                  <a:cubicBezTo>
                    <a:pt x="5253" y="8065"/>
                    <a:pt x="5325" y="8052"/>
                    <a:pt x="5393" y="8024"/>
                  </a:cubicBezTo>
                  <a:lnTo>
                    <a:pt x="6028" y="7759"/>
                  </a:lnTo>
                  <a:cubicBezTo>
                    <a:pt x="6313" y="7643"/>
                    <a:pt x="6451" y="7315"/>
                    <a:pt x="6335" y="7030"/>
                  </a:cubicBezTo>
                  <a:lnTo>
                    <a:pt x="6007" y="6247"/>
                  </a:lnTo>
                  <a:cubicBezTo>
                    <a:pt x="6144" y="6131"/>
                    <a:pt x="6260" y="6014"/>
                    <a:pt x="6377" y="5877"/>
                  </a:cubicBezTo>
                  <a:lnTo>
                    <a:pt x="7159" y="6184"/>
                  </a:lnTo>
                  <a:cubicBezTo>
                    <a:pt x="7222" y="6207"/>
                    <a:pt x="7287" y="6218"/>
                    <a:pt x="7351" y="6218"/>
                  </a:cubicBezTo>
                  <a:cubicBezTo>
                    <a:pt x="7578" y="6218"/>
                    <a:pt x="7798" y="6079"/>
                    <a:pt x="7889" y="5856"/>
                  </a:cubicBezTo>
                  <a:lnTo>
                    <a:pt x="8132" y="5221"/>
                  </a:lnTo>
                  <a:cubicBezTo>
                    <a:pt x="8238" y="4925"/>
                    <a:pt x="8100" y="4608"/>
                    <a:pt x="7804" y="4492"/>
                  </a:cubicBezTo>
                  <a:lnTo>
                    <a:pt x="7022" y="4196"/>
                  </a:lnTo>
                  <a:cubicBezTo>
                    <a:pt x="7032" y="4016"/>
                    <a:pt x="7022" y="3847"/>
                    <a:pt x="7001" y="3667"/>
                  </a:cubicBezTo>
                  <a:lnTo>
                    <a:pt x="7762" y="3307"/>
                  </a:lnTo>
                  <a:cubicBezTo>
                    <a:pt x="8037" y="3181"/>
                    <a:pt x="8164" y="2842"/>
                    <a:pt x="8026" y="2567"/>
                  </a:cubicBezTo>
                  <a:lnTo>
                    <a:pt x="7730" y="1943"/>
                  </a:lnTo>
                  <a:cubicBezTo>
                    <a:pt x="7638" y="1744"/>
                    <a:pt x="7435" y="1628"/>
                    <a:pt x="7225" y="1628"/>
                  </a:cubicBezTo>
                  <a:cubicBezTo>
                    <a:pt x="7146" y="1628"/>
                    <a:pt x="7065" y="1644"/>
                    <a:pt x="6990" y="1679"/>
                  </a:cubicBezTo>
                  <a:lnTo>
                    <a:pt x="6229" y="2039"/>
                  </a:lnTo>
                  <a:cubicBezTo>
                    <a:pt x="6144" y="1954"/>
                    <a:pt x="6049" y="1869"/>
                    <a:pt x="5954" y="1795"/>
                  </a:cubicBezTo>
                  <a:lnTo>
                    <a:pt x="6260" y="1002"/>
                  </a:lnTo>
                  <a:cubicBezTo>
                    <a:pt x="6366" y="717"/>
                    <a:pt x="6229" y="400"/>
                    <a:pt x="5933" y="283"/>
                  </a:cubicBezTo>
                  <a:lnTo>
                    <a:pt x="5298" y="40"/>
                  </a:lnTo>
                  <a:cubicBezTo>
                    <a:pt x="5232" y="13"/>
                    <a:pt x="5163" y="0"/>
                    <a:pt x="5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 name="Google Shape;771;p43"/>
            <p:cNvGrpSpPr/>
            <p:nvPr/>
          </p:nvGrpSpPr>
          <p:grpSpPr>
            <a:xfrm>
              <a:off x="7514622" y="3241315"/>
              <a:ext cx="502506" cy="502567"/>
              <a:chOff x="7514622" y="3241315"/>
              <a:chExt cx="502506" cy="502567"/>
            </a:xfrm>
          </p:grpSpPr>
          <p:sp>
            <p:nvSpPr>
              <p:cNvPr id="772" name="Google Shape;772;p43"/>
              <p:cNvSpPr/>
              <p:nvPr/>
            </p:nvSpPr>
            <p:spPr>
              <a:xfrm>
                <a:off x="7514622" y="3241315"/>
                <a:ext cx="502506" cy="502567"/>
              </a:xfrm>
              <a:custGeom>
                <a:avLst/>
                <a:gdLst/>
                <a:ahLst/>
                <a:cxnLst/>
                <a:rect l="l" t="t" r="r" b="b"/>
                <a:pathLst>
                  <a:path w="8365" h="8366" extrusionOk="0">
                    <a:moveTo>
                      <a:pt x="4188" y="1"/>
                    </a:moveTo>
                    <a:cubicBezTo>
                      <a:pt x="1872" y="1"/>
                      <a:pt x="0" y="1872"/>
                      <a:pt x="0" y="4178"/>
                    </a:cubicBezTo>
                    <a:cubicBezTo>
                      <a:pt x="0" y="6483"/>
                      <a:pt x="1872" y="8365"/>
                      <a:pt x="4188" y="8365"/>
                    </a:cubicBezTo>
                    <a:cubicBezTo>
                      <a:pt x="6493" y="8365"/>
                      <a:pt x="8365" y="6483"/>
                      <a:pt x="8365" y="4178"/>
                    </a:cubicBezTo>
                    <a:cubicBezTo>
                      <a:pt x="8365" y="1872"/>
                      <a:pt x="6493" y="1"/>
                      <a:pt x="4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7545079" y="3271171"/>
                <a:ext cx="442194" cy="442194"/>
              </a:xfrm>
              <a:custGeom>
                <a:avLst/>
                <a:gdLst/>
                <a:ahLst/>
                <a:cxnLst/>
                <a:rect l="l" t="t" r="r" b="b"/>
                <a:pathLst>
                  <a:path w="7361" h="7361" extrusionOk="0">
                    <a:moveTo>
                      <a:pt x="3681" y="318"/>
                    </a:moveTo>
                    <a:cubicBezTo>
                      <a:pt x="5531" y="318"/>
                      <a:pt x="7043" y="1830"/>
                      <a:pt x="7043" y="3681"/>
                    </a:cubicBezTo>
                    <a:cubicBezTo>
                      <a:pt x="7043" y="5531"/>
                      <a:pt x="5531" y="7043"/>
                      <a:pt x="3681" y="7043"/>
                    </a:cubicBezTo>
                    <a:cubicBezTo>
                      <a:pt x="1830" y="7043"/>
                      <a:pt x="318" y="5531"/>
                      <a:pt x="318" y="3681"/>
                    </a:cubicBezTo>
                    <a:cubicBezTo>
                      <a:pt x="318" y="1830"/>
                      <a:pt x="1830" y="318"/>
                      <a:pt x="3681" y="318"/>
                    </a:cubicBezTo>
                    <a:close/>
                    <a:moveTo>
                      <a:pt x="3681" y="1"/>
                    </a:moveTo>
                    <a:cubicBezTo>
                      <a:pt x="1651" y="1"/>
                      <a:pt x="1" y="1650"/>
                      <a:pt x="1" y="3681"/>
                    </a:cubicBezTo>
                    <a:cubicBezTo>
                      <a:pt x="1" y="5711"/>
                      <a:pt x="1651" y="7360"/>
                      <a:pt x="3681" y="7360"/>
                    </a:cubicBezTo>
                    <a:cubicBezTo>
                      <a:pt x="5711" y="7360"/>
                      <a:pt x="7361" y="5711"/>
                      <a:pt x="7361" y="3681"/>
                    </a:cubicBezTo>
                    <a:cubicBezTo>
                      <a:pt x="7361" y="1650"/>
                      <a:pt x="5711" y="1"/>
                      <a:pt x="3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43"/>
            <p:cNvSpPr/>
            <p:nvPr/>
          </p:nvSpPr>
          <p:spPr>
            <a:xfrm>
              <a:off x="6274005" y="1442985"/>
              <a:ext cx="40068" cy="40128"/>
            </a:xfrm>
            <a:custGeom>
              <a:avLst/>
              <a:gdLst/>
              <a:ahLst/>
              <a:cxnLst/>
              <a:rect l="l" t="t" r="r" b="b"/>
              <a:pathLst>
                <a:path w="667" h="668" extrusionOk="0">
                  <a:moveTo>
                    <a:pt x="339" y="1"/>
                  </a:moveTo>
                  <a:cubicBezTo>
                    <a:pt x="149" y="1"/>
                    <a:pt x="1" y="149"/>
                    <a:pt x="1" y="329"/>
                  </a:cubicBezTo>
                  <a:cubicBezTo>
                    <a:pt x="1" y="509"/>
                    <a:pt x="149" y="667"/>
                    <a:pt x="339" y="667"/>
                  </a:cubicBezTo>
                  <a:cubicBezTo>
                    <a:pt x="519" y="667"/>
                    <a:pt x="667" y="519"/>
                    <a:pt x="667" y="329"/>
                  </a:cubicBezTo>
                  <a:cubicBezTo>
                    <a:pt x="667" y="149"/>
                    <a:pt x="519"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a:off x="7141752" y="1385195"/>
              <a:ext cx="39408" cy="40068"/>
            </a:xfrm>
            <a:custGeom>
              <a:avLst/>
              <a:gdLst/>
              <a:ahLst/>
              <a:cxnLst/>
              <a:rect l="l" t="t" r="r" b="b"/>
              <a:pathLst>
                <a:path w="656" h="667" extrusionOk="0">
                  <a:moveTo>
                    <a:pt x="328" y="1"/>
                  </a:moveTo>
                  <a:cubicBezTo>
                    <a:pt x="148" y="1"/>
                    <a:pt x="0" y="149"/>
                    <a:pt x="0" y="328"/>
                  </a:cubicBezTo>
                  <a:cubicBezTo>
                    <a:pt x="0" y="519"/>
                    <a:pt x="148" y="667"/>
                    <a:pt x="328" y="667"/>
                  </a:cubicBezTo>
                  <a:cubicBezTo>
                    <a:pt x="508" y="667"/>
                    <a:pt x="656" y="519"/>
                    <a:pt x="656" y="328"/>
                  </a:cubicBezTo>
                  <a:cubicBezTo>
                    <a:pt x="656" y="149"/>
                    <a:pt x="508"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6290525" y="1119675"/>
              <a:ext cx="874776" cy="357672"/>
            </a:xfrm>
            <a:custGeom>
              <a:avLst/>
              <a:gdLst/>
              <a:ahLst/>
              <a:cxnLst/>
              <a:rect l="l" t="t" r="r" b="b"/>
              <a:pathLst>
                <a:path w="14562" h="5954" extrusionOk="0">
                  <a:moveTo>
                    <a:pt x="1460" y="1"/>
                  </a:moveTo>
                  <a:cubicBezTo>
                    <a:pt x="656" y="1"/>
                    <a:pt x="1" y="656"/>
                    <a:pt x="1" y="1460"/>
                  </a:cubicBezTo>
                  <a:lnTo>
                    <a:pt x="1" y="5954"/>
                  </a:lnTo>
                  <a:lnTo>
                    <a:pt x="117" y="5954"/>
                  </a:lnTo>
                  <a:lnTo>
                    <a:pt x="117" y="1460"/>
                  </a:lnTo>
                  <a:cubicBezTo>
                    <a:pt x="117" y="720"/>
                    <a:pt x="720" y="128"/>
                    <a:pt x="1460" y="128"/>
                  </a:cubicBezTo>
                  <a:lnTo>
                    <a:pt x="13102" y="128"/>
                  </a:lnTo>
                  <a:cubicBezTo>
                    <a:pt x="13842" y="128"/>
                    <a:pt x="14435" y="730"/>
                    <a:pt x="14435" y="1460"/>
                  </a:cubicBezTo>
                  <a:lnTo>
                    <a:pt x="14435" y="4748"/>
                  </a:lnTo>
                  <a:lnTo>
                    <a:pt x="14562" y="4748"/>
                  </a:lnTo>
                  <a:lnTo>
                    <a:pt x="14562" y="1460"/>
                  </a:lnTo>
                  <a:cubicBezTo>
                    <a:pt x="14562" y="656"/>
                    <a:pt x="13906" y="1"/>
                    <a:pt x="13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7752810" y="3666929"/>
              <a:ext cx="40068" cy="40068"/>
            </a:xfrm>
            <a:custGeom>
              <a:avLst/>
              <a:gdLst/>
              <a:ahLst/>
              <a:cxnLst/>
              <a:rect l="l" t="t" r="r" b="b"/>
              <a:pathLst>
                <a:path w="667" h="667" extrusionOk="0">
                  <a:moveTo>
                    <a:pt x="329" y="1"/>
                  </a:moveTo>
                  <a:cubicBezTo>
                    <a:pt x="149" y="1"/>
                    <a:pt x="1" y="149"/>
                    <a:pt x="1" y="328"/>
                  </a:cubicBezTo>
                  <a:cubicBezTo>
                    <a:pt x="1" y="519"/>
                    <a:pt x="149" y="667"/>
                    <a:pt x="329" y="667"/>
                  </a:cubicBezTo>
                  <a:cubicBezTo>
                    <a:pt x="508" y="667"/>
                    <a:pt x="667" y="519"/>
                    <a:pt x="667" y="328"/>
                  </a:cubicBezTo>
                  <a:cubicBezTo>
                    <a:pt x="667" y="149"/>
                    <a:pt x="508" y="1"/>
                    <a:pt x="3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5816673" y="3748267"/>
              <a:ext cx="40068" cy="40068"/>
            </a:xfrm>
            <a:custGeom>
              <a:avLst/>
              <a:gdLst/>
              <a:ahLst/>
              <a:cxnLst/>
              <a:rect l="l" t="t" r="r" b="b"/>
              <a:pathLst>
                <a:path w="667" h="667" extrusionOk="0">
                  <a:moveTo>
                    <a:pt x="328" y="0"/>
                  </a:moveTo>
                  <a:cubicBezTo>
                    <a:pt x="148" y="0"/>
                    <a:pt x="0" y="148"/>
                    <a:pt x="0" y="328"/>
                  </a:cubicBezTo>
                  <a:cubicBezTo>
                    <a:pt x="0" y="508"/>
                    <a:pt x="148" y="666"/>
                    <a:pt x="328" y="666"/>
                  </a:cubicBezTo>
                  <a:cubicBezTo>
                    <a:pt x="518" y="666"/>
                    <a:pt x="666" y="508"/>
                    <a:pt x="666" y="328"/>
                  </a:cubicBezTo>
                  <a:cubicBezTo>
                    <a:pt x="666" y="148"/>
                    <a:pt x="518"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5832532" y="3696124"/>
              <a:ext cx="1943886" cy="283422"/>
            </a:xfrm>
            <a:custGeom>
              <a:avLst/>
              <a:gdLst/>
              <a:ahLst/>
              <a:cxnLst/>
              <a:rect l="l" t="t" r="r" b="b"/>
              <a:pathLst>
                <a:path w="32359" h="4718" extrusionOk="0">
                  <a:moveTo>
                    <a:pt x="32231" y="1"/>
                  </a:moveTo>
                  <a:lnTo>
                    <a:pt x="32231" y="3258"/>
                  </a:lnTo>
                  <a:cubicBezTo>
                    <a:pt x="32231" y="3998"/>
                    <a:pt x="31639" y="4590"/>
                    <a:pt x="30899" y="4590"/>
                  </a:cubicBezTo>
                  <a:lnTo>
                    <a:pt x="1460" y="4590"/>
                  </a:lnTo>
                  <a:cubicBezTo>
                    <a:pt x="730" y="4590"/>
                    <a:pt x="127" y="3987"/>
                    <a:pt x="127" y="3258"/>
                  </a:cubicBezTo>
                  <a:lnTo>
                    <a:pt x="127" y="1058"/>
                  </a:lnTo>
                  <a:lnTo>
                    <a:pt x="1" y="1058"/>
                  </a:lnTo>
                  <a:lnTo>
                    <a:pt x="1" y="3258"/>
                  </a:lnTo>
                  <a:cubicBezTo>
                    <a:pt x="1" y="4061"/>
                    <a:pt x="656" y="4717"/>
                    <a:pt x="1460" y="4717"/>
                  </a:cubicBezTo>
                  <a:lnTo>
                    <a:pt x="30899" y="4717"/>
                  </a:lnTo>
                  <a:cubicBezTo>
                    <a:pt x="31702" y="4717"/>
                    <a:pt x="32358" y="4061"/>
                    <a:pt x="32358" y="3258"/>
                  </a:cubicBezTo>
                  <a:lnTo>
                    <a:pt x="32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82FF358C-2CF3-7F95-A119-2D2F57414AB3}"/>
              </a:ext>
            </a:extLst>
          </p:cNvPr>
          <p:cNvSpPr txBox="1"/>
          <p:nvPr/>
        </p:nvSpPr>
        <p:spPr>
          <a:xfrm>
            <a:off x="711384" y="1974070"/>
            <a:ext cx="4048541" cy="1569660"/>
          </a:xfrm>
          <a:prstGeom prst="rect">
            <a:avLst/>
          </a:prstGeom>
          <a:noFill/>
        </p:spPr>
        <p:txBody>
          <a:bodyPr wrap="square">
            <a:spAutoFit/>
          </a:bodyPr>
          <a:lstStyle/>
          <a:p>
            <a:pPr marL="0" indent="0" algn="ctr">
              <a:buNone/>
            </a:pPr>
            <a:r>
              <a:rPr lang="ar-SA" sz="2400" dirty="0">
                <a:latin typeface="Sakkal Majalla" panose="02000000000000000000" pitchFamily="2" charset="-78"/>
                <a:cs typeface="Sakkal Majalla" panose="02000000000000000000" pitchFamily="2" charset="-78"/>
              </a:rPr>
              <a:t>أحد فروع علم الحاسب التي تختص في تطوير أنظمة البرمجيات وصيانتها وتتضمن هندسة البرمجيات تطبيق المبادئ والأساس الهندسية لتصميم البرامج وتطويرها و اختبارها وصيانتها.</a:t>
            </a:r>
          </a:p>
        </p:txBody>
      </p:sp>
    </p:spTree>
    <p:extLst>
      <p:ext uri="{BB962C8B-B14F-4D97-AF65-F5344CB8AC3E}">
        <p14:creationId xmlns:p14="http://schemas.microsoft.com/office/powerpoint/2010/main" val="384731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grpSp>
        <p:nvGrpSpPr>
          <p:cNvPr id="661" name="Google Shape;661;p43"/>
          <p:cNvGrpSpPr/>
          <p:nvPr/>
        </p:nvGrpSpPr>
        <p:grpSpPr>
          <a:xfrm flipH="1">
            <a:off x="487350" y="566398"/>
            <a:ext cx="8169300" cy="4010705"/>
            <a:chOff x="487350" y="566398"/>
            <a:chExt cx="8169300" cy="4010705"/>
          </a:xfrm>
        </p:grpSpPr>
        <p:sp>
          <p:nvSpPr>
            <p:cNvPr id="662" name="Google Shape;662;p43"/>
            <p:cNvSpPr/>
            <p:nvPr/>
          </p:nvSpPr>
          <p:spPr>
            <a:xfrm rot="10800000">
              <a:off x="487350" y="627965"/>
              <a:ext cx="8169300" cy="3884400"/>
            </a:xfrm>
            <a:prstGeom prst="roundRect">
              <a:avLst>
                <a:gd name="adj" fmla="val 609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43"/>
            <p:cNvGrpSpPr/>
            <p:nvPr/>
          </p:nvGrpSpPr>
          <p:grpSpPr>
            <a:xfrm rot="10800000">
              <a:off x="4478151" y="4457913"/>
              <a:ext cx="118496" cy="119189"/>
              <a:chOff x="6916887" y="844381"/>
              <a:chExt cx="102870" cy="103481"/>
            </a:xfrm>
          </p:grpSpPr>
          <p:sp>
            <p:nvSpPr>
              <p:cNvPr id="664" name="Google Shape;664;p43"/>
              <p:cNvSpPr/>
              <p:nvPr/>
            </p:nvSpPr>
            <p:spPr>
              <a:xfrm>
                <a:off x="6940943" y="868436"/>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3"/>
              <p:cNvSpPr/>
              <p:nvPr/>
            </p:nvSpPr>
            <p:spPr>
              <a:xfrm>
                <a:off x="6916887" y="844381"/>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43"/>
            <p:cNvGrpSpPr/>
            <p:nvPr/>
          </p:nvGrpSpPr>
          <p:grpSpPr>
            <a:xfrm rot="10800000">
              <a:off x="6888914" y="566398"/>
              <a:ext cx="118496" cy="119189"/>
              <a:chOff x="6620258" y="1050444"/>
              <a:chExt cx="102870" cy="103481"/>
            </a:xfrm>
          </p:grpSpPr>
          <p:sp>
            <p:nvSpPr>
              <p:cNvPr id="667" name="Google Shape;667;p43"/>
              <p:cNvSpPr/>
              <p:nvPr/>
            </p:nvSpPr>
            <p:spPr>
              <a:xfrm>
                <a:off x="6644314" y="1074499"/>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3"/>
              <p:cNvSpPr/>
              <p:nvPr/>
            </p:nvSpPr>
            <p:spPr>
              <a:xfrm>
                <a:off x="6620258" y="1050444"/>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9" name="Google Shape;669;p43"/>
          <p:cNvSpPr txBox="1">
            <a:spLocks noGrp="1"/>
          </p:cNvSpPr>
          <p:nvPr>
            <p:ph type="title"/>
          </p:nvPr>
        </p:nvSpPr>
        <p:spPr>
          <a:xfrm>
            <a:off x="967776" y="713057"/>
            <a:ext cx="3535755" cy="616771"/>
          </a:xfrm>
          <a:prstGeom prst="rect">
            <a:avLst/>
          </a:prstGeom>
          <a:solidFill>
            <a:schemeClr val="bg2"/>
          </a:solidFill>
        </p:spPr>
        <p:txBody>
          <a:bodyPr spcFirstLastPara="1" wrap="square" lIns="91425" tIns="91425" rIns="91425" bIns="91425" anchor="b" anchorCtr="0">
            <a:noAutofit/>
          </a:bodyPr>
          <a:lstStyle/>
          <a:p>
            <a:pPr marL="0" lvl="0" indent="0" algn="ctr" rtl="0">
              <a:spcBef>
                <a:spcPts val="0"/>
              </a:spcBef>
              <a:spcAft>
                <a:spcPts val="0"/>
              </a:spcAft>
              <a:buNone/>
            </a:pPr>
            <a:r>
              <a:rPr lang="ar-SA" sz="2800" b="1" dirty="0">
                <a:solidFill>
                  <a:schemeClr val="tx1"/>
                </a:solidFill>
                <a:cs typeface="DecoType Naskh Extensions" panose="02010400000000000000" pitchFamily="2" charset="-78"/>
              </a:rPr>
              <a:t>ما الهدف من هندسة</a:t>
            </a:r>
            <a:r>
              <a:rPr lang="ar-SA" sz="2800" b="1" dirty="0">
                <a:solidFill>
                  <a:srgbClr val="40BAD2"/>
                </a:solidFill>
                <a:cs typeface="DecoType Naskh Extensions" panose="02010400000000000000" pitchFamily="2" charset="-78"/>
              </a:rPr>
              <a:t> </a:t>
            </a:r>
            <a:r>
              <a:rPr lang="ar-SA" sz="2800" b="1" dirty="0">
                <a:solidFill>
                  <a:schemeClr val="tx1"/>
                </a:solidFill>
                <a:cs typeface="DecoType Naskh Extensions" panose="02010400000000000000" pitchFamily="2" charset="-78"/>
              </a:rPr>
              <a:t>البرمجيات</a:t>
            </a:r>
            <a:r>
              <a:rPr lang="ar-SA" sz="2800" b="1" dirty="0">
                <a:solidFill>
                  <a:srgbClr val="40BAD2"/>
                </a:solidFill>
                <a:cs typeface="DecoType Naskh Extensions" panose="02010400000000000000" pitchFamily="2" charset="-78"/>
              </a:rPr>
              <a:t> </a:t>
            </a:r>
            <a:endParaRPr sz="2800" dirty="0">
              <a:cs typeface="DecoType Naskh Extensions" panose="02010400000000000000" pitchFamily="2" charset="-78"/>
            </a:endParaRPr>
          </a:p>
        </p:txBody>
      </p:sp>
      <p:sp>
        <p:nvSpPr>
          <p:cNvPr id="671" name="Google Shape;671;p43"/>
          <p:cNvSpPr/>
          <p:nvPr/>
        </p:nvSpPr>
        <p:spPr>
          <a:xfrm>
            <a:off x="5106038" y="481050"/>
            <a:ext cx="2818500" cy="4181400"/>
          </a:xfrm>
          <a:prstGeom prst="roundRect">
            <a:avLst>
              <a:gd name="adj" fmla="val 86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43"/>
          <p:cNvGrpSpPr/>
          <p:nvPr/>
        </p:nvGrpSpPr>
        <p:grpSpPr>
          <a:xfrm>
            <a:off x="4718381" y="969507"/>
            <a:ext cx="3593814" cy="3204486"/>
            <a:chOff x="4958477" y="1119675"/>
            <a:chExt cx="3207331" cy="2859872"/>
          </a:xfrm>
        </p:grpSpPr>
        <p:grpSp>
          <p:nvGrpSpPr>
            <p:cNvPr id="673" name="Google Shape;673;p43"/>
            <p:cNvGrpSpPr/>
            <p:nvPr/>
          </p:nvGrpSpPr>
          <p:grpSpPr>
            <a:xfrm>
              <a:off x="4961661" y="2326591"/>
              <a:ext cx="560296" cy="632744"/>
              <a:chOff x="4961661" y="2326591"/>
              <a:chExt cx="560296" cy="632744"/>
            </a:xfrm>
          </p:grpSpPr>
          <p:sp>
            <p:nvSpPr>
              <p:cNvPr id="674" name="Google Shape;674;p43"/>
              <p:cNvSpPr/>
              <p:nvPr/>
            </p:nvSpPr>
            <p:spPr>
              <a:xfrm>
                <a:off x="4961661" y="2326591"/>
                <a:ext cx="560296" cy="193794"/>
              </a:xfrm>
              <a:custGeom>
                <a:avLst/>
                <a:gdLst/>
                <a:ahLst/>
                <a:cxnLst/>
                <a:rect l="l" t="t" r="r" b="b"/>
                <a:pathLst>
                  <a:path w="9327" h="3226" extrusionOk="0">
                    <a:moveTo>
                      <a:pt x="339" y="1"/>
                    </a:moveTo>
                    <a:cubicBezTo>
                      <a:pt x="148" y="1"/>
                      <a:pt x="0" y="149"/>
                      <a:pt x="0" y="339"/>
                    </a:cubicBezTo>
                    <a:lnTo>
                      <a:pt x="0" y="2888"/>
                    </a:lnTo>
                    <a:cubicBezTo>
                      <a:pt x="0" y="3078"/>
                      <a:pt x="148" y="3226"/>
                      <a:pt x="339" y="3226"/>
                    </a:cubicBezTo>
                    <a:lnTo>
                      <a:pt x="8988" y="3226"/>
                    </a:lnTo>
                    <a:cubicBezTo>
                      <a:pt x="9179" y="3226"/>
                      <a:pt x="9327" y="3078"/>
                      <a:pt x="9327" y="2888"/>
                    </a:cubicBezTo>
                    <a:lnTo>
                      <a:pt x="9327" y="339"/>
                    </a:lnTo>
                    <a:cubicBezTo>
                      <a:pt x="9327" y="149"/>
                      <a:pt x="9179" y="1"/>
                      <a:pt x="8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3"/>
              <p:cNvSpPr/>
              <p:nvPr/>
            </p:nvSpPr>
            <p:spPr>
              <a:xfrm>
                <a:off x="5002931" y="2402823"/>
                <a:ext cx="40729" cy="41390"/>
              </a:xfrm>
              <a:custGeom>
                <a:avLst/>
                <a:gdLst/>
                <a:ahLst/>
                <a:cxnLst/>
                <a:rect l="l" t="t" r="r" b="b"/>
                <a:pathLst>
                  <a:path w="678" h="689" extrusionOk="0">
                    <a:moveTo>
                      <a:pt x="339" y="1"/>
                    </a:moveTo>
                    <a:cubicBezTo>
                      <a:pt x="149" y="1"/>
                      <a:pt x="1" y="159"/>
                      <a:pt x="1" y="350"/>
                    </a:cubicBezTo>
                    <a:cubicBezTo>
                      <a:pt x="1" y="529"/>
                      <a:pt x="149" y="688"/>
                      <a:pt x="339" y="688"/>
                    </a:cubicBezTo>
                    <a:cubicBezTo>
                      <a:pt x="529" y="688"/>
                      <a:pt x="677" y="529"/>
                      <a:pt x="677" y="350"/>
                    </a:cubicBezTo>
                    <a:cubicBezTo>
                      <a:pt x="677" y="159"/>
                      <a:pt x="529" y="1"/>
                      <a:pt x="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3"/>
              <p:cNvSpPr/>
              <p:nvPr/>
            </p:nvSpPr>
            <p:spPr>
              <a:xfrm>
                <a:off x="5093761" y="2402823"/>
                <a:ext cx="41330" cy="41390"/>
              </a:xfrm>
              <a:custGeom>
                <a:avLst/>
                <a:gdLst/>
                <a:ahLst/>
                <a:cxnLst/>
                <a:rect l="l" t="t" r="r" b="b"/>
                <a:pathLst>
                  <a:path w="688" h="689" extrusionOk="0">
                    <a:moveTo>
                      <a:pt x="350" y="1"/>
                    </a:moveTo>
                    <a:cubicBezTo>
                      <a:pt x="159" y="1"/>
                      <a:pt x="1" y="159"/>
                      <a:pt x="1" y="350"/>
                    </a:cubicBezTo>
                    <a:cubicBezTo>
                      <a:pt x="1" y="529"/>
                      <a:pt x="159" y="688"/>
                      <a:pt x="350" y="688"/>
                    </a:cubicBezTo>
                    <a:cubicBezTo>
                      <a:pt x="529" y="688"/>
                      <a:pt x="688" y="529"/>
                      <a:pt x="688" y="350"/>
                    </a:cubicBezTo>
                    <a:cubicBezTo>
                      <a:pt x="688" y="159"/>
                      <a:pt x="529" y="1"/>
                      <a:pt x="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3"/>
              <p:cNvSpPr/>
              <p:nvPr/>
            </p:nvSpPr>
            <p:spPr>
              <a:xfrm>
                <a:off x="5185251" y="2402823"/>
                <a:ext cx="40729" cy="41390"/>
              </a:xfrm>
              <a:custGeom>
                <a:avLst/>
                <a:gdLst/>
                <a:ahLst/>
                <a:cxnLst/>
                <a:rect l="l" t="t" r="r" b="b"/>
                <a:pathLst>
                  <a:path w="678" h="689" extrusionOk="0">
                    <a:moveTo>
                      <a:pt x="339" y="1"/>
                    </a:moveTo>
                    <a:cubicBezTo>
                      <a:pt x="159" y="1"/>
                      <a:pt x="0" y="159"/>
                      <a:pt x="0" y="350"/>
                    </a:cubicBezTo>
                    <a:cubicBezTo>
                      <a:pt x="0" y="529"/>
                      <a:pt x="159" y="688"/>
                      <a:pt x="339" y="688"/>
                    </a:cubicBezTo>
                    <a:cubicBezTo>
                      <a:pt x="529" y="688"/>
                      <a:pt x="677" y="529"/>
                      <a:pt x="677" y="350"/>
                    </a:cubicBezTo>
                    <a:cubicBezTo>
                      <a:pt x="677" y="159"/>
                      <a:pt x="529"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3"/>
              <p:cNvSpPr/>
              <p:nvPr/>
            </p:nvSpPr>
            <p:spPr>
              <a:xfrm>
                <a:off x="4961661" y="2546396"/>
                <a:ext cx="560296" cy="193193"/>
              </a:xfrm>
              <a:custGeom>
                <a:avLst/>
                <a:gdLst/>
                <a:ahLst/>
                <a:cxnLst/>
                <a:rect l="l" t="t" r="r" b="b"/>
                <a:pathLst>
                  <a:path w="9327" h="3216" extrusionOk="0">
                    <a:moveTo>
                      <a:pt x="339" y="0"/>
                    </a:moveTo>
                    <a:cubicBezTo>
                      <a:pt x="148" y="0"/>
                      <a:pt x="0" y="149"/>
                      <a:pt x="0" y="328"/>
                    </a:cubicBezTo>
                    <a:lnTo>
                      <a:pt x="0" y="2887"/>
                    </a:lnTo>
                    <a:cubicBezTo>
                      <a:pt x="0" y="3067"/>
                      <a:pt x="148" y="3215"/>
                      <a:pt x="339" y="3215"/>
                    </a:cubicBezTo>
                    <a:lnTo>
                      <a:pt x="8988" y="3215"/>
                    </a:lnTo>
                    <a:cubicBezTo>
                      <a:pt x="9179" y="3215"/>
                      <a:pt x="9327" y="3067"/>
                      <a:pt x="9327" y="2887"/>
                    </a:cubicBezTo>
                    <a:lnTo>
                      <a:pt x="9327" y="328"/>
                    </a:lnTo>
                    <a:cubicBezTo>
                      <a:pt x="9327" y="149"/>
                      <a:pt x="9179" y="0"/>
                      <a:pt x="8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3"/>
              <p:cNvSpPr/>
              <p:nvPr/>
            </p:nvSpPr>
            <p:spPr>
              <a:xfrm>
                <a:off x="5002931" y="2622628"/>
                <a:ext cx="40729" cy="40729"/>
              </a:xfrm>
              <a:custGeom>
                <a:avLst/>
                <a:gdLst/>
                <a:ahLst/>
                <a:cxnLst/>
                <a:rect l="l" t="t" r="r" b="b"/>
                <a:pathLst>
                  <a:path w="678" h="678" extrusionOk="0">
                    <a:moveTo>
                      <a:pt x="339" y="0"/>
                    </a:moveTo>
                    <a:cubicBezTo>
                      <a:pt x="149" y="0"/>
                      <a:pt x="1" y="148"/>
                      <a:pt x="1" y="339"/>
                    </a:cubicBezTo>
                    <a:cubicBezTo>
                      <a:pt x="1" y="529"/>
                      <a:pt x="149" y="677"/>
                      <a:pt x="339" y="677"/>
                    </a:cubicBezTo>
                    <a:cubicBezTo>
                      <a:pt x="529" y="677"/>
                      <a:pt x="677" y="529"/>
                      <a:pt x="677" y="339"/>
                    </a:cubicBezTo>
                    <a:cubicBezTo>
                      <a:pt x="677" y="148"/>
                      <a:pt x="529"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5093761" y="2622628"/>
                <a:ext cx="41330" cy="40729"/>
              </a:xfrm>
              <a:custGeom>
                <a:avLst/>
                <a:gdLst/>
                <a:ahLst/>
                <a:cxnLst/>
                <a:rect l="l" t="t" r="r" b="b"/>
                <a:pathLst>
                  <a:path w="688" h="678" extrusionOk="0">
                    <a:moveTo>
                      <a:pt x="350" y="0"/>
                    </a:moveTo>
                    <a:cubicBezTo>
                      <a:pt x="159" y="0"/>
                      <a:pt x="1" y="148"/>
                      <a:pt x="1" y="339"/>
                    </a:cubicBezTo>
                    <a:cubicBezTo>
                      <a:pt x="1" y="529"/>
                      <a:pt x="159" y="677"/>
                      <a:pt x="350" y="677"/>
                    </a:cubicBezTo>
                    <a:cubicBezTo>
                      <a:pt x="529" y="677"/>
                      <a:pt x="688" y="529"/>
                      <a:pt x="688" y="339"/>
                    </a:cubicBezTo>
                    <a:cubicBezTo>
                      <a:pt x="688" y="148"/>
                      <a:pt x="529" y="0"/>
                      <a:pt x="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3"/>
              <p:cNvSpPr/>
              <p:nvPr/>
            </p:nvSpPr>
            <p:spPr>
              <a:xfrm>
                <a:off x="5185251" y="2622628"/>
                <a:ext cx="40729" cy="40729"/>
              </a:xfrm>
              <a:custGeom>
                <a:avLst/>
                <a:gdLst/>
                <a:ahLst/>
                <a:cxnLst/>
                <a:rect l="l" t="t" r="r" b="b"/>
                <a:pathLst>
                  <a:path w="678" h="678" extrusionOk="0">
                    <a:moveTo>
                      <a:pt x="339" y="0"/>
                    </a:moveTo>
                    <a:cubicBezTo>
                      <a:pt x="159" y="0"/>
                      <a:pt x="0" y="148"/>
                      <a:pt x="0" y="339"/>
                    </a:cubicBezTo>
                    <a:cubicBezTo>
                      <a:pt x="0" y="529"/>
                      <a:pt x="159" y="677"/>
                      <a:pt x="339" y="677"/>
                    </a:cubicBezTo>
                    <a:cubicBezTo>
                      <a:pt x="529" y="677"/>
                      <a:pt x="677" y="529"/>
                      <a:pt x="677" y="339"/>
                    </a:cubicBezTo>
                    <a:cubicBezTo>
                      <a:pt x="677" y="148"/>
                      <a:pt x="529" y="0"/>
                      <a:pt x="3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3"/>
              <p:cNvSpPr/>
              <p:nvPr/>
            </p:nvSpPr>
            <p:spPr>
              <a:xfrm>
                <a:off x="4961661" y="2765541"/>
                <a:ext cx="560296" cy="193794"/>
              </a:xfrm>
              <a:custGeom>
                <a:avLst/>
                <a:gdLst/>
                <a:ahLst/>
                <a:cxnLst/>
                <a:rect l="l" t="t" r="r" b="b"/>
                <a:pathLst>
                  <a:path w="9327" h="3226" extrusionOk="0">
                    <a:moveTo>
                      <a:pt x="339" y="1"/>
                    </a:moveTo>
                    <a:cubicBezTo>
                      <a:pt x="148" y="1"/>
                      <a:pt x="0" y="149"/>
                      <a:pt x="0" y="328"/>
                    </a:cubicBezTo>
                    <a:lnTo>
                      <a:pt x="0" y="2887"/>
                    </a:lnTo>
                    <a:cubicBezTo>
                      <a:pt x="0" y="3078"/>
                      <a:pt x="148" y="3226"/>
                      <a:pt x="339" y="3226"/>
                    </a:cubicBezTo>
                    <a:lnTo>
                      <a:pt x="8988" y="3226"/>
                    </a:lnTo>
                    <a:cubicBezTo>
                      <a:pt x="9179" y="3226"/>
                      <a:pt x="9327" y="3078"/>
                      <a:pt x="9327" y="2887"/>
                    </a:cubicBezTo>
                    <a:lnTo>
                      <a:pt x="9327" y="328"/>
                    </a:lnTo>
                    <a:cubicBezTo>
                      <a:pt x="9327" y="149"/>
                      <a:pt x="9179" y="1"/>
                      <a:pt x="8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3"/>
              <p:cNvSpPr/>
              <p:nvPr/>
            </p:nvSpPr>
            <p:spPr>
              <a:xfrm>
                <a:off x="5002931" y="2841773"/>
                <a:ext cx="40729" cy="41330"/>
              </a:xfrm>
              <a:custGeom>
                <a:avLst/>
                <a:gdLst/>
                <a:ahLst/>
                <a:cxnLst/>
                <a:rect l="l" t="t" r="r" b="b"/>
                <a:pathLst>
                  <a:path w="678" h="688" extrusionOk="0">
                    <a:moveTo>
                      <a:pt x="339" y="1"/>
                    </a:moveTo>
                    <a:cubicBezTo>
                      <a:pt x="149" y="1"/>
                      <a:pt x="1" y="159"/>
                      <a:pt x="1" y="339"/>
                    </a:cubicBezTo>
                    <a:cubicBezTo>
                      <a:pt x="1" y="529"/>
                      <a:pt x="149" y="688"/>
                      <a:pt x="339" y="688"/>
                    </a:cubicBezTo>
                    <a:cubicBezTo>
                      <a:pt x="529" y="688"/>
                      <a:pt x="677" y="529"/>
                      <a:pt x="677" y="339"/>
                    </a:cubicBezTo>
                    <a:cubicBezTo>
                      <a:pt x="677" y="159"/>
                      <a:pt x="529" y="1"/>
                      <a:pt x="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3"/>
              <p:cNvSpPr/>
              <p:nvPr/>
            </p:nvSpPr>
            <p:spPr>
              <a:xfrm>
                <a:off x="5093761" y="2841773"/>
                <a:ext cx="41330" cy="41330"/>
              </a:xfrm>
              <a:custGeom>
                <a:avLst/>
                <a:gdLst/>
                <a:ahLst/>
                <a:cxnLst/>
                <a:rect l="l" t="t" r="r" b="b"/>
                <a:pathLst>
                  <a:path w="688" h="688" extrusionOk="0">
                    <a:moveTo>
                      <a:pt x="350" y="1"/>
                    </a:moveTo>
                    <a:cubicBezTo>
                      <a:pt x="159" y="1"/>
                      <a:pt x="1" y="159"/>
                      <a:pt x="1" y="349"/>
                    </a:cubicBezTo>
                    <a:cubicBezTo>
                      <a:pt x="1" y="529"/>
                      <a:pt x="159" y="688"/>
                      <a:pt x="350" y="688"/>
                    </a:cubicBezTo>
                    <a:cubicBezTo>
                      <a:pt x="529" y="688"/>
                      <a:pt x="688" y="529"/>
                      <a:pt x="688" y="349"/>
                    </a:cubicBezTo>
                    <a:cubicBezTo>
                      <a:pt x="688" y="159"/>
                      <a:pt x="529" y="1"/>
                      <a:pt x="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3"/>
              <p:cNvSpPr/>
              <p:nvPr/>
            </p:nvSpPr>
            <p:spPr>
              <a:xfrm>
                <a:off x="5185251" y="2841773"/>
                <a:ext cx="40729" cy="41330"/>
              </a:xfrm>
              <a:custGeom>
                <a:avLst/>
                <a:gdLst/>
                <a:ahLst/>
                <a:cxnLst/>
                <a:rect l="l" t="t" r="r" b="b"/>
                <a:pathLst>
                  <a:path w="678" h="688" extrusionOk="0">
                    <a:moveTo>
                      <a:pt x="339" y="1"/>
                    </a:moveTo>
                    <a:cubicBezTo>
                      <a:pt x="159" y="1"/>
                      <a:pt x="0" y="159"/>
                      <a:pt x="0" y="339"/>
                    </a:cubicBezTo>
                    <a:cubicBezTo>
                      <a:pt x="0" y="529"/>
                      <a:pt x="159" y="688"/>
                      <a:pt x="339" y="688"/>
                    </a:cubicBezTo>
                    <a:cubicBezTo>
                      <a:pt x="529" y="688"/>
                      <a:pt x="677" y="529"/>
                      <a:pt x="677" y="339"/>
                    </a:cubicBezTo>
                    <a:cubicBezTo>
                      <a:pt x="677" y="159"/>
                      <a:pt x="529"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43"/>
            <p:cNvSpPr/>
            <p:nvPr/>
          </p:nvSpPr>
          <p:spPr>
            <a:xfrm>
              <a:off x="6798738" y="1307701"/>
              <a:ext cx="725496" cy="724835"/>
            </a:xfrm>
            <a:custGeom>
              <a:avLst/>
              <a:gdLst/>
              <a:ahLst/>
              <a:cxnLst/>
              <a:rect l="l" t="t" r="r" b="b"/>
              <a:pathLst>
                <a:path w="12077" h="12066" extrusionOk="0">
                  <a:moveTo>
                    <a:pt x="6038" y="3332"/>
                  </a:moveTo>
                  <a:cubicBezTo>
                    <a:pt x="7529" y="3332"/>
                    <a:pt x="8735" y="4537"/>
                    <a:pt x="8735" y="6028"/>
                  </a:cubicBezTo>
                  <a:cubicBezTo>
                    <a:pt x="8735" y="7519"/>
                    <a:pt x="7529" y="8735"/>
                    <a:pt x="6038" y="8735"/>
                  </a:cubicBezTo>
                  <a:cubicBezTo>
                    <a:pt x="4547" y="8735"/>
                    <a:pt x="3342" y="7519"/>
                    <a:pt x="3342" y="6028"/>
                  </a:cubicBezTo>
                  <a:cubicBezTo>
                    <a:pt x="3342" y="4537"/>
                    <a:pt x="4547" y="3332"/>
                    <a:pt x="6038" y="3332"/>
                  </a:cubicBezTo>
                  <a:close/>
                  <a:moveTo>
                    <a:pt x="5541" y="1"/>
                  </a:moveTo>
                  <a:cubicBezTo>
                    <a:pt x="5097" y="1"/>
                    <a:pt x="4727" y="360"/>
                    <a:pt x="4727" y="815"/>
                  </a:cubicBezTo>
                  <a:lnTo>
                    <a:pt x="4727" y="2031"/>
                  </a:lnTo>
                  <a:cubicBezTo>
                    <a:pt x="4558" y="2084"/>
                    <a:pt x="4388" y="2147"/>
                    <a:pt x="4230" y="2232"/>
                  </a:cubicBezTo>
                  <a:lnTo>
                    <a:pt x="3394" y="1344"/>
                  </a:lnTo>
                  <a:cubicBezTo>
                    <a:pt x="3236" y="1174"/>
                    <a:pt x="3021" y="1090"/>
                    <a:pt x="2805" y="1090"/>
                  </a:cubicBezTo>
                  <a:cubicBezTo>
                    <a:pt x="2603" y="1090"/>
                    <a:pt x="2400" y="1164"/>
                    <a:pt x="2242" y="1312"/>
                  </a:cubicBezTo>
                  <a:lnTo>
                    <a:pt x="1523" y="1999"/>
                  </a:lnTo>
                  <a:cubicBezTo>
                    <a:pt x="1195" y="2306"/>
                    <a:pt x="1184" y="2824"/>
                    <a:pt x="1491" y="3141"/>
                  </a:cubicBezTo>
                  <a:lnTo>
                    <a:pt x="2337" y="4029"/>
                  </a:lnTo>
                  <a:cubicBezTo>
                    <a:pt x="2210" y="4251"/>
                    <a:pt x="2115" y="4484"/>
                    <a:pt x="2030" y="4727"/>
                  </a:cubicBezTo>
                  <a:lnTo>
                    <a:pt x="814" y="4727"/>
                  </a:lnTo>
                  <a:cubicBezTo>
                    <a:pt x="370" y="4727"/>
                    <a:pt x="0" y="5087"/>
                    <a:pt x="0" y="5531"/>
                  </a:cubicBezTo>
                  <a:lnTo>
                    <a:pt x="0" y="6525"/>
                  </a:lnTo>
                  <a:cubicBezTo>
                    <a:pt x="0" y="6980"/>
                    <a:pt x="370" y="7339"/>
                    <a:pt x="814" y="7339"/>
                  </a:cubicBezTo>
                  <a:lnTo>
                    <a:pt x="2030" y="7339"/>
                  </a:lnTo>
                  <a:cubicBezTo>
                    <a:pt x="2115" y="7582"/>
                    <a:pt x="2210" y="7815"/>
                    <a:pt x="2337" y="8037"/>
                  </a:cubicBezTo>
                  <a:lnTo>
                    <a:pt x="1491" y="8915"/>
                  </a:lnTo>
                  <a:cubicBezTo>
                    <a:pt x="1184" y="9243"/>
                    <a:pt x="1195" y="9761"/>
                    <a:pt x="1523" y="10067"/>
                  </a:cubicBezTo>
                  <a:lnTo>
                    <a:pt x="2242" y="10755"/>
                  </a:lnTo>
                  <a:cubicBezTo>
                    <a:pt x="2399" y="10902"/>
                    <a:pt x="2597" y="10973"/>
                    <a:pt x="2796" y="10973"/>
                  </a:cubicBezTo>
                  <a:cubicBezTo>
                    <a:pt x="3012" y="10973"/>
                    <a:pt x="3229" y="10888"/>
                    <a:pt x="3394" y="10723"/>
                  </a:cubicBezTo>
                  <a:lnTo>
                    <a:pt x="4230" y="9835"/>
                  </a:lnTo>
                  <a:cubicBezTo>
                    <a:pt x="4388" y="9909"/>
                    <a:pt x="4558" y="9983"/>
                    <a:pt x="4727" y="10036"/>
                  </a:cubicBezTo>
                  <a:lnTo>
                    <a:pt x="4727" y="11252"/>
                  </a:lnTo>
                  <a:cubicBezTo>
                    <a:pt x="4727" y="11706"/>
                    <a:pt x="5097" y="12066"/>
                    <a:pt x="5541" y="12066"/>
                  </a:cubicBezTo>
                  <a:lnTo>
                    <a:pt x="6535" y="12066"/>
                  </a:lnTo>
                  <a:cubicBezTo>
                    <a:pt x="6979" y="12066"/>
                    <a:pt x="7349" y="11706"/>
                    <a:pt x="7349" y="11252"/>
                  </a:cubicBezTo>
                  <a:lnTo>
                    <a:pt x="7349" y="10036"/>
                  </a:lnTo>
                  <a:cubicBezTo>
                    <a:pt x="7518" y="9983"/>
                    <a:pt x="7688" y="9909"/>
                    <a:pt x="7846" y="9835"/>
                  </a:cubicBezTo>
                  <a:lnTo>
                    <a:pt x="8682" y="10723"/>
                  </a:lnTo>
                  <a:cubicBezTo>
                    <a:pt x="8841" y="10888"/>
                    <a:pt x="9059" y="10973"/>
                    <a:pt x="9277" y="10973"/>
                  </a:cubicBezTo>
                  <a:cubicBezTo>
                    <a:pt x="9477" y="10973"/>
                    <a:pt x="9677" y="10902"/>
                    <a:pt x="9834" y="10755"/>
                  </a:cubicBezTo>
                  <a:lnTo>
                    <a:pt x="10553" y="10067"/>
                  </a:lnTo>
                  <a:cubicBezTo>
                    <a:pt x="10881" y="9761"/>
                    <a:pt x="10892" y="9243"/>
                    <a:pt x="10585" y="8915"/>
                  </a:cubicBezTo>
                  <a:lnTo>
                    <a:pt x="9739" y="8037"/>
                  </a:lnTo>
                  <a:cubicBezTo>
                    <a:pt x="9866" y="7815"/>
                    <a:pt x="9961" y="7582"/>
                    <a:pt x="10046" y="7339"/>
                  </a:cubicBezTo>
                  <a:lnTo>
                    <a:pt x="11262" y="7339"/>
                  </a:lnTo>
                  <a:cubicBezTo>
                    <a:pt x="11706" y="7339"/>
                    <a:pt x="12076" y="6980"/>
                    <a:pt x="12076" y="6525"/>
                  </a:cubicBezTo>
                  <a:lnTo>
                    <a:pt x="12076" y="5531"/>
                  </a:lnTo>
                  <a:cubicBezTo>
                    <a:pt x="12076" y="5087"/>
                    <a:pt x="11706" y="4727"/>
                    <a:pt x="11262" y="4727"/>
                  </a:cubicBezTo>
                  <a:lnTo>
                    <a:pt x="10046" y="4727"/>
                  </a:lnTo>
                  <a:cubicBezTo>
                    <a:pt x="9961" y="4484"/>
                    <a:pt x="9866" y="4251"/>
                    <a:pt x="9739" y="4029"/>
                  </a:cubicBezTo>
                  <a:lnTo>
                    <a:pt x="10585" y="3141"/>
                  </a:lnTo>
                  <a:cubicBezTo>
                    <a:pt x="10892" y="2824"/>
                    <a:pt x="10881" y="2306"/>
                    <a:pt x="10553" y="1999"/>
                  </a:cubicBezTo>
                  <a:lnTo>
                    <a:pt x="9834" y="1312"/>
                  </a:lnTo>
                  <a:cubicBezTo>
                    <a:pt x="9676" y="1164"/>
                    <a:pt x="9473" y="1090"/>
                    <a:pt x="9271" y="1090"/>
                  </a:cubicBezTo>
                  <a:cubicBezTo>
                    <a:pt x="9055" y="1090"/>
                    <a:pt x="8840" y="1174"/>
                    <a:pt x="8682" y="1344"/>
                  </a:cubicBezTo>
                  <a:lnTo>
                    <a:pt x="7846" y="2232"/>
                  </a:lnTo>
                  <a:cubicBezTo>
                    <a:pt x="7677" y="2147"/>
                    <a:pt x="7518" y="2084"/>
                    <a:pt x="7349" y="2031"/>
                  </a:cubicBezTo>
                  <a:lnTo>
                    <a:pt x="7349" y="815"/>
                  </a:lnTo>
                  <a:cubicBezTo>
                    <a:pt x="7349" y="360"/>
                    <a:pt x="6979" y="1"/>
                    <a:pt x="6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3"/>
            <p:cNvSpPr/>
            <p:nvPr/>
          </p:nvSpPr>
          <p:spPr>
            <a:xfrm>
              <a:off x="5343422" y="1673603"/>
              <a:ext cx="2478711" cy="1772980"/>
            </a:xfrm>
            <a:custGeom>
              <a:avLst/>
              <a:gdLst/>
              <a:ahLst/>
              <a:cxnLst/>
              <a:rect l="l" t="t" r="r" b="b"/>
              <a:pathLst>
                <a:path w="41262" h="29514" extrusionOk="0">
                  <a:moveTo>
                    <a:pt x="1502" y="0"/>
                  </a:moveTo>
                  <a:cubicBezTo>
                    <a:pt x="667" y="0"/>
                    <a:pt x="0" y="677"/>
                    <a:pt x="0" y="1513"/>
                  </a:cubicBezTo>
                  <a:lnTo>
                    <a:pt x="0" y="28012"/>
                  </a:lnTo>
                  <a:cubicBezTo>
                    <a:pt x="0" y="28847"/>
                    <a:pt x="667" y="29513"/>
                    <a:pt x="1502" y="29513"/>
                  </a:cubicBezTo>
                  <a:lnTo>
                    <a:pt x="39749" y="29513"/>
                  </a:lnTo>
                  <a:cubicBezTo>
                    <a:pt x="40585" y="29513"/>
                    <a:pt x="41261" y="28847"/>
                    <a:pt x="41261" y="28012"/>
                  </a:cubicBezTo>
                  <a:lnTo>
                    <a:pt x="41261" y="1513"/>
                  </a:lnTo>
                  <a:cubicBezTo>
                    <a:pt x="41261" y="677"/>
                    <a:pt x="40585" y="0"/>
                    <a:pt x="397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3"/>
            <p:cNvSpPr/>
            <p:nvPr/>
          </p:nvSpPr>
          <p:spPr>
            <a:xfrm>
              <a:off x="5343422" y="1803179"/>
              <a:ext cx="2478711" cy="1643403"/>
            </a:xfrm>
            <a:custGeom>
              <a:avLst/>
              <a:gdLst/>
              <a:ahLst/>
              <a:cxnLst/>
              <a:rect l="l" t="t" r="r" b="b"/>
              <a:pathLst>
                <a:path w="41262" h="27357" extrusionOk="0">
                  <a:moveTo>
                    <a:pt x="0" y="1"/>
                  </a:moveTo>
                  <a:lnTo>
                    <a:pt x="0" y="26204"/>
                  </a:lnTo>
                  <a:cubicBezTo>
                    <a:pt x="0" y="26838"/>
                    <a:pt x="519" y="27356"/>
                    <a:pt x="1153" y="27356"/>
                  </a:cubicBezTo>
                  <a:lnTo>
                    <a:pt x="40098" y="27356"/>
                  </a:lnTo>
                  <a:cubicBezTo>
                    <a:pt x="40743" y="27356"/>
                    <a:pt x="41261" y="26838"/>
                    <a:pt x="41261" y="26204"/>
                  </a:cubicBezTo>
                  <a:lnTo>
                    <a:pt x="41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3"/>
            <p:cNvSpPr/>
            <p:nvPr/>
          </p:nvSpPr>
          <p:spPr>
            <a:xfrm>
              <a:off x="5435513" y="1729470"/>
              <a:ext cx="34361" cy="34361"/>
            </a:xfrm>
            <a:custGeom>
              <a:avLst/>
              <a:gdLst/>
              <a:ahLst/>
              <a:cxnLst/>
              <a:rect l="l" t="t" r="r" b="b"/>
              <a:pathLst>
                <a:path w="572" h="572" extrusionOk="0">
                  <a:moveTo>
                    <a:pt x="286" y="1"/>
                  </a:moveTo>
                  <a:cubicBezTo>
                    <a:pt x="128" y="1"/>
                    <a:pt x="1" y="128"/>
                    <a:pt x="1" y="286"/>
                  </a:cubicBezTo>
                  <a:cubicBezTo>
                    <a:pt x="1" y="445"/>
                    <a:pt x="128" y="572"/>
                    <a:pt x="286" y="572"/>
                  </a:cubicBezTo>
                  <a:cubicBezTo>
                    <a:pt x="445" y="572"/>
                    <a:pt x="572" y="445"/>
                    <a:pt x="572" y="286"/>
                  </a:cubicBezTo>
                  <a:cubicBezTo>
                    <a:pt x="572" y="128"/>
                    <a:pt x="44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3"/>
            <p:cNvSpPr/>
            <p:nvPr/>
          </p:nvSpPr>
          <p:spPr>
            <a:xfrm>
              <a:off x="5542262" y="1729470"/>
              <a:ext cx="34361" cy="34361"/>
            </a:xfrm>
            <a:custGeom>
              <a:avLst/>
              <a:gdLst/>
              <a:ahLst/>
              <a:cxnLst/>
              <a:rect l="l" t="t" r="r" b="b"/>
              <a:pathLst>
                <a:path w="572" h="572" extrusionOk="0">
                  <a:moveTo>
                    <a:pt x="286" y="1"/>
                  </a:moveTo>
                  <a:cubicBezTo>
                    <a:pt x="127" y="1"/>
                    <a:pt x="0" y="128"/>
                    <a:pt x="0" y="286"/>
                  </a:cubicBezTo>
                  <a:cubicBezTo>
                    <a:pt x="0" y="445"/>
                    <a:pt x="127" y="572"/>
                    <a:pt x="286" y="572"/>
                  </a:cubicBezTo>
                  <a:cubicBezTo>
                    <a:pt x="444" y="572"/>
                    <a:pt x="571" y="445"/>
                    <a:pt x="571" y="286"/>
                  </a:cubicBezTo>
                  <a:cubicBezTo>
                    <a:pt x="571" y="128"/>
                    <a:pt x="444"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3"/>
            <p:cNvSpPr/>
            <p:nvPr/>
          </p:nvSpPr>
          <p:spPr>
            <a:xfrm>
              <a:off x="5648951" y="1729470"/>
              <a:ext cx="34361" cy="34361"/>
            </a:xfrm>
            <a:custGeom>
              <a:avLst/>
              <a:gdLst/>
              <a:ahLst/>
              <a:cxnLst/>
              <a:rect l="l" t="t" r="r" b="b"/>
              <a:pathLst>
                <a:path w="572" h="572" extrusionOk="0">
                  <a:moveTo>
                    <a:pt x="286" y="1"/>
                  </a:moveTo>
                  <a:cubicBezTo>
                    <a:pt x="128" y="1"/>
                    <a:pt x="1" y="128"/>
                    <a:pt x="1" y="286"/>
                  </a:cubicBezTo>
                  <a:cubicBezTo>
                    <a:pt x="1" y="445"/>
                    <a:pt x="128" y="572"/>
                    <a:pt x="286" y="572"/>
                  </a:cubicBezTo>
                  <a:cubicBezTo>
                    <a:pt x="445" y="572"/>
                    <a:pt x="572" y="445"/>
                    <a:pt x="572" y="286"/>
                  </a:cubicBezTo>
                  <a:cubicBezTo>
                    <a:pt x="572" y="128"/>
                    <a:pt x="44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3"/>
            <p:cNvSpPr/>
            <p:nvPr/>
          </p:nvSpPr>
          <p:spPr>
            <a:xfrm>
              <a:off x="7687391" y="1726227"/>
              <a:ext cx="42651" cy="41450"/>
            </a:xfrm>
            <a:custGeom>
              <a:avLst/>
              <a:gdLst/>
              <a:ahLst/>
              <a:cxnLst/>
              <a:rect l="l" t="t" r="r" b="b"/>
              <a:pathLst>
                <a:path w="710" h="690" extrusionOk="0">
                  <a:moveTo>
                    <a:pt x="55" y="0"/>
                  </a:moveTo>
                  <a:cubicBezTo>
                    <a:pt x="41" y="0"/>
                    <a:pt x="28" y="7"/>
                    <a:pt x="22" y="13"/>
                  </a:cubicBezTo>
                  <a:cubicBezTo>
                    <a:pt x="1" y="34"/>
                    <a:pt x="11" y="66"/>
                    <a:pt x="22" y="87"/>
                  </a:cubicBezTo>
                  <a:lnTo>
                    <a:pt x="297" y="340"/>
                  </a:lnTo>
                  <a:lnTo>
                    <a:pt x="22" y="605"/>
                  </a:lnTo>
                  <a:cubicBezTo>
                    <a:pt x="11" y="626"/>
                    <a:pt x="11" y="647"/>
                    <a:pt x="22" y="668"/>
                  </a:cubicBezTo>
                  <a:cubicBezTo>
                    <a:pt x="32" y="679"/>
                    <a:pt x="43" y="689"/>
                    <a:pt x="53" y="689"/>
                  </a:cubicBezTo>
                  <a:cubicBezTo>
                    <a:pt x="64" y="689"/>
                    <a:pt x="75" y="679"/>
                    <a:pt x="85" y="679"/>
                  </a:cubicBezTo>
                  <a:lnTo>
                    <a:pt x="360" y="404"/>
                  </a:lnTo>
                  <a:lnTo>
                    <a:pt x="635" y="679"/>
                  </a:lnTo>
                  <a:cubicBezTo>
                    <a:pt x="635" y="679"/>
                    <a:pt x="646" y="689"/>
                    <a:pt x="656" y="689"/>
                  </a:cubicBezTo>
                  <a:cubicBezTo>
                    <a:pt x="667" y="689"/>
                    <a:pt x="677" y="679"/>
                    <a:pt x="688" y="668"/>
                  </a:cubicBezTo>
                  <a:cubicBezTo>
                    <a:pt x="709" y="647"/>
                    <a:pt x="709" y="626"/>
                    <a:pt x="688" y="605"/>
                  </a:cubicBezTo>
                  <a:lnTo>
                    <a:pt x="424" y="340"/>
                  </a:lnTo>
                  <a:lnTo>
                    <a:pt x="688" y="87"/>
                  </a:lnTo>
                  <a:cubicBezTo>
                    <a:pt x="709" y="66"/>
                    <a:pt x="709" y="34"/>
                    <a:pt x="688" y="13"/>
                  </a:cubicBezTo>
                  <a:cubicBezTo>
                    <a:pt x="682" y="7"/>
                    <a:pt x="669" y="0"/>
                    <a:pt x="657" y="0"/>
                  </a:cubicBezTo>
                  <a:cubicBezTo>
                    <a:pt x="648" y="0"/>
                    <a:pt x="640" y="4"/>
                    <a:pt x="635" y="13"/>
                  </a:cubicBezTo>
                  <a:lnTo>
                    <a:pt x="360" y="277"/>
                  </a:lnTo>
                  <a:lnTo>
                    <a:pt x="85" y="13"/>
                  </a:lnTo>
                  <a:cubicBezTo>
                    <a:pt x="76" y="4"/>
                    <a:pt x="65"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3"/>
            <p:cNvSpPr/>
            <p:nvPr/>
          </p:nvSpPr>
          <p:spPr>
            <a:xfrm>
              <a:off x="5399950" y="1878751"/>
              <a:ext cx="833446" cy="1480186"/>
            </a:xfrm>
            <a:custGeom>
              <a:avLst/>
              <a:gdLst/>
              <a:ahLst/>
              <a:cxnLst/>
              <a:rect l="l" t="t" r="r" b="b"/>
              <a:pathLst>
                <a:path w="13874" h="24640" extrusionOk="0">
                  <a:moveTo>
                    <a:pt x="0" y="1"/>
                  </a:moveTo>
                  <a:lnTo>
                    <a:pt x="0" y="24639"/>
                  </a:lnTo>
                  <a:lnTo>
                    <a:pt x="13874" y="24639"/>
                  </a:lnTo>
                  <a:lnTo>
                    <a:pt x="138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3"/>
            <p:cNvSpPr/>
            <p:nvPr/>
          </p:nvSpPr>
          <p:spPr>
            <a:xfrm>
              <a:off x="6289924" y="1878751"/>
              <a:ext cx="1459161" cy="802388"/>
            </a:xfrm>
            <a:custGeom>
              <a:avLst/>
              <a:gdLst/>
              <a:ahLst/>
              <a:cxnLst/>
              <a:rect l="l" t="t" r="r" b="b"/>
              <a:pathLst>
                <a:path w="24290" h="13357" extrusionOk="0">
                  <a:moveTo>
                    <a:pt x="0" y="1"/>
                  </a:moveTo>
                  <a:lnTo>
                    <a:pt x="0" y="13356"/>
                  </a:lnTo>
                  <a:lnTo>
                    <a:pt x="24289" y="13356"/>
                  </a:lnTo>
                  <a:lnTo>
                    <a:pt x="242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3"/>
            <p:cNvSpPr/>
            <p:nvPr/>
          </p:nvSpPr>
          <p:spPr>
            <a:xfrm>
              <a:off x="6289924" y="2722349"/>
              <a:ext cx="1459161" cy="636588"/>
            </a:xfrm>
            <a:custGeom>
              <a:avLst/>
              <a:gdLst/>
              <a:ahLst/>
              <a:cxnLst/>
              <a:rect l="l" t="t" r="r" b="b"/>
              <a:pathLst>
                <a:path w="24290" h="10597" extrusionOk="0">
                  <a:moveTo>
                    <a:pt x="0" y="1"/>
                  </a:moveTo>
                  <a:lnTo>
                    <a:pt x="0" y="10596"/>
                  </a:lnTo>
                  <a:lnTo>
                    <a:pt x="24289" y="10596"/>
                  </a:lnTo>
                  <a:lnTo>
                    <a:pt x="242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3"/>
            <p:cNvSpPr/>
            <p:nvPr/>
          </p:nvSpPr>
          <p:spPr>
            <a:xfrm>
              <a:off x="6018036" y="1412468"/>
              <a:ext cx="552066" cy="502446"/>
            </a:xfrm>
            <a:custGeom>
              <a:avLst/>
              <a:gdLst/>
              <a:ahLst/>
              <a:cxnLst/>
              <a:rect l="l" t="t" r="r" b="b"/>
              <a:pathLst>
                <a:path w="9190" h="8364" extrusionOk="0">
                  <a:moveTo>
                    <a:pt x="4587" y="0"/>
                  </a:moveTo>
                  <a:cubicBezTo>
                    <a:pt x="2687" y="0"/>
                    <a:pt x="964" y="1319"/>
                    <a:pt x="518" y="3248"/>
                  </a:cubicBezTo>
                  <a:cubicBezTo>
                    <a:pt x="0" y="5500"/>
                    <a:pt x="1417" y="7742"/>
                    <a:pt x="3670" y="8260"/>
                  </a:cubicBezTo>
                  <a:cubicBezTo>
                    <a:pt x="3979" y="8330"/>
                    <a:pt x="4288" y="8363"/>
                    <a:pt x="4592" y="8363"/>
                  </a:cubicBezTo>
                  <a:cubicBezTo>
                    <a:pt x="6497" y="8363"/>
                    <a:pt x="8225" y="7050"/>
                    <a:pt x="8671" y="5109"/>
                  </a:cubicBezTo>
                  <a:cubicBezTo>
                    <a:pt x="9189" y="2856"/>
                    <a:pt x="7772" y="615"/>
                    <a:pt x="5520" y="107"/>
                  </a:cubicBezTo>
                  <a:cubicBezTo>
                    <a:pt x="5207" y="35"/>
                    <a:pt x="4895" y="0"/>
                    <a:pt x="45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6073303" y="1442384"/>
              <a:ext cx="441533" cy="442194"/>
            </a:xfrm>
            <a:custGeom>
              <a:avLst/>
              <a:gdLst/>
              <a:ahLst/>
              <a:cxnLst/>
              <a:rect l="l" t="t" r="r" b="b"/>
              <a:pathLst>
                <a:path w="7350" h="7361" extrusionOk="0">
                  <a:moveTo>
                    <a:pt x="3680" y="318"/>
                  </a:moveTo>
                  <a:cubicBezTo>
                    <a:pt x="5531" y="318"/>
                    <a:pt x="7032" y="1830"/>
                    <a:pt x="7032" y="3680"/>
                  </a:cubicBezTo>
                  <a:cubicBezTo>
                    <a:pt x="7032" y="5541"/>
                    <a:pt x="5531" y="7043"/>
                    <a:pt x="3680" y="7043"/>
                  </a:cubicBezTo>
                  <a:cubicBezTo>
                    <a:pt x="1819" y="7043"/>
                    <a:pt x="317" y="5541"/>
                    <a:pt x="317" y="3680"/>
                  </a:cubicBezTo>
                  <a:cubicBezTo>
                    <a:pt x="317" y="1830"/>
                    <a:pt x="1819" y="318"/>
                    <a:pt x="3680" y="318"/>
                  </a:cubicBezTo>
                  <a:close/>
                  <a:moveTo>
                    <a:pt x="3680" y="0"/>
                  </a:moveTo>
                  <a:cubicBezTo>
                    <a:pt x="1650" y="0"/>
                    <a:pt x="0" y="1650"/>
                    <a:pt x="0" y="3680"/>
                  </a:cubicBezTo>
                  <a:cubicBezTo>
                    <a:pt x="0" y="5710"/>
                    <a:pt x="1650" y="7360"/>
                    <a:pt x="3680" y="7360"/>
                  </a:cubicBezTo>
                  <a:cubicBezTo>
                    <a:pt x="5700" y="7360"/>
                    <a:pt x="7349" y="5710"/>
                    <a:pt x="7349" y="3680"/>
                  </a:cubicBezTo>
                  <a:cubicBezTo>
                    <a:pt x="7349" y="1650"/>
                    <a:pt x="5700" y="0"/>
                    <a:pt x="3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43"/>
            <p:cNvGrpSpPr/>
            <p:nvPr/>
          </p:nvGrpSpPr>
          <p:grpSpPr>
            <a:xfrm>
              <a:off x="7677239" y="1866736"/>
              <a:ext cx="488570" cy="488510"/>
              <a:chOff x="7677239" y="1866736"/>
              <a:chExt cx="488570" cy="488510"/>
            </a:xfrm>
          </p:grpSpPr>
          <p:sp>
            <p:nvSpPr>
              <p:cNvPr id="699" name="Google Shape;699;p43"/>
              <p:cNvSpPr/>
              <p:nvPr/>
            </p:nvSpPr>
            <p:spPr>
              <a:xfrm>
                <a:off x="7677239" y="1866736"/>
                <a:ext cx="488570" cy="488510"/>
              </a:xfrm>
              <a:custGeom>
                <a:avLst/>
                <a:gdLst/>
                <a:ahLst/>
                <a:cxnLst/>
                <a:rect l="l" t="t" r="r" b="b"/>
                <a:pathLst>
                  <a:path w="8133" h="8132" extrusionOk="0">
                    <a:moveTo>
                      <a:pt x="4061" y="254"/>
                    </a:moveTo>
                    <a:cubicBezTo>
                      <a:pt x="4103" y="254"/>
                      <a:pt x="4146" y="254"/>
                      <a:pt x="4188" y="264"/>
                    </a:cubicBezTo>
                    <a:cubicBezTo>
                      <a:pt x="4452" y="264"/>
                      <a:pt x="4706" y="307"/>
                      <a:pt x="4960" y="360"/>
                    </a:cubicBezTo>
                    <a:cubicBezTo>
                      <a:pt x="5700" y="539"/>
                      <a:pt x="6356" y="941"/>
                      <a:pt x="6863" y="1491"/>
                    </a:cubicBezTo>
                    <a:cubicBezTo>
                      <a:pt x="6916" y="1554"/>
                      <a:pt x="6979" y="1618"/>
                      <a:pt x="7032" y="1681"/>
                    </a:cubicBezTo>
                    <a:cubicBezTo>
                      <a:pt x="7529" y="2305"/>
                      <a:pt x="7836" y="3088"/>
                      <a:pt x="7868" y="3934"/>
                    </a:cubicBezTo>
                    <a:cubicBezTo>
                      <a:pt x="7868" y="3976"/>
                      <a:pt x="7868" y="4018"/>
                      <a:pt x="7868" y="4061"/>
                    </a:cubicBezTo>
                    <a:cubicBezTo>
                      <a:pt x="7868" y="4103"/>
                      <a:pt x="7868" y="4145"/>
                      <a:pt x="7868" y="4187"/>
                    </a:cubicBezTo>
                    <a:cubicBezTo>
                      <a:pt x="7836" y="5086"/>
                      <a:pt x="7498" y="5900"/>
                      <a:pt x="6958" y="6535"/>
                    </a:cubicBezTo>
                    <a:cubicBezTo>
                      <a:pt x="6905" y="6598"/>
                      <a:pt x="6842" y="6672"/>
                      <a:pt x="6779" y="6725"/>
                    </a:cubicBezTo>
                    <a:cubicBezTo>
                      <a:pt x="6292" y="7233"/>
                      <a:pt x="5658" y="7603"/>
                      <a:pt x="4960" y="7762"/>
                    </a:cubicBezTo>
                    <a:cubicBezTo>
                      <a:pt x="4706" y="7825"/>
                      <a:pt x="4452" y="7867"/>
                      <a:pt x="4188" y="7867"/>
                    </a:cubicBezTo>
                    <a:cubicBezTo>
                      <a:pt x="4146" y="7878"/>
                      <a:pt x="4103" y="7878"/>
                      <a:pt x="4061" y="7878"/>
                    </a:cubicBezTo>
                    <a:cubicBezTo>
                      <a:pt x="4019" y="7878"/>
                      <a:pt x="3976" y="7878"/>
                      <a:pt x="3934" y="7867"/>
                    </a:cubicBezTo>
                    <a:cubicBezTo>
                      <a:pt x="3670" y="7867"/>
                      <a:pt x="3416" y="7825"/>
                      <a:pt x="3162" y="7772"/>
                    </a:cubicBezTo>
                    <a:cubicBezTo>
                      <a:pt x="2464" y="7603"/>
                      <a:pt x="1830" y="7233"/>
                      <a:pt x="1343" y="6725"/>
                    </a:cubicBezTo>
                    <a:cubicBezTo>
                      <a:pt x="1280" y="6662"/>
                      <a:pt x="1216" y="6598"/>
                      <a:pt x="1164" y="6535"/>
                    </a:cubicBezTo>
                    <a:cubicBezTo>
                      <a:pt x="624" y="5900"/>
                      <a:pt x="286" y="5086"/>
                      <a:pt x="254" y="4198"/>
                    </a:cubicBezTo>
                    <a:cubicBezTo>
                      <a:pt x="254" y="4156"/>
                      <a:pt x="254" y="4103"/>
                      <a:pt x="254" y="4061"/>
                    </a:cubicBezTo>
                    <a:cubicBezTo>
                      <a:pt x="254" y="4018"/>
                      <a:pt x="254" y="3976"/>
                      <a:pt x="254" y="3934"/>
                    </a:cubicBezTo>
                    <a:cubicBezTo>
                      <a:pt x="286" y="3088"/>
                      <a:pt x="593" y="2305"/>
                      <a:pt x="1090" y="1692"/>
                    </a:cubicBezTo>
                    <a:cubicBezTo>
                      <a:pt x="1142" y="1618"/>
                      <a:pt x="1195" y="1554"/>
                      <a:pt x="1259" y="1491"/>
                    </a:cubicBezTo>
                    <a:cubicBezTo>
                      <a:pt x="1756" y="941"/>
                      <a:pt x="2422" y="539"/>
                      <a:pt x="3162" y="360"/>
                    </a:cubicBezTo>
                    <a:cubicBezTo>
                      <a:pt x="3416" y="307"/>
                      <a:pt x="3670" y="264"/>
                      <a:pt x="3934" y="264"/>
                    </a:cubicBezTo>
                    <a:cubicBezTo>
                      <a:pt x="3976" y="254"/>
                      <a:pt x="4019" y="254"/>
                      <a:pt x="4061" y="254"/>
                    </a:cubicBezTo>
                    <a:close/>
                    <a:moveTo>
                      <a:pt x="4061" y="0"/>
                    </a:moveTo>
                    <a:cubicBezTo>
                      <a:pt x="2866" y="0"/>
                      <a:pt x="1787" y="518"/>
                      <a:pt x="1047" y="1343"/>
                    </a:cubicBezTo>
                    <a:cubicBezTo>
                      <a:pt x="984" y="1406"/>
                      <a:pt x="931" y="1470"/>
                      <a:pt x="878" y="1544"/>
                    </a:cubicBezTo>
                    <a:cubicBezTo>
                      <a:pt x="328" y="2231"/>
                      <a:pt x="0" y="3109"/>
                      <a:pt x="0" y="4071"/>
                    </a:cubicBezTo>
                    <a:cubicBezTo>
                      <a:pt x="0" y="5023"/>
                      <a:pt x="360" y="5974"/>
                      <a:pt x="952" y="6683"/>
                    </a:cubicBezTo>
                    <a:cubicBezTo>
                      <a:pt x="1005" y="6746"/>
                      <a:pt x="1068" y="6810"/>
                      <a:pt x="1121" y="6873"/>
                    </a:cubicBezTo>
                    <a:cubicBezTo>
                      <a:pt x="1862" y="7645"/>
                      <a:pt x="2908" y="8132"/>
                      <a:pt x="4061" y="8132"/>
                    </a:cubicBezTo>
                    <a:cubicBezTo>
                      <a:pt x="5214" y="8132"/>
                      <a:pt x="6260" y="7645"/>
                      <a:pt x="7001" y="6873"/>
                    </a:cubicBezTo>
                    <a:cubicBezTo>
                      <a:pt x="7064" y="6810"/>
                      <a:pt x="7117" y="6746"/>
                      <a:pt x="7170" y="6683"/>
                    </a:cubicBezTo>
                    <a:cubicBezTo>
                      <a:pt x="7773" y="5974"/>
                      <a:pt x="8132" y="5055"/>
                      <a:pt x="8132" y="4071"/>
                    </a:cubicBezTo>
                    <a:cubicBezTo>
                      <a:pt x="8132" y="3077"/>
                      <a:pt x="7794" y="2231"/>
                      <a:pt x="7244" y="1544"/>
                    </a:cubicBezTo>
                    <a:cubicBezTo>
                      <a:pt x="7191" y="1470"/>
                      <a:pt x="7138" y="1406"/>
                      <a:pt x="7075" y="1343"/>
                    </a:cubicBezTo>
                    <a:cubicBezTo>
                      <a:pt x="6334" y="518"/>
                      <a:pt x="5256" y="0"/>
                      <a:pt x="4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7793479" y="1866736"/>
                <a:ext cx="255428" cy="488510"/>
              </a:xfrm>
              <a:custGeom>
                <a:avLst/>
                <a:gdLst/>
                <a:ahLst/>
                <a:cxnLst/>
                <a:rect l="l" t="t" r="r" b="b"/>
                <a:pathLst>
                  <a:path w="4252" h="8132" extrusionOk="0">
                    <a:moveTo>
                      <a:pt x="2126" y="264"/>
                    </a:moveTo>
                    <a:cubicBezTo>
                      <a:pt x="2168" y="264"/>
                      <a:pt x="2211" y="264"/>
                      <a:pt x="2253" y="275"/>
                    </a:cubicBezTo>
                    <a:cubicBezTo>
                      <a:pt x="2877" y="360"/>
                      <a:pt x="3405" y="1047"/>
                      <a:pt x="3723" y="2062"/>
                    </a:cubicBezTo>
                    <a:cubicBezTo>
                      <a:pt x="3744" y="2147"/>
                      <a:pt x="3765" y="2231"/>
                      <a:pt x="3786" y="2316"/>
                    </a:cubicBezTo>
                    <a:cubicBezTo>
                      <a:pt x="3913" y="2802"/>
                      <a:pt x="3987" y="3352"/>
                      <a:pt x="3998" y="3944"/>
                    </a:cubicBezTo>
                    <a:cubicBezTo>
                      <a:pt x="3998" y="3987"/>
                      <a:pt x="3998" y="4029"/>
                      <a:pt x="3998" y="4071"/>
                    </a:cubicBezTo>
                    <a:cubicBezTo>
                      <a:pt x="3998" y="4113"/>
                      <a:pt x="3998" y="4156"/>
                      <a:pt x="3998" y="4198"/>
                    </a:cubicBezTo>
                    <a:cubicBezTo>
                      <a:pt x="3987" y="4832"/>
                      <a:pt x="3902" y="5435"/>
                      <a:pt x="3754" y="5953"/>
                    </a:cubicBezTo>
                    <a:cubicBezTo>
                      <a:pt x="3733" y="6038"/>
                      <a:pt x="3702" y="6112"/>
                      <a:pt x="3680" y="6197"/>
                    </a:cubicBezTo>
                    <a:cubicBezTo>
                      <a:pt x="3363" y="7138"/>
                      <a:pt x="2845" y="7783"/>
                      <a:pt x="2253" y="7867"/>
                    </a:cubicBezTo>
                    <a:cubicBezTo>
                      <a:pt x="2211" y="7867"/>
                      <a:pt x="2168" y="7878"/>
                      <a:pt x="2126" y="7878"/>
                    </a:cubicBezTo>
                    <a:cubicBezTo>
                      <a:pt x="2084" y="7878"/>
                      <a:pt x="2041" y="7867"/>
                      <a:pt x="1999" y="7867"/>
                    </a:cubicBezTo>
                    <a:cubicBezTo>
                      <a:pt x="1407" y="7783"/>
                      <a:pt x="889" y="7138"/>
                      <a:pt x="572" y="6197"/>
                    </a:cubicBezTo>
                    <a:cubicBezTo>
                      <a:pt x="550" y="6112"/>
                      <a:pt x="519" y="6038"/>
                      <a:pt x="498" y="5953"/>
                    </a:cubicBezTo>
                    <a:cubicBezTo>
                      <a:pt x="349" y="5425"/>
                      <a:pt x="265" y="4832"/>
                      <a:pt x="254" y="4198"/>
                    </a:cubicBezTo>
                    <a:cubicBezTo>
                      <a:pt x="254" y="4156"/>
                      <a:pt x="254" y="4113"/>
                      <a:pt x="254" y="4071"/>
                    </a:cubicBezTo>
                    <a:cubicBezTo>
                      <a:pt x="254" y="4029"/>
                      <a:pt x="254" y="3987"/>
                      <a:pt x="254" y="3944"/>
                    </a:cubicBezTo>
                    <a:cubicBezTo>
                      <a:pt x="265" y="3352"/>
                      <a:pt x="339" y="2802"/>
                      <a:pt x="466" y="2316"/>
                    </a:cubicBezTo>
                    <a:cubicBezTo>
                      <a:pt x="487" y="2231"/>
                      <a:pt x="508" y="2147"/>
                      <a:pt x="540" y="2062"/>
                    </a:cubicBezTo>
                    <a:cubicBezTo>
                      <a:pt x="846" y="1057"/>
                      <a:pt x="1375" y="360"/>
                      <a:pt x="1999" y="275"/>
                    </a:cubicBezTo>
                    <a:cubicBezTo>
                      <a:pt x="2041" y="264"/>
                      <a:pt x="2084" y="264"/>
                      <a:pt x="2126" y="264"/>
                    </a:cubicBezTo>
                    <a:close/>
                    <a:moveTo>
                      <a:pt x="2126" y="0"/>
                    </a:moveTo>
                    <a:cubicBezTo>
                      <a:pt x="1798" y="0"/>
                      <a:pt x="1502" y="127"/>
                      <a:pt x="1227" y="370"/>
                    </a:cubicBezTo>
                    <a:cubicBezTo>
                      <a:pt x="836" y="708"/>
                      <a:pt x="508" y="1269"/>
                      <a:pt x="286" y="1977"/>
                    </a:cubicBezTo>
                    <a:cubicBezTo>
                      <a:pt x="265" y="2062"/>
                      <a:pt x="244" y="2147"/>
                      <a:pt x="223" y="2231"/>
                    </a:cubicBezTo>
                    <a:cubicBezTo>
                      <a:pt x="85" y="2739"/>
                      <a:pt x="11" y="3320"/>
                      <a:pt x="1" y="3934"/>
                    </a:cubicBezTo>
                    <a:cubicBezTo>
                      <a:pt x="1" y="3976"/>
                      <a:pt x="1" y="4029"/>
                      <a:pt x="1" y="4071"/>
                    </a:cubicBezTo>
                    <a:cubicBezTo>
                      <a:pt x="1" y="4113"/>
                      <a:pt x="1" y="4156"/>
                      <a:pt x="1" y="4198"/>
                    </a:cubicBezTo>
                    <a:cubicBezTo>
                      <a:pt x="11" y="4864"/>
                      <a:pt x="96" y="5488"/>
                      <a:pt x="254" y="6027"/>
                    </a:cubicBezTo>
                    <a:cubicBezTo>
                      <a:pt x="275" y="6112"/>
                      <a:pt x="307" y="6197"/>
                      <a:pt x="328" y="6281"/>
                    </a:cubicBezTo>
                    <a:cubicBezTo>
                      <a:pt x="550" y="6926"/>
                      <a:pt x="857" y="7444"/>
                      <a:pt x="1227" y="7772"/>
                    </a:cubicBezTo>
                    <a:cubicBezTo>
                      <a:pt x="1502" y="8005"/>
                      <a:pt x="1798" y="8132"/>
                      <a:pt x="2126" y="8132"/>
                    </a:cubicBezTo>
                    <a:cubicBezTo>
                      <a:pt x="2443" y="8132"/>
                      <a:pt x="2750" y="8005"/>
                      <a:pt x="3025" y="7762"/>
                    </a:cubicBezTo>
                    <a:cubicBezTo>
                      <a:pt x="3395" y="7444"/>
                      <a:pt x="3702" y="6926"/>
                      <a:pt x="3924" y="6281"/>
                    </a:cubicBezTo>
                    <a:cubicBezTo>
                      <a:pt x="3945" y="6197"/>
                      <a:pt x="3976" y="6112"/>
                      <a:pt x="3998" y="6027"/>
                    </a:cubicBezTo>
                    <a:cubicBezTo>
                      <a:pt x="4156" y="5488"/>
                      <a:pt x="4241" y="4864"/>
                      <a:pt x="4251" y="4198"/>
                    </a:cubicBezTo>
                    <a:cubicBezTo>
                      <a:pt x="4251" y="4156"/>
                      <a:pt x="4251" y="4113"/>
                      <a:pt x="4251" y="4071"/>
                    </a:cubicBezTo>
                    <a:cubicBezTo>
                      <a:pt x="4251" y="4029"/>
                      <a:pt x="4251" y="3976"/>
                      <a:pt x="4251" y="3934"/>
                    </a:cubicBezTo>
                    <a:cubicBezTo>
                      <a:pt x="4251" y="3320"/>
                      <a:pt x="4167" y="2739"/>
                      <a:pt x="4029" y="2231"/>
                    </a:cubicBezTo>
                    <a:cubicBezTo>
                      <a:pt x="4008" y="2147"/>
                      <a:pt x="3987" y="2062"/>
                      <a:pt x="3966" y="1977"/>
                    </a:cubicBezTo>
                    <a:cubicBezTo>
                      <a:pt x="3744" y="1269"/>
                      <a:pt x="3416" y="708"/>
                      <a:pt x="3025" y="370"/>
                    </a:cubicBezTo>
                    <a:cubicBezTo>
                      <a:pt x="2750" y="127"/>
                      <a:pt x="2443" y="0"/>
                      <a:pt x="2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7729982" y="1947353"/>
                <a:ext cx="382422" cy="73769"/>
              </a:xfrm>
              <a:custGeom>
                <a:avLst/>
                <a:gdLst/>
                <a:ahLst/>
                <a:cxnLst/>
                <a:rect l="l" t="t" r="r" b="b"/>
                <a:pathLst>
                  <a:path w="6366" h="1228" extrusionOk="0">
                    <a:moveTo>
                      <a:pt x="169" y="1"/>
                    </a:moveTo>
                    <a:cubicBezTo>
                      <a:pt x="106" y="64"/>
                      <a:pt x="53" y="128"/>
                      <a:pt x="0" y="202"/>
                    </a:cubicBezTo>
                    <a:cubicBezTo>
                      <a:pt x="74" y="255"/>
                      <a:pt x="138" y="297"/>
                      <a:pt x="212" y="339"/>
                    </a:cubicBezTo>
                    <a:cubicBezTo>
                      <a:pt x="550" y="561"/>
                      <a:pt x="899" y="741"/>
                      <a:pt x="1280" y="889"/>
                    </a:cubicBezTo>
                    <a:cubicBezTo>
                      <a:pt x="1364" y="910"/>
                      <a:pt x="1438" y="942"/>
                      <a:pt x="1523" y="963"/>
                    </a:cubicBezTo>
                    <a:cubicBezTo>
                      <a:pt x="2009" y="1122"/>
                      <a:pt x="2527" y="1217"/>
                      <a:pt x="3056" y="1228"/>
                    </a:cubicBezTo>
                    <a:lnTo>
                      <a:pt x="3310" y="1228"/>
                    </a:lnTo>
                    <a:cubicBezTo>
                      <a:pt x="3849" y="1217"/>
                      <a:pt x="4357" y="1122"/>
                      <a:pt x="4843" y="963"/>
                    </a:cubicBezTo>
                    <a:cubicBezTo>
                      <a:pt x="4928" y="942"/>
                      <a:pt x="5012" y="910"/>
                      <a:pt x="5086" y="889"/>
                    </a:cubicBezTo>
                    <a:cubicBezTo>
                      <a:pt x="5467" y="741"/>
                      <a:pt x="5827" y="561"/>
                      <a:pt x="6154" y="339"/>
                    </a:cubicBezTo>
                    <a:cubicBezTo>
                      <a:pt x="6228" y="297"/>
                      <a:pt x="6302" y="244"/>
                      <a:pt x="6366" y="202"/>
                    </a:cubicBezTo>
                    <a:cubicBezTo>
                      <a:pt x="6313" y="128"/>
                      <a:pt x="6260" y="64"/>
                      <a:pt x="6197" y="1"/>
                    </a:cubicBezTo>
                    <a:cubicBezTo>
                      <a:pt x="6133" y="54"/>
                      <a:pt x="6059" y="96"/>
                      <a:pt x="5985" y="149"/>
                    </a:cubicBezTo>
                    <a:cubicBezTo>
                      <a:pt x="5689" y="339"/>
                      <a:pt x="5361" y="509"/>
                      <a:pt x="5023" y="635"/>
                    </a:cubicBezTo>
                    <a:cubicBezTo>
                      <a:pt x="4938" y="667"/>
                      <a:pt x="4854" y="699"/>
                      <a:pt x="4780" y="720"/>
                    </a:cubicBezTo>
                    <a:cubicBezTo>
                      <a:pt x="4314" y="868"/>
                      <a:pt x="3817" y="953"/>
                      <a:pt x="3310" y="963"/>
                    </a:cubicBezTo>
                    <a:cubicBezTo>
                      <a:pt x="3268" y="974"/>
                      <a:pt x="3225" y="974"/>
                      <a:pt x="3183" y="974"/>
                    </a:cubicBezTo>
                    <a:cubicBezTo>
                      <a:pt x="3141" y="974"/>
                      <a:pt x="3098" y="974"/>
                      <a:pt x="3056" y="963"/>
                    </a:cubicBezTo>
                    <a:cubicBezTo>
                      <a:pt x="2549" y="953"/>
                      <a:pt x="2052" y="868"/>
                      <a:pt x="1597" y="720"/>
                    </a:cubicBezTo>
                    <a:cubicBezTo>
                      <a:pt x="1512" y="699"/>
                      <a:pt x="1428" y="667"/>
                      <a:pt x="1354" y="635"/>
                    </a:cubicBezTo>
                    <a:cubicBezTo>
                      <a:pt x="1005" y="509"/>
                      <a:pt x="687" y="339"/>
                      <a:pt x="381" y="149"/>
                    </a:cubicBezTo>
                    <a:cubicBezTo>
                      <a:pt x="307" y="107"/>
                      <a:pt x="243" y="54"/>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7734428" y="2209089"/>
                <a:ext cx="373531" cy="70585"/>
              </a:xfrm>
              <a:custGeom>
                <a:avLst/>
                <a:gdLst/>
                <a:ahLst/>
                <a:cxnLst/>
                <a:rect l="l" t="t" r="r" b="b"/>
                <a:pathLst>
                  <a:path w="6218" h="1175" extrusionOk="0">
                    <a:moveTo>
                      <a:pt x="2982" y="1"/>
                    </a:moveTo>
                    <a:cubicBezTo>
                      <a:pt x="2464" y="11"/>
                      <a:pt x="1956" y="106"/>
                      <a:pt x="1481" y="244"/>
                    </a:cubicBezTo>
                    <a:cubicBezTo>
                      <a:pt x="1396" y="275"/>
                      <a:pt x="1322" y="307"/>
                      <a:pt x="1237" y="328"/>
                    </a:cubicBezTo>
                    <a:cubicBezTo>
                      <a:pt x="878" y="466"/>
                      <a:pt x="539" y="635"/>
                      <a:pt x="212" y="836"/>
                    </a:cubicBezTo>
                    <a:cubicBezTo>
                      <a:pt x="138" y="878"/>
                      <a:pt x="74" y="931"/>
                      <a:pt x="0" y="984"/>
                    </a:cubicBezTo>
                    <a:cubicBezTo>
                      <a:pt x="53" y="1047"/>
                      <a:pt x="106" y="1111"/>
                      <a:pt x="169" y="1174"/>
                    </a:cubicBezTo>
                    <a:cubicBezTo>
                      <a:pt x="243" y="1121"/>
                      <a:pt x="317" y="1079"/>
                      <a:pt x="391" y="1026"/>
                    </a:cubicBezTo>
                    <a:cubicBezTo>
                      <a:pt x="677" y="846"/>
                      <a:pt x="994" y="698"/>
                      <a:pt x="1311" y="582"/>
                    </a:cubicBezTo>
                    <a:cubicBezTo>
                      <a:pt x="1396" y="550"/>
                      <a:pt x="1481" y="519"/>
                      <a:pt x="1555" y="498"/>
                    </a:cubicBezTo>
                    <a:cubicBezTo>
                      <a:pt x="2009" y="349"/>
                      <a:pt x="2485" y="275"/>
                      <a:pt x="2982" y="265"/>
                    </a:cubicBezTo>
                    <a:lnTo>
                      <a:pt x="3236" y="265"/>
                    </a:lnTo>
                    <a:cubicBezTo>
                      <a:pt x="3733" y="275"/>
                      <a:pt x="4209" y="360"/>
                      <a:pt x="4663" y="498"/>
                    </a:cubicBezTo>
                    <a:cubicBezTo>
                      <a:pt x="4737" y="519"/>
                      <a:pt x="4822" y="550"/>
                      <a:pt x="4907" y="582"/>
                    </a:cubicBezTo>
                    <a:cubicBezTo>
                      <a:pt x="5224" y="698"/>
                      <a:pt x="5530" y="857"/>
                      <a:pt x="5827" y="1037"/>
                    </a:cubicBezTo>
                    <a:cubicBezTo>
                      <a:pt x="5901" y="1079"/>
                      <a:pt x="5975" y="1121"/>
                      <a:pt x="6049" y="1174"/>
                    </a:cubicBezTo>
                    <a:cubicBezTo>
                      <a:pt x="6112" y="1111"/>
                      <a:pt x="6165" y="1047"/>
                      <a:pt x="6218" y="984"/>
                    </a:cubicBezTo>
                    <a:cubicBezTo>
                      <a:pt x="6144" y="931"/>
                      <a:pt x="6080" y="889"/>
                      <a:pt x="6006" y="836"/>
                    </a:cubicBezTo>
                    <a:cubicBezTo>
                      <a:pt x="5689" y="635"/>
                      <a:pt x="5340" y="466"/>
                      <a:pt x="4981" y="328"/>
                    </a:cubicBezTo>
                    <a:cubicBezTo>
                      <a:pt x="4896" y="307"/>
                      <a:pt x="4822" y="275"/>
                      <a:pt x="4737" y="254"/>
                    </a:cubicBezTo>
                    <a:cubicBezTo>
                      <a:pt x="4262" y="106"/>
                      <a:pt x="3765" y="11"/>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7684868" y="2103001"/>
                <a:ext cx="472650" cy="15919"/>
              </a:xfrm>
              <a:custGeom>
                <a:avLst/>
                <a:gdLst/>
                <a:ahLst/>
                <a:cxnLst/>
                <a:rect l="l" t="t" r="r" b="b"/>
                <a:pathLst>
                  <a:path w="7868" h="265" extrusionOk="0">
                    <a:moveTo>
                      <a:pt x="0" y="1"/>
                    </a:moveTo>
                    <a:lnTo>
                      <a:pt x="0" y="265"/>
                    </a:lnTo>
                    <a:lnTo>
                      <a:pt x="7868" y="265"/>
                    </a:lnTo>
                    <a:lnTo>
                      <a:pt x="7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7913564" y="1874305"/>
                <a:ext cx="15258" cy="473311"/>
              </a:xfrm>
              <a:custGeom>
                <a:avLst/>
                <a:gdLst/>
                <a:ahLst/>
                <a:cxnLst/>
                <a:rect l="l" t="t" r="r" b="b"/>
                <a:pathLst>
                  <a:path w="254" h="7879" extrusionOk="0">
                    <a:moveTo>
                      <a:pt x="0" y="1"/>
                    </a:moveTo>
                    <a:lnTo>
                      <a:pt x="0" y="7879"/>
                    </a:lnTo>
                    <a:lnTo>
                      <a:pt x="254" y="7879"/>
                    </a:lnTo>
                    <a:lnTo>
                      <a:pt x="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43"/>
            <p:cNvGrpSpPr/>
            <p:nvPr/>
          </p:nvGrpSpPr>
          <p:grpSpPr>
            <a:xfrm>
              <a:off x="5375200" y="1934017"/>
              <a:ext cx="807434" cy="357071"/>
              <a:chOff x="5375200" y="1934017"/>
              <a:chExt cx="807434" cy="357071"/>
            </a:xfrm>
          </p:grpSpPr>
          <p:sp>
            <p:nvSpPr>
              <p:cNvPr id="706" name="Google Shape;706;p43"/>
              <p:cNvSpPr/>
              <p:nvPr/>
            </p:nvSpPr>
            <p:spPr>
              <a:xfrm>
                <a:off x="5375200" y="1934017"/>
                <a:ext cx="807434" cy="357071"/>
              </a:xfrm>
              <a:custGeom>
                <a:avLst/>
                <a:gdLst/>
                <a:ahLst/>
                <a:cxnLst/>
                <a:rect l="l" t="t" r="r" b="b"/>
                <a:pathLst>
                  <a:path w="13441" h="5944" extrusionOk="0">
                    <a:moveTo>
                      <a:pt x="0" y="1"/>
                    </a:moveTo>
                    <a:lnTo>
                      <a:pt x="0" y="5944"/>
                    </a:lnTo>
                    <a:lnTo>
                      <a:pt x="13440" y="5944"/>
                    </a:lnTo>
                    <a:lnTo>
                      <a:pt x="134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3"/>
              <p:cNvSpPr/>
              <p:nvPr/>
            </p:nvSpPr>
            <p:spPr>
              <a:xfrm>
                <a:off x="5438036" y="1995652"/>
                <a:ext cx="233862" cy="234463"/>
              </a:xfrm>
              <a:custGeom>
                <a:avLst/>
                <a:gdLst/>
                <a:ahLst/>
                <a:cxnLst/>
                <a:rect l="l" t="t" r="r" b="b"/>
                <a:pathLst>
                  <a:path w="3893" h="3903" extrusionOk="0">
                    <a:moveTo>
                      <a:pt x="2074" y="561"/>
                    </a:moveTo>
                    <a:cubicBezTo>
                      <a:pt x="2084" y="561"/>
                      <a:pt x="2095" y="561"/>
                      <a:pt x="2105" y="572"/>
                    </a:cubicBezTo>
                    <a:cubicBezTo>
                      <a:pt x="2126" y="572"/>
                      <a:pt x="2148" y="572"/>
                      <a:pt x="2179" y="582"/>
                    </a:cubicBezTo>
                    <a:lnTo>
                      <a:pt x="2222" y="582"/>
                    </a:lnTo>
                    <a:cubicBezTo>
                      <a:pt x="2243" y="593"/>
                      <a:pt x="2253" y="593"/>
                      <a:pt x="2264" y="593"/>
                    </a:cubicBezTo>
                    <a:cubicBezTo>
                      <a:pt x="2274" y="593"/>
                      <a:pt x="2285" y="603"/>
                      <a:pt x="2285" y="603"/>
                    </a:cubicBezTo>
                    <a:cubicBezTo>
                      <a:pt x="2306" y="603"/>
                      <a:pt x="2317" y="614"/>
                      <a:pt x="2338" y="614"/>
                    </a:cubicBezTo>
                    <a:cubicBezTo>
                      <a:pt x="2338" y="614"/>
                      <a:pt x="2348" y="614"/>
                      <a:pt x="2359" y="624"/>
                    </a:cubicBezTo>
                    <a:cubicBezTo>
                      <a:pt x="2380" y="624"/>
                      <a:pt x="2401" y="635"/>
                      <a:pt x="2412" y="635"/>
                    </a:cubicBezTo>
                    <a:lnTo>
                      <a:pt x="2433" y="646"/>
                    </a:lnTo>
                    <a:cubicBezTo>
                      <a:pt x="2444" y="656"/>
                      <a:pt x="2465" y="656"/>
                      <a:pt x="2475" y="667"/>
                    </a:cubicBezTo>
                    <a:cubicBezTo>
                      <a:pt x="2486" y="667"/>
                      <a:pt x="2496" y="677"/>
                      <a:pt x="2507" y="677"/>
                    </a:cubicBezTo>
                    <a:cubicBezTo>
                      <a:pt x="2528" y="677"/>
                      <a:pt x="2539" y="688"/>
                      <a:pt x="2549" y="698"/>
                    </a:cubicBezTo>
                    <a:cubicBezTo>
                      <a:pt x="2560" y="698"/>
                      <a:pt x="2570" y="698"/>
                      <a:pt x="2581" y="709"/>
                    </a:cubicBezTo>
                    <a:cubicBezTo>
                      <a:pt x="2592" y="709"/>
                      <a:pt x="2602" y="720"/>
                      <a:pt x="2613" y="730"/>
                    </a:cubicBezTo>
                    <a:cubicBezTo>
                      <a:pt x="2623" y="730"/>
                      <a:pt x="2634" y="741"/>
                      <a:pt x="2645" y="741"/>
                    </a:cubicBezTo>
                    <a:cubicBezTo>
                      <a:pt x="2655" y="751"/>
                      <a:pt x="2666" y="762"/>
                      <a:pt x="2676" y="762"/>
                    </a:cubicBezTo>
                    <a:cubicBezTo>
                      <a:pt x="2687" y="773"/>
                      <a:pt x="2697" y="783"/>
                      <a:pt x="2719" y="783"/>
                    </a:cubicBezTo>
                    <a:cubicBezTo>
                      <a:pt x="2719" y="794"/>
                      <a:pt x="2729" y="794"/>
                      <a:pt x="2729" y="794"/>
                    </a:cubicBezTo>
                    <a:cubicBezTo>
                      <a:pt x="2750" y="804"/>
                      <a:pt x="2761" y="815"/>
                      <a:pt x="2771" y="825"/>
                    </a:cubicBezTo>
                    <a:cubicBezTo>
                      <a:pt x="2793" y="847"/>
                      <a:pt x="2803" y="857"/>
                      <a:pt x="2824" y="868"/>
                    </a:cubicBezTo>
                    <a:cubicBezTo>
                      <a:pt x="2835" y="878"/>
                      <a:pt x="2856" y="889"/>
                      <a:pt x="2867" y="899"/>
                    </a:cubicBezTo>
                    <a:cubicBezTo>
                      <a:pt x="2877" y="910"/>
                      <a:pt x="2888" y="921"/>
                      <a:pt x="2898" y="931"/>
                    </a:cubicBezTo>
                    <a:cubicBezTo>
                      <a:pt x="2909" y="942"/>
                      <a:pt x="2919" y="952"/>
                      <a:pt x="2919" y="952"/>
                    </a:cubicBezTo>
                    <a:cubicBezTo>
                      <a:pt x="2930" y="963"/>
                      <a:pt x="2941" y="973"/>
                      <a:pt x="2941" y="973"/>
                    </a:cubicBezTo>
                    <a:cubicBezTo>
                      <a:pt x="2972" y="1005"/>
                      <a:pt x="3004" y="1047"/>
                      <a:pt x="3036" y="1079"/>
                    </a:cubicBezTo>
                    <a:cubicBezTo>
                      <a:pt x="3216" y="1312"/>
                      <a:pt x="3332" y="1597"/>
                      <a:pt x="3332" y="1904"/>
                    </a:cubicBezTo>
                    <a:lnTo>
                      <a:pt x="3332" y="1946"/>
                    </a:lnTo>
                    <a:cubicBezTo>
                      <a:pt x="3332" y="2020"/>
                      <a:pt x="3332" y="2094"/>
                      <a:pt x="3321" y="2158"/>
                    </a:cubicBezTo>
                    <a:lnTo>
                      <a:pt x="3321" y="2168"/>
                    </a:lnTo>
                    <a:cubicBezTo>
                      <a:pt x="3216" y="2824"/>
                      <a:pt x="2645" y="3331"/>
                      <a:pt x="1947" y="3331"/>
                    </a:cubicBezTo>
                    <a:cubicBezTo>
                      <a:pt x="1714" y="3331"/>
                      <a:pt x="1492" y="3279"/>
                      <a:pt x="1302" y="3173"/>
                    </a:cubicBezTo>
                    <a:cubicBezTo>
                      <a:pt x="1291" y="3162"/>
                      <a:pt x="1270" y="3162"/>
                      <a:pt x="1259" y="3152"/>
                    </a:cubicBezTo>
                    <a:lnTo>
                      <a:pt x="1196" y="3120"/>
                    </a:lnTo>
                    <a:cubicBezTo>
                      <a:pt x="1154" y="3088"/>
                      <a:pt x="1111" y="3057"/>
                      <a:pt x="1080" y="3025"/>
                    </a:cubicBezTo>
                    <a:cubicBezTo>
                      <a:pt x="1058" y="3004"/>
                      <a:pt x="1037" y="2993"/>
                      <a:pt x="1016" y="2972"/>
                    </a:cubicBezTo>
                    <a:cubicBezTo>
                      <a:pt x="984" y="2951"/>
                      <a:pt x="963" y="2919"/>
                      <a:pt x="931" y="2898"/>
                    </a:cubicBezTo>
                    <a:cubicBezTo>
                      <a:pt x="921" y="2877"/>
                      <a:pt x="910" y="2866"/>
                      <a:pt x="900" y="2856"/>
                    </a:cubicBezTo>
                    <a:cubicBezTo>
                      <a:pt x="879" y="2834"/>
                      <a:pt x="857" y="2813"/>
                      <a:pt x="847" y="2782"/>
                    </a:cubicBezTo>
                    <a:cubicBezTo>
                      <a:pt x="836" y="2771"/>
                      <a:pt x="826" y="2760"/>
                      <a:pt x="815" y="2750"/>
                    </a:cubicBezTo>
                    <a:cubicBezTo>
                      <a:pt x="794" y="2718"/>
                      <a:pt x="783" y="2697"/>
                      <a:pt x="762" y="2665"/>
                    </a:cubicBezTo>
                    <a:cubicBezTo>
                      <a:pt x="752" y="2655"/>
                      <a:pt x="752" y="2644"/>
                      <a:pt x="741" y="2634"/>
                    </a:cubicBezTo>
                    <a:cubicBezTo>
                      <a:pt x="731" y="2623"/>
                      <a:pt x="731" y="2602"/>
                      <a:pt x="720" y="2591"/>
                    </a:cubicBezTo>
                    <a:cubicBezTo>
                      <a:pt x="709" y="2581"/>
                      <a:pt x="709" y="2570"/>
                      <a:pt x="709" y="2560"/>
                    </a:cubicBezTo>
                    <a:cubicBezTo>
                      <a:pt x="699" y="2549"/>
                      <a:pt x="688" y="2528"/>
                      <a:pt x="678" y="2507"/>
                    </a:cubicBezTo>
                    <a:cubicBezTo>
                      <a:pt x="667" y="2496"/>
                      <a:pt x="667" y="2475"/>
                      <a:pt x="657" y="2454"/>
                    </a:cubicBezTo>
                    <a:cubicBezTo>
                      <a:pt x="646" y="2433"/>
                      <a:pt x="635" y="2412"/>
                      <a:pt x="635" y="2390"/>
                    </a:cubicBezTo>
                    <a:cubicBezTo>
                      <a:pt x="625" y="2369"/>
                      <a:pt x="614" y="2348"/>
                      <a:pt x="614" y="2337"/>
                    </a:cubicBezTo>
                    <a:cubicBezTo>
                      <a:pt x="614" y="2327"/>
                      <a:pt x="604" y="2316"/>
                      <a:pt x="604" y="2306"/>
                    </a:cubicBezTo>
                    <a:cubicBezTo>
                      <a:pt x="604" y="2285"/>
                      <a:pt x="604" y="2274"/>
                      <a:pt x="593" y="2253"/>
                    </a:cubicBezTo>
                    <a:cubicBezTo>
                      <a:pt x="593" y="2232"/>
                      <a:pt x="583" y="2211"/>
                      <a:pt x="583" y="2189"/>
                    </a:cubicBezTo>
                    <a:cubicBezTo>
                      <a:pt x="583" y="2179"/>
                      <a:pt x="572" y="2158"/>
                      <a:pt x="572" y="2147"/>
                    </a:cubicBezTo>
                    <a:cubicBezTo>
                      <a:pt x="572" y="2126"/>
                      <a:pt x="572" y="2115"/>
                      <a:pt x="572" y="2094"/>
                    </a:cubicBezTo>
                    <a:cubicBezTo>
                      <a:pt x="561" y="2073"/>
                      <a:pt x="561" y="2052"/>
                      <a:pt x="561" y="2031"/>
                    </a:cubicBezTo>
                    <a:lnTo>
                      <a:pt x="561" y="2020"/>
                    </a:lnTo>
                    <a:cubicBezTo>
                      <a:pt x="561" y="1999"/>
                      <a:pt x="561" y="1978"/>
                      <a:pt x="561" y="1946"/>
                    </a:cubicBezTo>
                    <a:cubicBezTo>
                      <a:pt x="561" y="1185"/>
                      <a:pt x="1185" y="561"/>
                      <a:pt x="1947" y="561"/>
                    </a:cubicBezTo>
                    <a:close/>
                    <a:moveTo>
                      <a:pt x="1947" y="1"/>
                    </a:moveTo>
                    <a:cubicBezTo>
                      <a:pt x="868" y="1"/>
                      <a:pt x="1" y="878"/>
                      <a:pt x="1" y="1946"/>
                    </a:cubicBezTo>
                    <a:cubicBezTo>
                      <a:pt x="1" y="2591"/>
                      <a:pt x="308" y="3162"/>
                      <a:pt x="794" y="3522"/>
                    </a:cubicBezTo>
                    <a:cubicBezTo>
                      <a:pt x="1111" y="3754"/>
                      <a:pt x="1513" y="3902"/>
                      <a:pt x="1947" y="3902"/>
                    </a:cubicBezTo>
                    <a:cubicBezTo>
                      <a:pt x="2951" y="3902"/>
                      <a:pt x="3776" y="3141"/>
                      <a:pt x="3882" y="2168"/>
                    </a:cubicBezTo>
                    <a:cubicBezTo>
                      <a:pt x="3892" y="2105"/>
                      <a:pt x="3892" y="2041"/>
                      <a:pt x="3892" y="1978"/>
                    </a:cubicBezTo>
                    <a:lnTo>
                      <a:pt x="3892" y="1946"/>
                    </a:lnTo>
                    <a:cubicBezTo>
                      <a:pt x="3892" y="1418"/>
                      <a:pt x="3681" y="942"/>
                      <a:pt x="3342" y="593"/>
                    </a:cubicBezTo>
                    <a:lnTo>
                      <a:pt x="3342" y="582"/>
                    </a:lnTo>
                    <a:cubicBezTo>
                      <a:pt x="3300" y="540"/>
                      <a:pt x="3237" y="487"/>
                      <a:pt x="3184" y="434"/>
                    </a:cubicBezTo>
                    <a:cubicBezTo>
                      <a:pt x="3163" y="424"/>
                      <a:pt x="3152" y="413"/>
                      <a:pt x="3131" y="402"/>
                    </a:cubicBezTo>
                    <a:cubicBezTo>
                      <a:pt x="3110" y="381"/>
                      <a:pt x="3089" y="360"/>
                      <a:pt x="3067" y="350"/>
                    </a:cubicBezTo>
                    <a:cubicBezTo>
                      <a:pt x="3046" y="328"/>
                      <a:pt x="3025" y="318"/>
                      <a:pt x="2993" y="307"/>
                    </a:cubicBezTo>
                    <a:cubicBezTo>
                      <a:pt x="2993" y="307"/>
                      <a:pt x="2993" y="297"/>
                      <a:pt x="2993" y="297"/>
                    </a:cubicBezTo>
                    <a:cubicBezTo>
                      <a:pt x="2972" y="286"/>
                      <a:pt x="2951" y="276"/>
                      <a:pt x="2930" y="265"/>
                    </a:cubicBezTo>
                    <a:cubicBezTo>
                      <a:pt x="2919" y="254"/>
                      <a:pt x="2909" y="254"/>
                      <a:pt x="2909" y="244"/>
                    </a:cubicBezTo>
                    <a:cubicBezTo>
                      <a:pt x="2888" y="244"/>
                      <a:pt x="2877" y="233"/>
                      <a:pt x="2867" y="223"/>
                    </a:cubicBezTo>
                    <a:cubicBezTo>
                      <a:pt x="2845" y="212"/>
                      <a:pt x="2835" y="212"/>
                      <a:pt x="2814" y="201"/>
                    </a:cubicBezTo>
                    <a:lnTo>
                      <a:pt x="2782" y="180"/>
                    </a:lnTo>
                    <a:cubicBezTo>
                      <a:pt x="2771" y="180"/>
                      <a:pt x="2750" y="170"/>
                      <a:pt x="2729" y="159"/>
                    </a:cubicBezTo>
                    <a:cubicBezTo>
                      <a:pt x="2719" y="149"/>
                      <a:pt x="2697" y="149"/>
                      <a:pt x="2687" y="138"/>
                    </a:cubicBezTo>
                    <a:cubicBezTo>
                      <a:pt x="2676" y="138"/>
                      <a:pt x="2666" y="127"/>
                      <a:pt x="2655" y="127"/>
                    </a:cubicBezTo>
                    <a:cubicBezTo>
                      <a:pt x="2623" y="117"/>
                      <a:pt x="2602" y="106"/>
                      <a:pt x="2581" y="106"/>
                    </a:cubicBezTo>
                    <a:cubicBezTo>
                      <a:pt x="2549" y="96"/>
                      <a:pt x="2518" y="85"/>
                      <a:pt x="2486" y="75"/>
                    </a:cubicBezTo>
                    <a:cubicBezTo>
                      <a:pt x="2465" y="64"/>
                      <a:pt x="2433" y="53"/>
                      <a:pt x="2401" y="53"/>
                    </a:cubicBezTo>
                    <a:cubicBezTo>
                      <a:pt x="2370" y="43"/>
                      <a:pt x="2348" y="43"/>
                      <a:pt x="2327" y="32"/>
                    </a:cubicBezTo>
                    <a:lnTo>
                      <a:pt x="2317" y="32"/>
                    </a:lnTo>
                    <a:cubicBezTo>
                      <a:pt x="2296" y="32"/>
                      <a:pt x="2264" y="22"/>
                      <a:pt x="2232" y="22"/>
                    </a:cubicBezTo>
                    <a:cubicBezTo>
                      <a:pt x="2222" y="22"/>
                      <a:pt x="2211" y="11"/>
                      <a:pt x="2200" y="11"/>
                    </a:cubicBezTo>
                    <a:lnTo>
                      <a:pt x="2116" y="11"/>
                    </a:lnTo>
                    <a:cubicBezTo>
                      <a:pt x="2095" y="1"/>
                      <a:pt x="2063" y="1"/>
                      <a:pt x="2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3"/>
              <p:cNvSpPr/>
              <p:nvPr/>
            </p:nvSpPr>
            <p:spPr>
              <a:xfrm>
                <a:off x="5438036" y="1995652"/>
                <a:ext cx="200822" cy="215420"/>
              </a:xfrm>
              <a:custGeom>
                <a:avLst/>
                <a:gdLst/>
                <a:ahLst/>
                <a:cxnLst/>
                <a:rect l="l" t="t" r="r" b="b"/>
                <a:pathLst>
                  <a:path w="3343" h="3586" extrusionOk="0">
                    <a:moveTo>
                      <a:pt x="1947" y="1"/>
                    </a:moveTo>
                    <a:cubicBezTo>
                      <a:pt x="868" y="1"/>
                      <a:pt x="1" y="878"/>
                      <a:pt x="1" y="1946"/>
                    </a:cubicBezTo>
                    <a:cubicBezTo>
                      <a:pt x="1" y="2591"/>
                      <a:pt x="308" y="3162"/>
                      <a:pt x="794" y="3522"/>
                    </a:cubicBezTo>
                    <a:cubicBezTo>
                      <a:pt x="847" y="3564"/>
                      <a:pt x="910" y="3585"/>
                      <a:pt x="984" y="3585"/>
                    </a:cubicBezTo>
                    <a:cubicBezTo>
                      <a:pt x="1154" y="3585"/>
                      <a:pt x="1280" y="3448"/>
                      <a:pt x="1280" y="3279"/>
                    </a:cubicBezTo>
                    <a:cubicBezTo>
                      <a:pt x="1280" y="3247"/>
                      <a:pt x="1280" y="3215"/>
                      <a:pt x="1270" y="3194"/>
                    </a:cubicBezTo>
                    <a:cubicBezTo>
                      <a:pt x="1270" y="3183"/>
                      <a:pt x="1259" y="3162"/>
                      <a:pt x="1259" y="3152"/>
                    </a:cubicBezTo>
                    <a:cubicBezTo>
                      <a:pt x="1217" y="3131"/>
                      <a:pt x="1175" y="3109"/>
                      <a:pt x="1132" y="3078"/>
                    </a:cubicBezTo>
                    <a:cubicBezTo>
                      <a:pt x="1132" y="3078"/>
                      <a:pt x="1132" y="3078"/>
                      <a:pt x="1122" y="3067"/>
                    </a:cubicBezTo>
                    <a:cubicBezTo>
                      <a:pt x="1090" y="3046"/>
                      <a:pt x="1048" y="3014"/>
                      <a:pt x="1016" y="2983"/>
                    </a:cubicBezTo>
                    <a:cubicBezTo>
                      <a:pt x="984" y="2951"/>
                      <a:pt x="953" y="2919"/>
                      <a:pt x="931" y="2898"/>
                    </a:cubicBezTo>
                    <a:cubicBezTo>
                      <a:pt x="921" y="2887"/>
                      <a:pt x="910" y="2877"/>
                      <a:pt x="900" y="2866"/>
                    </a:cubicBezTo>
                    <a:cubicBezTo>
                      <a:pt x="879" y="2834"/>
                      <a:pt x="857" y="2813"/>
                      <a:pt x="836" y="2782"/>
                    </a:cubicBezTo>
                    <a:cubicBezTo>
                      <a:pt x="826" y="2771"/>
                      <a:pt x="815" y="2760"/>
                      <a:pt x="815" y="2750"/>
                    </a:cubicBezTo>
                    <a:cubicBezTo>
                      <a:pt x="794" y="2729"/>
                      <a:pt x="773" y="2697"/>
                      <a:pt x="752" y="2665"/>
                    </a:cubicBezTo>
                    <a:cubicBezTo>
                      <a:pt x="752" y="2655"/>
                      <a:pt x="741" y="2644"/>
                      <a:pt x="741" y="2634"/>
                    </a:cubicBezTo>
                    <a:cubicBezTo>
                      <a:pt x="731" y="2623"/>
                      <a:pt x="720" y="2612"/>
                      <a:pt x="709" y="2591"/>
                    </a:cubicBezTo>
                    <a:cubicBezTo>
                      <a:pt x="709" y="2581"/>
                      <a:pt x="699" y="2581"/>
                      <a:pt x="699" y="2570"/>
                    </a:cubicBezTo>
                    <a:cubicBezTo>
                      <a:pt x="688" y="2549"/>
                      <a:pt x="678" y="2528"/>
                      <a:pt x="678" y="2507"/>
                    </a:cubicBezTo>
                    <a:cubicBezTo>
                      <a:pt x="667" y="2496"/>
                      <a:pt x="657" y="2475"/>
                      <a:pt x="646" y="2454"/>
                    </a:cubicBezTo>
                    <a:cubicBezTo>
                      <a:pt x="646" y="2433"/>
                      <a:pt x="635" y="2412"/>
                      <a:pt x="625" y="2390"/>
                    </a:cubicBezTo>
                    <a:cubicBezTo>
                      <a:pt x="625" y="2369"/>
                      <a:pt x="614" y="2348"/>
                      <a:pt x="614" y="2337"/>
                    </a:cubicBezTo>
                    <a:cubicBezTo>
                      <a:pt x="604" y="2327"/>
                      <a:pt x="604" y="2316"/>
                      <a:pt x="604" y="2306"/>
                    </a:cubicBezTo>
                    <a:cubicBezTo>
                      <a:pt x="593" y="2285"/>
                      <a:pt x="593" y="2274"/>
                      <a:pt x="593" y="2263"/>
                    </a:cubicBezTo>
                    <a:cubicBezTo>
                      <a:pt x="583" y="2242"/>
                      <a:pt x="583" y="2211"/>
                      <a:pt x="572" y="2189"/>
                    </a:cubicBezTo>
                    <a:cubicBezTo>
                      <a:pt x="572" y="2179"/>
                      <a:pt x="572" y="2158"/>
                      <a:pt x="572" y="2147"/>
                    </a:cubicBezTo>
                    <a:cubicBezTo>
                      <a:pt x="561" y="2126"/>
                      <a:pt x="561" y="2115"/>
                      <a:pt x="561" y="2094"/>
                    </a:cubicBezTo>
                    <a:cubicBezTo>
                      <a:pt x="561" y="2073"/>
                      <a:pt x="561" y="2052"/>
                      <a:pt x="561" y="2031"/>
                    </a:cubicBezTo>
                    <a:lnTo>
                      <a:pt x="561" y="2020"/>
                    </a:lnTo>
                    <a:cubicBezTo>
                      <a:pt x="561" y="1999"/>
                      <a:pt x="551" y="1978"/>
                      <a:pt x="551" y="1946"/>
                    </a:cubicBezTo>
                    <a:cubicBezTo>
                      <a:pt x="551" y="1185"/>
                      <a:pt x="1175" y="561"/>
                      <a:pt x="1947" y="561"/>
                    </a:cubicBezTo>
                    <a:lnTo>
                      <a:pt x="2074" y="561"/>
                    </a:lnTo>
                    <a:cubicBezTo>
                      <a:pt x="2074" y="561"/>
                      <a:pt x="2084" y="572"/>
                      <a:pt x="2095" y="572"/>
                    </a:cubicBezTo>
                    <a:cubicBezTo>
                      <a:pt x="2126" y="572"/>
                      <a:pt x="2148" y="572"/>
                      <a:pt x="2169" y="582"/>
                    </a:cubicBezTo>
                    <a:cubicBezTo>
                      <a:pt x="2190" y="582"/>
                      <a:pt x="2200" y="582"/>
                      <a:pt x="2222" y="593"/>
                    </a:cubicBezTo>
                    <a:lnTo>
                      <a:pt x="2253" y="593"/>
                    </a:lnTo>
                    <a:cubicBezTo>
                      <a:pt x="2264" y="593"/>
                      <a:pt x="2274" y="603"/>
                      <a:pt x="2285" y="603"/>
                    </a:cubicBezTo>
                    <a:cubicBezTo>
                      <a:pt x="2296" y="603"/>
                      <a:pt x="2317" y="614"/>
                      <a:pt x="2327" y="614"/>
                    </a:cubicBezTo>
                    <a:cubicBezTo>
                      <a:pt x="2338" y="614"/>
                      <a:pt x="2348" y="624"/>
                      <a:pt x="2359" y="624"/>
                    </a:cubicBezTo>
                    <a:cubicBezTo>
                      <a:pt x="2370" y="624"/>
                      <a:pt x="2391" y="635"/>
                      <a:pt x="2412" y="635"/>
                    </a:cubicBezTo>
                    <a:lnTo>
                      <a:pt x="2433" y="646"/>
                    </a:lnTo>
                    <a:cubicBezTo>
                      <a:pt x="2444" y="656"/>
                      <a:pt x="2454" y="656"/>
                      <a:pt x="2475" y="667"/>
                    </a:cubicBezTo>
                    <a:lnTo>
                      <a:pt x="2507" y="677"/>
                    </a:lnTo>
                    <a:cubicBezTo>
                      <a:pt x="2518" y="688"/>
                      <a:pt x="2528" y="688"/>
                      <a:pt x="2539" y="698"/>
                    </a:cubicBezTo>
                    <a:cubicBezTo>
                      <a:pt x="2549" y="698"/>
                      <a:pt x="2560" y="709"/>
                      <a:pt x="2570" y="709"/>
                    </a:cubicBezTo>
                    <a:cubicBezTo>
                      <a:pt x="2581" y="720"/>
                      <a:pt x="2592" y="720"/>
                      <a:pt x="2613" y="730"/>
                    </a:cubicBezTo>
                    <a:cubicBezTo>
                      <a:pt x="2623" y="730"/>
                      <a:pt x="2634" y="741"/>
                      <a:pt x="2645" y="741"/>
                    </a:cubicBezTo>
                    <a:cubicBezTo>
                      <a:pt x="2655" y="751"/>
                      <a:pt x="2666" y="762"/>
                      <a:pt x="2676" y="762"/>
                    </a:cubicBezTo>
                    <a:cubicBezTo>
                      <a:pt x="2687" y="773"/>
                      <a:pt x="2697" y="783"/>
                      <a:pt x="2708" y="783"/>
                    </a:cubicBezTo>
                    <a:cubicBezTo>
                      <a:pt x="2719" y="794"/>
                      <a:pt x="2719" y="794"/>
                      <a:pt x="2729" y="804"/>
                    </a:cubicBezTo>
                    <a:cubicBezTo>
                      <a:pt x="2740" y="815"/>
                      <a:pt x="2761" y="825"/>
                      <a:pt x="2771" y="836"/>
                    </a:cubicBezTo>
                    <a:cubicBezTo>
                      <a:pt x="2782" y="847"/>
                      <a:pt x="2803" y="857"/>
                      <a:pt x="2814" y="868"/>
                    </a:cubicBezTo>
                    <a:cubicBezTo>
                      <a:pt x="2835" y="878"/>
                      <a:pt x="2845" y="889"/>
                      <a:pt x="2867" y="910"/>
                    </a:cubicBezTo>
                    <a:cubicBezTo>
                      <a:pt x="2877" y="910"/>
                      <a:pt x="2888" y="921"/>
                      <a:pt x="2898" y="931"/>
                    </a:cubicBezTo>
                    <a:cubicBezTo>
                      <a:pt x="2898" y="942"/>
                      <a:pt x="2909" y="952"/>
                      <a:pt x="2919" y="952"/>
                    </a:cubicBezTo>
                    <a:cubicBezTo>
                      <a:pt x="2919" y="963"/>
                      <a:pt x="2930" y="973"/>
                      <a:pt x="2941" y="973"/>
                    </a:cubicBezTo>
                    <a:cubicBezTo>
                      <a:pt x="2972" y="1016"/>
                      <a:pt x="3004" y="1047"/>
                      <a:pt x="3036" y="1090"/>
                    </a:cubicBezTo>
                    <a:lnTo>
                      <a:pt x="3342" y="582"/>
                    </a:lnTo>
                    <a:cubicBezTo>
                      <a:pt x="3292" y="532"/>
                      <a:pt x="3242" y="491"/>
                      <a:pt x="3182" y="441"/>
                    </a:cubicBezTo>
                    <a:lnTo>
                      <a:pt x="3182" y="441"/>
                    </a:lnTo>
                    <a:cubicBezTo>
                      <a:pt x="3171" y="422"/>
                      <a:pt x="3151" y="412"/>
                      <a:pt x="3131" y="402"/>
                    </a:cubicBezTo>
                    <a:cubicBezTo>
                      <a:pt x="3110" y="381"/>
                      <a:pt x="3089" y="371"/>
                      <a:pt x="3067" y="350"/>
                    </a:cubicBezTo>
                    <a:cubicBezTo>
                      <a:pt x="3046" y="339"/>
                      <a:pt x="3025" y="318"/>
                      <a:pt x="2993" y="307"/>
                    </a:cubicBezTo>
                    <a:cubicBezTo>
                      <a:pt x="2993" y="307"/>
                      <a:pt x="2993" y="297"/>
                      <a:pt x="2993" y="297"/>
                    </a:cubicBezTo>
                    <a:cubicBezTo>
                      <a:pt x="2972" y="286"/>
                      <a:pt x="2951" y="276"/>
                      <a:pt x="2930" y="265"/>
                    </a:cubicBezTo>
                    <a:cubicBezTo>
                      <a:pt x="2919" y="254"/>
                      <a:pt x="2919" y="254"/>
                      <a:pt x="2909" y="244"/>
                    </a:cubicBezTo>
                    <a:cubicBezTo>
                      <a:pt x="2888" y="244"/>
                      <a:pt x="2877" y="233"/>
                      <a:pt x="2867" y="223"/>
                    </a:cubicBezTo>
                    <a:cubicBezTo>
                      <a:pt x="2845" y="212"/>
                      <a:pt x="2835" y="212"/>
                      <a:pt x="2814" y="201"/>
                    </a:cubicBezTo>
                    <a:lnTo>
                      <a:pt x="2782" y="180"/>
                    </a:lnTo>
                    <a:cubicBezTo>
                      <a:pt x="2771" y="180"/>
                      <a:pt x="2750" y="170"/>
                      <a:pt x="2729" y="159"/>
                    </a:cubicBezTo>
                    <a:cubicBezTo>
                      <a:pt x="2719" y="149"/>
                      <a:pt x="2708" y="149"/>
                      <a:pt x="2687" y="138"/>
                    </a:cubicBezTo>
                    <a:cubicBezTo>
                      <a:pt x="2676" y="138"/>
                      <a:pt x="2666" y="127"/>
                      <a:pt x="2655" y="127"/>
                    </a:cubicBezTo>
                    <a:cubicBezTo>
                      <a:pt x="2634" y="117"/>
                      <a:pt x="2602" y="106"/>
                      <a:pt x="2581" y="106"/>
                    </a:cubicBezTo>
                    <a:cubicBezTo>
                      <a:pt x="2549" y="96"/>
                      <a:pt x="2518" y="85"/>
                      <a:pt x="2496" y="75"/>
                    </a:cubicBezTo>
                    <a:lnTo>
                      <a:pt x="2486" y="75"/>
                    </a:lnTo>
                    <a:cubicBezTo>
                      <a:pt x="2465" y="64"/>
                      <a:pt x="2433" y="53"/>
                      <a:pt x="2401" y="53"/>
                    </a:cubicBezTo>
                    <a:cubicBezTo>
                      <a:pt x="2380" y="43"/>
                      <a:pt x="2348" y="43"/>
                      <a:pt x="2327" y="32"/>
                    </a:cubicBezTo>
                    <a:cubicBezTo>
                      <a:pt x="2296" y="32"/>
                      <a:pt x="2264" y="22"/>
                      <a:pt x="2232" y="22"/>
                    </a:cubicBezTo>
                    <a:cubicBezTo>
                      <a:pt x="2222" y="22"/>
                      <a:pt x="2211" y="11"/>
                      <a:pt x="2200" y="11"/>
                    </a:cubicBezTo>
                    <a:lnTo>
                      <a:pt x="2126" y="11"/>
                    </a:lnTo>
                    <a:cubicBezTo>
                      <a:pt x="2095" y="1"/>
                      <a:pt x="2063" y="1"/>
                      <a:pt x="2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5547969" y="1995652"/>
                <a:ext cx="123930" cy="141230"/>
              </a:xfrm>
              <a:custGeom>
                <a:avLst/>
                <a:gdLst/>
                <a:ahLst/>
                <a:cxnLst/>
                <a:rect l="l" t="t" r="r" b="b"/>
                <a:pathLst>
                  <a:path w="2063" h="2351" extrusionOk="0">
                    <a:moveTo>
                      <a:pt x="191" y="1"/>
                    </a:moveTo>
                    <a:cubicBezTo>
                      <a:pt x="138" y="22"/>
                      <a:pt x="95" y="64"/>
                      <a:pt x="64" y="106"/>
                    </a:cubicBezTo>
                    <a:cubicBezTo>
                      <a:pt x="21" y="159"/>
                      <a:pt x="0" y="233"/>
                      <a:pt x="11" y="297"/>
                    </a:cubicBezTo>
                    <a:cubicBezTo>
                      <a:pt x="11" y="413"/>
                      <a:pt x="85" y="519"/>
                      <a:pt x="191" y="561"/>
                    </a:cubicBezTo>
                    <a:lnTo>
                      <a:pt x="244" y="561"/>
                    </a:lnTo>
                    <a:cubicBezTo>
                      <a:pt x="254" y="561"/>
                      <a:pt x="265" y="561"/>
                      <a:pt x="265" y="572"/>
                    </a:cubicBezTo>
                    <a:cubicBezTo>
                      <a:pt x="296" y="572"/>
                      <a:pt x="318" y="572"/>
                      <a:pt x="349" y="582"/>
                    </a:cubicBezTo>
                    <a:lnTo>
                      <a:pt x="392" y="582"/>
                    </a:lnTo>
                    <a:cubicBezTo>
                      <a:pt x="402" y="593"/>
                      <a:pt x="413" y="593"/>
                      <a:pt x="434" y="593"/>
                    </a:cubicBezTo>
                    <a:cubicBezTo>
                      <a:pt x="434" y="593"/>
                      <a:pt x="444" y="603"/>
                      <a:pt x="455" y="603"/>
                    </a:cubicBezTo>
                    <a:cubicBezTo>
                      <a:pt x="476" y="603"/>
                      <a:pt x="487" y="614"/>
                      <a:pt x="497" y="614"/>
                    </a:cubicBezTo>
                    <a:cubicBezTo>
                      <a:pt x="508" y="614"/>
                      <a:pt x="518" y="614"/>
                      <a:pt x="529" y="624"/>
                    </a:cubicBezTo>
                    <a:cubicBezTo>
                      <a:pt x="550" y="624"/>
                      <a:pt x="561" y="635"/>
                      <a:pt x="582" y="635"/>
                    </a:cubicBezTo>
                    <a:lnTo>
                      <a:pt x="603" y="646"/>
                    </a:lnTo>
                    <a:cubicBezTo>
                      <a:pt x="614" y="656"/>
                      <a:pt x="624" y="656"/>
                      <a:pt x="645" y="667"/>
                    </a:cubicBezTo>
                    <a:cubicBezTo>
                      <a:pt x="656" y="667"/>
                      <a:pt x="666" y="677"/>
                      <a:pt x="677" y="677"/>
                    </a:cubicBezTo>
                    <a:cubicBezTo>
                      <a:pt x="688" y="677"/>
                      <a:pt x="698" y="688"/>
                      <a:pt x="719" y="698"/>
                    </a:cubicBezTo>
                    <a:cubicBezTo>
                      <a:pt x="730" y="698"/>
                      <a:pt x="730" y="698"/>
                      <a:pt x="740" y="709"/>
                    </a:cubicBezTo>
                    <a:cubicBezTo>
                      <a:pt x="762" y="709"/>
                      <a:pt x="772" y="720"/>
                      <a:pt x="783" y="730"/>
                    </a:cubicBezTo>
                    <a:cubicBezTo>
                      <a:pt x="793" y="730"/>
                      <a:pt x="804" y="741"/>
                      <a:pt x="815" y="741"/>
                    </a:cubicBezTo>
                    <a:cubicBezTo>
                      <a:pt x="825" y="751"/>
                      <a:pt x="836" y="762"/>
                      <a:pt x="846" y="762"/>
                    </a:cubicBezTo>
                    <a:cubicBezTo>
                      <a:pt x="857" y="773"/>
                      <a:pt x="867" y="783"/>
                      <a:pt x="878" y="783"/>
                    </a:cubicBezTo>
                    <a:cubicBezTo>
                      <a:pt x="889" y="794"/>
                      <a:pt x="889" y="794"/>
                      <a:pt x="899" y="794"/>
                    </a:cubicBezTo>
                    <a:cubicBezTo>
                      <a:pt x="910" y="804"/>
                      <a:pt x="931" y="815"/>
                      <a:pt x="941" y="825"/>
                    </a:cubicBezTo>
                    <a:cubicBezTo>
                      <a:pt x="963" y="847"/>
                      <a:pt x="973" y="857"/>
                      <a:pt x="994" y="868"/>
                    </a:cubicBezTo>
                    <a:cubicBezTo>
                      <a:pt x="1005" y="878"/>
                      <a:pt x="1015" y="889"/>
                      <a:pt x="1037" y="899"/>
                    </a:cubicBezTo>
                    <a:cubicBezTo>
                      <a:pt x="1047" y="910"/>
                      <a:pt x="1058" y="921"/>
                      <a:pt x="1068" y="931"/>
                    </a:cubicBezTo>
                    <a:cubicBezTo>
                      <a:pt x="1079" y="942"/>
                      <a:pt x="1079" y="952"/>
                      <a:pt x="1089" y="952"/>
                    </a:cubicBezTo>
                    <a:cubicBezTo>
                      <a:pt x="1100" y="963"/>
                      <a:pt x="1100" y="973"/>
                      <a:pt x="1111" y="973"/>
                    </a:cubicBezTo>
                    <a:cubicBezTo>
                      <a:pt x="1142" y="1005"/>
                      <a:pt x="1174" y="1047"/>
                      <a:pt x="1206" y="1079"/>
                    </a:cubicBezTo>
                    <a:cubicBezTo>
                      <a:pt x="1386" y="1312"/>
                      <a:pt x="1502" y="1597"/>
                      <a:pt x="1502" y="1904"/>
                    </a:cubicBezTo>
                    <a:lnTo>
                      <a:pt x="1502" y="1946"/>
                    </a:lnTo>
                    <a:cubicBezTo>
                      <a:pt x="1502" y="2020"/>
                      <a:pt x="1502" y="2094"/>
                      <a:pt x="1491" y="2158"/>
                    </a:cubicBezTo>
                    <a:cubicBezTo>
                      <a:pt x="1534" y="2274"/>
                      <a:pt x="1639" y="2348"/>
                      <a:pt x="1756" y="2348"/>
                    </a:cubicBezTo>
                    <a:cubicBezTo>
                      <a:pt x="1768" y="2350"/>
                      <a:pt x="1781" y="2351"/>
                      <a:pt x="1793" y="2351"/>
                    </a:cubicBezTo>
                    <a:cubicBezTo>
                      <a:pt x="1851" y="2351"/>
                      <a:pt x="1902" y="2330"/>
                      <a:pt x="1946" y="2295"/>
                    </a:cubicBezTo>
                    <a:cubicBezTo>
                      <a:pt x="1988" y="2263"/>
                      <a:pt x="2031" y="2211"/>
                      <a:pt x="2052" y="2158"/>
                    </a:cubicBezTo>
                    <a:cubicBezTo>
                      <a:pt x="2062" y="2094"/>
                      <a:pt x="2062" y="2031"/>
                      <a:pt x="2062" y="1967"/>
                    </a:cubicBezTo>
                    <a:lnTo>
                      <a:pt x="2062" y="1946"/>
                    </a:lnTo>
                    <a:cubicBezTo>
                      <a:pt x="2062" y="1418"/>
                      <a:pt x="1851" y="942"/>
                      <a:pt x="1512" y="582"/>
                    </a:cubicBezTo>
                    <a:cubicBezTo>
                      <a:pt x="1470" y="540"/>
                      <a:pt x="1407" y="487"/>
                      <a:pt x="1354" y="434"/>
                    </a:cubicBezTo>
                    <a:cubicBezTo>
                      <a:pt x="1333" y="424"/>
                      <a:pt x="1322" y="413"/>
                      <a:pt x="1301" y="402"/>
                    </a:cubicBezTo>
                    <a:cubicBezTo>
                      <a:pt x="1280" y="381"/>
                      <a:pt x="1259" y="360"/>
                      <a:pt x="1237" y="350"/>
                    </a:cubicBezTo>
                    <a:cubicBezTo>
                      <a:pt x="1216" y="328"/>
                      <a:pt x="1195" y="318"/>
                      <a:pt x="1163" y="307"/>
                    </a:cubicBezTo>
                    <a:cubicBezTo>
                      <a:pt x="1163" y="307"/>
                      <a:pt x="1163" y="297"/>
                      <a:pt x="1163" y="297"/>
                    </a:cubicBezTo>
                    <a:cubicBezTo>
                      <a:pt x="1142" y="286"/>
                      <a:pt x="1121" y="276"/>
                      <a:pt x="1100" y="265"/>
                    </a:cubicBezTo>
                    <a:cubicBezTo>
                      <a:pt x="1089" y="254"/>
                      <a:pt x="1079" y="254"/>
                      <a:pt x="1079" y="244"/>
                    </a:cubicBezTo>
                    <a:cubicBezTo>
                      <a:pt x="1058" y="244"/>
                      <a:pt x="1047" y="233"/>
                      <a:pt x="1037" y="223"/>
                    </a:cubicBezTo>
                    <a:cubicBezTo>
                      <a:pt x="1015" y="212"/>
                      <a:pt x="1005" y="212"/>
                      <a:pt x="984" y="201"/>
                    </a:cubicBezTo>
                    <a:lnTo>
                      <a:pt x="952" y="180"/>
                    </a:lnTo>
                    <a:cubicBezTo>
                      <a:pt x="941" y="180"/>
                      <a:pt x="920" y="170"/>
                      <a:pt x="899" y="159"/>
                    </a:cubicBezTo>
                    <a:cubicBezTo>
                      <a:pt x="889" y="149"/>
                      <a:pt x="867" y="149"/>
                      <a:pt x="857" y="138"/>
                    </a:cubicBezTo>
                    <a:cubicBezTo>
                      <a:pt x="846" y="138"/>
                      <a:pt x="836" y="127"/>
                      <a:pt x="825" y="127"/>
                    </a:cubicBezTo>
                    <a:cubicBezTo>
                      <a:pt x="793" y="117"/>
                      <a:pt x="772" y="106"/>
                      <a:pt x="751" y="106"/>
                    </a:cubicBezTo>
                    <a:cubicBezTo>
                      <a:pt x="719" y="96"/>
                      <a:pt x="688" y="85"/>
                      <a:pt x="656" y="75"/>
                    </a:cubicBezTo>
                    <a:cubicBezTo>
                      <a:pt x="635" y="64"/>
                      <a:pt x="603" y="53"/>
                      <a:pt x="571" y="53"/>
                    </a:cubicBezTo>
                    <a:cubicBezTo>
                      <a:pt x="540" y="43"/>
                      <a:pt x="518" y="43"/>
                      <a:pt x="497" y="32"/>
                    </a:cubicBezTo>
                    <a:lnTo>
                      <a:pt x="487" y="32"/>
                    </a:lnTo>
                    <a:cubicBezTo>
                      <a:pt x="466" y="32"/>
                      <a:pt x="434" y="22"/>
                      <a:pt x="402" y="22"/>
                    </a:cubicBezTo>
                    <a:cubicBezTo>
                      <a:pt x="392" y="22"/>
                      <a:pt x="381" y="11"/>
                      <a:pt x="370" y="11"/>
                    </a:cubicBezTo>
                    <a:lnTo>
                      <a:pt x="286" y="11"/>
                    </a:lnTo>
                    <a:cubicBezTo>
                      <a:pt x="265" y="1"/>
                      <a:pt x="233" y="1"/>
                      <a:pt x="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43"/>
              <p:cNvGrpSpPr/>
              <p:nvPr/>
            </p:nvGrpSpPr>
            <p:grpSpPr>
              <a:xfrm>
                <a:off x="5720737" y="2005804"/>
                <a:ext cx="399002" cy="213498"/>
                <a:chOff x="5720737" y="2005804"/>
                <a:chExt cx="399002" cy="213498"/>
              </a:xfrm>
            </p:grpSpPr>
            <p:sp>
              <p:nvSpPr>
                <p:cNvPr id="711" name="Google Shape;711;p43"/>
                <p:cNvSpPr/>
                <p:nvPr/>
              </p:nvSpPr>
              <p:spPr>
                <a:xfrm>
                  <a:off x="5720737" y="2005804"/>
                  <a:ext cx="173489" cy="23608"/>
                </a:xfrm>
                <a:custGeom>
                  <a:avLst/>
                  <a:gdLst/>
                  <a:ahLst/>
                  <a:cxnLst/>
                  <a:rect l="l" t="t" r="r" b="b"/>
                  <a:pathLst>
                    <a:path w="2888" h="393" extrusionOk="0">
                      <a:moveTo>
                        <a:pt x="1" y="1"/>
                      </a:moveTo>
                      <a:lnTo>
                        <a:pt x="1" y="392"/>
                      </a:lnTo>
                      <a:lnTo>
                        <a:pt x="2887" y="392"/>
                      </a:lnTo>
                      <a:lnTo>
                        <a:pt x="28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3"/>
                <p:cNvSpPr/>
                <p:nvPr/>
              </p:nvSpPr>
              <p:spPr>
                <a:xfrm>
                  <a:off x="5720737" y="2053441"/>
                  <a:ext cx="399002" cy="23608"/>
                </a:xfrm>
                <a:custGeom>
                  <a:avLst/>
                  <a:gdLst/>
                  <a:ahLst/>
                  <a:cxnLst/>
                  <a:rect l="l" t="t" r="r" b="b"/>
                  <a:pathLst>
                    <a:path w="6642" h="393" extrusionOk="0">
                      <a:moveTo>
                        <a:pt x="1" y="1"/>
                      </a:moveTo>
                      <a:lnTo>
                        <a:pt x="1" y="392"/>
                      </a:lnTo>
                      <a:lnTo>
                        <a:pt x="6641" y="392"/>
                      </a:lnTo>
                      <a:lnTo>
                        <a:pt x="66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3"/>
                <p:cNvSpPr/>
                <p:nvPr/>
              </p:nvSpPr>
              <p:spPr>
                <a:xfrm>
                  <a:off x="5720737" y="2101079"/>
                  <a:ext cx="298620" cy="22948"/>
                </a:xfrm>
                <a:custGeom>
                  <a:avLst/>
                  <a:gdLst/>
                  <a:ahLst/>
                  <a:cxnLst/>
                  <a:rect l="l" t="t" r="r" b="b"/>
                  <a:pathLst>
                    <a:path w="4971" h="382" extrusionOk="0">
                      <a:moveTo>
                        <a:pt x="1" y="1"/>
                      </a:moveTo>
                      <a:lnTo>
                        <a:pt x="1" y="382"/>
                      </a:lnTo>
                      <a:lnTo>
                        <a:pt x="4970" y="382"/>
                      </a:lnTo>
                      <a:lnTo>
                        <a:pt x="49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3"/>
                <p:cNvSpPr/>
                <p:nvPr/>
              </p:nvSpPr>
              <p:spPr>
                <a:xfrm>
                  <a:off x="5720737" y="2148116"/>
                  <a:ext cx="355149" cy="23548"/>
                </a:xfrm>
                <a:custGeom>
                  <a:avLst/>
                  <a:gdLst/>
                  <a:ahLst/>
                  <a:cxnLst/>
                  <a:rect l="l" t="t" r="r" b="b"/>
                  <a:pathLst>
                    <a:path w="5912" h="392" extrusionOk="0">
                      <a:moveTo>
                        <a:pt x="1" y="0"/>
                      </a:moveTo>
                      <a:lnTo>
                        <a:pt x="1" y="392"/>
                      </a:lnTo>
                      <a:lnTo>
                        <a:pt x="5912" y="392"/>
                      </a:lnTo>
                      <a:lnTo>
                        <a:pt x="59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3"/>
                <p:cNvSpPr/>
                <p:nvPr/>
              </p:nvSpPr>
              <p:spPr>
                <a:xfrm>
                  <a:off x="5720737" y="2195753"/>
                  <a:ext cx="290991" cy="23548"/>
                </a:xfrm>
                <a:custGeom>
                  <a:avLst/>
                  <a:gdLst/>
                  <a:ahLst/>
                  <a:cxnLst/>
                  <a:rect l="l" t="t" r="r" b="b"/>
                  <a:pathLst>
                    <a:path w="4844" h="392" extrusionOk="0">
                      <a:moveTo>
                        <a:pt x="1" y="0"/>
                      </a:moveTo>
                      <a:lnTo>
                        <a:pt x="1" y="392"/>
                      </a:lnTo>
                      <a:lnTo>
                        <a:pt x="4844" y="392"/>
                      </a:lnTo>
                      <a:lnTo>
                        <a:pt x="48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3"/>
                <p:cNvSpPr/>
                <p:nvPr/>
              </p:nvSpPr>
              <p:spPr>
                <a:xfrm>
                  <a:off x="6031973" y="2195753"/>
                  <a:ext cx="87766" cy="23548"/>
                </a:xfrm>
                <a:custGeom>
                  <a:avLst/>
                  <a:gdLst/>
                  <a:ahLst/>
                  <a:cxnLst/>
                  <a:rect l="l" t="t" r="r" b="b"/>
                  <a:pathLst>
                    <a:path w="1461" h="392" extrusionOk="0">
                      <a:moveTo>
                        <a:pt x="1" y="0"/>
                      </a:moveTo>
                      <a:lnTo>
                        <a:pt x="1" y="392"/>
                      </a:lnTo>
                      <a:lnTo>
                        <a:pt x="1460" y="392"/>
                      </a:lnTo>
                      <a:lnTo>
                        <a:pt x="1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7" name="Google Shape;717;p43"/>
            <p:cNvGrpSpPr/>
            <p:nvPr/>
          </p:nvGrpSpPr>
          <p:grpSpPr>
            <a:xfrm>
              <a:off x="5375200" y="2328513"/>
              <a:ext cx="807434" cy="357071"/>
              <a:chOff x="5375200" y="2328513"/>
              <a:chExt cx="807434" cy="357071"/>
            </a:xfrm>
          </p:grpSpPr>
          <p:sp>
            <p:nvSpPr>
              <p:cNvPr id="718" name="Google Shape;718;p43"/>
              <p:cNvSpPr/>
              <p:nvPr/>
            </p:nvSpPr>
            <p:spPr>
              <a:xfrm>
                <a:off x="5375200" y="2328513"/>
                <a:ext cx="807434" cy="357071"/>
              </a:xfrm>
              <a:custGeom>
                <a:avLst/>
                <a:gdLst/>
                <a:ahLst/>
                <a:cxnLst/>
                <a:rect l="l" t="t" r="r" b="b"/>
                <a:pathLst>
                  <a:path w="13441" h="5944" extrusionOk="0">
                    <a:moveTo>
                      <a:pt x="0" y="1"/>
                    </a:moveTo>
                    <a:lnTo>
                      <a:pt x="0" y="5943"/>
                    </a:lnTo>
                    <a:lnTo>
                      <a:pt x="13440" y="5943"/>
                    </a:lnTo>
                    <a:lnTo>
                      <a:pt x="134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3"/>
              <p:cNvSpPr/>
              <p:nvPr/>
            </p:nvSpPr>
            <p:spPr>
              <a:xfrm>
                <a:off x="5432990" y="2390208"/>
                <a:ext cx="243954" cy="234103"/>
              </a:xfrm>
              <a:custGeom>
                <a:avLst/>
                <a:gdLst/>
                <a:ahLst/>
                <a:cxnLst/>
                <a:rect l="l" t="t" r="r" b="b"/>
                <a:pathLst>
                  <a:path w="4061" h="3897" extrusionOk="0">
                    <a:moveTo>
                      <a:pt x="2158" y="560"/>
                    </a:moveTo>
                    <a:cubicBezTo>
                      <a:pt x="2919" y="623"/>
                      <a:pt x="3490" y="1300"/>
                      <a:pt x="3416" y="2061"/>
                    </a:cubicBezTo>
                    <a:cubicBezTo>
                      <a:pt x="3416" y="2082"/>
                      <a:pt x="3416" y="2114"/>
                      <a:pt x="3416" y="2135"/>
                    </a:cubicBezTo>
                    <a:lnTo>
                      <a:pt x="3416" y="2146"/>
                    </a:lnTo>
                    <a:cubicBezTo>
                      <a:pt x="3416" y="2146"/>
                      <a:pt x="3416" y="2146"/>
                      <a:pt x="3416" y="2156"/>
                    </a:cubicBezTo>
                    <a:lnTo>
                      <a:pt x="3416" y="2167"/>
                    </a:lnTo>
                    <a:cubicBezTo>
                      <a:pt x="3405" y="2167"/>
                      <a:pt x="3405" y="2178"/>
                      <a:pt x="3405" y="2188"/>
                    </a:cubicBezTo>
                    <a:cubicBezTo>
                      <a:pt x="3405" y="2199"/>
                      <a:pt x="3405" y="2209"/>
                      <a:pt x="3405" y="2220"/>
                    </a:cubicBezTo>
                    <a:cubicBezTo>
                      <a:pt x="3395" y="2241"/>
                      <a:pt x="3395" y="2262"/>
                      <a:pt x="3384" y="2294"/>
                    </a:cubicBezTo>
                    <a:cubicBezTo>
                      <a:pt x="3384" y="2304"/>
                      <a:pt x="3374" y="2326"/>
                      <a:pt x="3374" y="2336"/>
                    </a:cubicBezTo>
                    <a:cubicBezTo>
                      <a:pt x="3363" y="2347"/>
                      <a:pt x="3363" y="2368"/>
                      <a:pt x="3363" y="2378"/>
                    </a:cubicBezTo>
                    <a:cubicBezTo>
                      <a:pt x="3352" y="2378"/>
                      <a:pt x="3352" y="2389"/>
                      <a:pt x="3352" y="2400"/>
                    </a:cubicBezTo>
                    <a:cubicBezTo>
                      <a:pt x="3342" y="2410"/>
                      <a:pt x="3342" y="2431"/>
                      <a:pt x="3331" y="2442"/>
                    </a:cubicBezTo>
                    <a:cubicBezTo>
                      <a:pt x="3331" y="2452"/>
                      <a:pt x="3331" y="2463"/>
                      <a:pt x="3321" y="2474"/>
                    </a:cubicBezTo>
                    <a:cubicBezTo>
                      <a:pt x="3321" y="2484"/>
                      <a:pt x="3310" y="2505"/>
                      <a:pt x="3300" y="2526"/>
                    </a:cubicBezTo>
                    <a:cubicBezTo>
                      <a:pt x="3300" y="2526"/>
                      <a:pt x="3300" y="2537"/>
                      <a:pt x="3289" y="2548"/>
                    </a:cubicBezTo>
                    <a:cubicBezTo>
                      <a:pt x="3289" y="2558"/>
                      <a:pt x="3278" y="2569"/>
                      <a:pt x="3278" y="2579"/>
                    </a:cubicBezTo>
                    <a:cubicBezTo>
                      <a:pt x="3268" y="2600"/>
                      <a:pt x="3257" y="2611"/>
                      <a:pt x="3257" y="2622"/>
                    </a:cubicBezTo>
                    <a:cubicBezTo>
                      <a:pt x="3247" y="2632"/>
                      <a:pt x="3247" y="2643"/>
                      <a:pt x="3236" y="2653"/>
                    </a:cubicBezTo>
                    <a:cubicBezTo>
                      <a:pt x="3226" y="2664"/>
                      <a:pt x="3226" y="2675"/>
                      <a:pt x="3215" y="2685"/>
                    </a:cubicBezTo>
                    <a:cubicBezTo>
                      <a:pt x="3215" y="2696"/>
                      <a:pt x="3204" y="2706"/>
                      <a:pt x="3194" y="2717"/>
                    </a:cubicBezTo>
                    <a:cubicBezTo>
                      <a:pt x="3194" y="2727"/>
                      <a:pt x="3183" y="2738"/>
                      <a:pt x="3173" y="2749"/>
                    </a:cubicBezTo>
                    <a:cubicBezTo>
                      <a:pt x="3173" y="2759"/>
                      <a:pt x="3162" y="2770"/>
                      <a:pt x="3151" y="2780"/>
                    </a:cubicBezTo>
                    <a:lnTo>
                      <a:pt x="3130" y="2812"/>
                    </a:lnTo>
                    <a:cubicBezTo>
                      <a:pt x="3120" y="2812"/>
                      <a:pt x="3120" y="2823"/>
                      <a:pt x="3120" y="2823"/>
                    </a:cubicBezTo>
                    <a:cubicBezTo>
                      <a:pt x="3099" y="2844"/>
                      <a:pt x="3088" y="2854"/>
                      <a:pt x="3077" y="2865"/>
                    </a:cubicBezTo>
                    <a:lnTo>
                      <a:pt x="3035" y="2907"/>
                    </a:lnTo>
                    <a:cubicBezTo>
                      <a:pt x="3025" y="2928"/>
                      <a:pt x="3014" y="2939"/>
                      <a:pt x="2993" y="2949"/>
                    </a:cubicBezTo>
                    <a:cubicBezTo>
                      <a:pt x="2993" y="2960"/>
                      <a:pt x="2982" y="2971"/>
                      <a:pt x="2972" y="2981"/>
                    </a:cubicBezTo>
                    <a:cubicBezTo>
                      <a:pt x="2961" y="2992"/>
                      <a:pt x="2951" y="2992"/>
                      <a:pt x="2940" y="3002"/>
                    </a:cubicBezTo>
                    <a:cubicBezTo>
                      <a:pt x="2940" y="3013"/>
                      <a:pt x="2929" y="3013"/>
                      <a:pt x="2919" y="3023"/>
                    </a:cubicBezTo>
                    <a:cubicBezTo>
                      <a:pt x="2887" y="3055"/>
                      <a:pt x="2845" y="3076"/>
                      <a:pt x="2803" y="3108"/>
                    </a:cubicBezTo>
                    <a:cubicBezTo>
                      <a:pt x="2573" y="3258"/>
                      <a:pt x="2296" y="3342"/>
                      <a:pt x="2008" y="3342"/>
                    </a:cubicBezTo>
                    <a:cubicBezTo>
                      <a:pt x="1991" y="3342"/>
                      <a:pt x="1974" y="3341"/>
                      <a:pt x="1957" y="3341"/>
                    </a:cubicBezTo>
                    <a:cubicBezTo>
                      <a:pt x="1946" y="3341"/>
                      <a:pt x="1935" y="3330"/>
                      <a:pt x="1925" y="3330"/>
                    </a:cubicBezTo>
                    <a:cubicBezTo>
                      <a:pt x="1851" y="3330"/>
                      <a:pt x="1777" y="3320"/>
                      <a:pt x="1703" y="3298"/>
                    </a:cubicBezTo>
                    <a:cubicBezTo>
                      <a:pt x="1047" y="3140"/>
                      <a:pt x="593" y="2526"/>
                      <a:pt x="656" y="1829"/>
                    </a:cubicBezTo>
                    <a:cubicBezTo>
                      <a:pt x="667" y="1596"/>
                      <a:pt x="751" y="1384"/>
                      <a:pt x="867" y="1194"/>
                    </a:cubicBezTo>
                    <a:cubicBezTo>
                      <a:pt x="878" y="1184"/>
                      <a:pt x="878" y="1173"/>
                      <a:pt x="889" y="1162"/>
                    </a:cubicBezTo>
                    <a:lnTo>
                      <a:pt x="899" y="1162"/>
                    </a:lnTo>
                    <a:cubicBezTo>
                      <a:pt x="910" y="1141"/>
                      <a:pt x="920" y="1120"/>
                      <a:pt x="931" y="1099"/>
                    </a:cubicBezTo>
                    <a:cubicBezTo>
                      <a:pt x="963" y="1057"/>
                      <a:pt x="994" y="1025"/>
                      <a:pt x="1037" y="983"/>
                    </a:cubicBezTo>
                    <a:cubicBezTo>
                      <a:pt x="1047" y="972"/>
                      <a:pt x="1068" y="951"/>
                      <a:pt x="1089" y="930"/>
                    </a:cubicBezTo>
                    <a:cubicBezTo>
                      <a:pt x="1121" y="909"/>
                      <a:pt x="1142" y="877"/>
                      <a:pt x="1174" y="856"/>
                    </a:cubicBezTo>
                    <a:lnTo>
                      <a:pt x="1216" y="824"/>
                    </a:lnTo>
                    <a:cubicBezTo>
                      <a:pt x="1238" y="803"/>
                      <a:pt x="1269" y="792"/>
                      <a:pt x="1290" y="771"/>
                    </a:cubicBezTo>
                    <a:cubicBezTo>
                      <a:pt x="1312" y="761"/>
                      <a:pt x="1322" y="761"/>
                      <a:pt x="1333" y="750"/>
                    </a:cubicBezTo>
                    <a:cubicBezTo>
                      <a:pt x="1364" y="729"/>
                      <a:pt x="1386" y="718"/>
                      <a:pt x="1417" y="708"/>
                    </a:cubicBezTo>
                    <a:cubicBezTo>
                      <a:pt x="1428" y="697"/>
                      <a:pt x="1449" y="687"/>
                      <a:pt x="1460" y="687"/>
                    </a:cubicBezTo>
                    <a:lnTo>
                      <a:pt x="1502" y="665"/>
                    </a:lnTo>
                    <a:cubicBezTo>
                      <a:pt x="1512" y="665"/>
                      <a:pt x="1523" y="655"/>
                      <a:pt x="1523" y="655"/>
                    </a:cubicBezTo>
                    <a:cubicBezTo>
                      <a:pt x="1544" y="644"/>
                      <a:pt x="1565" y="644"/>
                      <a:pt x="1586" y="634"/>
                    </a:cubicBezTo>
                    <a:cubicBezTo>
                      <a:pt x="1608" y="623"/>
                      <a:pt x="1618" y="623"/>
                      <a:pt x="1639" y="613"/>
                    </a:cubicBezTo>
                    <a:cubicBezTo>
                      <a:pt x="1661" y="613"/>
                      <a:pt x="1692" y="602"/>
                      <a:pt x="1713" y="602"/>
                    </a:cubicBezTo>
                    <a:cubicBezTo>
                      <a:pt x="1724" y="591"/>
                      <a:pt x="1745" y="591"/>
                      <a:pt x="1766" y="581"/>
                    </a:cubicBezTo>
                    <a:lnTo>
                      <a:pt x="1798" y="581"/>
                    </a:lnTo>
                    <a:cubicBezTo>
                      <a:pt x="1809" y="581"/>
                      <a:pt x="1830" y="570"/>
                      <a:pt x="1840" y="570"/>
                    </a:cubicBezTo>
                    <a:lnTo>
                      <a:pt x="1914" y="560"/>
                    </a:lnTo>
                    <a:close/>
                    <a:moveTo>
                      <a:pt x="2002" y="0"/>
                    </a:moveTo>
                    <a:cubicBezTo>
                      <a:pt x="1438" y="0"/>
                      <a:pt x="913" y="256"/>
                      <a:pt x="561" y="665"/>
                    </a:cubicBezTo>
                    <a:cubicBezTo>
                      <a:pt x="296" y="972"/>
                      <a:pt x="127" y="1353"/>
                      <a:pt x="85" y="1786"/>
                    </a:cubicBezTo>
                    <a:cubicBezTo>
                      <a:pt x="0" y="2780"/>
                      <a:pt x="688" y="3668"/>
                      <a:pt x="1650" y="3859"/>
                    </a:cubicBezTo>
                    <a:cubicBezTo>
                      <a:pt x="1713" y="3869"/>
                      <a:pt x="1777" y="3880"/>
                      <a:pt x="1840" y="3891"/>
                    </a:cubicBezTo>
                    <a:lnTo>
                      <a:pt x="1861" y="3891"/>
                    </a:lnTo>
                    <a:cubicBezTo>
                      <a:pt x="1915" y="3895"/>
                      <a:pt x="1969" y="3897"/>
                      <a:pt x="2022" y="3897"/>
                    </a:cubicBezTo>
                    <a:cubicBezTo>
                      <a:pt x="2490" y="3897"/>
                      <a:pt x="2926" y="3732"/>
                      <a:pt x="3268" y="3457"/>
                    </a:cubicBezTo>
                    <a:cubicBezTo>
                      <a:pt x="3331" y="3404"/>
                      <a:pt x="3384" y="3362"/>
                      <a:pt x="3426" y="3309"/>
                    </a:cubicBezTo>
                    <a:cubicBezTo>
                      <a:pt x="3448" y="3288"/>
                      <a:pt x="3458" y="3277"/>
                      <a:pt x="3479" y="3256"/>
                    </a:cubicBezTo>
                    <a:cubicBezTo>
                      <a:pt x="3500" y="3235"/>
                      <a:pt x="3511" y="3214"/>
                      <a:pt x="3532" y="3193"/>
                    </a:cubicBezTo>
                    <a:cubicBezTo>
                      <a:pt x="3543" y="3172"/>
                      <a:pt x="3564" y="3150"/>
                      <a:pt x="3585" y="3129"/>
                    </a:cubicBezTo>
                    <a:cubicBezTo>
                      <a:pt x="3596" y="3108"/>
                      <a:pt x="3617" y="3087"/>
                      <a:pt x="3627" y="3066"/>
                    </a:cubicBezTo>
                    <a:cubicBezTo>
                      <a:pt x="3638" y="3055"/>
                      <a:pt x="3638" y="3055"/>
                      <a:pt x="3648" y="3045"/>
                    </a:cubicBezTo>
                    <a:cubicBezTo>
                      <a:pt x="3648" y="3034"/>
                      <a:pt x="3659" y="3023"/>
                      <a:pt x="3670" y="3002"/>
                    </a:cubicBezTo>
                    <a:cubicBezTo>
                      <a:pt x="3680" y="2992"/>
                      <a:pt x="3691" y="2971"/>
                      <a:pt x="3701" y="2960"/>
                    </a:cubicBezTo>
                    <a:cubicBezTo>
                      <a:pt x="3701" y="2949"/>
                      <a:pt x="3712" y="2939"/>
                      <a:pt x="3712" y="2928"/>
                    </a:cubicBezTo>
                    <a:cubicBezTo>
                      <a:pt x="3723" y="2918"/>
                      <a:pt x="3733" y="2897"/>
                      <a:pt x="3744" y="2875"/>
                    </a:cubicBezTo>
                    <a:cubicBezTo>
                      <a:pt x="3754" y="2865"/>
                      <a:pt x="3765" y="2854"/>
                      <a:pt x="3765" y="2833"/>
                    </a:cubicBezTo>
                    <a:cubicBezTo>
                      <a:pt x="3775" y="2823"/>
                      <a:pt x="3775" y="2812"/>
                      <a:pt x="3786" y="2801"/>
                    </a:cubicBezTo>
                    <a:cubicBezTo>
                      <a:pt x="3797" y="2780"/>
                      <a:pt x="3807" y="2759"/>
                      <a:pt x="3818" y="2738"/>
                    </a:cubicBezTo>
                    <a:cubicBezTo>
                      <a:pt x="3828" y="2706"/>
                      <a:pt x="3839" y="2675"/>
                      <a:pt x="3849" y="2643"/>
                    </a:cubicBezTo>
                    <a:cubicBezTo>
                      <a:pt x="3871" y="2622"/>
                      <a:pt x="3871" y="2590"/>
                      <a:pt x="3881" y="2558"/>
                    </a:cubicBezTo>
                    <a:cubicBezTo>
                      <a:pt x="3892" y="2537"/>
                      <a:pt x="3902" y="2505"/>
                      <a:pt x="3902" y="2484"/>
                    </a:cubicBezTo>
                    <a:cubicBezTo>
                      <a:pt x="3913" y="2452"/>
                      <a:pt x="3923" y="2421"/>
                      <a:pt x="3923" y="2400"/>
                    </a:cubicBezTo>
                    <a:cubicBezTo>
                      <a:pt x="3934" y="2389"/>
                      <a:pt x="3934" y="2378"/>
                      <a:pt x="3934" y="2368"/>
                    </a:cubicBezTo>
                    <a:cubicBezTo>
                      <a:pt x="3945" y="2336"/>
                      <a:pt x="3945" y="2315"/>
                      <a:pt x="3955" y="2283"/>
                    </a:cubicBezTo>
                    <a:cubicBezTo>
                      <a:pt x="3955" y="2252"/>
                      <a:pt x="3955" y="2220"/>
                      <a:pt x="3966" y="2188"/>
                    </a:cubicBezTo>
                    <a:cubicBezTo>
                      <a:pt x="3966" y="2167"/>
                      <a:pt x="3976" y="2135"/>
                      <a:pt x="3976" y="2114"/>
                    </a:cubicBezTo>
                    <a:cubicBezTo>
                      <a:pt x="4061" y="1046"/>
                      <a:pt x="3268" y="94"/>
                      <a:pt x="2189" y="10"/>
                    </a:cubicBezTo>
                    <a:cubicBezTo>
                      <a:pt x="2127" y="4"/>
                      <a:pt x="2064" y="0"/>
                      <a:pt x="2002" y="0"/>
                    </a:cubicBezTo>
                    <a:close/>
                  </a:path>
                </a:pathLst>
              </a:custGeom>
              <a:solidFill>
                <a:srgbClr val="F61B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3"/>
              <p:cNvSpPr/>
              <p:nvPr/>
            </p:nvSpPr>
            <p:spPr>
              <a:xfrm>
                <a:off x="5460924" y="2390208"/>
                <a:ext cx="216021" cy="207731"/>
              </a:xfrm>
              <a:custGeom>
                <a:avLst/>
                <a:gdLst/>
                <a:ahLst/>
                <a:cxnLst/>
                <a:rect l="l" t="t" r="r" b="b"/>
                <a:pathLst>
                  <a:path w="3596" h="3458" extrusionOk="0">
                    <a:moveTo>
                      <a:pt x="1537" y="0"/>
                    </a:moveTo>
                    <a:cubicBezTo>
                      <a:pt x="973" y="0"/>
                      <a:pt x="448" y="256"/>
                      <a:pt x="96" y="665"/>
                    </a:cubicBezTo>
                    <a:cubicBezTo>
                      <a:pt x="53" y="718"/>
                      <a:pt x="22" y="782"/>
                      <a:pt x="11" y="845"/>
                    </a:cubicBezTo>
                    <a:cubicBezTo>
                      <a:pt x="1" y="1014"/>
                      <a:pt x="128" y="1162"/>
                      <a:pt x="297" y="1173"/>
                    </a:cubicBezTo>
                    <a:cubicBezTo>
                      <a:pt x="307" y="1176"/>
                      <a:pt x="317" y="1178"/>
                      <a:pt x="326" y="1178"/>
                    </a:cubicBezTo>
                    <a:cubicBezTo>
                      <a:pt x="344" y="1178"/>
                      <a:pt x="360" y="1173"/>
                      <a:pt x="381" y="1173"/>
                    </a:cubicBezTo>
                    <a:cubicBezTo>
                      <a:pt x="392" y="1162"/>
                      <a:pt x="402" y="1162"/>
                      <a:pt x="424" y="1162"/>
                    </a:cubicBezTo>
                    <a:cubicBezTo>
                      <a:pt x="445" y="1120"/>
                      <a:pt x="476" y="1078"/>
                      <a:pt x="508" y="1046"/>
                    </a:cubicBezTo>
                    <a:cubicBezTo>
                      <a:pt x="508" y="1046"/>
                      <a:pt x="508" y="1035"/>
                      <a:pt x="519" y="1035"/>
                    </a:cubicBezTo>
                    <a:cubicBezTo>
                      <a:pt x="550" y="1004"/>
                      <a:pt x="582" y="961"/>
                      <a:pt x="614" y="930"/>
                    </a:cubicBezTo>
                    <a:cubicBezTo>
                      <a:pt x="646" y="898"/>
                      <a:pt x="677" y="877"/>
                      <a:pt x="709" y="856"/>
                    </a:cubicBezTo>
                    <a:lnTo>
                      <a:pt x="741" y="824"/>
                    </a:lnTo>
                    <a:cubicBezTo>
                      <a:pt x="773" y="803"/>
                      <a:pt x="794" y="792"/>
                      <a:pt x="825" y="771"/>
                    </a:cubicBezTo>
                    <a:cubicBezTo>
                      <a:pt x="836" y="761"/>
                      <a:pt x="847" y="761"/>
                      <a:pt x="857" y="750"/>
                    </a:cubicBezTo>
                    <a:cubicBezTo>
                      <a:pt x="889" y="729"/>
                      <a:pt x="921" y="718"/>
                      <a:pt x="952" y="697"/>
                    </a:cubicBezTo>
                    <a:cubicBezTo>
                      <a:pt x="963" y="697"/>
                      <a:pt x="973" y="687"/>
                      <a:pt x="984" y="687"/>
                    </a:cubicBezTo>
                    <a:lnTo>
                      <a:pt x="1026" y="665"/>
                    </a:lnTo>
                    <a:cubicBezTo>
                      <a:pt x="1037" y="665"/>
                      <a:pt x="1047" y="655"/>
                      <a:pt x="1058" y="655"/>
                    </a:cubicBezTo>
                    <a:cubicBezTo>
                      <a:pt x="1079" y="644"/>
                      <a:pt x="1090" y="634"/>
                      <a:pt x="1111" y="634"/>
                    </a:cubicBezTo>
                    <a:cubicBezTo>
                      <a:pt x="1132" y="623"/>
                      <a:pt x="1153" y="623"/>
                      <a:pt x="1174" y="613"/>
                    </a:cubicBezTo>
                    <a:cubicBezTo>
                      <a:pt x="1196" y="602"/>
                      <a:pt x="1217" y="602"/>
                      <a:pt x="1238" y="591"/>
                    </a:cubicBezTo>
                    <a:cubicBezTo>
                      <a:pt x="1259" y="591"/>
                      <a:pt x="1280" y="591"/>
                      <a:pt x="1291" y="581"/>
                    </a:cubicBezTo>
                    <a:lnTo>
                      <a:pt x="1322" y="581"/>
                    </a:lnTo>
                    <a:cubicBezTo>
                      <a:pt x="1344" y="570"/>
                      <a:pt x="1354" y="570"/>
                      <a:pt x="1375" y="570"/>
                    </a:cubicBezTo>
                    <a:lnTo>
                      <a:pt x="1439" y="560"/>
                    </a:lnTo>
                    <a:lnTo>
                      <a:pt x="1682" y="560"/>
                    </a:lnTo>
                    <a:cubicBezTo>
                      <a:pt x="2443" y="623"/>
                      <a:pt x="3014" y="1300"/>
                      <a:pt x="2951" y="2061"/>
                    </a:cubicBezTo>
                    <a:cubicBezTo>
                      <a:pt x="2951" y="2082"/>
                      <a:pt x="2940" y="2104"/>
                      <a:pt x="2940" y="2135"/>
                    </a:cubicBezTo>
                    <a:cubicBezTo>
                      <a:pt x="2940" y="2135"/>
                      <a:pt x="2940" y="2146"/>
                      <a:pt x="2940" y="2146"/>
                    </a:cubicBezTo>
                    <a:lnTo>
                      <a:pt x="2940" y="2156"/>
                    </a:lnTo>
                    <a:cubicBezTo>
                      <a:pt x="2940" y="2167"/>
                      <a:pt x="2940" y="2178"/>
                      <a:pt x="2930" y="2188"/>
                    </a:cubicBezTo>
                    <a:cubicBezTo>
                      <a:pt x="2930" y="2199"/>
                      <a:pt x="2930" y="2209"/>
                      <a:pt x="2930" y="2220"/>
                    </a:cubicBezTo>
                    <a:cubicBezTo>
                      <a:pt x="2919" y="2241"/>
                      <a:pt x="2919" y="2262"/>
                      <a:pt x="2909" y="2294"/>
                    </a:cubicBezTo>
                    <a:cubicBezTo>
                      <a:pt x="2909" y="2304"/>
                      <a:pt x="2909" y="2326"/>
                      <a:pt x="2898" y="2336"/>
                    </a:cubicBezTo>
                    <a:cubicBezTo>
                      <a:pt x="2898" y="2347"/>
                      <a:pt x="2898" y="2357"/>
                      <a:pt x="2887" y="2378"/>
                    </a:cubicBezTo>
                    <a:cubicBezTo>
                      <a:pt x="2887" y="2378"/>
                      <a:pt x="2887" y="2389"/>
                      <a:pt x="2877" y="2400"/>
                    </a:cubicBezTo>
                    <a:cubicBezTo>
                      <a:pt x="2877" y="2410"/>
                      <a:pt x="2866" y="2431"/>
                      <a:pt x="2866" y="2442"/>
                    </a:cubicBezTo>
                    <a:cubicBezTo>
                      <a:pt x="2866" y="2452"/>
                      <a:pt x="2856" y="2463"/>
                      <a:pt x="2856" y="2474"/>
                    </a:cubicBezTo>
                    <a:cubicBezTo>
                      <a:pt x="2845" y="2484"/>
                      <a:pt x="2835" y="2505"/>
                      <a:pt x="2835" y="2526"/>
                    </a:cubicBezTo>
                    <a:cubicBezTo>
                      <a:pt x="2824" y="2526"/>
                      <a:pt x="2824" y="2537"/>
                      <a:pt x="2824" y="2537"/>
                    </a:cubicBezTo>
                    <a:cubicBezTo>
                      <a:pt x="2813" y="2558"/>
                      <a:pt x="2813" y="2569"/>
                      <a:pt x="2803" y="2579"/>
                    </a:cubicBezTo>
                    <a:cubicBezTo>
                      <a:pt x="2792" y="2590"/>
                      <a:pt x="2792" y="2611"/>
                      <a:pt x="2782" y="2622"/>
                    </a:cubicBezTo>
                    <a:cubicBezTo>
                      <a:pt x="2782" y="2632"/>
                      <a:pt x="2771" y="2643"/>
                      <a:pt x="2761" y="2653"/>
                    </a:cubicBezTo>
                    <a:cubicBezTo>
                      <a:pt x="2761" y="2664"/>
                      <a:pt x="2750" y="2675"/>
                      <a:pt x="2750" y="2685"/>
                    </a:cubicBezTo>
                    <a:cubicBezTo>
                      <a:pt x="2739" y="2696"/>
                      <a:pt x="2729" y="2706"/>
                      <a:pt x="2729" y="2717"/>
                    </a:cubicBezTo>
                    <a:cubicBezTo>
                      <a:pt x="2718" y="2727"/>
                      <a:pt x="2718" y="2738"/>
                      <a:pt x="2708" y="2749"/>
                    </a:cubicBezTo>
                    <a:cubicBezTo>
                      <a:pt x="2697" y="2759"/>
                      <a:pt x="2686" y="2770"/>
                      <a:pt x="2676" y="2780"/>
                    </a:cubicBezTo>
                    <a:lnTo>
                      <a:pt x="2655" y="2812"/>
                    </a:lnTo>
                    <a:cubicBezTo>
                      <a:pt x="2655" y="2812"/>
                      <a:pt x="2644" y="2823"/>
                      <a:pt x="2644" y="2823"/>
                    </a:cubicBezTo>
                    <a:cubicBezTo>
                      <a:pt x="2634" y="2844"/>
                      <a:pt x="2623" y="2854"/>
                      <a:pt x="2612" y="2865"/>
                    </a:cubicBezTo>
                    <a:lnTo>
                      <a:pt x="2570" y="2907"/>
                    </a:lnTo>
                    <a:cubicBezTo>
                      <a:pt x="2560" y="2928"/>
                      <a:pt x="2538" y="2939"/>
                      <a:pt x="2528" y="2949"/>
                    </a:cubicBezTo>
                    <a:cubicBezTo>
                      <a:pt x="2517" y="2960"/>
                      <a:pt x="2507" y="2971"/>
                      <a:pt x="2496" y="2981"/>
                    </a:cubicBezTo>
                    <a:cubicBezTo>
                      <a:pt x="2486" y="2992"/>
                      <a:pt x="2486" y="2992"/>
                      <a:pt x="2475" y="3002"/>
                    </a:cubicBezTo>
                    <a:cubicBezTo>
                      <a:pt x="2464" y="3002"/>
                      <a:pt x="2454" y="3013"/>
                      <a:pt x="2454" y="3023"/>
                    </a:cubicBezTo>
                    <a:cubicBezTo>
                      <a:pt x="2412" y="3055"/>
                      <a:pt x="2369" y="3076"/>
                      <a:pt x="2338" y="3108"/>
                    </a:cubicBezTo>
                    <a:lnTo>
                      <a:pt x="2803" y="3457"/>
                    </a:lnTo>
                    <a:cubicBezTo>
                      <a:pt x="2856" y="3404"/>
                      <a:pt x="2919" y="3362"/>
                      <a:pt x="2961" y="3309"/>
                    </a:cubicBezTo>
                    <a:cubicBezTo>
                      <a:pt x="2983" y="3288"/>
                      <a:pt x="2993" y="3277"/>
                      <a:pt x="3014" y="3256"/>
                    </a:cubicBezTo>
                    <a:cubicBezTo>
                      <a:pt x="3025" y="3235"/>
                      <a:pt x="3046" y="3214"/>
                      <a:pt x="3067" y="3193"/>
                    </a:cubicBezTo>
                    <a:cubicBezTo>
                      <a:pt x="3078" y="3172"/>
                      <a:pt x="3099" y="3150"/>
                      <a:pt x="3120" y="3129"/>
                    </a:cubicBezTo>
                    <a:cubicBezTo>
                      <a:pt x="3120" y="3129"/>
                      <a:pt x="3120" y="3129"/>
                      <a:pt x="3120" y="3119"/>
                    </a:cubicBezTo>
                    <a:cubicBezTo>
                      <a:pt x="3131" y="3108"/>
                      <a:pt x="3152" y="3087"/>
                      <a:pt x="3162" y="3066"/>
                    </a:cubicBezTo>
                    <a:cubicBezTo>
                      <a:pt x="3173" y="3055"/>
                      <a:pt x="3173" y="3055"/>
                      <a:pt x="3183" y="3045"/>
                    </a:cubicBezTo>
                    <a:cubicBezTo>
                      <a:pt x="3183" y="3034"/>
                      <a:pt x="3194" y="3013"/>
                      <a:pt x="3205" y="3002"/>
                    </a:cubicBezTo>
                    <a:cubicBezTo>
                      <a:pt x="3215" y="2992"/>
                      <a:pt x="3226" y="2971"/>
                      <a:pt x="3236" y="2960"/>
                    </a:cubicBezTo>
                    <a:cubicBezTo>
                      <a:pt x="3236" y="2949"/>
                      <a:pt x="3247" y="2939"/>
                      <a:pt x="3247" y="2928"/>
                    </a:cubicBezTo>
                    <a:cubicBezTo>
                      <a:pt x="3258" y="2907"/>
                      <a:pt x="3268" y="2897"/>
                      <a:pt x="3279" y="2875"/>
                    </a:cubicBezTo>
                    <a:cubicBezTo>
                      <a:pt x="3289" y="2865"/>
                      <a:pt x="3300" y="2854"/>
                      <a:pt x="3300" y="2833"/>
                    </a:cubicBezTo>
                    <a:cubicBezTo>
                      <a:pt x="3310" y="2823"/>
                      <a:pt x="3310" y="2812"/>
                      <a:pt x="3321" y="2801"/>
                    </a:cubicBezTo>
                    <a:cubicBezTo>
                      <a:pt x="3332" y="2780"/>
                      <a:pt x="3342" y="2759"/>
                      <a:pt x="3353" y="2727"/>
                    </a:cubicBezTo>
                    <a:cubicBezTo>
                      <a:pt x="3363" y="2706"/>
                      <a:pt x="3374" y="2675"/>
                      <a:pt x="3384" y="2643"/>
                    </a:cubicBezTo>
                    <a:cubicBezTo>
                      <a:pt x="3395" y="2622"/>
                      <a:pt x="3406" y="2590"/>
                      <a:pt x="3416" y="2558"/>
                    </a:cubicBezTo>
                    <a:cubicBezTo>
                      <a:pt x="3427" y="2537"/>
                      <a:pt x="3437" y="2505"/>
                      <a:pt x="3437" y="2484"/>
                    </a:cubicBezTo>
                    <a:cubicBezTo>
                      <a:pt x="3448" y="2452"/>
                      <a:pt x="3458" y="2421"/>
                      <a:pt x="3458" y="2400"/>
                    </a:cubicBezTo>
                    <a:cubicBezTo>
                      <a:pt x="3469" y="2389"/>
                      <a:pt x="3469" y="2378"/>
                      <a:pt x="3469" y="2368"/>
                    </a:cubicBezTo>
                    <a:lnTo>
                      <a:pt x="3469" y="2357"/>
                    </a:lnTo>
                    <a:cubicBezTo>
                      <a:pt x="3480" y="2336"/>
                      <a:pt x="3480" y="2315"/>
                      <a:pt x="3490" y="2283"/>
                    </a:cubicBezTo>
                    <a:cubicBezTo>
                      <a:pt x="3490" y="2252"/>
                      <a:pt x="3490" y="2220"/>
                      <a:pt x="3501" y="2188"/>
                    </a:cubicBezTo>
                    <a:cubicBezTo>
                      <a:pt x="3501" y="2167"/>
                      <a:pt x="3501" y="2135"/>
                      <a:pt x="3511" y="2114"/>
                    </a:cubicBezTo>
                    <a:cubicBezTo>
                      <a:pt x="3596" y="1046"/>
                      <a:pt x="2803" y="94"/>
                      <a:pt x="1724" y="10"/>
                    </a:cubicBezTo>
                    <a:cubicBezTo>
                      <a:pt x="1662" y="4"/>
                      <a:pt x="1599" y="0"/>
                      <a:pt x="1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3"/>
              <p:cNvSpPr/>
              <p:nvPr/>
            </p:nvSpPr>
            <p:spPr>
              <a:xfrm>
                <a:off x="5521897" y="2508911"/>
                <a:ext cx="149340" cy="115399"/>
              </a:xfrm>
              <a:custGeom>
                <a:avLst/>
                <a:gdLst/>
                <a:ahLst/>
                <a:cxnLst/>
                <a:rect l="l" t="t" r="r" b="b"/>
                <a:pathLst>
                  <a:path w="2486" h="1921" extrusionOk="0">
                    <a:moveTo>
                      <a:pt x="2211" y="1"/>
                    </a:moveTo>
                    <a:cubicBezTo>
                      <a:pt x="2084" y="1"/>
                      <a:pt x="1978" y="64"/>
                      <a:pt x="1925" y="170"/>
                    </a:cubicBezTo>
                    <a:cubicBezTo>
                      <a:pt x="1925" y="170"/>
                      <a:pt x="1925" y="170"/>
                      <a:pt x="1925" y="180"/>
                    </a:cubicBezTo>
                    <a:lnTo>
                      <a:pt x="1925" y="191"/>
                    </a:lnTo>
                    <a:cubicBezTo>
                      <a:pt x="1925" y="202"/>
                      <a:pt x="1925" y="202"/>
                      <a:pt x="1925" y="212"/>
                    </a:cubicBezTo>
                    <a:cubicBezTo>
                      <a:pt x="1915" y="223"/>
                      <a:pt x="1915" y="233"/>
                      <a:pt x="1915" y="244"/>
                    </a:cubicBezTo>
                    <a:cubicBezTo>
                      <a:pt x="1915" y="265"/>
                      <a:pt x="1904" y="297"/>
                      <a:pt x="1904" y="318"/>
                    </a:cubicBezTo>
                    <a:cubicBezTo>
                      <a:pt x="1894" y="328"/>
                      <a:pt x="1894" y="350"/>
                      <a:pt x="1883" y="360"/>
                    </a:cubicBezTo>
                    <a:cubicBezTo>
                      <a:pt x="1883" y="371"/>
                      <a:pt x="1883" y="392"/>
                      <a:pt x="1872" y="402"/>
                    </a:cubicBezTo>
                    <a:cubicBezTo>
                      <a:pt x="1872" y="413"/>
                      <a:pt x="1872" y="413"/>
                      <a:pt x="1862" y="424"/>
                    </a:cubicBezTo>
                    <a:cubicBezTo>
                      <a:pt x="1862" y="445"/>
                      <a:pt x="1851" y="455"/>
                      <a:pt x="1851" y="466"/>
                    </a:cubicBezTo>
                    <a:cubicBezTo>
                      <a:pt x="1851" y="476"/>
                      <a:pt x="1841" y="487"/>
                      <a:pt x="1841" y="498"/>
                    </a:cubicBezTo>
                    <a:cubicBezTo>
                      <a:pt x="1830" y="519"/>
                      <a:pt x="1820" y="529"/>
                      <a:pt x="1820" y="550"/>
                    </a:cubicBezTo>
                    <a:cubicBezTo>
                      <a:pt x="1809" y="550"/>
                      <a:pt x="1809" y="561"/>
                      <a:pt x="1809" y="572"/>
                    </a:cubicBezTo>
                    <a:cubicBezTo>
                      <a:pt x="1798" y="582"/>
                      <a:pt x="1798" y="593"/>
                      <a:pt x="1788" y="614"/>
                    </a:cubicBezTo>
                    <a:cubicBezTo>
                      <a:pt x="1788" y="624"/>
                      <a:pt x="1777" y="635"/>
                      <a:pt x="1767" y="646"/>
                    </a:cubicBezTo>
                    <a:cubicBezTo>
                      <a:pt x="1767" y="656"/>
                      <a:pt x="1756" y="667"/>
                      <a:pt x="1746" y="677"/>
                    </a:cubicBezTo>
                    <a:cubicBezTo>
                      <a:pt x="1746" y="688"/>
                      <a:pt x="1735" y="699"/>
                      <a:pt x="1735" y="709"/>
                    </a:cubicBezTo>
                    <a:cubicBezTo>
                      <a:pt x="1724" y="720"/>
                      <a:pt x="1714" y="730"/>
                      <a:pt x="1714" y="741"/>
                    </a:cubicBezTo>
                    <a:cubicBezTo>
                      <a:pt x="1703" y="751"/>
                      <a:pt x="1703" y="762"/>
                      <a:pt x="1693" y="773"/>
                    </a:cubicBezTo>
                    <a:cubicBezTo>
                      <a:pt x="1682" y="783"/>
                      <a:pt x="1671" y="794"/>
                      <a:pt x="1671" y="804"/>
                    </a:cubicBezTo>
                    <a:lnTo>
                      <a:pt x="1640" y="836"/>
                    </a:lnTo>
                    <a:cubicBezTo>
                      <a:pt x="1640" y="836"/>
                      <a:pt x="1640" y="847"/>
                      <a:pt x="1629" y="847"/>
                    </a:cubicBezTo>
                    <a:cubicBezTo>
                      <a:pt x="1619" y="868"/>
                      <a:pt x="1608" y="878"/>
                      <a:pt x="1597" y="889"/>
                    </a:cubicBezTo>
                    <a:lnTo>
                      <a:pt x="1555" y="942"/>
                    </a:lnTo>
                    <a:cubicBezTo>
                      <a:pt x="1545" y="952"/>
                      <a:pt x="1523" y="963"/>
                      <a:pt x="1513" y="973"/>
                    </a:cubicBezTo>
                    <a:cubicBezTo>
                      <a:pt x="1502" y="984"/>
                      <a:pt x="1492" y="995"/>
                      <a:pt x="1481" y="1005"/>
                    </a:cubicBezTo>
                    <a:cubicBezTo>
                      <a:pt x="1471" y="1016"/>
                      <a:pt x="1471" y="1026"/>
                      <a:pt x="1460" y="1026"/>
                    </a:cubicBezTo>
                    <a:cubicBezTo>
                      <a:pt x="1449" y="1037"/>
                      <a:pt x="1449" y="1037"/>
                      <a:pt x="1439" y="1047"/>
                    </a:cubicBezTo>
                    <a:cubicBezTo>
                      <a:pt x="1397" y="1079"/>
                      <a:pt x="1365" y="1111"/>
                      <a:pt x="1323" y="1132"/>
                    </a:cubicBezTo>
                    <a:cubicBezTo>
                      <a:pt x="1093" y="1282"/>
                      <a:pt x="816" y="1366"/>
                      <a:pt x="528" y="1366"/>
                    </a:cubicBezTo>
                    <a:cubicBezTo>
                      <a:pt x="511" y="1366"/>
                      <a:pt x="494" y="1365"/>
                      <a:pt x="477" y="1365"/>
                    </a:cubicBezTo>
                    <a:cubicBezTo>
                      <a:pt x="455" y="1365"/>
                      <a:pt x="445" y="1365"/>
                      <a:pt x="434" y="1354"/>
                    </a:cubicBezTo>
                    <a:cubicBezTo>
                      <a:pt x="360" y="1354"/>
                      <a:pt x="286" y="1344"/>
                      <a:pt x="223" y="1322"/>
                    </a:cubicBezTo>
                    <a:cubicBezTo>
                      <a:pt x="106" y="1354"/>
                      <a:pt x="22" y="1460"/>
                      <a:pt x="11" y="1576"/>
                    </a:cubicBezTo>
                    <a:cubicBezTo>
                      <a:pt x="1" y="1650"/>
                      <a:pt x="22" y="1714"/>
                      <a:pt x="54" y="1767"/>
                    </a:cubicBezTo>
                    <a:cubicBezTo>
                      <a:pt x="85" y="1819"/>
                      <a:pt x="128" y="1862"/>
                      <a:pt x="181" y="1883"/>
                    </a:cubicBezTo>
                    <a:cubicBezTo>
                      <a:pt x="233" y="1893"/>
                      <a:pt x="297" y="1904"/>
                      <a:pt x="360" y="1915"/>
                    </a:cubicBezTo>
                    <a:lnTo>
                      <a:pt x="392" y="1915"/>
                    </a:lnTo>
                    <a:cubicBezTo>
                      <a:pt x="446" y="1919"/>
                      <a:pt x="499" y="1921"/>
                      <a:pt x="552" y="1921"/>
                    </a:cubicBezTo>
                    <a:cubicBezTo>
                      <a:pt x="1021" y="1921"/>
                      <a:pt x="1455" y="1756"/>
                      <a:pt x="1788" y="1481"/>
                    </a:cubicBezTo>
                    <a:cubicBezTo>
                      <a:pt x="1851" y="1428"/>
                      <a:pt x="1904" y="1386"/>
                      <a:pt x="1946" y="1333"/>
                    </a:cubicBezTo>
                    <a:cubicBezTo>
                      <a:pt x="1968" y="1312"/>
                      <a:pt x="1978" y="1301"/>
                      <a:pt x="1999" y="1280"/>
                    </a:cubicBezTo>
                    <a:cubicBezTo>
                      <a:pt x="2020" y="1259"/>
                      <a:pt x="2031" y="1238"/>
                      <a:pt x="2052" y="1217"/>
                    </a:cubicBezTo>
                    <a:cubicBezTo>
                      <a:pt x="2063" y="1196"/>
                      <a:pt x="2084" y="1174"/>
                      <a:pt x="2105" y="1153"/>
                    </a:cubicBezTo>
                    <a:cubicBezTo>
                      <a:pt x="2116" y="1132"/>
                      <a:pt x="2137" y="1111"/>
                      <a:pt x="2147" y="1090"/>
                    </a:cubicBezTo>
                    <a:cubicBezTo>
                      <a:pt x="2158" y="1079"/>
                      <a:pt x="2158" y="1079"/>
                      <a:pt x="2168" y="1069"/>
                    </a:cubicBezTo>
                    <a:cubicBezTo>
                      <a:pt x="2168" y="1058"/>
                      <a:pt x="2179" y="1047"/>
                      <a:pt x="2190" y="1026"/>
                    </a:cubicBezTo>
                    <a:cubicBezTo>
                      <a:pt x="2200" y="1016"/>
                      <a:pt x="2211" y="995"/>
                      <a:pt x="2221" y="984"/>
                    </a:cubicBezTo>
                    <a:cubicBezTo>
                      <a:pt x="2221" y="973"/>
                      <a:pt x="2232" y="963"/>
                      <a:pt x="2232" y="952"/>
                    </a:cubicBezTo>
                    <a:cubicBezTo>
                      <a:pt x="2243" y="942"/>
                      <a:pt x="2253" y="921"/>
                      <a:pt x="2264" y="899"/>
                    </a:cubicBezTo>
                    <a:cubicBezTo>
                      <a:pt x="2274" y="889"/>
                      <a:pt x="2285" y="878"/>
                      <a:pt x="2285" y="857"/>
                    </a:cubicBezTo>
                    <a:cubicBezTo>
                      <a:pt x="2295" y="847"/>
                      <a:pt x="2295" y="836"/>
                      <a:pt x="2306" y="825"/>
                    </a:cubicBezTo>
                    <a:cubicBezTo>
                      <a:pt x="2317" y="804"/>
                      <a:pt x="2327" y="783"/>
                      <a:pt x="2338" y="762"/>
                    </a:cubicBezTo>
                    <a:cubicBezTo>
                      <a:pt x="2348" y="730"/>
                      <a:pt x="2359" y="699"/>
                      <a:pt x="2369" y="667"/>
                    </a:cubicBezTo>
                    <a:cubicBezTo>
                      <a:pt x="2391" y="646"/>
                      <a:pt x="2391" y="614"/>
                      <a:pt x="2401" y="582"/>
                    </a:cubicBezTo>
                    <a:cubicBezTo>
                      <a:pt x="2412" y="561"/>
                      <a:pt x="2422" y="529"/>
                      <a:pt x="2422" y="508"/>
                    </a:cubicBezTo>
                    <a:cubicBezTo>
                      <a:pt x="2433" y="476"/>
                      <a:pt x="2443" y="445"/>
                      <a:pt x="2443" y="424"/>
                    </a:cubicBezTo>
                    <a:cubicBezTo>
                      <a:pt x="2454" y="413"/>
                      <a:pt x="2454" y="402"/>
                      <a:pt x="2454" y="392"/>
                    </a:cubicBezTo>
                    <a:cubicBezTo>
                      <a:pt x="2465" y="360"/>
                      <a:pt x="2465" y="339"/>
                      <a:pt x="2475" y="307"/>
                    </a:cubicBezTo>
                    <a:cubicBezTo>
                      <a:pt x="2475" y="276"/>
                      <a:pt x="2475" y="244"/>
                      <a:pt x="2486" y="212"/>
                    </a:cubicBezTo>
                    <a:cubicBezTo>
                      <a:pt x="2465" y="159"/>
                      <a:pt x="2433" y="106"/>
                      <a:pt x="2391" y="75"/>
                    </a:cubicBezTo>
                    <a:cubicBezTo>
                      <a:pt x="2338" y="32"/>
                      <a:pt x="2274" y="11"/>
                      <a:pt x="2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43"/>
              <p:cNvGrpSpPr/>
              <p:nvPr/>
            </p:nvGrpSpPr>
            <p:grpSpPr>
              <a:xfrm>
                <a:off x="5720737" y="2400300"/>
                <a:ext cx="399002" cy="213498"/>
                <a:chOff x="5720737" y="2400300"/>
                <a:chExt cx="399002" cy="213498"/>
              </a:xfrm>
            </p:grpSpPr>
            <p:sp>
              <p:nvSpPr>
                <p:cNvPr id="723" name="Google Shape;723;p43"/>
                <p:cNvSpPr/>
                <p:nvPr/>
              </p:nvSpPr>
              <p:spPr>
                <a:xfrm>
                  <a:off x="5720737" y="2590249"/>
                  <a:ext cx="173489" cy="23548"/>
                </a:xfrm>
                <a:custGeom>
                  <a:avLst/>
                  <a:gdLst/>
                  <a:ahLst/>
                  <a:cxnLst/>
                  <a:rect l="l" t="t" r="r" b="b"/>
                  <a:pathLst>
                    <a:path w="2888" h="392" extrusionOk="0">
                      <a:moveTo>
                        <a:pt x="1" y="0"/>
                      </a:moveTo>
                      <a:lnTo>
                        <a:pt x="1" y="391"/>
                      </a:lnTo>
                      <a:lnTo>
                        <a:pt x="2887" y="391"/>
                      </a:lnTo>
                      <a:lnTo>
                        <a:pt x="28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a:off x="5720737" y="2543213"/>
                  <a:ext cx="399002" cy="22948"/>
                </a:xfrm>
                <a:custGeom>
                  <a:avLst/>
                  <a:gdLst/>
                  <a:ahLst/>
                  <a:cxnLst/>
                  <a:rect l="l" t="t" r="r" b="b"/>
                  <a:pathLst>
                    <a:path w="6642" h="382" extrusionOk="0">
                      <a:moveTo>
                        <a:pt x="1" y="1"/>
                      </a:moveTo>
                      <a:lnTo>
                        <a:pt x="1" y="381"/>
                      </a:lnTo>
                      <a:lnTo>
                        <a:pt x="6641" y="381"/>
                      </a:lnTo>
                      <a:lnTo>
                        <a:pt x="66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3"/>
                <p:cNvSpPr/>
                <p:nvPr/>
              </p:nvSpPr>
              <p:spPr>
                <a:xfrm>
                  <a:off x="5720737" y="2495575"/>
                  <a:ext cx="298620" cy="23548"/>
                </a:xfrm>
                <a:custGeom>
                  <a:avLst/>
                  <a:gdLst/>
                  <a:ahLst/>
                  <a:cxnLst/>
                  <a:rect l="l" t="t" r="r" b="b"/>
                  <a:pathLst>
                    <a:path w="4971" h="392" extrusionOk="0">
                      <a:moveTo>
                        <a:pt x="1" y="1"/>
                      </a:moveTo>
                      <a:lnTo>
                        <a:pt x="1" y="392"/>
                      </a:lnTo>
                      <a:lnTo>
                        <a:pt x="4970" y="392"/>
                      </a:lnTo>
                      <a:lnTo>
                        <a:pt x="49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3"/>
                <p:cNvSpPr/>
                <p:nvPr/>
              </p:nvSpPr>
              <p:spPr>
                <a:xfrm>
                  <a:off x="5720737" y="2447938"/>
                  <a:ext cx="355149" cy="23548"/>
                </a:xfrm>
                <a:custGeom>
                  <a:avLst/>
                  <a:gdLst/>
                  <a:ahLst/>
                  <a:cxnLst/>
                  <a:rect l="l" t="t" r="r" b="b"/>
                  <a:pathLst>
                    <a:path w="5912" h="392" extrusionOk="0">
                      <a:moveTo>
                        <a:pt x="1" y="0"/>
                      </a:moveTo>
                      <a:lnTo>
                        <a:pt x="1" y="392"/>
                      </a:lnTo>
                      <a:lnTo>
                        <a:pt x="5912" y="392"/>
                      </a:lnTo>
                      <a:lnTo>
                        <a:pt x="59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3"/>
                <p:cNvSpPr/>
                <p:nvPr/>
              </p:nvSpPr>
              <p:spPr>
                <a:xfrm>
                  <a:off x="5720737" y="2400300"/>
                  <a:ext cx="290991" cy="23548"/>
                </a:xfrm>
                <a:custGeom>
                  <a:avLst/>
                  <a:gdLst/>
                  <a:ahLst/>
                  <a:cxnLst/>
                  <a:rect l="l" t="t" r="r" b="b"/>
                  <a:pathLst>
                    <a:path w="4844" h="392" extrusionOk="0">
                      <a:moveTo>
                        <a:pt x="1" y="0"/>
                      </a:moveTo>
                      <a:lnTo>
                        <a:pt x="1" y="392"/>
                      </a:lnTo>
                      <a:lnTo>
                        <a:pt x="4844" y="392"/>
                      </a:lnTo>
                      <a:lnTo>
                        <a:pt x="48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3"/>
                <p:cNvSpPr/>
                <p:nvPr/>
              </p:nvSpPr>
              <p:spPr>
                <a:xfrm>
                  <a:off x="6031973" y="2400300"/>
                  <a:ext cx="87766" cy="23548"/>
                </a:xfrm>
                <a:custGeom>
                  <a:avLst/>
                  <a:gdLst/>
                  <a:ahLst/>
                  <a:cxnLst/>
                  <a:rect l="l" t="t" r="r" b="b"/>
                  <a:pathLst>
                    <a:path w="1461" h="392" extrusionOk="0">
                      <a:moveTo>
                        <a:pt x="1" y="0"/>
                      </a:moveTo>
                      <a:lnTo>
                        <a:pt x="1" y="392"/>
                      </a:lnTo>
                      <a:lnTo>
                        <a:pt x="1460" y="392"/>
                      </a:lnTo>
                      <a:lnTo>
                        <a:pt x="1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9" name="Google Shape;729;p43"/>
            <p:cNvGrpSpPr/>
            <p:nvPr/>
          </p:nvGrpSpPr>
          <p:grpSpPr>
            <a:xfrm>
              <a:off x="5375200" y="2722349"/>
              <a:ext cx="807434" cy="428858"/>
              <a:chOff x="5375200" y="2722349"/>
              <a:chExt cx="807434" cy="428858"/>
            </a:xfrm>
          </p:grpSpPr>
          <p:sp>
            <p:nvSpPr>
              <p:cNvPr id="730" name="Google Shape;730;p43"/>
              <p:cNvSpPr/>
              <p:nvPr/>
            </p:nvSpPr>
            <p:spPr>
              <a:xfrm>
                <a:off x="5375200" y="2722349"/>
                <a:ext cx="807434" cy="428858"/>
              </a:xfrm>
              <a:custGeom>
                <a:avLst/>
                <a:gdLst/>
                <a:ahLst/>
                <a:cxnLst/>
                <a:rect l="l" t="t" r="r" b="b"/>
                <a:pathLst>
                  <a:path w="13441" h="7139" extrusionOk="0">
                    <a:moveTo>
                      <a:pt x="0" y="1"/>
                    </a:moveTo>
                    <a:lnTo>
                      <a:pt x="0" y="7138"/>
                    </a:lnTo>
                    <a:lnTo>
                      <a:pt x="13440" y="7138"/>
                    </a:lnTo>
                    <a:lnTo>
                      <a:pt x="134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1" name="Google Shape;731;p43"/>
              <p:cNvGrpSpPr/>
              <p:nvPr/>
            </p:nvGrpSpPr>
            <p:grpSpPr>
              <a:xfrm>
                <a:off x="5636276" y="2879258"/>
                <a:ext cx="456791" cy="236385"/>
                <a:chOff x="5636276" y="2879258"/>
                <a:chExt cx="456791" cy="236385"/>
              </a:xfrm>
            </p:grpSpPr>
            <p:sp>
              <p:nvSpPr>
                <p:cNvPr id="732" name="Google Shape;732;p43"/>
                <p:cNvSpPr/>
                <p:nvPr/>
              </p:nvSpPr>
              <p:spPr>
                <a:xfrm>
                  <a:off x="5636276" y="3019648"/>
                  <a:ext cx="40669" cy="95996"/>
                </a:xfrm>
                <a:custGeom>
                  <a:avLst/>
                  <a:gdLst/>
                  <a:ahLst/>
                  <a:cxnLst/>
                  <a:rect l="l" t="t" r="r" b="b"/>
                  <a:pathLst>
                    <a:path w="677" h="1598" extrusionOk="0">
                      <a:moveTo>
                        <a:pt x="0" y="0"/>
                      </a:moveTo>
                      <a:lnTo>
                        <a:pt x="0" y="1597"/>
                      </a:lnTo>
                      <a:lnTo>
                        <a:pt x="677" y="1597"/>
                      </a:lnTo>
                      <a:lnTo>
                        <a:pt x="6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3"/>
                <p:cNvSpPr/>
                <p:nvPr/>
              </p:nvSpPr>
              <p:spPr>
                <a:xfrm>
                  <a:off x="5887799" y="2879258"/>
                  <a:ext cx="40729" cy="236385"/>
                </a:xfrm>
                <a:custGeom>
                  <a:avLst/>
                  <a:gdLst/>
                  <a:ahLst/>
                  <a:cxnLst/>
                  <a:rect l="l" t="t" r="r" b="b"/>
                  <a:pathLst>
                    <a:path w="678" h="3935" extrusionOk="0">
                      <a:moveTo>
                        <a:pt x="1" y="0"/>
                      </a:moveTo>
                      <a:lnTo>
                        <a:pt x="1" y="3934"/>
                      </a:lnTo>
                      <a:lnTo>
                        <a:pt x="677" y="3934"/>
                      </a:lnTo>
                      <a:lnTo>
                        <a:pt x="6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3"/>
                <p:cNvSpPr/>
                <p:nvPr/>
              </p:nvSpPr>
              <p:spPr>
                <a:xfrm>
                  <a:off x="6060568" y="2940232"/>
                  <a:ext cx="32499" cy="32439"/>
                </a:xfrm>
                <a:custGeom>
                  <a:avLst/>
                  <a:gdLst/>
                  <a:ahLst/>
                  <a:cxnLst/>
                  <a:rect l="l" t="t" r="r" b="b"/>
                  <a:pathLst>
                    <a:path w="541" h="540" extrusionOk="0">
                      <a:moveTo>
                        <a:pt x="1" y="1"/>
                      </a:moveTo>
                      <a:lnTo>
                        <a:pt x="1" y="540"/>
                      </a:lnTo>
                      <a:lnTo>
                        <a:pt x="540" y="540"/>
                      </a:lnTo>
                      <a:lnTo>
                        <a:pt x="5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43"/>
              <p:cNvGrpSpPr/>
              <p:nvPr/>
            </p:nvGrpSpPr>
            <p:grpSpPr>
              <a:xfrm>
                <a:off x="5464108" y="2758272"/>
                <a:ext cx="628959" cy="357371"/>
                <a:chOff x="5464108" y="2758272"/>
                <a:chExt cx="628959" cy="357371"/>
              </a:xfrm>
            </p:grpSpPr>
            <p:sp>
              <p:nvSpPr>
                <p:cNvPr id="736" name="Google Shape;736;p43"/>
                <p:cNvSpPr/>
                <p:nvPr/>
              </p:nvSpPr>
              <p:spPr>
                <a:xfrm>
                  <a:off x="5487596" y="3019648"/>
                  <a:ext cx="34361" cy="95996"/>
                </a:xfrm>
                <a:custGeom>
                  <a:avLst/>
                  <a:gdLst/>
                  <a:ahLst/>
                  <a:cxnLst/>
                  <a:rect l="l" t="t" r="r" b="b"/>
                  <a:pathLst>
                    <a:path w="572" h="1598" extrusionOk="0">
                      <a:moveTo>
                        <a:pt x="1" y="0"/>
                      </a:moveTo>
                      <a:lnTo>
                        <a:pt x="1" y="1597"/>
                      </a:lnTo>
                      <a:lnTo>
                        <a:pt x="572" y="1597"/>
                      </a:lnTo>
                      <a:lnTo>
                        <a:pt x="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3"/>
                <p:cNvSpPr/>
                <p:nvPr/>
              </p:nvSpPr>
              <p:spPr>
                <a:xfrm>
                  <a:off x="5720077" y="2937048"/>
                  <a:ext cx="40128" cy="178596"/>
                </a:xfrm>
                <a:custGeom>
                  <a:avLst/>
                  <a:gdLst/>
                  <a:ahLst/>
                  <a:cxnLst/>
                  <a:rect l="l" t="t" r="r" b="b"/>
                  <a:pathLst>
                    <a:path w="668" h="2973" extrusionOk="0">
                      <a:moveTo>
                        <a:pt x="1" y="1"/>
                      </a:moveTo>
                      <a:lnTo>
                        <a:pt x="1" y="2972"/>
                      </a:lnTo>
                      <a:lnTo>
                        <a:pt x="667" y="2972"/>
                      </a:lnTo>
                      <a:lnTo>
                        <a:pt x="6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3"/>
                <p:cNvSpPr/>
                <p:nvPr/>
              </p:nvSpPr>
              <p:spPr>
                <a:xfrm>
                  <a:off x="5965953" y="2827175"/>
                  <a:ext cx="40068" cy="288468"/>
                </a:xfrm>
                <a:custGeom>
                  <a:avLst/>
                  <a:gdLst/>
                  <a:ahLst/>
                  <a:cxnLst/>
                  <a:rect l="l" t="t" r="r" b="b"/>
                  <a:pathLst>
                    <a:path w="667" h="4802" extrusionOk="0">
                      <a:moveTo>
                        <a:pt x="0" y="0"/>
                      </a:moveTo>
                      <a:lnTo>
                        <a:pt x="0" y="4801"/>
                      </a:lnTo>
                      <a:lnTo>
                        <a:pt x="666" y="4801"/>
                      </a:lnTo>
                      <a:lnTo>
                        <a:pt x="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3"/>
                <p:cNvSpPr/>
                <p:nvPr/>
              </p:nvSpPr>
              <p:spPr>
                <a:xfrm>
                  <a:off x="5464108" y="2758272"/>
                  <a:ext cx="534946" cy="236626"/>
                </a:xfrm>
                <a:custGeom>
                  <a:avLst/>
                  <a:gdLst/>
                  <a:ahLst/>
                  <a:cxnLst/>
                  <a:rect l="l" t="t" r="r" b="b"/>
                  <a:pathLst>
                    <a:path w="8905" h="3939" extrusionOk="0">
                      <a:moveTo>
                        <a:pt x="8841" y="0"/>
                      </a:moveTo>
                      <a:cubicBezTo>
                        <a:pt x="8825" y="0"/>
                        <a:pt x="8809" y="5"/>
                        <a:pt x="8798" y="16"/>
                      </a:cubicBezTo>
                      <a:lnTo>
                        <a:pt x="5901" y="2480"/>
                      </a:lnTo>
                      <a:lnTo>
                        <a:pt x="4949" y="1814"/>
                      </a:lnTo>
                      <a:cubicBezTo>
                        <a:pt x="4939" y="1803"/>
                        <a:pt x="4925" y="1798"/>
                        <a:pt x="4912" y="1798"/>
                      </a:cubicBezTo>
                      <a:cubicBezTo>
                        <a:pt x="4899" y="1798"/>
                        <a:pt x="4886" y="1803"/>
                        <a:pt x="4875" y="1814"/>
                      </a:cubicBezTo>
                      <a:lnTo>
                        <a:pt x="3247" y="3061"/>
                      </a:lnTo>
                      <a:lnTo>
                        <a:pt x="2327" y="2300"/>
                      </a:lnTo>
                      <a:cubicBezTo>
                        <a:pt x="2316" y="2295"/>
                        <a:pt x="2303" y="2292"/>
                        <a:pt x="2290" y="2292"/>
                      </a:cubicBezTo>
                      <a:cubicBezTo>
                        <a:pt x="2277" y="2292"/>
                        <a:pt x="2263" y="2295"/>
                        <a:pt x="2253" y="2300"/>
                      </a:cubicBezTo>
                      <a:lnTo>
                        <a:pt x="22" y="3854"/>
                      </a:lnTo>
                      <a:cubicBezTo>
                        <a:pt x="0" y="3865"/>
                        <a:pt x="0" y="3897"/>
                        <a:pt x="22" y="3918"/>
                      </a:cubicBezTo>
                      <a:cubicBezTo>
                        <a:pt x="32" y="3928"/>
                        <a:pt x="43" y="3939"/>
                        <a:pt x="64" y="3939"/>
                      </a:cubicBezTo>
                      <a:cubicBezTo>
                        <a:pt x="75" y="3939"/>
                        <a:pt x="85" y="3939"/>
                        <a:pt x="96" y="3928"/>
                      </a:cubicBezTo>
                      <a:lnTo>
                        <a:pt x="2285" y="2406"/>
                      </a:lnTo>
                      <a:lnTo>
                        <a:pt x="3205" y="3167"/>
                      </a:lnTo>
                      <a:cubicBezTo>
                        <a:pt x="3215" y="3172"/>
                        <a:pt x="3228" y="3175"/>
                        <a:pt x="3242" y="3175"/>
                      </a:cubicBezTo>
                      <a:cubicBezTo>
                        <a:pt x="3255" y="3175"/>
                        <a:pt x="3268" y="3172"/>
                        <a:pt x="3279" y="3167"/>
                      </a:cubicBezTo>
                      <a:lnTo>
                        <a:pt x="4918" y="1909"/>
                      </a:lnTo>
                      <a:lnTo>
                        <a:pt x="5869" y="2575"/>
                      </a:lnTo>
                      <a:cubicBezTo>
                        <a:pt x="5880" y="2585"/>
                        <a:pt x="5896" y="2591"/>
                        <a:pt x="5912" y="2591"/>
                      </a:cubicBezTo>
                      <a:cubicBezTo>
                        <a:pt x="5927" y="2591"/>
                        <a:pt x="5943" y="2585"/>
                        <a:pt x="5954" y="2575"/>
                      </a:cubicBezTo>
                      <a:lnTo>
                        <a:pt x="8883" y="79"/>
                      </a:lnTo>
                      <a:cubicBezTo>
                        <a:pt x="8904" y="69"/>
                        <a:pt x="8904" y="37"/>
                        <a:pt x="8883" y="16"/>
                      </a:cubicBezTo>
                      <a:cubicBezTo>
                        <a:pt x="8872" y="5"/>
                        <a:pt x="8856" y="0"/>
                        <a:pt x="8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3"/>
                <p:cNvSpPr/>
                <p:nvPr/>
              </p:nvSpPr>
              <p:spPr>
                <a:xfrm>
                  <a:off x="6060568" y="2797920"/>
                  <a:ext cx="32499" cy="32499"/>
                </a:xfrm>
                <a:custGeom>
                  <a:avLst/>
                  <a:gdLst/>
                  <a:ahLst/>
                  <a:cxnLst/>
                  <a:rect l="l" t="t" r="r" b="b"/>
                  <a:pathLst>
                    <a:path w="541" h="541" extrusionOk="0">
                      <a:moveTo>
                        <a:pt x="1" y="1"/>
                      </a:moveTo>
                      <a:lnTo>
                        <a:pt x="1" y="540"/>
                      </a:lnTo>
                      <a:lnTo>
                        <a:pt x="540" y="540"/>
                      </a:lnTo>
                      <a:lnTo>
                        <a:pt x="5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3"/>
                <p:cNvSpPr/>
                <p:nvPr/>
              </p:nvSpPr>
              <p:spPr>
                <a:xfrm>
                  <a:off x="6060568" y="3011358"/>
                  <a:ext cx="32499" cy="32499"/>
                </a:xfrm>
                <a:custGeom>
                  <a:avLst/>
                  <a:gdLst/>
                  <a:ahLst/>
                  <a:cxnLst/>
                  <a:rect l="l" t="t" r="r" b="b"/>
                  <a:pathLst>
                    <a:path w="541" h="541" extrusionOk="0">
                      <a:moveTo>
                        <a:pt x="1" y="1"/>
                      </a:moveTo>
                      <a:lnTo>
                        <a:pt x="1" y="540"/>
                      </a:lnTo>
                      <a:lnTo>
                        <a:pt x="540" y="540"/>
                      </a:lnTo>
                      <a:lnTo>
                        <a:pt x="5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43"/>
              <p:cNvGrpSpPr/>
              <p:nvPr/>
            </p:nvGrpSpPr>
            <p:grpSpPr>
              <a:xfrm>
                <a:off x="5556199" y="2869106"/>
                <a:ext cx="536868" cy="246538"/>
                <a:chOff x="5556199" y="2869106"/>
                <a:chExt cx="536868" cy="246538"/>
              </a:xfrm>
            </p:grpSpPr>
            <p:sp>
              <p:nvSpPr>
                <p:cNvPr id="743" name="Google Shape;743;p43"/>
                <p:cNvSpPr/>
                <p:nvPr/>
              </p:nvSpPr>
              <p:spPr>
                <a:xfrm>
                  <a:off x="5556199" y="2978978"/>
                  <a:ext cx="40729" cy="136665"/>
                </a:xfrm>
                <a:custGeom>
                  <a:avLst/>
                  <a:gdLst/>
                  <a:ahLst/>
                  <a:cxnLst/>
                  <a:rect l="l" t="t" r="r" b="b"/>
                  <a:pathLst>
                    <a:path w="678" h="2275" extrusionOk="0">
                      <a:moveTo>
                        <a:pt x="1" y="1"/>
                      </a:moveTo>
                      <a:lnTo>
                        <a:pt x="1" y="2274"/>
                      </a:lnTo>
                      <a:lnTo>
                        <a:pt x="678" y="2274"/>
                      </a:lnTo>
                      <a:lnTo>
                        <a:pt x="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3"/>
                <p:cNvSpPr/>
                <p:nvPr/>
              </p:nvSpPr>
              <p:spPr>
                <a:xfrm>
                  <a:off x="5803938" y="2943416"/>
                  <a:ext cx="40729" cy="171567"/>
                </a:xfrm>
                <a:custGeom>
                  <a:avLst/>
                  <a:gdLst/>
                  <a:ahLst/>
                  <a:cxnLst/>
                  <a:rect l="l" t="t" r="r" b="b"/>
                  <a:pathLst>
                    <a:path w="678" h="2856" extrusionOk="0">
                      <a:moveTo>
                        <a:pt x="1" y="0"/>
                      </a:moveTo>
                      <a:lnTo>
                        <a:pt x="1" y="2855"/>
                      </a:lnTo>
                      <a:lnTo>
                        <a:pt x="678" y="2855"/>
                      </a:lnTo>
                      <a:lnTo>
                        <a:pt x="6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3"/>
                <p:cNvSpPr/>
                <p:nvPr/>
              </p:nvSpPr>
              <p:spPr>
                <a:xfrm>
                  <a:off x="6060568" y="2869106"/>
                  <a:ext cx="32499" cy="32439"/>
                </a:xfrm>
                <a:custGeom>
                  <a:avLst/>
                  <a:gdLst/>
                  <a:ahLst/>
                  <a:cxnLst/>
                  <a:rect l="l" t="t" r="r" b="b"/>
                  <a:pathLst>
                    <a:path w="541" h="540" extrusionOk="0">
                      <a:moveTo>
                        <a:pt x="1" y="0"/>
                      </a:moveTo>
                      <a:lnTo>
                        <a:pt x="1" y="540"/>
                      </a:lnTo>
                      <a:lnTo>
                        <a:pt x="540" y="540"/>
                      </a:lnTo>
                      <a:lnTo>
                        <a:pt x="5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3"/>
                <p:cNvSpPr/>
                <p:nvPr/>
              </p:nvSpPr>
              <p:spPr>
                <a:xfrm>
                  <a:off x="6060568" y="3082543"/>
                  <a:ext cx="32499" cy="32439"/>
                </a:xfrm>
                <a:custGeom>
                  <a:avLst/>
                  <a:gdLst/>
                  <a:ahLst/>
                  <a:cxnLst/>
                  <a:rect l="l" t="t" r="r" b="b"/>
                  <a:pathLst>
                    <a:path w="541" h="540" extrusionOk="0">
                      <a:moveTo>
                        <a:pt x="1" y="0"/>
                      </a:moveTo>
                      <a:lnTo>
                        <a:pt x="1" y="539"/>
                      </a:lnTo>
                      <a:lnTo>
                        <a:pt x="540" y="539"/>
                      </a:lnTo>
                      <a:lnTo>
                        <a:pt x="5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7" name="Google Shape;747;p43"/>
            <p:cNvSpPr/>
            <p:nvPr/>
          </p:nvSpPr>
          <p:spPr>
            <a:xfrm>
              <a:off x="7623894" y="3313763"/>
              <a:ext cx="65479" cy="22888"/>
            </a:xfrm>
            <a:custGeom>
              <a:avLst/>
              <a:gdLst/>
              <a:ahLst/>
              <a:cxnLst/>
              <a:rect l="l" t="t" r="r" b="b"/>
              <a:pathLst>
                <a:path w="1090" h="381" extrusionOk="0">
                  <a:moveTo>
                    <a:pt x="0" y="0"/>
                  </a:moveTo>
                  <a:lnTo>
                    <a:pt x="0" y="381"/>
                  </a:lnTo>
                  <a:lnTo>
                    <a:pt x="1089" y="381"/>
                  </a:lnTo>
                  <a:lnTo>
                    <a:pt x="1089" y="0"/>
                  </a:lnTo>
                  <a:close/>
                </a:path>
              </a:pathLst>
            </a:custGeom>
            <a:solidFill>
              <a:srgbClr val="5E2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 name="Google Shape;748;p43"/>
            <p:cNvGrpSpPr/>
            <p:nvPr/>
          </p:nvGrpSpPr>
          <p:grpSpPr>
            <a:xfrm>
              <a:off x="6461431" y="2849402"/>
              <a:ext cx="1326401" cy="544437"/>
              <a:chOff x="6461431" y="2849402"/>
              <a:chExt cx="1326401" cy="544437"/>
            </a:xfrm>
          </p:grpSpPr>
          <p:sp>
            <p:nvSpPr>
              <p:cNvPr id="749" name="Google Shape;749;p43"/>
              <p:cNvSpPr/>
              <p:nvPr/>
            </p:nvSpPr>
            <p:spPr>
              <a:xfrm>
                <a:off x="6461431" y="2849402"/>
                <a:ext cx="1326401" cy="544437"/>
              </a:xfrm>
              <a:custGeom>
                <a:avLst/>
                <a:gdLst/>
                <a:ahLst/>
                <a:cxnLst/>
                <a:rect l="l" t="t" r="r" b="b"/>
                <a:pathLst>
                  <a:path w="22080" h="9063" extrusionOk="0">
                    <a:moveTo>
                      <a:pt x="0" y="0"/>
                    </a:moveTo>
                    <a:lnTo>
                      <a:pt x="0" y="9063"/>
                    </a:lnTo>
                    <a:lnTo>
                      <a:pt x="22079" y="9063"/>
                    </a:lnTo>
                    <a:lnTo>
                      <a:pt x="220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3"/>
              <p:cNvSpPr/>
              <p:nvPr/>
            </p:nvSpPr>
            <p:spPr>
              <a:xfrm>
                <a:off x="7209694" y="2906591"/>
                <a:ext cx="42651" cy="320186"/>
              </a:xfrm>
              <a:custGeom>
                <a:avLst/>
                <a:gdLst/>
                <a:ahLst/>
                <a:cxnLst/>
                <a:rect l="l" t="t" r="r" b="b"/>
                <a:pathLst>
                  <a:path w="710" h="5330" extrusionOk="0">
                    <a:moveTo>
                      <a:pt x="1" y="0"/>
                    </a:moveTo>
                    <a:lnTo>
                      <a:pt x="1" y="5330"/>
                    </a:lnTo>
                    <a:lnTo>
                      <a:pt x="709" y="5330"/>
                    </a:lnTo>
                    <a:lnTo>
                      <a:pt x="7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3"/>
              <p:cNvSpPr/>
              <p:nvPr/>
            </p:nvSpPr>
            <p:spPr>
              <a:xfrm>
                <a:off x="6768222" y="3048242"/>
                <a:ext cx="42651" cy="178535"/>
              </a:xfrm>
              <a:custGeom>
                <a:avLst/>
                <a:gdLst/>
                <a:ahLst/>
                <a:cxnLst/>
                <a:rect l="l" t="t" r="r" b="b"/>
                <a:pathLst>
                  <a:path w="710" h="2972" extrusionOk="0">
                    <a:moveTo>
                      <a:pt x="1" y="0"/>
                    </a:moveTo>
                    <a:lnTo>
                      <a:pt x="1" y="2972"/>
                    </a:lnTo>
                    <a:lnTo>
                      <a:pt x="709" y="2972"/>
                    </a:lnTo>
                    <a:lnTo>
                      <a:pt x="7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 name="Google Shape;752;p43"/>
              <p:cNvGrpSpPr/>
              <p:nvPr/>
            </p:nvGrpSpPr>
            <p:grpSpPr>
              <a:xfrm>
                <a:off x="6676731" y="2929419"/>
                <a:ext cx="895741" cy="297359"/>
                <a:chOff x="6676731" y="2929419"/>
                <a:chExt cx="895741" cy="297359"/>
              </a:xfrm>
            </p:grpSpPr>
            <p:sp>
              <p:nvSpPr>
                <p:cNvPr id="753" name="Google Shape;753;p43"/>
                <p:cNvSpPr/>
                <p:nvPr/>
              </p:nvSpPr>
              <p:spPr>
                <a:xfrm>
                  <a:off x="7118264" y="3069808"/>
                  <a:ext cx="42591" cy="156969"/>
                </a:xfrm>
                <a:custGeom>
                  <a:avLst/>
                  <a:gdLst/>
                  <a:ahLst/>
                  <a:cxnLst/>
                  <a:rect l="l" t="t" r="r" b="b"/>
                  <a:pathLst>
                    <a:path w="709" h="2613" extrusionOk="0">
                      <a:moveTo>
                        <a:pt x="0" y="1"/>
                      </a:moveTo>
                      <a:lnTo>
                        <a:pt x="0" y="2613"/>
                      </a:lnTo>
                      <a:lnTo>
                        <a:pt x="709" y="2613"/>
                      </a:lnTo>
                      <a:lnTo>
                        <a:pt x="7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3"/>
                <p:cNvSpPr/>
                <p:nvPr/>
              </p:nvSpPr>
              <p:spPr>
                <a:xfrm>
                  <a:off x="6676731" y="2929419"/>
                  <a:ext cx="42651" cy="297359"/>
                </a:xfrm>
                <a:custGeom>
                  <a:avLst/>
                  <a:gdLst/>
                  <a:ahLst/>
                  <a:cxnLst/>
                  <a:rect l="l" t="t" r="r" b="b"/>
                  <a:pathLst>
                    <a:path w="710" h="4950" extrusionOk="0">
                      <a:moveTo>
                        <a:pt x="1" y="1"/>
                      </a:moveTo>
                      <a:lnTo>
                        <a:pt x="1" y="4950"/>
                      </a:lnTo>
                      <a:lnTo>
                        <a:pt x="709" y="4950"/>
                      </a:lnTo>
                      <a:lnTo>
                        <a:pt x="7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3"/>
                <p:cNvSpPr/>
                <p:nvPr/>
              </p:nvSpPr>
              <p:spPr>
                <a:xfrm>
                  <a:off x="7529881" y="3078098"/>
                  <a:ext cx="42591" cy="148679"/>
                </a:xfrm>
                <a:custGeom>
                  <a:avLst/>
                  <a:gdLst/>
                  <a:ahLst/>
                  <a:cxnLst/>
                  <a:rect l="l" t="t" r="r" b="b"/>
                  <a:pathLst>
                    <a:path w="709" h="2475" extrusionOk="0">
                      <a:moveTo>
                        <a:pt x="0" y="0"/>
                      </a:moveTo>
                      <a:lnTo>
                        <a:pt x="0" y="2475"/>
                      </a:lnTo>
                      <a:lnTo>
                        <a:pt x="709" y="2475"/>
                      </a:lnTo>
                      <a:lnTo>
                        <a:pt x="7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43"/>
              <p:cNvSpPr/>
              <p:nvPr/>
            </p:nvSpPr>
            <p:spPr>
              <a:xfrm>
                <a:off x="7621972" y="2991053"/>
                <a:ext cx="41991" cy="235724"/>
              </a:xfrm>
              <a:custGeom>
                <a:avLst/>
                <a:gdLst/>
                <a:ahLst/>
                <a:cxnLst/>
                <a:rect l="l" t="t" r="r" b="b"/>
                <a:pathLst>
                  <a:path w="699" h="3924" extrusionOk="0">
                    <a:moveTo>
                      <a:pt x="0" y="0"/>
                    </a:moveTo>
                    <a:lnTo>
                      <a:pt x="0" y="3924"/>
                    </a:lnTo>
                    <a:lnTo>
                      <a:pt x="698" y="3924"/>
                    </a:lnTo>
                    <a:lnTo>
                      <a:pt x="6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43"/>
              <p:cNvGrpSpPr/>
              <p:nvPr/>
            </p:nvGrpSpPr>
            <p:grpSpPr>
              <a:xfrm>
                <a:off x="6559890" y="3015202"/>
                <a:ext cx="1129483" cy="321448"/>
                <a:chOff x="6559890" y="3015202"/>
                <a:chExt cx="1129483" cy="321448"/>
              </a:xfrm>
            </p:grpSpPr>
            <p:sp>
              <p:nvSpPr>
                <p:cNvPr id="758" name="Google Shape;758;p43"/>
                <p:cNvSpPr/>
                <p:nvPr/>
              </p:nvSpPr>
              <p:spPr>
                <a:xfrm>
                  <a:off x="7026774" y="3015202"/>
                  <a:ext cx="42591" cy="211575"/>
                </a:xfrm>
                <a:custGeom>
                  <a:avLst/>
                  <a:gdLst/>
                  <a:ahLst/>
                  <a:cxnLst/>
                  <a:rect l="l" t="t" r="r" b="b"/>
                  <a:pathLst>
                    <a:path w="709" h="3522" extrusionOk="0">
                      <a:moveTo>
                        <a:pt x="0" y="0"/>
                      </a:moveTo>
                      <a:lnTo>
                        <a:pt x="0" y="3522"/>
                      </a:lnTo>
                      <a:lnTo>
                        <a:pt x="709" y="3522"/>
                      </a:lnTo>
                      <a:lnTo>
                        <a:pt x="7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3"/>
                <p:cNvSpPr/>
                <p:nvPr/>
              </p:nvSpPr>
              <p:spPr>
                <a:xfrm>
                  <a:off x="6585301" y="3106693"/>
                  <a:ext cx="42591" cy="120085"/>
                </a:xfrm>
                <a:custGeom>
                  <a:avLst/>
                  <a:gdLst/>
                  <a:ahLst/>
                  <a:cxnLst/>
                  <a:rect l="l" t="t" r="r" b="b"/>
                  <a:pathLst>
                    <a:path w="709" h="1999" extrusionOk="0">
                      <a:moveTo>
                        <a:pt x="0" y="0"/>
                      </a:moveTo>
                      <a:lnTo>
                        <a:pt x="0" y="1999"/>
                      </a:lnTo>
                      <a:lnTo>
                        <a:pt x="709" y="1999"/>
                      </a:lnTo>
                      <a:lnTo>
                        <a:pt x="7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3"/>
                <p:cNvSpPr/>
                <p:nvPr/>
              </p:nvSpPr>
              <p:spPr>
                <a:xfrm>
                  <a:off x="6559890" y="3264203"/>
                  <a:ext cx="276394" cy="23548"/>
                </a:xfrm>
                <a:custGeom>
                  <a:avLst/>
                  <a:gdLst/>
                  <a:ahLst/>
                  <a:cxnLst/>
                  <a:rect l="l" t="t" r="r" b="b"/>
                  <a:pathLst>
                    <a:path w="4601" h="392" extrusionOk="0">
                      <a:moveTo>
                        <a:pt x="0" y="0"/>
                      </a:moveTo>
                      <a:lnTo>
                        <a:pt x="0" y="392"/>
                      </a:lnTo>
                      <a:lnTo>
                        <a:pt x="4600" y="392"/>
                      </a:lnTo>
                      <a:lnTo>
                        <a:pt x="46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3"/>
                <p:cNvSpPr/>
                <p:nvPr/>
              </p:nvSpPr>
              <p:spPr>
                <a:xfrm>
                  <a:off x="6559890" y="3313763"/>
                  <a:ext cx="89628" cy="22888"/>
                </a:xfrm>
                <a:custGeom>
                  <a:avLst/>
                  <a:gdLst/>
                  <a:ahLst/>
                  <a:cxnLst/>
                  <a:rect l="l" t="t" r="r" b="b"/>
                  <a:pathLst>
                    <a:path w="1492" h="381" extrusionOk="0">
                      <a:moveTo>
                        <a:pt x="0" y="0"/>
                      </a:moveTo>
                      <a:lnTo>
                        <a:pt x="0" y="381"/>
                      </a:lnTo>
                      <a:lnTo>
                        <a:pt x="1491" y="381"/>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3"/>
                <p:cNvSpPr/>
                <p:nvPr/>
              </p:nvSpPr>
              <p:spPr>
                <a:xfrm>
                  <a:off x="6667840" y="3313763"/>
                  <a:ext cx="168443" cy="22888"/>
                </a:xfrm>
                <a:custGeom>
                  <a:avLst/>
                  <a:gdLst/>
                  <a:ahLst/>
                  <a:cxnLst/>
                  <a:rect l="l" t="t" r="r" b="b"/>
                  <a:pathLst>
                    <a:path w="2804" h="381" extrusionOk="0">
                      <a:moveTo>
                        <a:pt x="1" y="0"/>
                      </a:moveTo>
                      <a:lnTo>
                        <a:pt x="1" y="381"/>
                      </a:lnTo>
                      <a:lnTo>
                        <a:pt x="2803" y="381"/>
                      </a:lnTo>
                      <a:lnTo>
                        <a:pt x="2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3"/>
                <p:cNvSpPr/>
                <p:nvPr/>
              </p:nvSpPr>
              <p:spPr>
                <a:xfrm>
                  <a:off x="7438390" y="3161299"/>
                  <a:ext cx="42591" cy="65479"/>
                </a:xfrm>
                <a:custGeom>
                  <a:avLst/>
                  <a:gdLst/>
                  <a:ahLst/>
                  <a:cxnLst/>
                  <a:rect l="l" t="t" r="r" b="b"/>
                  <a:pathLst>
                    <a:path w="709" h="1090" extrusionOk="0">
                      <a:moveTo>
                        <a:pt x="0" y="0"/>
                      </a:moveTo>
                      <a:lnTo>
                        <a:pt x="0" y="1090"/>
                      </a:lnTo>
                      <a:lnTo>
                        <a:pt x="709" y="1090"/>
                      </a:lnTo>
                      <a:lnTo>
                        <a:pt x="7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3"/>
                <p:cNvSpPr/>
                <p:nvPr/>
              </p:nvSpPr>
              <p:spPr>
                <a:xfrm>
                  <a:off x="7412980" y="3264203"/>
                  <a:ext cx="276394" cy="23548"/>
                </a:xfrm>
                <a:custGeom>
                  <a:avLst/>
                  <a:gdLst/>
                  <a:ahLst/>
                  <a:cxnLst/>
                  <a:rect l="l" t="t" r="r" b="b"/>
                  <a:pathLst>
                    <a:path w="4601" h="392" extrusionOk="0">
                      <a:moveTo>
                        <a:pt x="1" y="0"/>
                      </a:moveTo>
                      <a:lnTo>
                        <a:pt x="1" y="392"/>
                      </a:lnTo>
                      <a:lnTo>
                        <a:pt x="4600" y="392"/>
                      </a:lnTo>
                      <a:lnTo>
                        <a:pt x="46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3"/>
                <p:cNvSpPr/>
                <p:nvPr/>
              </p:nvSpPr>
              <p:spPr>
                <a:xfrm>
                  <a:off x="7412980" y="3313763"/>
                  <a:ext cx="192532" cy="22888"/>
                </a:xfrm>
                <a:custGeom>
                  <a:avLst/>
                  <a:gdLst/>
                  <a:ahLst/>
                  <a:cxnLst/>
                  <a:rect l="l" t="t" r="r" b="b"/>
                  <a:pathLst>
                    <a:path w="3205" h="381" extrusionOk="0">
                      <a:moveTo>
                        <a:pt x="1" y="0"/>
                      </a:moveTo>
                      <a:lnTo>
                        <a:pt x="1" y="381"/>
                      </a:lnTo>
                      <a:lnTo>
                        <a:pt x="3205" y="381"/>
                      </a:lnTo>
                      <a:lnTo>
                        <a:pt x="32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3"/>
                <p:cNvSpPr/>
                <p:nvPr/>
              </p:nvSpPr>
              <p:spPr>
                <a:xfrm>
                  <a:off x="7001363" y="3313763"/>
                  <a:ext cx="276394" cy="22888"/>
                </a:xfrm>
                <a:custGeom>
                  <a:avLst/>
                  <a:gdLst/>
                  <a:ahLst/>
                  <a:cxnLst/>
                  <a:rect l="l" t="t" r="r" b="b"/>
                  <a:pathLst>
                    <a:path w="4601" h="381" extrusionOk="0">
                      <a:moveTo>
                        <a:pt x="0" y="0"/>
                      </a:moveTo>
                      <a:lnTo>
                        <a:pt x="0" y="381"/>
                      </a:lnTo>
                      <a:lnTo>
                        <a:pt x="4600" y="381"/>
                      </a:lnTo>
                      <a:lnTo>
                        <a:pt x="46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3"/>
                <p:cNvSpPr/>
                <p:nvPr/>
              </p:nvSpPr>
              <p:spPr>
                <a:xfrm>
                  <a:off x="7001363" y="3264203"/>
                  <a:ext cx="89628" cy="23548"/>
                </a:xfrm>
                <a:custGeom>
                  <a:avLst/>
                  <a:gdLst/>
                  <a:ahLst/>
                  <a:cxnLst/>
                  <a:rect l="l" t="t" r="r" b="b"/>
                  <a:pathLst>
                    <a:path w="1492" h="392" extrusionOk="0">
                      <a:moveTo>
                        <a:pt x="0" y="0"/>
                      </a:moveTo>
                      <a:lnTo>
                        <a:pt x="0" y="392"/>
                      </a:lnTo>
                      <a:lnTo>
                        <a:pt x="1491" y="392"/>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7109974" y="3264203"/>
                  <a:ext cx="167782" cy="23548"/>
                </a:xfrm>
                <a:custGeom>
                  <a:avLst/>
                  <a:gdLst/>
                  <a:ahLst/>
                  <a:cxnLst/>
                  <a:rect l="l" t="t" r="r" b="b"/>
                  <a:pathLst>
                    <a:path w="2793" h="392" extrusionOk="0">
                      <a:moveTo>
                        <a:pt x="1" y="0"/>
                      </a:moveTo>
                      <a:lnTo>
                        <a:pt x="1" y="392"/>
                      </a:lnTo>
                      <a:lnTo>
                        <a:pt x="2792" y="392"/>
                      </a:lnTo>
                      <a:lnTo>
                        <a:pt x="2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9" name="Google Shape;769;p43"/>
            <p:cNvSpPr/>
            <p:nvPr/>
          </p:nvSpPr>
          <p:spPr>
            <a:xfrm>
              <a:off x="4958477" y="3021810"/>
              <a:ext cx="680381" cy="673653"/>
            </a:xfrm>
            <a:custGeom>
              <a:avLst/>
              <a:gdLst/>
              <a:ahLst/>
              <a:cxnLst/>
              <a:rect l="l" t="t" r="r" b="b"/>
              <a:pathLst>
                <a:path w="11326" h="11214" extrusionOk="0">
                  <a:moveTo>
                    <a:pt x="5662" y="3102"/>
                  </a:moveTo>
                  <a:cubicBezTo>
                    <a:pt x="5776" y="3102"/>
                    <a:pt x="5891" y="3110"/>
                    <a:pt x="6007" y="3126"/>
                  </a:cubicBezTo>
                  <a:cubicBezTo>
                    <a:pt x="7371" y="3316"/>
                    <a:pt x="8333" y="4585"/>
                    <a:pt x="8143" y="5949"/>
                  </a:cubicBezTo>
                  <a:cubicBezTo>
                    <a:pt x="7969" y="7206"/>
                    <a:pt x="6893" y="8110"/>
                    <a:pt x="5667" y="8110"/>
                  </a:cubicBezTo>
                  <a:cubicBezTo>
                    <a:pt x="5552" y="8110"/>
                    <a:pt x="5436" y="8102"/>
                    <a:pt x="5319" y="8085"/>
                  </a:cubicBezTo>
                  <a:cubicBezTo>
                    <a:pt x="3945" y="7895"/>
                    <a:pt x="2993" y="6626"/>
                    <a:pt x="3183" y="5262"/>
                  </a:cubicBezTo>
                  <a:cubicBezTo>
                    <a:pt x="3357" y="4014"/>
                    <a:pt x="4435" y="3102"/>
                    <a:pt x="5662" y="3102"/>
                  </a:cubicBezTo>
                  <a:close/>
                  <a:moveTo>
                    <a:pt x="5876" y="0"/>
                  </a:moveTo>
                  <a:cubicBezTo>
                    <a:pt x="5504" y="0"/>
                    <a:pt x="5178" y="272"/>
                    <a:pt x="5129" y="652"/>
                  </a:cubicBezTo>
                  <a:lnTo>
                    <a:pt x="4970" y="1773"/>
                  </a:lnTo>
                  <a:cubicBezTo>
                    <a:pt x="4812" y="1794"/>
                    <a:pt x="4653" y="1836"/>
                    <a:pt x="4494" y="1889"/>
                  </a:cubicBezTo>
                  <a:lnTo>
                    <a:pt x="3828" y="969"/>
                  </a:lnTo>
                  <a:cubicBezTo>
                    <a:pt x="3686" y="762"/>
                    <a:pt x="3454" y="654"/>
                    <a:pt x="3217" y="654"/>
                  </a:cubicBezTo>
                  <a:cubicBezTo>
                    <a:pt x="3066" y="654"/>
                    <a:pt x="2913" y="698"/>
                    <a:pt x="2781" y="789"/>
                  </a:cubicBezTo>
                  <a:lnTo>
                    <a:pt x="2031" y="1328"/>
                  </a:lnTo>
                  <a:cubicBezTo>
                    <a:pt x="1692" y="1572"/>
                    <a:pt x="1618" y="2037"/>
                    <a:pt x="1861" y="2375"/>
                  </a:cubicBezTo>
                  <a:lnTo>
                    <a:pt x="2517" y="3295"/>
                  </a:lnTo>
                  <a:cubicBezTo>
                    <a:pt x="2380" y="3486"/>
                    <a:pt x="2253" y="3686"/>
                    <a:pt x="2157" y="3898"/>
                  </a:cubicBezTo>
                  <a:lnTo>
                    <a:pt x="1037" y="3739"/>
                  </a:lnTo>
                  <a:cubicBezTo>
                    <a:pt x="1004" y="3735"/>
                    <a:pt x="971" y="3733"/>
                    <a:pt x="938" y="3733"/>
                  </a:cubicBezTo>
                  <a:cubicBezTo>
                    <a:pt x="565" y="3733"/>
                    <a:pt x="238" y="4005"/>
                    <a:pt x="180" y="4384"/>
                  </a:cubicBezTo>
                  <a:lnTo>
                    <a:pt x="53" y="5294"/>
                  </a:lnTo>
                  <a:cubicBezTo>
                    <a:pt x="0" y="5706"/>
                    <a:pt x="286" y="6087"/>
                    <a:pt x="698" y="6140"/>
                  </a:cubicBezTo>
                  <a:lnTo>
                    <a:pt x="1819" y="6298"/>
                  </a:lnTo>
                  <a:cubicBezTo>
                    <a:pt x="1861" y="6531"/>
                    <a:pt x="1925" y="6753"/>
                    <a:pt x="1999" y="6975"/>
                  </a:cubicBezTo>
                  <a:lnTo>
                    <a:pt x="1121" y="7673"/>
                  </a:lnTo>
                  <a:cubicBezTo>
                    <a:pt x="793" y="7937"/>
                    <a:pt x="741" y="8413"/>
                    <a:pt x="1005" y="8730"/>
                  </a:cubicBezTo>
                  <a:lnTo>
                    <a:pt x="1576" y="9449"/>
                  </a:lnTo>
                  <a:cubicBezTo>
                    <a:pt x="1722" y="9639"/>
                    <a:pt x="1943" y="9736"/>
                    <a:pt x="2166" y="9736"/>
                  </a:cubicBezTo>
                  <a:cubicBezTo>
                    <a:pt x="2329" y="9736"/>
                    <a:pt x="2495" y="9684"/>
                    <a:pt x="2633" y="9576"/>
                  </a:cubicBezTo>
                  <a:lnTo>
                    <a:pt x="3511" y="8868"/>
                  </a:lnTo>
                  <a:cubicBezTo>
                    <a:pt x="3648" y="8963"/>
                    <a:pt x="3797" y="9037"/>
                    <a:pt x="3945" y="9111"/>
                  </a:cubicBezTo>
                  <a:lnTo>
                    <a:pt x="3786" y="10232"/>
                  </a:lnTo>
                  <a:cubicBezTo>
                    <a:pt x="3733" y="10644"/>
                    <a:pt x="4019" y="11025"/>
                    <a:pt x="4431" y="11078"/>
                  </a:cubicBezTo>
                  <a:lnTo>
                    <a:pt x="5340" y="11205"/>
                  </a:lnTo>
                  <a:cubicBezTo>
                    <a:pt x="5379" y="11211"/>
                    <a:pt x="5417" y="11214"/>
                    <a:pt x="5455" y="11214"/>
                  </a:cubicBezTo>
                  <a:cubicBezTo>
                    <a:pt x="5821" y="11214"/>
                    <a:pt x="6139" y="10944"/>
                    <a:pt x="6197" y="10570"/>
                  </a:cubicBezTo>
                  <a:lnTo>
                    <a:pt x="6345" y="9449"/>
                  </a:lnTo>
                  <a:cubicBezTo>
                    <a:pt x="6514" y="9418"/>
                    <a:pt x="6673" y="9375"/>
                    <a:pt x="6831" y="9333"/>
                  </a:cubicBezTo>
                  <a:lnTo>
                    <a:pt x="7487" y="10243"/>
                  </a:lnTo>
                  <a:cubicBezTo>
                    <a:pt x="7636" y="10450"/>
                    <a:pt x="7868" y="10562"/>
                    <a:pt x="8103" y="10562"/>
                  </a:cubicBezTo>
                  <a:cubicBezTo>
                    <a:pt x="8252" y="10562"/>
                    <a:pt x="8403" y="10517"/>
                    <a:pt x="8534" y="10422"/>
                  </a:cubicBezTo>
                  <a:lnTo>
                    <a:pt x="9285" y="9883"/>
                  </a:lnTo>
                  <a:cubicBezTo>
                    <a:pt x="9623" y="9640"/>
                    <a:pt x="9708" y="9175"/>
                    <a:pt x="9464" y="8836"/>
                  </a:cubicBezTo>
                  <a:lnTo>
                    <a:pt x="8809" y="7916"/>
                  </a:lnTo>
                  <a:cubicBezTo>
                    <a:pt x="8946" y="7736"/>
                    <a:pt x="9063" y="7536"/>
                    <a:pt x="9168" y="7324"/>
                  </a:cubicBezTo>
                  <a:lnTo>
                    <a:pt x="10289" y="7472"/>
                  </a:lnTo>
                  <a:cubicBezTo>
                    <a:pt x="10328" y="7478"/>
                    <a:pt x="10366" y="7481"/>
                    <a:pt x="10404" y="7481"/>
                  </a:cubicBezTo>
                  <a:cubicBezTo>
                    <a:pt x="10770" y="7481"/>
                    <a:pt x="11087" y="7211"/>
                    <a:pt x="11135" y="6838"/>
                  </a:cubicBezTo>
                  <a:lnTo>
                    <a:pt x="11262" y="5928"/>
                  </a:lnTo>
                  <a:cubicBezTo>
                    <a:pt x="11325" y="5516"/>
                    <a:pt x="11029" y="5135"/>
                    <a:pt x="10628" y="5072"/>
                  </a:cubicBezTo>
                  <a:lnTo>
                    <a:pt x="9507" y="4924"/>
                  </a:lnTo>
                  <a:cubicBezTo>
                    <a:pt x="9464" y="4691"/>
                    <a:pt x="9401" y="4458"/>
                    <a:pt x="9316" y="4247"/>
                  </a:cubicBezTo>
                  <a:lnTo>
                    <a:pt x="10205" y="3538"/>
                  </a:lnTo>
                  <a:cubicBezTo>
                    <a:pt x="10522" y="3285"/>
                    <a:pt x="10575" y="2809"/>
                    <a:pt x="10321" y="2481"/>
                  </a:cubicBezTo>
                  <a:lnTo>
                    <a:pt x="9750" y="1762"/>
                  </a:lnTo>
                  <a:cubicBezTo>
                    <a:pt x="9599" y="1575"/>
                    <a:pt x="9379" y="1477"/>
                    <a:pt x="9159" y="1477"/>
                  </a:cubicBezTo>
                  <a:cubicBezTo>
                    <a:pt x="8994" y="1477"/>
                    <a:pt x="8828" y="1532"/>
                    <a:pt x="8692" y="1646"/>
                  </a:cubicBezTo>
                  <a:lnTo>
                    <a:pt x="7804" y="2354"/>
                  </a:lnTo>
                  <a:cubicBezTo>
                    <a:pt x="7667" y="2259"/>
                    <a:pt x="7529" y="2174"/>
                    <a:pt x="7371" y="2100"/>
                  </a:cubicBezTo>
                  <a:lnTo>
                    <a:pt x="7529" y="979"/>
                  </a:lnTo>
                  <a:cubicBezTo>
                    <a:pt x="7593" y="567"/>
                    <a:pt x="7297" y="186"/>
                    <a:pt x="6895" y="134"/>
                  </a:cubicBezTo>
                  <a:lnTo>
                    <a:pt x="5975" y="7"/>
                  </a:lnTo>
                  <a:cubicBezTo>
                    <a:pt x="5942" y="2"/>
                    <a:pt x="5909" y="0"/>
                    <a:pt x="5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a:off x="5592423" y="3386330"/>
              <a:ext cx="494877" cy="485686"/>
            </a:xfrm>
            <a:custGeom>
              <a:avLst/>
              <a:gdLst/>
              <a:ahLst/>
              <a:cxnLst/>
              <a:rect l="l" t="t" r="r" b="b"/>
              <a:pathLst>
                <a:path w="8238" h="8085" extrusionOk="0">
                  <a:moveTo>
                    <a:pt x="4124" y="2179"/>
                  </a:moveTo>
                  <a:cubicBezTo>
                    <a:pt x="4346" y="2179"/>
                    <a:pt x="4571" y="2219"/>
                    <a:pt x="4791" y="2303"/>
                  </a:cubicBezTo>
                  <a:cubicBezTo>
                    <a:pt x="5753" y="2673"/>
                    <a:pt x="6229" y="3752"/>
                    <a:pt x="5859" y="4714"/>
                  </a:cubicBezTo>
                  <a:cubicBezTo>
                    <a:pt x="5574" y="5455"/>
                    <a:pt x="4869" y="5907"/>
                    <a:pt x="4120" y="5907"/>
                  </a:cubicBezTo>
                  <a:cubicBezTo>
                    <a:pt x="3897" y="5907"/>
                    <a:pt x="3669" y="5867"/>
                    <a:pt x="3448" y="5782"/>
                  </a:cubicBezTo>
                  <a:cubicBezTo>
                    <a:pt x="2496" y="5412"/>
                    <a:pt x="2020" y="4333"/>
                    <a:pt x="2380" y="3371"/>
                  </a:cubicBezTo>
                  <a:cubicBezTo>
                    <a:pt x="2665" y="2636"/>
                    <a:pt x="3374" y="2179"/>
                    <a:pt x="4124" y="2179"/>
                  </a:cubicBezTo>
                  <a:close/>
                  <a:moveTo>
                    <a:pt x="5095" y="0"/>
                  </a:moveTo>
                  <a:cubicBezTo>
                    <a:pt x="4872" y="0"/>
                    <a:pt x="4660" y="138"/>
                    <a:pt x="4579" y="357"/>
                  </a:cubicBezTo>
                  <a:lnTo>
                    <a:pt x="4273" y="1140"/>
                  </a:lnTo>
                  <a:cubicBezTo>
                    <a:pt x="4146" y="1140"/>
                    <a:pt x="4029" y="1140"/>
                    <a:pt x="3902" y="1150"/>
                  </a:cubicBezTo>
                  <a:lnTo>
                    <a:pt x="3585" y="368"/>
                  </a:lnTo>
                  <a:cubicBezTo>
                    <a:pt x="3489" y="151"/>
                    <a:pt x="3277" y="20"/>
                    <a:pt x="3056" y="20"/>
                  </a:cubicBezTo>
                  <a:cubicBezTo>
                    <a:pt x="2985" y="20"/>
                    <a:pt x="2914" y="33"/>
                    <a:pt x="2845" y="61"/>
                  </a:cubicBezTo>
                  <a:lnTo>
                    <a:pt x="2221" y="326"/>
                  </a:lnTo>
                  <a:cubicBezTo>
                    <a:pt x="1936" y="442"/>
                    <a:pt x="1798" y="770"/>
                    <a:pt x="1914" y="1055"/>
                  </a:cubicBezTo>
                  <a:lnTo>
                    <a:pt x="2232" y="1838"/>
                  </a:lnTo>
                  <a:cubicBezTo>
                    <a:pt x="2105" y="1943"/>
                    <a:pt x="1978" y="2070"/>
                    <a:pt x="1872" y="2208"/>
                  </a:cubicBezTo>
                  <a:lnTo>
                    <a:pt x="1079" y="1901"/>
                  </a:lnTo>
                  <a:cubicBezTo>
                    <a:pt x="1016" y="1878"/>
                    <a:pt x="952" y="1867"/>
                    <a:pt x="889" y="1867"/>
                  </a:cubicBezTo>
                  <a:cubicBezTo>
                    <a:pt x="664" y="1867"/>
                    <a:pt x="451" y="2006"/>
                    <a:pt x="360" y="2229"/>
                  </a:cubicBezTo>
                  <a:lnTo>
                    <a:pt x="117" y="2863"/>
                  </a:lnTo>
                  <a:cubicBezTo>
                    <a:pt x="0" y="3159"/>
                    <a:pt x="149" y="3477"/>
                    <a:pt x="434" y="3593"/>
                  </a:cubicBezTo>
                  <a:lnTo>
                    <a:pt x="1217" y="3889"/>
                  </a:lnTo>
                  <a:cubicBezTo>
                    <a:pt x="1217" y="4069"/>
                    <a:pt x="1217" y="4238"/>
                    <a:pt x="1238" y="4418"/>
                  </a:cubicBezTo>
                  <a:lnTo>
                    <a:pt x="487" y="4777"/>
                  </a:lnTo>
                  <a:cubicBezTo>
                    <a:pt x="201" y="4904"/>
                    <a:pt x="85" y="5243"/>
                    <a:pt x="223" y="5517"/>
                  </a:cubicBezTo>
                  <a:lnTo>
                    <a:pt x="508" y="6141"/>
                  </a:lnTo>
                  <a:cubicBezTo>
                    <a:pt x="608" y="6341"/>
                    <a:pt x="808" y="6457"/>
                    <a:pt x="1019" y="6457"/>
                  </a:cubicBezTo>
                  <a:cubicBezTo>
                    <a:pt x="1099" y="6457"/>
                    <a:pt x="1181" y="6440"/>
                    <a:pt x="1259" y="6406"/>
                  </a:cubicBezTo>
                  <a:lnTo>
                    <a:pt x="2020" y="6046"/>
                  </a:lnTo>
                  <a:cubicBezTo>
                    <a:pt x="2105" y="6131"/>
                    <a:pt x="2189" y="6215"/>
                    <a:pt x="2285" y="6289"/>
                  </a:cubicBezTo>
                  <a:lnTo>
                    <a:pt x="1988" y="7082"/>
                  </a:lnTo>
                  <a:cubicBezTo>
                    <a:pt x="1872" y="7368"/>
                    <a:pt x="2020" y="7685"/>
                    <a:pt x="2306" y="7802"/>
                  </a:cubicBezTo>
                  <a:lnTo>
                    <a:pt x="2951" y="8045"/>
                  </a:lnTo>
                  <a:cubicBezTo>
                    <a:pt x="3017" y="8072"/>
                    <a:pt x="3086" y="8085"/>
                    <a:pt x="3154" y="8085"/>
                  </a:cubicBezTo>
                  <a:cubicBezTo>
                    <a:pt x="3377" y="8085"/>
                    <a:pt x="3589" y="7946"/>
                    <a:pt x="3670" y="7728"/>
                  </a:cubicBezTo>
                  <a:lnTo>
                    <a:pt x="3976" y="6945"/>
                  </a:lnTo>
                  <a:cubicBezTo>
                    <a:pt x="4093" y="6945"/>
                    <a:pt x="4220" y="6945"/>
                    <a:pt x="4347" y="6934"/>
                  </a:cubicBezTo>
                  <a:lnTo>
                    <a:pt x="4664" y="7717"/>
                  </a:lnTo>
                  <a:cubicBezTo>
                    <a:pt x="4752" y="7934"/>
                    <a:pt x="4962" y="8065"/>
                    <a:pt x="5183" y="8065"/>
                  </a:cubicBezTo>
                  <a:cubicBezTo>
                    <a:pt x="5253" y="8065"/>
                    <a:pt x="5325" y="8052"/>
                    <a:pt x="5393" y="8024"/>
                  </a:cubicBezTo>
                  <a:lnTo>
                    <a:pt x="6028" y="7759"/>
                  </a:lnTo>
                  <a:cubicBezTo>
                    <a:pt x="6313" y="7643"/>
                    <a:pt x="6451" y="7315"/>
                    <a:pt x="6335" y="7030"/>
                  </a:cubicBezTo>
                  <a:lnTo>
                    <a:pt x="6007" y="6247"/>
                  </a:lnTo>
                  <a:cubicBezTo>
                    <a:pt x="6144" y="6131"/>
                    <a:pt x="6260" y="6014"/>
                    <a:pt x="6377" y="5877"/>
                  </a:cubicBezTo>
                  <a:lnTo>
                    <a:pt x="7159" y="6184"/>
                  </a:lnTo>
                  <a:cubicBezTo>
                    <a:pt x="7222" y="6207"/>
                    <a:pt x="7287" y="6218"/>
                    <a:pt x="7351" y="6218"/>
                  </a:cubicBezTo>
                  <a:cubicBezTo>
                    <a:pt x="7578" y="6218"/>
                    <a:pt x="7798" y="6079"/>
                    <a:pt x="7889" y="5856"/>
                  </a:cubicBezTo>
                  <a:lnTo>
                    <a:pt x="8132" y="5221"/>
                  </a:lnTo>
                  <a:cubicBezTo>
                    <a:pt x="8238" y="4925"/>
                    <a:pt x="8100" y="4608"/>
                    <a:pt x="7804" y="4492"/>
                  </a:cubicBezTo>
                  <a:lnTo>
                    <a:pt x="7022" y="4196"/>
                  </a:lnTo>
                  <a:cubicBezTo>
                    <a:pt x="7032" y="4016"/>
                    <a:pt x="7022" y="3847"/>
                    <a:pt x="7001" y="3667"/>
                  </a:cubicBezTo>
                  <a:lnTo>
                    <a:pt x="7762" y="3307"/>
                  </a:lnTo>
                  <a:cubicBezTo>
                    <a:pt x="8037" y="3181"/>
                    <a:pt x="8164" y="2842"/>
                    <a:pt x="8026" y="2567"/>
                  </a:cubicBezTo>
                  <a:lnTo>
                    <a:pt x="7730" y="1943"/>
                  </a:lnTo>
                  <a:cubicBezTo>
                    <a:pt x="7638" y="1744"/>
                    <a:pt x="7435" y="1628"/>
                    <a:pt x="7225" y="1628"/>
                  </a:cubicBezTo>
                  <a:cubicBezTo>
                    <a:pt x="7146" y="1628"/>
                    <a:pt x="7065" y="1644"/>
                    <a:pt x="6990" y="1679"/>
                  </a:cubicBezTo>
                  <a:lnTo>
                    <a:pt x="6229" y="2039"/>
                  </a:lnTo>
                  <a:cubicBezTo>
                    <a:pt x="6144" y="1954"/>
                    <a:pt x="6049" y="1869"/>
                    <a:pt x="5954" y="1795"/>
                  </a:cubicBezTo>
                  <a:lnTo>
                    <a:pt x="6260" y="1002"/>
                  </a:lnTo>
                  <a:cubicBezTo>
                    <a:pt x="6366" y="717"/>
                    <a:pt x="6229" y="400"/>
                    <a:pt x="5933" y="283"/>
                  </a:cubicBezTo>
                  <a:lnTo>
                    <a:pt x="5298" y="40"/>
                  </a:lnTo>
                  <a:cubicBezTo>
                    <a:pt x="5232" y="13"/>
                    <a:pt x="5163" y="0"/>
                    <a:pt x="5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 name="Google Shape;771;p43"/>
            <p:cNvGrpSpPr/>
            <p:nvPr/>
          </p:nvGrpSpPr>
          <p:grpSpPr>
            <a:xfrm>
              <a:off x="7514622" y="3241315"/>
              <a:ext cx="502506" cy="502567"/>
              <a:chOff x="7514622" y="3241315"/>
              <a:chExt cx="502506" cy="502567"/>
            </a:xfrm>
          </p:grpSpPr>
          <p:sp>
            <p:nvSpPr>
              <p:cNvPr id="772" name="Google Shape;772;p43"/>
              <p:cNvSpPr/>
              <p:nvPr/>
            </p:nvSpPr>
            <p:spPr>
              <a:xfrm>
                <a:off x="7514622" y="3241315"/>
                <a:ext cx="502506" cy="502567"/>
              </a:xfrm>
              <a:custGeom>
                <a:avLst/>
                <a:gdLst/>
                <a:ahLst/>
                <a:cxnLst/>
                <a:rect l="l" t="t" r="r" b="b"/>
                <a:pathLst>
                  <a:path w="8365" h="8366" extrusionOk="0">
                    <a:moveTo>
                      <a:pt x="4188" y="1"/>
                    </a:moveTo>
                    <a:cubicBezTo>
                      <a:pt x="1872" y="1"/>
                      <a:pt x="0" y="1872"/>
                      <a:pt x="0" y="4178"/>
                    </a:cubicBezTo>
                    <a:cubicBezTo>
                      <a:pt x="0" y="6483"/>
                      <a:pt x="1872" y="8365"/>
                      <a:pt x="4188" y="8365"/>
                    </a:cubicBezTo>
                    <a:cubicBezTo>
                      <a:pt x="6493" y="8365"/>
                      <a:pt x="8365" y="6483"/>
                      <a:pt x="8365" y="4178"/>
                    </a:cubicBezTo>
                    <a:cubicBezTo>
                      <a:pt x="8365" y="1872"/>
                      <a:pt x="6493" y="1"/>
                      <a:pt x="4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7545079" y="3271171"/>
                <a:ext cx="442194" cy="442194"/>
              </a:xfrm>
              <a:custGeom>
                <a:avLst/>
                <a:gdLst/>
                <a:ahLst/>
                <a:cxnLst/>
                <a:rect l="l" t="t" r="r" b="b"/>
                <a:pathLst>
                  <a:path w="7361" h="7361" extrusionOk="0">
                    <a:moveTo>
                      <a:pt x="3681" y="318"/>
                    </a:moveTo>
                    <a:cubicBezTo>
                      <a:pt x="5531" y="318"/>
                      <a:pt x="7043" y="1830"/>
                      <a:pt x="7043" y="3681"/>
                    </a:cubicBezTo>
                    <a:cubicBezTo>
                      <a:pt x="7043" y="5531"/>
                      <a:pt x="5531" y="7043"/>
                      <a:pt x="3681" y="7043"/>
                    </a:cubicBezTo>
                    <a:cubicBezTo>
                      <a:pt x="1830" y="7043"/>
                      <a:pt x="318" y="5531"/>
                      <a:pt x="318" y="3681"/>
                    </a:cubicBezTo>
                    <a:cubicBezTo>
                      <a:pt x="318" y="1830"/>
                      <a:pt x="1830" y="318"/>
                      <a:pt x="3681" y="318"/>
                    </a:cubicBezTo>
                    <a:close/>
                    <a:moveTo>
                      <a:pt x="3681" y="1"/>
                    </a:moveTo>
                    <a:cubicBezTo>
                      <a:pt x="1651" y="1"/>
                      <a:pt x="1" y="1650"/>
                      <a:pt x="1" y="3681"/>
                    </a:cubicBezTo>
                    <a:cubicBezTo>
                      <a:pt x="1" y="5711"/>
                      <a:pt x="1651" y="7360"/>
                      <a:pt x="3681" y="7360"/>
                    </a:cubicBezTo>
                    <a:cubicBezTo>
                      <a:pt x="5711" y="7360"/>
                      <a:pt x="7361" y="5711"/>
                      <a:pt x="7361" y="3681"/>
                    </a:cubicBezTo>
                    <a:cubicBezTo>
                      <a:pt x="7361" y="1650"/>
                      <a:pt x="5711" y="1"/>
                      <a:pt x="3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43"/>
            <p:cNvSpPr/>
            <p:nvPr/>
          </p:nvSpPr>
          <p:spPr>
            <a:xfrm>
              <a:off x="6274005" y="1442985"/>
              <a:ext cx="40068" cy="40128"/>
            </a:xfrm>
            <a:custGeom>
              <a:avLst/>
              <a:gdLst/>
              <a:ahLst/>
              <a:cxnLst/>
              <a:rect l="l" t="t" r="r" b="b"/>
              <a:pathLst>
                <a:path w="667" h="668" extrusionOk="0">
                  <a:moveTo>
                    <a:pt x="339" y="1"/>
                  </a:moveTo>
                  <a:cubicBezTo>
                    <a:pt x="149" y="1"/>
                    <a:pt x="1" y="149"/>
                    <a:pt x="1" y="329"/>
                  </a:cubicBezTo>
                  <a:cubicBezTo>
                    <a:pt x="1" y="509"/>
                    <a:pt x="149" y="667"/>
                    <a:pt x="339" y="667"/>
                  </a:cubicBezTo>
                  <a:cubicBezTo>
                    <a:pt x="519" y="667"/>
                    <a:pt x="667" y="519"/>
                    <a:pt x="667" y="329"/>
                  </a:cubicBezTo>
                  <a:cubicBezTo>
                    <a:pt x="667" y="149"/>
                    <a:pt x="519"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a:off x="7141752" y="1385195"/>
              <a:ext cx="39408" cy="40068"/>
            </a:xfrm>
            <a:custGeom>
              <a:avLst/>
              <a:gdLst/>
              <a:ahLst/>
              <a:cxnLst/>
              <a:rect l="l" t="t" r="r" b="b"/>
              <a:pathLst>
                <a:path w="656" h="667" extrusionOk="0">
                  <a:moveTo>
                    <a:pt x="328" y="1"/>
                  </a:moveTo>
                  <a:cubicBezTo>
                    <a:pt x="148" y="1"/>
                    <a:pt x="0" y="149"/>
                    <a:pt x="0" y="328"/>
                  </a:cubicBezTo>
                  <a:cubicBezTo>
                    <a:pt x="0" y="519"/>
                    <a:pt x="148" y="667"/>
                    <a:pt x="328" y="667"/>
                  </a:cubicBezTo>
                  <a:cubicBezTo>
                    <a:pt x="508" y="667"/>
                    <a:pt x="656" y="519"/>
                    <a:pt x="656" y="328"/>
                  </a:cubicBezTo>
                  <a:cubicBezTo>
                    <a:pt x="656" y="149"/>
                    <a:pt x="508"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6290525" y="1119675"/>
              <a:ext cx="874776" cy="357672"/>
            </a:xfrm>
            <a:custGeom>
              <a:avLst/>
              <a:gdLst/>
              <a:ahLst/>
              <a:cxnLst/>
              <a:rect l="l" t="t" r="r" b="b"/>
              <a:pathLst>
                <a:path w="14562" h="5954" extrusionOk="0">
                  <a:moveTo>
                    <a:pt x="1460" y="1"/>
                  </a:moveTo>
                  <a:cubicBezTo>
                    <a:pt x="656" y="1"/>
                    <a:pt x="1" y="656"/>
                    <a:pt x="1" y="1460"/>
                  </a:cubicBezTo>
                  <a:lnTo>
                    <a:pt x="1" y="5954"/>
                  </a:lnTo>
                  <a:lnTo>
                    <a:pt x="117" y="5954"/>
                  </a:lnTo>
                  <a:lnTo>
                    <a:pt x="117" y="1460"/>
                  </a:lnTo>
                  <a:cubicBezTo>
                    <a:pt x="117" y="720"/>
                    <a:pt x="720" y="128"/>
                    <a:pt x="1460" y="128"/>
                  </a:cubicBezTo>
                  <a:lnTo>
                    <a:pt x="13102" y="128"/>
                  </a:lnTo>
                  <a:cubicBezTo>
                    <a:pt x="13842" y="128"/>
                    <a:pt x="14435" y="730"/>
                    <a:pt x="14435" y="1460"/>
                  </a:cubicBezTo>
                  <a:lnTo>
                    <a:pt x="14435" y="4748"/>
                  </a:lnTo>
                  <a:lnTo>
                    <a:pt x="14562" y="4748"/>
                  </a:lnTo>
                  <a:lnTo>
                    <a:pt x="14562" y="1460"/>
                  </a:lnTo>
                  <a:cubicBezTo>
                    <a:pt x="14562" y="656"/>
                    <a:pt x="13906" y="1"/>
                    <a:pt x="13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7752810" y="3666929"/>
              <a:ext cx="40068" cy="40068"/>
            </a:xfrm>
            <a:custGeom>
              <a:avLst/>
              <a:gdLst/>
              <a:ahLst/>
              <a:cxnLst/>
              <a:rect l="l" t="t" r="r" b="b"/>
              <a:pathLst>
                <a:path w="667" h="667" extrusionOk="0">
                  <a:moveTo>
                    <a:pt x="329" y="1"/>
                  </a:moveTo>
                  <a:cubicBezTo>
                    <a:pt x="149" y="1"/>
                    <a:pt x="1" y="149"/>
                    <a:pt x="1" y="328"/>
                  </a:cubicBezTo>
                  <a:cubicBezTo>
                    <a:pt x="1" y="519"/>
                    <a:pt x="149" y="667"/>
                    <a:pt x="329" y="667"/>
                  </a:cubicBezTo>
                  <a:cubicBezTo>
                    <a:pt x="508" y="667"/>
                    <a:pt x="667" y="519"/>
                    <a:pt x="667" y="328"/>
                  </a:cubicBezTo>
                  <a:cubicBezTo>
                    <a:pt x="667" y="149"/>
                    <a:pt x="508" y="1"/>
                    <a:pt x="3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5816673" y="3748267"/>
              <a:ext cx="40068" cy="40068"/>
            </a:xfrm>
            <a:custGeom>
              <a:avLst/>
              <a:gdLst/>
              <a:ahLst/>
              <a:cxnLst/>
              <a:rect l="l" t="t" r="r" b="b"/>
              <a:pathLst>
                <a:path w="667" h="667" extrusionOk="0">
                  <a:moveTo>
                    <a:pt x="328" y="0"/>
                  </a:moveTo>
                  <a:cubicBezTo>
                    <a:pt x="148" y="0"/>
                    <a:pt x="0" y="148"/>
                    <a:pt x="0" y="328"/>
                  </a:cubicBezTo>
                  <a:cubicBezTo>
                    <a:pt x="0" y="508"/>
                    <a:pt x="148" y="666"/>
                    <a:pt x="328" y="666"/>
                  </a:cubicBezTo>
                  <a:cubicBezTo>
                    <a:pt x="518" y="666"/>
                    <a:pt x="666" y="508"/>
                    <a:pt x="666" y="328"/>
                  </a:cubicBezTo>
                  <a:cubicBezTo>
                    <a:pt x="666" y="148"/>
                    <a:pt x="518"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5832532" y="3696124"/>
              <a:ext cx="1943886" cy="283422"/>
            </a:xfrm>
            <a:custGeom>
              <a:avLst/>
              <a:gdLst/>
              <a:ahLst/>
              <a:cxnLst/>
              <a:rect l="l" t="t" r="r" b="b"/>
              <a:pathLst>
                <a:path w="32359" h="4718" extrusionOk="0">
                  <a:moveTo>
                    <a:pt x="32231" y="1"/>
                  </a:moveTo>
                  <a:lnTo>
                    <a:pt x="32231" y="3258"/>
                  </a:lnTo>
                  <a:cubicBezTo>
                    <a:pt x="32231" y="3998"/>
                    <a:pt x="31639" y="4590"/>
                    <a:pt x="30899" y="4590"/>
                  </a:cubicBezTo>
                  <a:lnTo>
                    <a:pt x="1460" y="4590"/>
                  </a:lnTo>
                  <a:cubicBezTo>
                    <a:pt x="730" y="4590"/>
                    <a:pt x="127" y="3987"/>
                    <a:pt x="127" y="3258"/>
                  </a:cubicBezTo>
                  <a:lnTo>
                    <a:pt x="127" y="1058"/>
                  </a:lnTo>
                  <a:lnTo>
                    <a:pt x="1" y="1058"/>
                  </a:lnTo>
                  <a:lnTo>
                    <a:pt x="1" y="3258"/>
                  </a:lnTo>
                  <a:cubicBezTo>
                    <a:pt x="1" y="4061"/>
                    <a:pt x="656" y="4717"/>
                    <a:pt x="1460" y="4717"/>
                  </a:cubicBezTo>
                  <a:lnTo>
                    <a:pt x="30899" y="4717"/>
                  </a:lnTo>
                  <a:cubicBezTo>
                    <a:pt x="31702" y="4717"/>
                    <a:pt x="32358" y="4061"/>
                    <a:pt x="32358" y="3258"/>
                  </a:cubicBezTo>
                  <a:lnTo>
                    <a:pt x="32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82FF358C-2CF3-7F95-A119-2D2F57414AB3}"/>
              </a:ext>
            </a:extLst>
          </p:cNvPr>
          <p:cNvSpPr txBox="1"/>
          <p:nvPr/>
        </p:nvSpPr>
        <p:spPr>
          <a:xfrm>
            <a:off x="334736" y="1974070"/>
            <a:ext cx="4425189" cy="2308324"/>
          </a:xfrm>
          <a:prstGeom prst="rect">
            <a:avLst/>
          </a:prstGeom>
          <a:noFill/>
        </p:spPr>
        <p:txBody>
          <a:bodyPr wrap="square">
            <a:spAutoFit/>
          </a:bodyPr>
          <a:lstStyle/>
          <a:p>
            <a:pPr marL="342900" indent="-342900" algn="r" rtl="1">
              <a:buFont typeface="Wingdings" panose="05000000000000000000" pitchFamily="2" charset="2"/>
              <a:buChar char="ü"/>
            </a:pPr>
            <a:r>
              <a:rPr lang="ar-SA" sz="2400" dirty="0">
                <a:cs typeface="Akhbar MT" pitchFamily="2" charset="-78"/>
              </a:rPr>
              <a:t>إنتاج برمجيات موثوقة وفعالة و ذات كفاءة عالية</a:t>
            </a:r>
          </a:p>
          <a:p>
            <a:pPr marL="342900" indent="-342900" algn="r" rtl="1">
              <a:buFont typeface="Wingdings" panose="05000000000000000000" pitchFamily="2" charset="2"/>
              <a:buChar char="ü"/>
            </a:pPr>
            <a:r>
              <a:rPr lang="ar-SA" sz="2400" dirty="0">
                <a:cs typeface="Akhbar MT" pitchFamily="2" charset="-78"/>
              </a:rPr>
              <a:t> تلبية متطلبات المستخدمين والأهداف التي تم تطويرها لتحقيقها</a:t>
            </a:r>
          </a:p>
          <a:p>
            <a:pPr marL="342900" indent="-342900" algn="r" rtl="1">
              <a:buFont typeface="Wingdings" panose="05000000000000000000" pitchFamily="2" charset="2"/>
              <a:buChar char="ü"/>
            </a:pPr>
            <a:r>
              <a:rPr lang="ar-SA" sz="2400" dirty="0">
                <a:cs typeface="Akhbar MT" pitchFamily="2" charset="-78"/>
              </a:rPr>
              <a:t>إدارة عملية تطوير البرمجيات بما فيها عملية التخطيط للمشاريع والتقييم</a:t>
            </a:r>
          </a:p>
          <a:p>
            <a:pPr marL="342900" indent="-342900" algn="r" rtl="1">
              <a:buFont typeface="Wingdings" panose="05000000000000000000" pitchFamily="2" charset="2"/>
              <a:buChar char="ü"/>
            </a:pPr>
            <a:r>
              <a:rPr lang="ar-SA" sz="2400" dirty="0">
                <a:cs typeface="Akhbar MT" pitchFamily="2" charset="-78"/>
              </a:rPr>
              <a:t> إدارة المخاطر وضمان الجودة </a:t>
            </a:r>
          </a:p>
        </p:txBody>
      </p:sp>
    </p:spTree>
    <p:extLst>
      <p:ext uri="{BB962C8B-B14F-4D97-AF65-F5344CB8AC3E}">
        <p14:creationId xmlns:p14="http://schemas.microsoft.com/office/powerpoint/2010/main" val="66166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4" name="عنوان 1">
            <a:extLst>
              <a:ext uri="{FF2B5EF4-FFF2-40B4-BE49-F238E27FC236}">
                <a16:creationId xmlns:a16="http://schemas.microsoft.com/office/drawing/2014/main" id="{72D4AC7B-B0B3-3EC8-C756-EE0351B62B42}"/>
              </a:ext>
            </a:extLst>
          </p:cNvPr>
          <p:cNvSpPr txBox="1">
            <a:spLocks/>
          </p:cNvSpPr>
          <p:nvPr/>
        </p:nvSpPr>
        <p:spPr>
          <a:xfrm>
            <a:off x="234059" y="201234"/>
            <a:ext cx="8994608" cy="1101869"/>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olos Text ExtraBold"/>
              <a:buNone/>
              <a:defRPr sz="2800" b="0" i="0" u="none" strike="noStrike" cap="none">
                <a:solidFill>
                  <a:schemeClr val="dk1"/>
                </a:solidFill>
                <a:latin typeface="Golos Text ExtraBold"/>
                <a:ea typeface="Golos Text ExtraBold"/>
                <a:cs typeface="Golos Text ExtraBold"/>
                <a:sym typeface="Golos Text ExtraBold"/>
              </a:defRPr>
            </a:lvl1pPr>
            <a:lvl2pPr marR="0" lvl="1" algn="ctr" rtl="0">
              <a:lnSpc>
                <a:spcPct val="100000"/>
              </a:lnSpc>
              <a:spcBef>
                <a:spcPts val="0"/>
              </a:spcBef>
              <a:spcAft>
                <a:spcPts val="0"/>
              </a:spcAft>
              <a:buClr>
                <a:schemeClr val="dk1"/>
              </a:buClr>
              <a:buSzPts val="2800"/>
              <a:buFont typeface="Golos Text ExtraBold"/>
              <a:buNone/>
              <a:defRPr sz="2800" b="0" i="0" u="none" strike="noStrike" cap="none">
                <a:solidFill>
                  <a:schemeClr val="dk1"/>
                </a:solidFill>
                <a:latin typeface="Golos Text ExtraBold"/>
                <a:ea typeface="Golos Text ExtraBold"/>
                <a:cs typeface="Golos Text ExtraBold"/>
                <a:sym typeface="Golos Text ExtraBold"/>
              </a:defRPr>
            </a:lvl2pPr>
            <a:lvl3pPr marR="0" lvl="2" algn="ctr" rtl="0">
              <a:lnSpc>
                <a:spcPct val="100000"/>
              </a:lnSpc>
              <a:spcBef>
                <a:spcPts val="0"/>
              </a:spcBef>
              <a:spcAft>
                <a:spcPts val="0"/>
              </a:spcAft>
              <a:buClr>
                <a:schemeClr val="dk1"/>
              </a:buClr>
              <a:buSzPts val="2800"/>
              <a:buFont typeface="Golos Text ExtraBold"/>
              <a:buNone/>
              <a:defRPr sz="2800" b="0" i="0" u="none" strike="noStrike" cap="none">
                <a:solidFill>
                  <a:schemeClr val="dk1"/>
                </a:solidFill>
                <a:latin typeface="Golos Text ExtraBold"/>
                <a:ea typeface="Golos Text ExtraBold"/>
                <a:cs typeface="Golos Text ExtraBold"/>
                <a:sym typeface="Golos Text ExtraBold"/>
              </a:defRPr>
            </a:lvl3pPr>
            <a:lvl4pPr marR="0" lvl="3" algn="ctr" rtl="0">
              <a:lnSpc>
                <a:spcPct val="100000"/>
              </a:lnSpc>
              <a:spcBef>
                <a:spcPts val="0"/>
              </a:spcBef>
              <a:spcAft>
                <a:spcPts val="0"/>
              </a:spcAft>
              <a:buClr>
                <a:schemeClr val="dk1"/>
              </a:buClr>
              <a:buSzPts val="2800"/>
              <a:buFont typeface="Golos Text ExtraBold"/>
              <a:buNone/>
              <a:defRPr sz="2800" b="0" i="0" u="none" strike="noStrike" cap="none">
                <a:solidFill>
                  <a:schemeClr val="dk1"/>
                </a:solidFill>
                <a:latin typeface="Golos Text ExtraBold"/>
                <a:ea typeface="Golos Text ExtraBold"/>
                <a:cs typeface="Golos Text ExtraBold"/>
                <a:sym typeface="Golos Text ExtraBold"/>
              </a:defRPr>
            </a:lvl4pPr>
            <a:lvl5pPr marR="0" lvl="4" algn="ctr" rtl="0">
              <a:lnSpc>
                <a:spcPct val="100000"/>
              </a:lnSpc>
              <a:spcBef>
                <a:spcPts val="0"/>
              </a:spcBef>
              <a:spcAft>
                <a:spcPts val="0"/>
              </a:spcAft>
              <a:buClr>
                <a:schemeClr val="dk1"/>
              </a:buClr>
              <a:buSzPts val="2800"/>
              <a:buFont typeface="Golos Text ExtraBold"/>
              <a:buNone/>
              <a:defRPr sz="2800" b="0" i="0" u="none" strike="noStrike" cap="none">
                <a:solidFill>
                  <a:schemeClr val="dk1"/>
                </a:solidFill>
                <a:latin typeface="Golos Text ExtraBold"/>
                <a:ea typeface="Golos Text ExtraBold"/>
                <a:cs typeface="Golos Text ExtraBold"/>
                <a:sym typeface="Golos Text ExtraBold"/>
              </a:defRPr>
            </a:lvl5pPr>
            <a:lvl6pPr marR="0" lvl="5" algn="ctr" rtl="0">
              <a:lnSpc>
                <a:spcPct val="100000"/>
              </a:lnSpc>
              <a:spcBef>
                <a:spcPts val="0"/>
              </a:spcBef>
              <a:spcAft>
                <a:spcPts val="0"/>
              </a:spcAft>
              <a:buClr>
                <a:schemeClr val="dk1"/>
              </a:buClr>
              <a:buSzPts val="2800"/>
              <a:buFont typeface="Golos Text ExtraBold"/>
              <a:buNone/>
              <a:defRPr sz="2800" b="0" i="0" u="none" strike="noStrike" cap="none">
                <a:solidFill>
                  <a:schemeClr val="dk1"/>
                </a:solidFill>
                <a:latin typeface="Golos Text ExtraBold"/>
                <a:ea typeface="Golos Text ExtraBold"/>
                <a:cs typeface="Golos Text ExtraBold"/>
                <a:sym typeface="Golos Text ExtraBold"/>
              </a:defRPr>
            </a:lvl6pPr>
            <a:lvl7pPr marR="0" lvl="6" algn="ctr" rtl="0">
              <a:lnSpc>
                <a:spcPct val="100000"/>
              </a:lnSpc>
              <a:spcBef>
                <a:spcPts val="0"/>
              </a:spcBef>
              <a:spcAft>
                <a:spcPts val="0"/>
              </a:spcAft>
              <a:buClr>
                <a:schemeClr val="dk1"/>
              </a:buClr>
              <a:buSzPts val="2800"/>
              <a:buFont typeface="Golos Text ExtraBold"/>
              <a:buNone/>
              <a:defRPr sz="2800" b="0" i="0" u="none" strike="noStrike" cap="none">
                <a:solidFill>
                  <a:schemeClr val="dk1"/>
                </a:solidFill>
                <a:latin typeface="Golos Text ExtraBold"/>
                <a:ea typeface="Golos Text ExtraBold"/>
                <a:cs typeface="Golos Text ExtraBold"/>
                <a:sym typeface="Golos Text ExtraBold"/>
              </a:defRPr>
            </a:lvl7pPr>
            <a:lvl8pPr marR="0" lvl="7" algn="ctr" rtl="0">
              <a:lnSpc>
                <a:spcPct val="100000"/>
              </a:lnSpc>
              <a:spcBef>
                <a:spcPts val="0"/>
              </a:spcBef>
              <a:spcAft>
                <a:spcPts val="0"/>
              </a:spcAft>
              <a:buClr>
                <a:schemeClr val="dk1"/>
              </a:buClr>
              <a:buSzPts val="2800"/>
              <a:buFont typeface="Golos Text ExtraBold"/>
              <a:buNone/>
              <a:defRPr sz="2800" b="0" i="0" u="none" strike="noStrike" cap="none">
                <a:solidFill>
                  <a:schemeClr val="dk1"/>
                </a:solidFill>
                <a:latin typeface="Golos Text ExtraBold"/>
                <a:ea typeface="Golos Text ExtraBold"/>
                <a:cs typeface="Golos Text ExtraBold"/>
                <a:sym typeface="Golos Text ExtraBold"/>
              </a:defRPr>
            </a:lvl8pPr>
            <a:lvl9pPr marR="0" lvl="8" algn="ctr" rtl="0">
              <a:lnSpc>
                <a:spcPct val="100000"/>
              </a:lnSpc>
              <a:spcBef>
                <a:spcPts val="0"/>
              </a:spcBef>
              <a:spcAft>
                <a:spcPts val="0"/>
              </a:spcAft>
              <a:buClr>
                <a:schemeClr val="dk1"/>
              </a:buClr>
              <a:buSzPts val="2800"/>
              <a:buFont typeface="Golos Text ExtraBold"/>
              <a:buNone/>
              <a:defRPr sz="2800" b="0" i="0" u="none" strike="noStrike" cap="none">
                <a:solidFill>
                  <a:schemeClr val="dk1"/>
                </a:solidFill>
                <a:latin typeface="Golos Text ExtraBold"/>
                <a:ea typeface="Golos Text ExtraBold"/>
                <a:cs typeface="Golos Text ExtraBold"/>
                <a:sym typeface="Golos Text ExtraBold"/>
              </a:defRPr>
            </a:lvl9pPr>
          </a:lstStyle>
          <a:p>
            <a:pPr algn="ctr"/>
            <a:r>
              <a:rPr lang="ar-SA" sz="3600"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cs typeface="Arabic Typesetting" panose="03020402040406030203" pitchFamily="66" charset="-78"/>
              </a:rPr>
              <a:t>دورة حياة تطوير البرمجيات</a:t>
            </a:r>
            <a:br>
              <a:rPr lang="ar-SA" sz="3600"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cs typeface="Arabic Typesetting" panose="03020402040406030203" pitchFamily="66" charset="-78"/>
              </a:rPr>
            </a:br>
            <a:r>
              <a:rPr lang="en-GB"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cs typeface="Arabic Typesetting" panose="03020402040406030203" pitchFamily="66" charset="-78"/>
              </a:rPr>
              <a:t>software development lifecycle</a:t>
            </a:r>
            <a:br>
              <a:rPr lang="en-GB"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cs typeface="Arabic Typesetting" panose="03020402040406030203" pitchFamily="66" charset="-78"/>
              </a:rPr>
            </a:br>
            <a:r>
              <a:rPr lang="en-GB"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cs typeface="Arabic Typesetting" panose="03020402040406030203" pitchFamily="66" charset="-78"/>
              </a:rPr>
              <a:t>(</a:t>
            </a:r>
            <a:r>
              <a:rPr lang="en-GB" dirty="0" err="1">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cs typeface="Arabic Typesetting" panose="03020402040406030203" pitchFamily="66" charset="-78"/>
              </a:rPr>
              <a:t>Sdlc</a:t>
            </a:r>
            <a:r>
              <a:rPr lang="en-GB"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cs typeface="Arabic Typesetting" panose="03020402040406030203" pitchFamily="66" charset="-78"/>
              </a:rPr>
              <a:t>) </a:t>
            </a:r>
            <a:endParaRPr lang="ar-SA"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cs typeface="Arabic Typesetting" panose="03020402040406030203" pitchFamily="66" charset="-78"/>
            </a:endParaRPr>
          </a:p>
        </p:txBody>
      </p:sp>
      <p:sp>
        <p:nvSpPr>
          <p:cNvPr id="5" name="عنصر نائب للمحتوى 2">
            <a:extLst>
              <a:ext uri="{FF2B5EF4-FFF2-40B4-BE49-F238E27FC236}">
                <a16:creationId xmlns:a16="http://schemas.microsoft.com/office/drawing/2014/main" id="{D43DF5DF-CCBC-0C44-69BA-609CE60BD816}"/>
              </a:ext>
            </a:extLst>
          </p:cNvPr>
          <p:cNvSpPr txBox="1">
            <a:spLocks/>
          </p:cNvSpPr>
          <p:nvPr/>
        </p:nvSpPr>
        <p:spPr>
          <a:xfrm>
            <a:off x="3666066" y="1708826"/>
            <a:ext cx="5223933" cy="2682505"/>
          </a:xfrm>
          <a:prstGeom prst="rect">
            <a:avLst/>
          </a:prstGeom>
        </p:spPr>
        <p:txBody>
          <a:bodyPr>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SA" sz="3600" dirty="0">
                <a:solidFill>
                  <a:schemeClr val="accent2">
                    <a:lumMod val="60000"/>
                    <a:lumOff val="40000"/>
                  </a:schemeClr>
                </a:solidFill>
                <a:cs typeface="Akhbar MT" pitchFamily="2" charset="-78"/>
              </a:rPr>
              <a:t>برأيك هل تقتصر اهداف دورة حياة تطوير البرمجيات على تحسين المنتج النهائي (نظام المعلومات) ؟</a:t>
            </a:r>
          </a:p>
          <a:p>
            <a:pPr algn="r" rtl="1"/>
            <a:r>
              <a:rPr lang="ar-SA" sz="3600" dirty="0">
                <a:solidFill>
                  <a:schemeClr val="accent2">
                    <a:lumMod val="60000"/>
                    <a:lumOff val="40000"/>
                  </a:schemeClr>
                </a:solidFill>
                <a:cs typeface="Akhbar MT" pitchFamily="2" charset="-78"/>
              </a:rPr>
              <a:t>     </a:t>
            </a:r>
            <a:r>
              <a:rPr lang="ar-SA" sz="5200" dirty="0">
                <a:solidFill>
                  <a:srgbClr val="FF0000"/>
                </a:solidFill>
                <a:cs typeface="Akhbar MT" pitchFamily="2" charset="-78"/>
              </a:rPr>
              <a:t>لا</a:t>
            </a:r>
            <a:r>
              <a:rPr lang="ar-SA" sz="3600" dirty="0">
                <a:solidFill>
                  <a:schemeClr val="accent2">
                    <a:lumMod val="60000"/>
                    <a:lumOff val="40000"/>
                  </a:schemeClr>
                </a:solidFill>
                <a:cs typeface="Akhbar MT" pitchFamily="2" charset="-78"/>
              </a:rPr>
              <a:t> </a:t>
            </a:r>
            <a:r>
              <a:rPr lang="ar-SA" sz="3600" dirty="0">
                <a:solidFill>
                  <a:schemeClr val="tx1"/>
                </a:solidFill>
                <a:cs typeface="Akhbar MT" pitchFamily="2" charset="-78"/>
              </a:rPr>
              <a:t>بل تشمل أيضا إدارة عمليات الإنتاج والتطوير والتنظيم وترشيد استخدام الموارد خلال هذه العمليات</a:t>
            </a:r>
          </a:p>
        </p:txBody>
      </p:sp>
      <p:pic>
        <p:nvPicPr>
          <p:cNvPr id="6" name="Picture 2" descr="دورة حياة البرنامج أو المشروع في هندسة البرمجيات | مطور">
            <a:extLst>
              <a:ext uri="{FF2B5EF4-FFF2-40B4-BE49-F238E27FC236}">
                <a16:creationId xmlns:a16="http://schemas.microsoft.com/office/drawing/2014/main" id="{09EA7584-5967-592C-58AC-D89BC2CA3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89" y="1938233"/>
            <a:ext cx="2904067" cy="29040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DDCF988B-A33C-222F-C9B4-0BBF427F2F15}"/>
              </a:ext>
            </a:extLst>
          </p:cNvPr>
          <p:cNvSpPr/>
          <p:nvPr/>
        </p:nvSpPr>
        <p:spPr>
          <a:xfrm>
            <a:off x="-38715" y="1"/>
            <a:ext cx="9221429" cy="828683"/>
          </a:xfrm>
          <a:prstGeom prst="rect">
            <a:avLst/>
          </a:prstGeom>
          <a:solidFill>
            <a:schemeClr val="bg2"/>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sz="1050" dirty="0"/>
          </a:p>
        </p:txBody>
      </p:sp>
      <p:sp>
        <p:nvSpPr>
          <p:cNvPr id="5" name="شكل بيضاوي 4">
            <a:extLst>
              <a:ext uri="{FF2B5EF4-FFF2-40B4-BE49-F238E27FC236}">
                <a16:creationId xmlns:a16="http://schemas.microsoft.com/office/drawing/2014/main" id="{91EF7AA3-5B70-780E-3646-4C7DDCCFB8DF}"/>
              </a:ext>
            </a:extLst>
          </p:cNvPr>
          <p:cNvSpPr/>
          <p:nvPr/>
        </p:nvSpPr>
        <p:spPr>
          <a:xfrm>
            <a:off x="230028"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6" name="شكل بيضاوي 5">
            <a:extLst>
              <a:ext uri="{FF2B5EF4-FFF2-40B4-BE49-F238E27FC236}">
                <a16:creationId xmlns:a16="http://schemas.microsoft.com/office/drawing/2014/main" id="{20BBA23E-685A-5C9E-577E-20A114204BA9}"/>
              </a:ext>
            </a:extLst>
          </p:cNvPr>
          <p:cNvSpPr/>
          <p:nvPr/>
        </p:nvSpPr>
        <p:spPr>
          <a:xfrm>
            <a:off x="706184"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7" name="شكل بيضاوي 6">
            <a:extLst>
              <a:ext uri="{FF2B5EF4-FFF2-40B4-BE49-F238E27FC236}">
                <a16:creationId xmlns:a16="http://schemas.microsoft.com/office/drawing/2014/main" id="{6EDE1385-459D-E994-3C81-F78BDC551B62}"/>
              </a:ext>
            </a:extLst>
          </p:cNvPr>
          <p:cNvSpPr/>
          <p:nvPr/>
        </p:nvSpPr>
        <p:spPr>
          <a:xfrm>
            <a:off x="1149097" y="193541"/>
            <a:ext cx="352299" cy="3522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050"/>
          </a:p>
        </p:txBody>
      </p:sp>
      <p:sp>
        <p:nvSpPr>
          <p:cNvPr id="8" name="عنوان 1">
            <a:extLst>
              <a:ext uri="{FF2B5EF4-FFF2-40B4-BE49-F238E27FC236}">
                <a16:creationId xmlns:a16="http://schemas.microsoft.com/office/drawing/2014/main" id="{3A4120C2-ECA9-5DD2-F2DB-2D0C9C1FFEEF}"/>
              </a:ext>
            </a:extLst>
          </p:cNvPr>
          <p:cNvSpPr txBox="1">
            <a:spLocks/>
          </p:cNvSpPr>
          <p:nvPr/>
        </p:nvSpPr>
        <p:spPr>
          <a:xfrm>
            <a:off x="917550" y="-65547"/>
            <a:ext cx="7996422" cy="994172"/>
          </a:xfrm>
          <a:prstGeom prst="rect">
            <a:avLst/>
          </a:prstGeom>
        </p:spPr>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3300" b="1" dirty="0">
                <a:solidFill>
                  <a:schemeClr val="bg1"/>
                </a:solidFill>
              </a:rPr>
              <a:t>تقويم تكويني</a:t>
            </a:r>
          </a:p>
        </p:txBody>
      </p:sp>
      <p:sp>
        <p:nvSpPr>
          <p:cNvPr id="2" name="مربع نص 1">
            <a:extLst>
              <a:ext uri="{FF2B5EF4-FFF2-40B4-BE49-F238E27FC236}">
                <a16:creationId xmlns:a16="http://schemas.microsoft.com/office/drawing/2014/main" id="{674C51A9-AB62-4796-B953-390BFAF79EEE}"/>
              </a:ext>
            </a:extLst>
          </p:cNvPr>
          <p:cNvSpPr txBox="1"/>
          <p:nvPr/>
        </p:nvSpPr>
        <p:spPr>
          <a:xfrm>
            <a:off x="338769" y="1355075"/>
            <a:ext cx="8650995" cy="3016210"/>
          </a:xfrm>
          <a:prstGeom prst="rect">
            <a:avLst/>
          </a:prstGeom>
          <a:noFill/>
        </p:spPr>
        <p:txBody>
          <a:bodyPr wrap="square" rtlCol="1">
            <a:spAutoFit/>
          </a:bodyPr>
          <a:lstStyle/>
          <a:p>
            <a:pPr algn="r"/>
            <a:r>
              <a:rPr lang="ar-SA" sz="3200" dirty="0"/>
              <a:t> </a:t>
            </a:r>
            <a:r>
              <a:rPr lang="ar-SA" sz="2800" dirty="0">
                <a:highlight>
                  <a:srgbClr val="FF00FF"/>
                </a:highlight>
              </a:rPr>
              <a:t>صح أم خطأ </a:t>
            </a:r>
            <a:endParaRPr lang="ar-SA" sz="2000" dirty="0">
              <a:highlight>
                <a:srgbClr val="FF00FF"/>
              </a:highlight>
            </a:endParaRPr>
          </a:p>
          <a:p>
            <a:pPr algn="r"/>
            <a:endParaRPr lang="ar-SA" sz="1800" dirty="0"/>
          </a:p>
          <a:p>
            <a:pPr algn="r"/>
            <a:r>
              <a:rPr lang="ar-SA" sz="1800" dirty="0"/>
              <a:t>1- هندسة البرمجيات أحد فروع علم الحاسب التي تختص في تطوير أنظمة البرمجيات فقط</a:t>
            </a:r>
          </a:p>
          <a:p>
            <a:pPr algn="r"/>
            <a:r>
              <a:rPr lang="ar-SA" sz="1800" dirty="0"/>
              <a:t>                                                                                                            (  </a:t>
            </a:r>
            <a:r>
              <a:rPr lang="ar-SA" sz="1800" dirty="0">
                <a:highlight>
                  <a:srgbClr val="00FF00"/>
                </a:highlight>
              </a:rPr>
              <a:t>خطأ</a:t>
            </a:r>
            <a:r>
              <a:rPr lang="ar-SA" sz="1800" dirty="0"/>
              <a:t>   )</a:t>
            </a:r>
          </a:p>
          <a:p>
            <a:pPr algn="r"/>
            <a:r>
              <a:rPr lang="ar-SA" sz="1800" dirty="0"/>
              <a:t>2- تهدف هندسة البرمجيات إلى إنتاج برمجيات الموثوقة وفعالة و ذات كفاءة عالية  </a:t>
            </a:r>
          </a:p>
          <a:p>
            <a:pPr algn="r"/>
            <a:r>
              <a:rPr lang="ar-SA" sz="1800" dirty="0"/>
              <a:t>                                                                                                             ( </a:t>
            </a:r>
            <a:r>
              <a:rPr lang="ar-SA" sz="1800" dirty="0">
                <a:highlight>
                  <a:srgbClr val="00FF00"/>
                </a:highlight>
                <a:latin typeface="Avenir Next LT Pro" panose="020B0504020202020204" pitchFamily="34" charset="0"/>
              </a:rPr>
              <a:t>صح</a:t>
            </a:r>
            <a:r>
              <a:rPr lang="ar-SA" sz="1800" dirty="0"/>
              <a:t>   )</a:t>
            </a:r>
          </a:p>
          <a:p>
            <a:pPr algn="r"/>
            <a:r>
              <a:rPr lang="ar-SA" sz="1800" dirty="0"/>
              <a:t>3- تقتصر اهداف دورة حياة تطوير البرمجيات على تحسين المنتج النهائي           </a:t>
            </a:r>
          </a:p>
          <a:p>
            <a:pPr algn="r"/>
            <a:r>
              <a:rPr lang="ar-SA" sz="1800" dirty="0"/>
              <a:t>                                                                                                             ( </a:t>
            </a:r>
            <a:r>
              <a:rPr lang="ar-SA" sz="1800" dirty="0">
                <a:highlight>
                  <a:srgbClr val="00FF00"/>
                </a:highlight>
              </a:rPr>
              <a:t>خطأ</a:t>
            </a:r>
            <a:r>
              <a:rPr lang="ar-SA" sz="1800" dirty="0"/>
              <a:t>  )</a:t>
            </a:r>
            <a:r>
              <a:rPr lang="en-GB" sz="1800" dirty="0"/>
              <a:t>    </a:t>
            </a:r>
          </a:p>
          <a:p>
            <a:pPr algn="r"/>
            <a:endParaRPr lang="ar-SA" sz="3200" dirty="0"/>
          </a:p>
        </p:txBody>
      </p:sp>
    </p:spTree>
    <p:extLst>
      <p:ext uri="{BB962C8B-B14F-4D97-AF65-F5344CB8AC3E}">
        <p14:creationId xmlns:p14="http://schemas.microsoft.com/office/powerpoint/2010/main" val="317331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1000"/>
                                        <p:tgtEl>
                                          <p:spTgt spid="2">
                                            <p:txEl>
                                              <p:pRg st="5" end="5"/>
                                            </p:txEl>
                                          </p:spTgt>
                                        </p:tgtEl>
                                      </p:cBhvr>
                                    </p:animEffect>
                                    <p:anim calcmode="lin" valueType="num">
                                      <p:cBhvr>
                                        <p:cTn id="2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28" name="صورة 1">
            <a:extLst>
              <a:ext uri="{FF2B5EF4-FFF2-40B4-BE49-F238E27FC236}">
                <a16:creationId xmlns:a16="http://schemas.microsoft.com/office/drawing/2014/main" id="{45F4BA68-D8E3-8F8C-6C86-BDBEC75F50EE}"/>
              </a:ext>
            </a:extLst>
          </p:cNvPr>
          <p:cNvPicPr>
            <a:picLocks noChangeAspect="1"/>
          </p:cNvPicPr>
          <p:nvPr/>
        </p:nvPicPr>
        <p:blipFill>
          <a:blip r:embed="rId3"/>
          <a:stretch>
            <a:fillRect/>
          </a:stretch>
        </p:blipFill>
        <p:spPr>
          <a:xfrm>
            <a:off x="949706" y="644978"/>
            <a:ext cx="5584182" cy="4498522"/>
          </a:xfrm>
          <a:prstGeom prst="rect">
            <a:avLst/>
          </a:prstGeom>
        </p:spPr>
      </p:pic>
      <p:sp>
        <p:nvSpPr>
          <p:cNvPr id="29" name="عنوان 1">
            <a:extLst>
              <a:ext uri="{FF2B5EF4-FFF2-40B4-BE49-F238E27FC236}">
                <a16:creationId xmlns:a16="http://schemas.microsoft.com/office/drawing/2014/main" id="{A92B85F5-E034-673C-A1B2-E14FC63D9D43}"/>
              </a:ext>
            </a:extLst>
          </p:cNvPr>
          <p:cNvSpPr>
            <a:spLocks noGrp="1"/>
          </p:cNvSpPr>
          <p:nvPr>
            <p:ph type="title"/>
          </p:nvPr>
        </p:nvSpPr>
        <p:spPr>
          <a:xfrm>
            <a:off x="0" y="9767"/>
            <a:ext cx="7805057" cy="635211"/>
          </a:xfrm>
        </p:spPr>
        <p:txBody>
          <a:bodyPr>
            <a:noAutofit/>
          </a:bodyPr>
          <a:lstStyle/>
          <a:p>
            <a:pPr algn="ctr"/>
            <a:r>
              <a:rPr lang="ar-SA" sz="3200" dirty="0">
                <a:cs typeface="DecoType Naskh" panose="02010400000000000000" pitchFamily="2" charset="-78"/>
              </a:rPr>
              <a:t>تتكون دورة حياة تطوير البرمجيات من عدة مراحل متسلسة </a:t>
            </a:r>
            <a:endParaRPr lang="ar-SA" sz="2000" dirty="0">
              <a:cs typeface="DecoType Naskh" panose="02010400000000000000" pitchFamily="2" charset="-78"/>
            </a:endParaRPr>
          </a:p>
        </p:txBody>
      </p:sp>
      <p:grpSp>
        <p:nvGrpSpPr>
          <p:cNvPr id="30" name="Google Shape;1274;p43">
            <a:extLst>
              <a:ext uri="{FF2B5EF4-FFF2-40B4-BE49-F238E27FC236}">
                <a16:creationId xmlns:a16="http://schemas.microsoft.com/office/drawing/2014/main" id="{C96C0F7F-3FC9-2C5B-A7D4-F6208DF9FCED}"/>
              </a:ext>
            </a:extLst>
          </p:cNvPr>
          <p:cNvGrpSpPr/>
          <p:nvPr/>
        </p:nvGrpSpPr>
        <p:grpSpPr>
          <a:xfrm rot="803196">
            <a:off x="6330894" y="1934035"/>
            <a:ext cx="2240453" cy="1408795"/>
            <a:chOff x="349200" y="152800"/>
            <a:chExt cx="6707643" cy="3295800"/>
          </a:xfrm>
          <a:solidFill>
            <a:schemeClr val="accent3">
              <a:lumMod val="20000"/>
              <a:lumOff val="80000"/>
            </a:schemeClr>
          </a:solidFill>
        </p:grpSpPr>
        <p:sp>
          <p:nvSpPr>
            <p:cNvPr id="31" name="Google Shape;1275;p43">
              <a:extLst>
                <a:ext uri="{FF2B5EF4-FFF2-40B4-BE49-F238E27FC236}">
                  <a16:creationId xmlns:a16="http://schemas.microsoft.com/office/drawing/2014/main" id="{E9F96CB1-447D-7DD7-C52D-D13FF3EDCA65}"/>
                </a:ext>
              </a:extLst>
            </p:cNvPr>
            <p:cNvSpPr/>
            <p:nvPr/>
          </p:nvSpPr>
          <p:spPr>
            <a:xfrm flipH="1">
              <a:off x="349200" y="152800"/>
              <a:ext cx="6482400" cy="3295800"/>
            </a:xfrm>
            <a:prstGeom prst="wedgeEllipseCallout">
              <a:avLst>
                <a:gd name="adj1" fmla="val -60299"/>
                <a:gd name="adj2" fmla="val 12698"/>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6;p43">
              <a:extLst>
                <a:ext uri="{FF2B5EF4-FFF2-40B4-BE49-F238E27FC236}">
                  <a16:creationId xmlns:a16="http://schemas.microsoft.com/office/drawing/2014/main" id="{CD24DA26-2CFC-EFFF-F060-39D720DB95FF}"/>
                </a:ext>
              </a:extLst>
            </p:cNvPr>
            <p:cNvSpPr/>
            <p:nvPr/>
          </p:nvSpPr>
          <p:spPr>
            <a:xfrm rot="-428780">
              <a:off x="453436" y="1782586"/>
              <a:ext cx="541983" cy="978944"/>
            </a:xfrm>
            <a:custGeom>
              <a:avLst/>
              <a:gdLst/>
              <a:ahLst/>
              <a:cxnLst/>
              <a:rect l="l" t="t" r="r" b="b"/>
              <a:pathLst>
                <a:path w="21680" h="39159" extrusionOk="0">
                  <a:moveTo>
                    <a:pt x="2100" y="0"/>
                  </a:moveTo>
                  <a:cubicBezTo>
                    <a:pt x="-5989" y="12147"/>
                    <a:pt x="11361" y="28840"/>
                    <a:pt x="21680" y="39159"/>
                  </a:cubicBezTo>
                </a:path>
              </a:pathLst>
            </a:custGeom>
            <a:grpFill/>
            <a:ln w="28575" cap="rnd" cmpd="sng">
              <a:solidFill>
                <a:schemeClr val="accent6"/>
              </a:solidFill>
              <a:prstDash val="solid"/>
              <a:round/>
              <a:headEnd type="none" w="med" len="med"/>
              <a:tailEnd type="none" w="med" len="med"/>
            </a:ln>
          </p:spPr>
          <p:txBody>
            <a:bodyPr/>
            <a:lstStyle/>
            <a:p>
              <a:endParaRPr lang="ar-SA"/>
            </a:p>
          </p:txBody>
        </p:sp>
        <p:sp>
          <p:nvSpPr>
            <p:cNvPr id="33" name="Google Shape;1277;p43">
              <a:extLst>
                <a:ext uri="{FF2B5EF4-FFF2-40B4-BE49-F238E27FC236}">
                  <a16:creationId xmlns:a16="http://schemas.microsoft.com/office/drawing/2014/main" id="{44993596-C283-43B1-4D45-EA40D60E6BDA}"/>
                </a:ext>
              </a:extLst>
            </p:cNvPr>
            <p:cNvSpPr/>
            <p:nvPr/>
          </p:nvSpPr>
          <p:spPr>
            <a:xfrm rot="-585784">
              <a:off x="6726474" y="1636248"/>
              <a:ext cx="259473" cy="457098"/>
            </a:xfrm>
            <a:custGeom>
              <a:avLst/>
              <a:gdLst/>
              <a:ahLst/>
              <a:cxnLst/>
              <a:rect l="l" t="t" r="r" b="b"/>
              <a:pathLst>
                <a:path w="10520" h="17826" extrusionOk="0">
                  <a:moveTo>
                    <a:pt x="4091" y="0"/>
                  </a:moveTo>
                  <a:lnTo>
                    <a:pt x="0" y="6721"/>
                  </a:lnTo>
                  <a:lnTo>
                    <a:pt x="10520" y="17826"/>
                  </a:lnTo>
                </a:path>
              </a:pathLst>
            </a:custGeom>
            <a:grpFill/>
            <a:ln w="28575" cap="flat" cmpd="sng">
              <a:solidFill>
                <a:schemeClr val="accent6"/>
              </a:solidFill>
              <a:prstDash val="solid"/>
              <a:round/>
              <a:headEnd type="none" w="med" len="med"/>
              <a:tailEnd type="none" w="med" len="med"/>
            </a:ln>
          </p:spPr>
          <p:txBody>
            <a:bodyPr/>
            <a:lstStyle/>
            <a:p>
              <a:endParaRPr lang="ar-SA"/>
            </a:p>
          </p:txBody>
        </p:sp>
        <p:sp>
          <p:nvSpPr>
            <p:cNvPr id="34" name="Google Shape;1278;p43">
              <a:extLst>
                <a:ext uri="{FF2B5EF4-FFF2-40B4-BE49-F238E27FC236}">
                  <a16:creationId xmlns:a16="http://schemas.microsoft.com/office/drawing/2014/main" id="{9E5450BF-BF28-BA2A-7A23-0DD28F5ADE02}"/>
                </a:ext>
              </a:extLst>
            </p:cNvPr>
            <p:cNvSpPr/>
            <p:nvPr/>
          </p:nvSpPr>
          <p:spPr>
            <a:xfrm rot="-585784">
              <a:off x="6898430" y="2008068"/>
              <a:ext cx="129736" cy="127390"/>
            </a:xfrm>
            <a:custGeom>
              <a:avLst/>
              <a:gdLst/>
              <a:ahLst/>
              <a:cxnLst/>
              <a:rect l="l" t="t" r="r" b="b"/>
              <a:pathLst>
                <a:path w="5260" h="4968" extrusionOk="0">
                  <a:moveTo>
                    <a:pt x="0" y="0"/>
                  </a:moveTo>
                  <a:cubicBezTo>
                    <a:pt x="1705" y="1706"/>
                    <a:pt x="3555" y="3263"/>
                    <a:pt x="5260" y="4968"/>
                  </a:cubicBezTo>
                </a:path>
              </a:pathLst>
            </a:custGeom>
            <a:grpFill/>
            <a:ln w="28575" cap="rnd" cmpd="sng">
              <a:solidFill>
                <a:schemeClr val="accent6"/>
              </a:solidFill>
              <a:prstDash val="solid"/>
              <a:round/>
              <a:headEnd type="none" w="med" len="med"/>
              <a:tailEnd type="none" w="med" len="med"/>
            </a:ln>
          </p:spPr>
          <p:txBody>
            <a:bodyPr/>
            <a:lstStyle/>
            <a:p>
              <a:endParaRPr lang="ar-SA"/>
            </a:p>
          </p:txBody>
        </p:sp>
        <p:sp>
          <p:nvSpPr>
            <p:cNvPr id="35" name="Google Shape;1279;p43">
              <a:extLst>
                <a:ext uri="{FF2B5EF4-FFF2-40B4-BE49-F238E27FC236}">
                  <a16:creationId xmlns:a16="http://schemas.microsoft.com/office/drawing/2014/main" id="{71C80541-5ED1-1660-34EB-86EC19329E56}"/>
                </a:ext>
              </a:extLst>
            </p:cNvPr>
            <p:cNvSpPr/>
            <p:nvPr/>
          </p:nvSpPr>
          <p:spPr>
            <a:xfrm>
              <a:off x="5529075" y="548850"/>
              <a:ext cx="901200" cy="636925"/>
            </a:xfrm>
            <a:custGeom>
              <a:avLst/>
              <a:gdLst/>
              <a:ahLst/>
              <a:cxnLst/>
              <a:rect l="l" t="t" r="r" b="b"/>
              <a:pathLst>
                <a:path w="36048" h="25477" extrusionOk="0">
                  <a:moveTo>
                    <a:pt x="0" y="0"/>
                  </a:moveTo>
                  <a:cubicBezTo>
                    <a:pt x="7841" y="3136"/>
                    <a:pt x="16280" y="5706"/>
                    <a:pt x="22767" y="11112"/>
                  </a:cubicBezTo>
                  <a:cubicBezTo>
                    <a:pt x="27777" y="15287"/>
                    <a:pt x="31437" y="20866"/>
                    <a:pt x="36048" y="25477"/>
                  </a:cubicBezTo>
                </a:path>
              </a:pathLst>
            </a:custGeom>
            <a:grpFill/>
            <a:ln w="28575" cap="rnd" cmpd="sng">
              <a:solidFill>
                <a:schemeClr val="accent6"/>
              </a:solidFill>
              <a:prstDash val="solid"/>
              <a:round/>
              <a:headEnd type="none" w="med" len="med"/>
              <a:tailEnd type="none" w="med" len="med"/>
            </a:ln>
          </p:spPr>
          <p:txBody>
            <a:bodyPr/>
            <a:lstStyle/>
            <a:p>
              <a:endParaRPr lang="ar-SA"/>
            </a:p>
          </p:txBody>
        </p:sp>
        <p:sp>
          <p:nvSpPr>
            <p:cNvPr id="36" name="Google Shape;1280;p43">
              <a:extLst>
                <a:ext uri="{FF2B5EF4-FFF2-40B4-BE49-F238E27FC236}">
                  <a16:creationId xmlns:a16="http://schemas.microsoft.com/office/drawing/2014/main" id="{504549BD-220E-97BB-2048-587ECA95D008}"/>
                </a:ext>
              </a:extLst>
            </p:cNvPr>
            <p:cNvSpPr/>
            <p:nvPr/>
          </p:nvSpPr>
          <p:spPr>
            <a:xfrm rot="-1864311">
              <a:off x="5461325" y="562398"/>
              <a:ext cx="128747" cy="135522"/>
            </a:xfrm>
            <a:custGeom>
              <a:avLst/>
              <a:gdLst/>
              <a:ahLst/>
              <a:cxnLst/>
              <a:rect l="l" t="t" r="r" b="b"/>
              <a:pathLst>
                <a:path w="5150" h="5421" extrusionOk="0">
                  <a:moveTo>
                    <a:pt x="0" y="0"/>
                  </a:moveTo>
                  <a:cubicBezTo>
                    <a:pt x="1947" y="1556"/>
                    <a:pt x="3593" y="3475"/>
                    <a:pt x="5150" y="5421"/>
                  </a:cubicBezTo>
                </a:path>
              </a:pathLst>
            </a:custGeom>
            <a:grpFill/>
            <a:ln w="28575" cap="rnd" cmpd="sng">
              <a:solidFill>
                <a:schemeClr val="accent6"/>
              </a:solidFill>
              <a:prstDash val="solid"/>
              <a:round/>
              <a:headEnd type="none" w="med" len="med"/>
              <a:tailEnd type="none" w="med" len="med"/>
            </a:ln>
          </p:spPr>
          <p:txBody>
            <a:bodyPr/>
            <a:lstStyle/>
            <a:p>
              <a:endParaRPr lang="ar-SA"/>
            </a:p>
          </p:txBody>
        </p:sp>
      </p:grpSp>
      <p:sp>
        <p:nvSpPr>
          <p:cNvPr id="37" name="Google Shape;1281;p43">
            <a:extLst>
              <a:ext uri="{FF2B5EF4-FFF2-40B4-BE49-F238E27FC236}">
                <a16:creationId xmlns:a16="http://schemas.microsoft.com/office/drawing/2014/main" id="{756EBD18-E15C-BDC3-A13B-2F40D80F46B6}"/>
              </a:ext>
            </a:extLst>
          </p:cNvPr>
          <p:cNvSpPr txBox="1">
            <a:spLocks/>
          </p:cNvSpPr>
          <p:nvPr/>
        </p:nvSpPr>
        <p:spPr>
          <a:xfrm>
            <a:off x="6687072" y="1768779"/>
            <a:ext cx="1566537" cy="18307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2"/>
              </a:buClr>
              <a:buSzPts val="4800"/>
              <a:buFont typeface="Grandstander"/>
              <a:buNone/>
              <a:defRPr sz="8000" b="1" i="0" u="none" strike="noStrike" cap="none">
                <a:solidFill>
                  <a:schemeClr val="accent6"/>
                </a:solidFill>
                <a:latin typeface="Grandstander"/>
                <a:ea typeface="Grandstander"/>
                <a:cs typeface="Grandstander"/>
                <a:sym typeface="Grandstander"/>
              </a:defRPr>
            </a:lvl1pPr>
            <a:lvl2pPr marR="0" lvl="1"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4800"/>
              <a:buFont typeface="Arial"/>
              <a:buNone/>
              <a:defRPr sz="4800" b="0" i="0" u="none" strike="noStrike" cap="none">
                <a:solidFill>
                  <a:schemeClr val="accent2"/>
                </a:solidFill>
                <a:latin typeface="Arial"/>
                <a:ea typeface="Arial"/>
                <a:cs typeface="Arial"/>
                <a:sym typeface="Arial"/>
              </a:defRPr>
            </a:lvl9pPr>
          </a:lstStyle>
          <a:p>
            <a:r>
              <a:rPr lang="ar-SA" sz="2000" dirty="0">
                <a:solidFill>
                  <a:schemeClr val="tx1"/>
                </a:solidFill>
                <a:cs typeface="Akhbar MT" pitchFamily="2" charset="-78"/>
              </a:rPr>
              <a:t>برأيك ماهي الخطوة الأولى في دورة حياة تطوير البرمجيات </a:t>
            </a:r>
            <a:endParaRPr lang="en-US" sz="2000" dirty="0">
              <a:solidFill>
                <a:schemeClr val="tx1"/>
              </a:solidFill>
              <a:cs typeface="Akhbar MT" pitchFamily="2" charset="-78"/>
            </a:endParaRPr>
          </a:p>
        </p:txBody>
      </p:sp>
      <p:grpSp>
        <p:nvGrpSpPr>
          <p:cNvPr id="38" name="Google Shape;1282;p43">
            <a:extLst>
              <a:ext uri="{FF2B5EF4-FFF2-40B4-BE49-F238E27FC236}">
                <a16:creationId xmlns:a16="http://schemas.microsoft.com/office/drawing/2014/main" id="{9DE7AB03-13E7-79FA-2EC5-6BEEAA94DA37}"/>
              </a:ext>
            </a:extLst>
          </p:cNvPr>
          <p:cNvGrpSpPr/>
          <p:nvPr/>
        </p:nvGrpSpPr>
        <p:grpSpPr>
          <a:xfrm flipH="1">
            <a:off x="7300686" y="3111121"/>
            <a:ext cx="1776004" cy="2018754"/>
            <a:chOff x="-69300" y="2909650"/>
            <a:chExt cx="2279128" cy="1958052"/>
          </a:xfrm>
        </p:grpSpPr>
        <p:sp>
          <p:nvSpPr>
            <p:cNvPr id="39" name="Google Shape;1283;p43">
              <a:extLst>
                <a:ext uri="{FF2B5EF4-FFF2-40B4-BE49-F238E27FC236}">
                  <a16:creationId xmlns:a16="http://schemas.microsoft.com/office/drawing/2014/main" id="{4C31BC2B-FE5F-0EB5-7614-E0E3CCB2355C}"/>
                </a:ext>
              </a:extLst>
            </p:cNvPr>
            <p:cNvSpPr/>
            <p:nvPr/>
          </p:nvSpPr>
          <p:spPr>
            <a:xfrm>
              <a:off x="-58468" y="2909650"/>
              <a:ext cx="2257475" cy="1958052"/>
            </a:xfrm>
            <a:custGeom>
              <a:avLst/>
              <a:gdLst/>
              <a:ahLst/>
              <a:cxnLst/>
              <a:rect l="l" t="t" r="r" b="b"/>
              <a:pathLst>
                <a:path w="22000" h="19082" extrusionOk="0">
                  <a:moveTo>
                    <a:pt x="10327" y="0"/>
                  </a:moveTo>
                  <a:cubicBezTo>
                    <a:pt x="9836" y="0"/>
                    <a:pt x="9511" y="83"/>
                    <a:pt x="9511" y="83"/>
                  </a:cubicBezTo>
                  <a:cubicBezTo>
                    <a:pt x="5955" y="398"/>
                    <a:pt x="5399" y="3242"/>
                    <a:pt x="5740" y="4910"/>
                  </a:cubicBezTo>
                  <a:cubicBezTo>
                    <a:pt x="5511" y="4737"/>
                    <a:pt x="5173" y="4543"/>
                    <a:pt x="4817" y="4543"/>
                  </a:cubicBezTo>
                  <a:cubicBezTo>
                    <a:pt x="4664" y="4543"/>
                    <a:pt x="4507" y="4579"/>
                    <a:pt x="4354" y="4667"/>
                  </a:cubicBezTo>
                  <a:cubicBezTo>
                    <a:pt x="3608" y="5099"/>
                    <a:pt x="3431" y="6500"/>
                    <a:pt x="2909" y="6500"/>
                  </a:cubicBezTo>
                  <a:cubicBezTo>
                    <a:pt x="2873" y="6500"/>
                    <a:pt x="2835" y="6493"/>
                    <a:pt x="2794" y="6479"/>
                  </a:cubicBezTo>
                  <a:cubicBezTo>
                    <a:pt x="2232" y="6277"/>
                    <a:pt x="2371" y="5646"/>
                    <a:pt x="2212" y="5646"/>
                  </a:cubicBezTo>
                  <a:cubicBezTo>
                    <a:pt x="2197" y="5646"/>
                    <a:pt x="2178" y="5652"/>
                    <a:pt x="2156" y="5666"/>
                  </a:cubicBezTo>
                  <a:cubicBezTo>
                    <a:pt x="1907" y="5812"/>
                    <a:pt x="221" y="7330"/>
                    <a:pt x="2565" y="8654"/>
                  </a:cubicBezTo>
                  <a:cubicBezTo>
                    <a:pt x="3039" y="8922"/>
                    <a:pt x="3485" y="9034"/>
                    <a:pt x="3895" y="9034"/>
                  </a:cubicBezTo>
                  <a:cubicBezTo>
                    <a:pt x="5584" y="9034"/>
                    <a:pt x="6662" y="7125"/>
                    <a:pt x="6649" y="6379"/>
                  </a:cubicBezTo>
                  <a:lnTo>
                    <a:pt x="6649" y="6379"/>
                  </a:lnTo>
                  <a:cubicBezTo>
                    <a:pt x="6989" y="6606"/>
                    <a:pt x="7372" y="6757"/>
                    <a:pt x="7774" y="6828"/>
                  </a:cubicBezTo>
                  <a:cubicBezTo>
                    <a:pt x="7836" y="6847"/>
                    <a:pt x="7900" y="6859"/>
                    <a:pt x="7966" y="6862"/>
                  </a:cubicBezTo>
                  <a:cubicBezTo>
                    <a:pt x="7987" y="6862"/>
                    <a:pt x="8006" y="6862"/>
                    <a:pt x="8028" y="6859"/>
                  </a:cubicBezTo>
                  <a:cubicBezTo>
                    <a:pt x="8119" y="6869"/>
                    <a:pt x="8211" y="6874"/>
                    <a:pt x="8303" y="6874"/>
                  </a:cubicBezTo>
                  <a:cubicBezTo>
                    <a:pt x="8372" y="6874"/>
                    <a:pt x="8441" y="6871"/>
                    <a:pt x="8511" y="6866"/>
                  </a:cubicBezTo>
                  <a:cubicBezTo>
                    <a:pt x="8692" y="7349"/>
                    <a:pt x="8824" y="7662"/>
                    <a:pt x="8824" y="7662"/>
                  </a:cubicBezTo>
                  <a:cubicBezTo>
                    <a:pt x="8824" y="7662"/>
                    <a:pt x="9109" y="8577"/>
                    <a:pt x="9051" y="8862"/>
                  </a:cubicBezTo>
                  <a:cubicBezTo>
                    <a:pt x="9045" y="8905"/>
                    <a:pt x="8970" y="8958"/>
                    <a:pt x="8851" y="9022"/>
                  </a:cubicBezTo>
                  <a:cubicBezTo>
                    <a:pt x="8858" y="9015"/>
                    <a:pt x="8862" y="9005"/>
                    <a:pt x="8862" y="8996"/>
                  </a:cubicBezTo>
                  <a:cubicBezTo>
                    <a:pt x="8864" y="8964"/>
                    <a:pt x="8841" y="8937"/>
                    <a:pt x="8811" y="8934"/>
                  </a:cubicBezTo>
                  <a:cubicBezTo>
                    <a:pt x="8802" y="8934"/>
                    <a:pt x="8794" y="8934"/>
                    <a:pt x="8785" y="8934"/>
                  </a:cubicBezTo>
                  <a:cubicBezTo>
                    <a:pt x="8726" y="8934"/>
                    <a:pt x="8666" y="8941"/>
                    <a:pt x="8609" y="8954"/>
                  </a:cubicBezTo>
                  <a:cubicBezTo>
                    <a:pt x="8443" y="8966"/>
                    <a:pt x="8232" y="9060"/>
                    <a:pt x="8083" y="9254"/>
                  </a:cubicBezTo>
                  <a:cubicBezTo>
                    <a:pt x="4274" y="9392"/>
                    <a:pt x="2975" y="13248"/>
                    <a:pt x="3495" y="15330"/>
                  </a:cubicBezTo>
                  <a:cubicBezTo>
                    <a:pt x="3054" y="15325"/>
                    <a:pt x="2622" y="15323"/>
                    <a:pt x="2226" y="15323"/>
                  </a:cubicBezTo>
                  <a:cubicBezTo>
                    <a:pt x="1075" y="15323"/>
                    <a:pt x="443" y="15347"/>
                    <a:pt x="292" y="15393"/>
                  </a:cubicBezTo>
                  <a:cubicBezTo>
                    <a:pt x="168" y="15434"/>
                    <a:pt x="19" y="15604"/>
                    <a:pt x="4" y="16500"/>
                  </a:cubicBezTo>
                  <a:cubicBezTo>
                    <a:pt x="4" y="16502"/>
                    <a:pt x="2" y="16504"/>
                    <a:pt x="2" y="16509"/>
                  </a:cubicBezTo>
                  <a:cubicBezTo>
                    <a:pt x="2" y="16511"/>
                    <a:pt x="2" y="16511"/>
                    <a:pt x="2" y="16513"/>
                  </a:cubicBezTo>
                  <a:cubicBezTo>
                    <a:pt x="0" y="16728"/>
                    <a:pt x="2" y="16985"/>
                    <a:pt x="17" y="17290"/>
                  </a:cubicBezTo>
                  <a:cubicBezTo>
                    <a:pt x="36" y="17694"/>
                    <a:pt x="70" y="18096"/>
                    <a:pt x="98" y="18409"/>
                  </a:cubicBezTo>
                  <a:cubicBezTo>
                    <a:pt x="38" y="18428"/>
                    <a:pt x="47" y="18513"/>
                    <a:pt x="109" y="18520"/>
                  </a:cubicBezTo>
                  <a:cubicBezTo>
                    <a:pt x="136" y="18813"/>
                    <a:pt x="162" y="19007"/>
                    <a:pt x="162" y="19011"/>
                  </a:cubicBezTo>
                  <a:cubicBezTo>
                    <a:pt x="166" y="19041"/>
                    <a:pt x="190" y="19062"/>
                    <a:pt x="217" y="19062"/>
                  </a:cubicBezTo>
                  <a:cubicBezTo>
                    <a:pt x="239" y="19062"/>
                    <a:pt x="2390" y="19082"/>
                    <a:pt x="4352" y="19082"/>
                  </a:cubicBezTo>
                  <a:cubicBezTo>
                    <a:pt x="7621" y="19079"/>
                    <a:pt x="7655" y="19035"/>
                    <a:pt x="7685" y="18992"/>
                  </a:cubicBezTo>
                  <a:cubicBezTo>
                    <a:pt x="7736" y="18924"/>
                    <a:pt x="7674" y="18052"/>
                    <a:pt x="7589" y="17096"/>
                  </a:cubicBezTo>
                  <a:cubicBezTo>
                    <a:pt x="7606" y="17073"/>
                    <a:pt x="7602" y="17043"/>
                    <a:pt x="7583" y="17024"/>
                  </a:cubicBezTo>
                  <a:cubicBezTo>
                    <a:pt x="7574" y="16949"/>
                    <a:pt x="7568" y="16875"/>
                    <a:pt x="7562" y="16800"/>
                  </a:cubicBezTo>
                  <a:cubicBezTo>
                    <a:pt x="8134" y="16683"/>
                    <a:pt x="8692" y="16498"/>
                    <a:pt x="9219" y="16247"/>
                  </a:cubicBezTo>
                  <a:cubicBezTo>
                    <a:pt x="9309" y="17458"/>
                    <a:pt x="9509" y="18984"/>
                    <a:pt x="9509" y="18984"/>
                  </a:cubicBezTo>
                  <a:lnTo>
                    <a:pt x="21837" y="18907"/>
                  </a:lnTo>
                  <a:cubicBezTo>
                    <a:pt x="21837" y="18907"/>
                    <a:pt x="21867" y="18322"/>
                    <a:pt x="21899" y="17564"/>
                  </a:cubicBezTo>
                  <a:cubicBezTo>
                    <a:pt x="21929" y="17562"/>
                    <a:pt x="21952" y="17537"/>
                    <a:pt x="21952" y="17505"/>
                  </a:cubicBezTo>
                  <a:cubicBezTo>
                    <a:pt x="21950" y="17479"/>
                    <a:pt x="21929" y="17456"/>
                    <a:pt x="21901" y="17451"/>
                  </a:cubicBezTo>
                  <a:cubicBezTo>
                    <a:pt x="21954" y="16143"/>
                    <a:pt x="21999" y="14397"/>
                    <a:pt x="21895" y="14221"/>
                  </a:cubicBezTo>
                  <a:cubicBezTo>
                    <a:pt x="21866" y="14173"/>
                    <a:pt x="21493" y="14152"/>
                    <a:pt x="20892" y="14152"/>
                  </a:cubicBezTo>
                  <a:cubicBezTo>
                    <a:pt x="20299" y="14152"/>
                    <a:pt x="19484" y="14172"/>
                    <a:pt x="18558" y="14206"/>
                  </a:cubicBezTo>
                  <a:cubicBezTo>
                    <a:pt x="18539" y="13997"/>
                    <a:pt x="18520" y="13776"/>
                    <a:pt x="18498" y="13546"/>
                  </a:cubicBezTo>
                  <a:lnTo>
                    <a:pt x="18498" y="13546"/>
                  </a:lnTo>
                  <a:cubicBezTo>
                    <a:pt x="18584" y="13582"/>
                    <a:pt x="18670" y="13604"/>
                    <a:pt x="18756" y="13604"/>
                  </a:cubicBezTo>
                  <a:cubicBezTo>
                    <a:pt x="18887" y="13604"/>
                    <a:pt x="19019" y="13553"/>
                    <a:pt x="19152" y="13421"/>
                  </a:cubicBezTo>
                  <a:cubicBezTo>
                    <a:pt x="19607" y="12963"/>
                    <a:pt x="19843" y="11824"/>
                    <a:pt x="18249" y="11137"/>
                  </a:cubicBezTo>
                  <a:cubicBezTo>
                    <a:pt x="18077" y="9632"/>
                    <a:pt x="18015" y="9609"/>
                    <a:pt x="17968" y="9594"/>
                  </a:cubicBezTo>
                  <a:cubicBezTo>
                    <a:pt x="17948" y="9589"/>
                    <a:pt x="17927" y="9587"/>
                    <a:pt x="17905" y="9587"/>
                  </a:cubicBezTo>
                  <a:cubicBezTo>
                    <a:pt x="17898" y="9587"/>
                    <a:pt x="17891" y="9587"/>
                    <a:pt x="17883" y="9588"/>
                  </a:cubicBezTo>
                  <a:cubicBezTo>
                    <a:pt x="17626" y="9588"/>
                    <a:pt x="16723" y="9664"/>
                    <a:pt x="15740" y="9754"/>
                  </a:cubicBezTo>
                  <a:cubicBezTo>
                    <a:pt x="14872" y="9203"/>
                    <a:pt x="13989" y="9017"/>
                    <a:pt x="13295" y="8951"/>
                  </a:cubicBezTo>
                  <a:cubicBezTo>
                    <a:pt x="13159" y="8856"/>
                    <a:pt x="12848" y="8785"/>
                    <a:pt x="12533" y="8739"/>
                  </a:cubicBezTo>
                  <a:cubicBezTo>
                    <a:pt x="12107" y="8626"/>
                    <a:pt x="11663" y="8532"/>
                    <a:pt x="11663" y="8532"/>
                  </a:cubicBezTo>
                  <a:lnTo>
                    <a:pt x="11614" y="8675"/>
                  </a:lnTo>
                  <a:cubicBezTo>
                    <a:pt x="11609" y="8683"/>
                    <a:pt x="11607" y="8690"/>
                    <a:pt x="11607" y="8696"/>
                  </a:cubicBezTo>
                  <a:lnTo>
                    <a:pt x="11550" y="8866"/>
                  </a:lnTo>
                  <a:cubicBezTo>
                    <a:pt x="11284" y="8639"/>
                    <a:pt x="11284" y="8030"/>
                    <a:pt x="11186" y="7509"/>
                  </a:cubicBezTo>
                  <a:cubicBezTo>
                    <a:pt x="11182" y="7487"/>
                    <a:pt x="11182" y="7466"/>
                    <a:pt x="11188" y="7445"/>
                  </a:cubicBezTo>
                  <a:cubicBezTo>
                    <a:pt x="11296" y="7417"/>
                    <a:pt x="11403" y="7383"/>
                    <a:pt x="11507" y="7343"/>
                  </a:cubicBezTo>
                  <a:cubicBezTo>
                    <a:pt x="11528" y="7334"/>
                    <a:pt x="11541" y="7315"/>
                    <a:pt x="11543" y="7294"/>
                  </a:cubicBezTo>
                  <a:cubicBezTo>
                    <a:pt x="11931" y="7223"/>
                    <a:pt x="12550" y="7143"/>
                    <a:pt x="12997" y="6593"/>
                  </a:cubicBezTo>
                  <a:cubicBezTo>
                    <a:pt x="13250" y="6283"/>
                    <a:pt x="13308" y="5740"/>
                    <a:pt x="13248" y="5129"/>
                  </a:cubicBezTo>
                  <a:cubicBezTo>
                    <a:pt x="13927" y="3906"/>
                    <a:pt x="13648" y="1371"/>
                    <a:pt x="12482" y="615"/>
                  </a:cubicBezTo>
                  <a:cubicBezTo>
                    <a:pt x="11709" y="115"/>
                    <a:pt x="10904" y="0"/>
                    <a:pt x="10327" y="0"/>
                  </a:cubicBezTo>
                  <a:close/>
                </a:path>
              </a:pathLst>
            </a:custGeom>
            <a:noFill/>
            <a:ln w="114300" cap="flat" cmpd="sng">
              <a:solidFill>
                <a:schemeClr val="accent6"/>
              </a:solidFill>
              <a:prstDash val="solid"/>
              <a:round/>
              <a:headEnd type="none" w="sm" len="sm"/>
              <a:tailEnd type="none" w="sm" len="sm"/>
            </a:ln>
            <a:effectLst>
              <a:outerShdw dist="66675" dir="7800000" algn="bl" rotWithShape="0">
                <a:srgbClr val="B7B7B7"/>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40" name="Google Shape;1284;p43">
              <a:extLst>
                <a:ext uri="{FF2B5EF4-FFF2-40B4-BE49-F238E27FC236}">
                  <a16:creationId xmlns:a16="http://schemas.microsoft.com/office/drawing/2014/main" id="{847FF38E-37EF-36AD-7A55-BD97BB7B8754}"/>
                </a:ext>
              </a:extLst>
            </p:cNvPr>
            <p:cNvGrpSpPr/>
            <p:nvPr/>
          </p:nvGrpSpPr>
          <p:grpSpPr>
            <a:xfrm>
              <a:off x="-69300" y="2909650"/>
              <a:ext cx="2279128" cy="1957845"/>
              <a:chOff x="-69300" y="2909650"/>
              <a:chExt cx="2279128" cy="1957845"/>
            </a:xfrm>
          </p:grpSpPr>
          <p:sp>
            <p:nvSpPr>
              <p:cNvPr id="41" name="Google Shape;1285;p43">
                <a:extLst>
                  <a:ext uri="{FF2B5EF4-FFF2-40B4-BE49-F238E27FC236}">
                    <a16:creationId xmlns:a16="http://schemas.microsoft.com/office/drawing/2014/main" id="{2E6C309A-200A-796A-4E3D-E95221108AB9}"/>
                  </a:ext>
                </a:extLst>
              </p:cNvPr>
              <p:cNvSpPr/>
              <p:nvPr/>
            </p:nvSpPr>
            <p:spPr>
              <a:xfrm>
                <a:off x="479474" y="2917038"/>
                <a:ext cx="601514" cy="697970"/>
              </a:xfrm>
              <a:custGeom>
                <a:avLst/>
                <a:gdLst/>
                <a:ahLst/>
                <a:cxnLst/>
                <a:rect l="l" t="t" r="r" b="b"/>
                <a:pathLst>
                  <a:path w="5862" h="6802" extrusionOk="0">
                    <a:moveTo>
                      <a:pt x="4554" y="0"/>
                    </a:moveTo>
                    <a:cubicBezTo>
                      <a:pt x="4476" y="0"/>
                      <a:pt x="4395" y="4"/>
                      <a:pt x="4308" y="11"/>
                    </a:cubicBezTo>
                    <a:cubicBezTo>
                      <a:pt x="1" y="392"/>
                      <a:pt x="94" y="4481"/>
                      <a:pt x="852" y="5702"/>
                    </a:cubicBezTo>
                    <a:cubicBezTo>
                      <a:pt x="1288" y="6406"/>
                      <a:pt x="2228" y="6802"/>
                      <a:pt x="3099" y="6802"/>
                    </a:cubicBezTo>
                    <a:cubicBezTo>
                      <a:pt x="3740" y="6802"/>
                      <a:pt x="4344" y="6587"/>
                      <a:pt x="4683" y="6123"/>
                    </a:cubicBezTo>
                    <a:cubicBezTo>
                      <a:pt x="5483" y="5027"/>
                      <a:pt x="5862" y="818"/>
                      <a:pt x="5862" y="818"/>
                    </a:cubicBezTo>
                    <a:cubicBezTo>
                      <a:pt x="5862" y="818"/>
                      <a:pt x="5719" y="0"/>
                      <a:pt x="4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86;p43">
                <a:extLst>
                  <a:ext uri="{FF2B5EF4-FFF2-40B4-BE49-F238E27FC236}">
                    <a16:creationId xmlns:a16="http://schemas.microsoft.com/office/drawing/2014/main" id="{15BB2A64-4019-8264-7C5C-1A69B1CAF34A}"/>
                  </a:ext>
                </a:extLst>
              </p:cNvPr>
              <p:cNvSpPr/>
              <p:nvPr/>
            </p:nvSpPr>
            <p:spPr>
              <a:xfrm>
                <a:off x="821686" y="2909650"/>
                <a:ext cx="561085" cy="591869"/>
              </a:xfrm>
              <a:custGeom>
                <a:avLst/>
                <a:gdLst/>
                <a:ahLst/>
                <a:cxnLst/>
                <a:rect l="l" t="t" r="r" b="b"/>
                <a:pathLst>
                  <a:path w="5468" h="5768" extrusionOk="0">
                    <a:moveTo>
                      <a:pt x="1788" y="0"/>
                    </a:moveTo>
                    <a:cubicBezTo>
                      <a:pt x="1298" y="0"/>
                      <a:pt x="973" y="83"/>
                      <a:pt x="973" y="83"/>
                    </a:cubicBezTo>
                    <a:cubicBezTo>
                      <a:pt x="973" y="83"/>
                      <a:pt x="0" y="1562"/>
                      <a:pt x="1265" y="1816"/>
                    </a:cubicBezTo>
                    <a:cubicBezTo>
                      <a:pt x="2453" y="2052"/>
                      <a:pt x="2815" y="5767"/>
                      <a:pt x="3890" y="5767"/>
                    </a:cubicBezTo>
                    <a:cubicBezTo>
                      <a:pt x="3956" y="5767"/>
                      <a:pt x="4025" y="5753"/>
                      <a:pt x="4097" y="5723"/>
                    </a:cubicBezTo>
                    <a:cubicBezTo>
                      <a:pt x="5468" y="5148"/>
                      <a:pt x="5376" y="1539"/>
                      <a:pt x="3944" y="615"/>
                    </a:cubicBezTo>
                    <a:cubicBezTo>
                      <a:pt x="3170" y="115"/>
                      <a:pt x="2365" y="0"/>
                      <a:pt x="1788" y="0"/>
                    </a:cubicBezTo>
                    <a:close/>
                  </a:path>
                </a:pathLst>
              </a:custGeom>
              <a:solidFill>
                <a:srgbClr val="DB4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87;p43">
                <a:extLst>
                  <a:ext uri="{FF2B5EF4-FFF2-40B4-BE49-F238E27FC236}">
                    <a16:creationId xmlns:a16="http://schemas.microsoft.com/office/drawing/2014/main" id="{E6F6CA3E-8239-224F-DECC-9877338F7825}"/>
                  </a:ext>
                </a:extLst>
              </p:cNvPr>
              <p:cNvSpPr/>
              <p:nvPr/>
            </p:nvSpPr>
            <p:spPr>
              <a:xfrm>
                <a:off x="458028" y="3063569"/>
                <a:ext cx="1222012" cy="1445400"/>
              </a:xfrm>
              <a:custGeom>
                <a:avLst/>
                <a:gdLst/>
                <a:ahLst/>
                <a:cxnLst/>
                <a:rect l="l" t="t" r="r" b="b"/>
                <a:pathLst>
                  <a:path w="11909" h="14086" extrusionOk="0">
                    <a:moveTo>
                      <a:pt x="5834" y="1"/>
                    </a:moveTo>
                    <a:cubicBezTo>
                      <a:pt x="4600" y="1"/>
                      <a:pt x="2914" y="273"/>
                      <a:pt x="2914" y="273"/>
                    </a:cubicBezTo>
                    <a:cubicBezTo>
                      <a:pt x="1542" y="731"/>
                      <a:pt x="3830" y="6162"/>
                      <a:pt x="3830" y="6162"/>
                    </a:cubicBezTo>
                    <a:cubicBezTo>
                      <a:pt x="3830" y="6162"/>
                      <a:pt x="4117" y="7077"/>
                      <a:pt x="4059" y="7362"/>
                    </a:cubicBezTo>
                    <a:cubicBezTo>
                      <a:pt x="4002" y="7649"/>
                      <a:pt x="878" y="8588"/>
                      <a:pt x="593" y="8758"/>
                    </a:cubicBezTo>
                    <a:cubicBezTo>
                      <a:pt x="307" y="8931"/>
                      <a:pt x="1" y="13021"/>
                      <a:pt x="171" y="13706"/>
                    </a:cubicBezTo>
                    <a:cubicBezTo>
                      <a:pt x="245" y="14001"/>
                      <a:pt x="2415" y="14085"/>
                      <a:pt x="4870" y="14085"/>
                    </a:cubicBezTo>
                    <a:cubicBezTo>
                      <a:pt x="8137" y="14085"/>
                      <a:pt x="11908" y="13936"/>
                      <a:pt x="11908" y="13936"/>
                    </a:cubicBezTo>
                    <a:cubicBezTo>
                      <a:pt x="11908" y="13936"/>
                      <a:pt x="10706" y="9020"/>
                      <a:pt x="10478" y="8562"/>
                    </a:cubicBezTo>
                    <a:cubicBezTo>
                      <a:pt x="10248" y="8105"/>
                      <a:pt x="6973" y="7590"/>
                      <a:pt x="6630" y="7417"/>
                    </a:cubicBezTo>
                    <a:cubicBezTo>
                      <a:pt x="6288" y="7247"/>
                      <a:pt x="6298" y="6575"/>
                      <a:pt x="6192" y="6009"/>
                    </a:cubicBezTo>
                    <a:cubicBezTo>
                      <a:pt x="6126" y="5653"/>
                      <a:pt x="7286" y="5972"/>
                      <a:pt x="8001" y="5093"/>
                    </a:cubicBezTo>
                    <a:cubicBezTo>
                      <a:pt x="8816" y="4093"/>
                      <a:pt x="7603" y="731"/>
                      <a:pt x="7030" y="216"/>
                    </a:cubicBezTo>
                    <a:cubicBezTo>
                      <a:pt x="6853" y="56"/>
                      <a:pt x="6389" y="1"/>
                      <a:pt x="5834"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8;p43">
                <a:extLst>
                  <a:ext uri="{FF2B5EF4-FFF2-40B4-BE49-F238E27FC236}">
                    <a16:creationId xmlns:a16="http://schemas.microsoft.com/office/drawing/2014/main" id="{7C6224DD-DB61-F159-72A6-28B8080400EF}"/>
                  </a:ext>
                </a:extLst>
              </p:cNvPr>
              <p:cNvSpPr/>
              <p:nvPr/>
            </p:nvSpPr>
            <p:spPr>
              <a:xfrm>
                <a:off x="1037377" y="3304503"/>
                <a:ext cx="128368" cy="155766"/>
              </a:xfrm>
              <a:custGeom>
                <a:avLst/>
                <a:gdLst/>
                <a:ahLst/>
                <a:cxnLst/>
                <a:rect l="l" t="t" r="r" b="b"/>
                <a:pathLst>
                  <a:path w="1251" h="1518" extrusionOk="0">
                    <a:moveTo>
                      <a:pt x="85" y="0"/>
                    </a:moveTo>
                    <a:cubicBezTo>
                      <a:pt x="39" y="0"/>
                      <a:pt x="0" y="62"/>
                      <a:pt x="46" y="102"/>
                    </a:cubicBezTo>
                    <a:cubicBezTo>
                      <a:pt x="535" y="532"/>
                      <a:pt x="1059" y="1058"/>
                      <a:pt x="1089" y="1192"/>
                    </a:cubicBezTo>
                    <a:cubicBezTo>
                      <a:pt x="829" y="1251"/>
                      <a:pt x="399" y="1398"/>
                      <a:pt x="380" y="1405"/>
                    </a:cubicBezTo>
                    <a:cubicBezTo>
                      <a:pt x="318" y="1426"/>
                      <a:pt x="333" y="1515"/>
                      <a:pt x="399" y="1517"/>
                    </a:cubicBezTo>
                    <a:cubicBezTo>
                      <a:pt x="403" y="1517"/>
                      <a:pt x="410" y="1515"/>
                      <a:pt x="416" y="1513"/>
                    </a:cubicBezTo>
                    <a:cubicBezTo>
                      <a:pt x="420" y="1511"/>
                      <a:pt x="874" y="1356"/>
                      <a:pt x="1125" y="1300"/>
                    </a:cubicBezTo>
                    <a:cubicBezTo>
                      <a:pt x="1161" y="1294"/>
                      <a:pt x="1191" y="1266"/>
                      <a:pt x="1201" y="1232"/>
                    </a:cubicBezTo>
                    <a:cubicBezTo>
                      <a:pt x="1250" y="1034"/>
                      <a:pt x="463" y="315"/>
                      <a:pt x="122" y="15"/>
                    </a:cubicBezTo>
                    <a:cubicBezTo>
                      <a:pt x="110" y="5"/>
                      <a:pt x="97" y="0"/>
                      <a:pt x="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89;p43">
                <a:extLst>
                  <a:ext uri="{FF2B5EF4-FFF2-40B4-BE49-F238E27FC236}">
                    <a16:creationId xmlns:a16="http://schemas.microsoft.com/office/drawing/2014/main" id="{774DE22E-8178-DB36-EE2B-EA0D600BB2EA}"/>
                  </a:ext>
                </a:extLst>
              </p:cNvPr>
              <p:cNvSpPr/>
              <p:nvPr/>
            </p:nvSpPr>
            <p:spPr>
              <a:xfrm>
                <a:off x="895772" y="3288085"/>
                <a:ext cx="101381" cy="112771"/>
              </a:xfrm>
              <a:custGeom>
                <a:avLst/>
                <a:gdLst/>
                <a:ahLst/>
                <a:cxnLst/>
                <a:rect l="l" t="t" r="r" b="b"/>
                <a:pathLst>
                  <a:path w="988" h="1099" extrusionOk="0">
                    <a:moveTo>
                      <a:pt x="706" y="1"/>
                    </a:moveTo>
                    <a:cubicBezTo>
                      <a:pt x="701" y="1"/>
                      <a:pt x="696" y="1"/>
                      <a:pt x="691" y="3"/>
                    </a:cubicBezTo>
                    <a:cubicBezTo>
                      <a:pt x="662" y="11"/>
                      <a:pt x="643" y="43"/>
                      <a:pt x="651" y="73"/>
                    </a:cubicBezTo>
                    <a:cubicBezTo>
                      <a:pt x="749" y="439"/>
                      <a:pt x="832" y="869"/>
                      <a:pt x="809" y="977"/>
                    </a:cubicBezTo>
                    <a:cubicBezTo>
                      <a:pt x="704" y="933"/>
                      <a:pt x="381" y="590"/>
                      <a:pt x="121" y="277"/>
                    </a:cubicBezTo>
                    <a:cubicBezTo>
                      <a:pt x="109" y="264"/>
                      <a:pt x="94" y="258"/>
                      <a:pt x="80" y="258"/>
                    </a:cubicBezTo>
                    <a:cubicBezTo>
                      <a:pt x="38" y="258"/>
                      <a:pt x="1" y="307"/>
                      <a:pt x="34" y="352"/>
                    </a:cubicBezTo>
                    <a:cubicBezTo>
                      <a:pt x="219" y="575"/>
                      <a:pt x="668" y="1097"/>
                      <a:pt x="826" y="1097"/>
                    </a:cubicBezTo>
                    <a:lnTo>
                      <a:pt x="828" y="1099"/>
                    </a:lnTo>
                    <a:cubicBezTo>
                      <a:pt x="853" y="1099"/>
                      <a:pt x="879" y="1086"/>
                      <a:pt x="894" y="1065"/>
                    </a:cubicBezTo>
                    <a:cubicBezTo>
                      <a:pt x="987" y="941"/>
                      <a:pt x="832" y="309"/>
                      <a:pt x="762" y="43"/>
                    </a:cubicBezTo>
                    <a:cubicBezTo>
                      <a:pt x="755" y="18"/>
                      <a:pt x="731" y="1"/>
                      <a:pt x="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90;p43">
                <a:extLst>
                  <a:ext uri="{FF2B5EF4-FFF2-40B4-BE49-F238E27FC236}">
                    <a16:creationId xmlns:a16="http://schemas.microsoft.com/office/drawing/2014/main" id="{EF91D7B4-53EA-FF8B-D628-EE8D47DB233E}"/>
                  </a:ext>
                </a:extLst>
              </p:cNvPr>
              <p:cNvSpPr/>
              <p:nvPr/>
            </p:nvSpPr>
            <p:spPr>
              <a:xfrm>
                <a:off x="1129010" y="3240370"/>
                <a:ext cx="86913" cy="103536"/>
              </a:xfrm>
              <a:custGeom>
                <a:avLst/>
                <a:gdLst/>
                <a:ahLst/>
                <a:cxnLst/>
                <a:rect l="l" t="t" r="r" b="b"/>
                <a:pathLst>
                  <a:path w="847" h="1009" extrusionOk="0">
                    <a:moveTo>
                      <a:pt x="572" y="0"/>
                    </a:moveTo>
                    <a:cubicBezTo>
                      <a:pt x="534" y="0"/>
                      <a:pt x="489" y="30"/>
                      <a:pt x="508" y="68"/>
                    </a:cubicBezTo>
                    <a:cubicBezTo>
                      <a:pt x="604" y="382"/>
                      <a:pt x="691" y="744"/>
                      <a:pt x="687" y="876"/>
                    </a:cubicBezTo>
                    <a:cubicBezTo>
                      <a:pt x="583" y="795"/>
                      <a:pt x="327" y="461"/>
                      <a:pt x="123" y="161"/>
                    </a:cubicBezTo>
                    <a:cubicBezTo>
                      <a:pt x="111" y="143"/>
                      <a:pt x="95" y="136"/>
                      <a:pt x="79" y="136"/>
                    </a:cubicBezTo>
                    <a:cubicBezTo>
                      <a:pt x="39" y="136"/>
                      <a:pt x="1" y="181"/>
                      <a:pt x="30" y="225"/>
                    </a:cubicBezTo>
                    <a:cubicBezTo>
                      <a:pt x="381" y="746"/>
                      <a:pt x="613" y="1008"/>
                      <a:pt x="715" y="1008"/>
                    </a:cubicBezTo>
                    <a:lnTo>
                      <a:pt x="721" y="1008"/>
                    </a:lnTo>
                    <a:cubicBezTo>
                      <a:pt x="751" y="1006"/>
                      <a:pt x="777" y="985"/>
                      <a:pt x="785" y="957"/>
                    </a:cubicBezTo>
                    <a:cubicBezTo>
                      <a:pt x="847" y="806"/>
                      <a:pt x="655" y="161"/>
                      <a:pt x="617" y="33"/>
                    </a:cubicBezTo>
                    <a:cubicBezTo>
                      <a:pt x="613" y="10"/>
                      <a:pt x="593" y="0"/>
                      <a:pt x="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91;p43">
                <a:extLst>
                  <a:ext uri="{FF2B5EF4-FFF2-40B4-BE49-F238E27FC236}">
                    <a16:creationId xmlns:a16="http://schemas.microsoft.com/office/drawing/2014/main" id="{DF0D267D-96B8-CF05-7721-B5CBF6F95F3E}"/>
                  </a:ext>
                </a:extLst>
              </p:cNvPr>
              <p:cNvSpPr/>
              <p:nvPr/>
            </p:nvSpPr>
            <p:spPr>
              <a:xfrm>
                <a:off x="1029989" y="3463962"/>
                <a:ext cx="124982" cy="111848"/>
              </a:xfrm>
              <a:custGeom>
                <a:avLst/>
                <a:gdLst/>
                <a:ahLst/>
                <a:cxnLst/>
                <a:rect l="l" t="t" r="r" b="b"/>
                <a:pathLst>
                  <a:path w="1218" h="1090" extrusionOk="0">
                    <a:moveTo>
                      <a:pt x="1153" y="1"/>
                    </a:moveTo>
                    <a:cubicBezTo>
                      <a:pt x="1126" y="1"/>
                      <a:pt x="1103" y="21"/>
                      <a:pt x="1099" y="49"/>
                    </a:cubicBezTo>
                    <a:cubicBezTo>
                      <a:pt x="971" y="832"/>
                      <a:pt x="799" y="964"/>
                      <a:pt x="707" y="974"/>
                    </a:cubicBezTo>
                    <a:cubicBezTo>
                      <a:pt x="703" y="975"/>
                      <a:pt x="699" y="975"/>
                      <a:pt x="695" y="975"/>
                    </a:cubicBezTo>
                    <a:cubicBezTo>
                      <a:pt x="495" y="975"/>
                      <a:pt x="241" y="509"/>
                      <a:pt x="124" y="208"/>
                    </a:cubicBezTo>
                    <a:cubicBezTo>
                      <a:pt x="114" y="183"/>
                      <a:pt x="93" y="172"/>
                      <a:pt x="73" y="172"/>
                    </a:cubicBezTo>
                    <a:cubicBezTo>
                      <a:pt x="37" y="172"/>
                      <a:pt x="0" y="205"/>
                      <a:pt x="18" y="251"/>
                    </a:cubicBezTo>
                    <a:cubicBezTo>
                      <a:pt x="50" y="338"/>
                      <a:pt x="352" y="1089"/>
                      <a:pt x="694" y="1089"/>
                    </a:cubicBezTo>
                    <a:cubicBezTo>
                      <a:pt x="703" y="1089"/>
                      <a:pt x="711" y="1089"/>
                      <a:pt x="718" y="1087"/>
                    </a:cubicBezTo>
                    <a:cubicBezTo>
                      <a:pt x="941" y="1064"/>
                      <a:pt x="1103" y="730"/>
                      <a:pt x="1212" y="68"/>
                    </a:cubicBezTo>
                    <a:cubicBezTo>
                      <a:pt x="1218" y="36"/>
                      <a:pt x="1197" y="6"/>
                      <a:pt x="1165" y="2"/>
                    </a:cubicBezTo>
                    <a:cubicBezTo>
                      <a:pt x="1161" y="1"/>
                      <a:pt x="1157" y="1"/>
                      <a:pt x="1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92;p43">
                <a:extLst>
                  <a:ext uri="{FF2B5EF4-FFF2-40B4-BE49-F238E27FC236}">
                    <a16:creationId xmlns:a16="http://schemas.microsoft.com/office/drawing/2014/main" id="{B121BF37-1370-0663-C3F5-740C1393F6F0}"/>
                  </a:ext>
                </a:extLst>
              </p:cNvPr>
              <p:cNvSpPr/>
              <p:nvPr/>
            </p:nvSpPr>
            <p:spPr>
              <a:xfrm>
                <a:off x="657198" y="3404652"/>
                <a:ext cx="181419" cy="208919"/>
              </a:xfrm>
              <a:custGeom>
                <a:avLst/>
                <a:gdLst/>
                <a:ahLst/>
                <a:cxnLst/>
                <a:rect l="l" t="t" r="r" b="b"/>
                <a:pathLst>
                  <a:path w="1768" h="2036" extrusionOk="0">
                    <a:moveTo>
                      <a:pt x="687" y="0"/>
                    </a:moveTo>
                    <a:cubicBezTo>
                      <a:pt x="572" y="0"/>
                      <a:pt x="462" y="65"/>
                      <a:pt x="373" y="235"/>
                    </a:cubicBezTo>
                    <a:cubicBezTo>
                      <a:pt x="1" y="950"/>
                      <a:pt x="288" y="2008"/>
                      <a:pt x="1031" y="2035"/>
                    </a:cubicBezTo>
                    <a:cubicBezTo>
                      <a:pt x="1039" y="2036"/>
                      <a:pt x="1046" y="2036"/>
                      <a:pt x="1054" y="2036"/>
                    </a:cubicBezTo>
                    <a:cubicBezTo>
                      <a:pt x="1768" y="2036"/>
                      <a:pt x="1488" y="665"/>
                      <a:pt x="1488" y="665"/>
                    </a:cubicBezTo>
                    <a:cubicBezTo>
                      <a:pt x="1488" y="665"/>
                      <a:pt x="1057" y="0"/>
                      <a:pt x="687" y="0"/>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93;p43">
                <a:extLst>
                  <a:ext uri="{FF2B5EF4-FFF2-40B4-BE49-F238E27FC236}">
                    <a16:creationId xmlns:a16="http://schemas.microsoft.com/office/drawing/2014/main" id="{B38C3519-6B9A-5747-F168-8C65A6AA1E5D}"/>
                  </a:ext>
                </a:extLst>
              </p:cNvPr>
              <p:cNvSpPr/>
              <p:nvPr/>
            </p:nvSpPr>
            <p:spPr>
              <a:xfrm>
                <a:off x="703989" y="3472787"/>
                <a:ext cx="74291" cy="79217"/>
              </a:xfrm>
              <a:custGeom>
                <a:avLst/>
                <a:gdLst/>
                <a:ahLst/>
                <a:cxnLst/>
                <a:rect l="l" t="t" r="r" b="b"/>
                <a:pathLst>
                  <a:path w="724" h="772" extrusionOk="0">
                    <a:moveTo>
                      <a:pt x="260" y="1"/>
                    </a:moveTo>
                    <a:cubicBezTo>
                      <a:pt x="83" y="1"/>
                      <a:pt x="19" y="344"/>
                      <a:pt x="5" y="450"/>
                    </a:cubicBezTo>
                    <a:cubicBezTo>
                      <a:pt x="0" y="480"/>
                      <a:pt x="22" y="510"/>
                      <a:pt x="54" y="514"/>
                    </a:cubicBezTo>
                    <a:cubicBezTo>
                      <a:pt x="56" y="514"/>
                      <a:pt x="59" y="514"/>
                      <a:pt x="61" y="514"/>
                    </a:cubicBezTo>
                    <a:cubicBezTo>
                      <a:pt x="88" y="514"/>
                      <a:pt x="113" y="494"/>
                      <a:pt x="117" y="465"/>
                    </a:cubicBezTo>
                    <a:cubicBezTo>
                      <a:pt x="141" y="301"/>
                      <a:pt x="207" y="114"/>
                      <a:pt x="260" y="114"/>
                    </a:cubicBezTo>
                    <a:cubicBezTo>
                      <a:pt x="320" y="126"/>
                      <a:pt x="483" y="416"/>
                      <a:pt x="609" y="735"/>
                    </a:cubicBezTo>
                    <a:cubicBezTo>
                      <a:pt x="617" y="759"/>
                      <a:pt x="637" y="771"/>
                      <a:pt x="662" y="771"/>
                    </a:cubicBezTo>
                    <a:cubicBezTo>
                      <a:pt x="669" y="771"/>
                      <a:pt x="675" y="771"/>
                      <a:pt x="681" y="769"/>
                    </a:cubicBezTo>
                    <a:cubicBezTo>
                      <a:pt x="711" y="756"/>
                      <a:pt x="724" y="722"/>
                      <a:pt x="713" y="695"/>
                    </a:cubicBezTo>
                    <a:cubicBezTo>
                      <a:pt x="613" y="435"/>
                      <a:pt x="420" y="1"/>
                      <a:pt x="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94;p43">
                <a:extLst>
                  <a:ext uri="{FF2B5EF4-FFF2-40B4-BE49-F238E27FC236}">
                    <a16:creationId xmlns:a16="http://schemas.microsoft.com/office/drawing/2014/main" id="{045A22F6-5D04-824E-4B98-36204A48F628}"/>
                  </a:ext>
                </a:extLst>
              </p:cNvPr>
              <p:cNvSpPr/>
              <p:nvPr/>
            </p:nvSpPr>
            <p:spPr>
              <a:xfrm>
                <a:off x="875762" y="3580530"/>
                <a:ext cx="256839" cy="100252"/>
              </a:xfrm>
              <a:custGeom>
                <a:avLst/>
                <a:gdLst/>
                <a:ahLst/>
                <a:cxnLst/>
                <a:rect l="l" t="t" r="r" b="b"/>
                <a:pathLst>
                  <a:path w="2503" h="977" extrusionOk="0">
                    <a:moveTo>
                      <a:pt x="76" y="0"/>
                    </a:moveTo>
                    <a:cubicBezTo>
                      <a:pt x="38" y="0"/>
                      <a:pt x="1" y="39"/>
                      <a:pt x="22" y="83"/>
                    </a:cubicBezTo>
                    <a:cubicBezTo>
                      <a:pt x="29" y="94"/>
                      <a:pt x="542" y="977"/>
                      <a:pt x="1599" y="977"/>
                    </a:cubicBezTo>
                    <a:cubicBezTo>
                      <a:pt x="1848" y="977"/>
                      <a:pt x="2129" y="926"/>
                      <a:pt x="2442" y="805"/>
                    </a:cubicBezTo>
                    <a:cubicBezTo>
                      <a:pt x="2503" y="778"/>
                      <a:pt x="2477" y="694"/>
                      <a:pt x="2421" y="694"/>
                    </a:cubicBezTo>
                    <a:cubicBezTo>
                      <a:pt x="2415" y="694"/>
                      <a:pt x="2407" y="695"/>
                      <a:pt x="2400" y="698"/>
                    </a:cubicBezTo>
                    <a:cubicBezTo>
                      <a:pt x="2097" y="817"/>
                      <a:pt x="1827" y="865"/>
                      <a:pt x="1587" y="865"/>
                    </a:cubicBezTo>
                    <a:cubicBezTo>
                      <a:pt x="612" y="865"/>
                      <a:pt x="146" y="70"/>
                      <a:pt x="122" y="28"/>
                    </a:cubicBezTo>
                    <a:cubicBezTo>
                      <a:pt x="110" y="8"/>
                      <a:pt x="93" y="0"/>
                      <a:pt x="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95;p43">
                <a:extLst>
                  <a:ext uri="{FF2B5EF4-FFF2-40B4-BE49-F238E27FC236}">
                    <a16:creationId xmlns:a16="http://schemas.microsoft.com/office/drawing/2014/main" id="{EAFC49B4-B6A0-41DA-9DCB-6AD007271255}"/>
                  </a:ext>
                </a:extLst>
              </p:cNvPr>
              <p:cNvSpPr/>
              <p:nvPr/>
            </p:nvSpPr>
            <p:spPr>
              <a:xfrm>
                <a:off x="828455" y="3265920"/>
                <a:ext cx="211074" cy="203070"/>
              </a:xfrm>
              <a:custGeom>
                <a:avLst/>
                <a:gdLst/>
                <a:ahLst/>
                <a:cxnLst/>
                <a:rect l="l" t="t" r="r" b="b"/>
                <a:pathLst>
                  <a:path w="2057" h="1979" extrusionOk="0">
                    <a:moveTo>
                      <a:pt x="1067" y="114"/>
                    </a:moveTo>
                    <a:cubicBezTo>
                      <a:pt x="1550" y="116"/>
                      <a:pt x="1941" y="508"/>
                      <a:pt x="1941" y="991"/>
                    </a:cubicBezTo>
                    <a:cubicBezTo>
                      <a:pt x="1941" y="1344"/>
                      <a:pt x="1728" y="1664"/>
                      <a:pt x="1401" y="1798"/>
                    </a:cubicBezTo>
                    <a:cubicBezTo>
                      <a:pt x="1293" y="1843"/>
                      <a:pt x="1179" y="1865"/>
                      <a:pt x="1066" y="1865"/>
                    </a:cubicBezTo>
                    <a:cubicBezTo>
                      <a:pt x="839" y="1865"/>
                      <a:pt x="615" y="1776"/>
                      <a:pt x="447" y="1608"/>
                    </a:cubicBezTo>
                    <a:cubicBezTo>
                      <a:pt x="198" y="1359"/>
                      <a:pt x="124" y="983"/>
                      <a:pt x="258" y="655"/>
                    </a:cubicBezTo>
                    <a:cubicBezTo>
                      <a:pt x="394" y="329"/>
                      <a:pt x="713" y="116"/>
                      <a:pt x="1067" y="116"/>
                    </a:cubicBezTo>
                    <a:lnTo>
                      <a:pt x="1067" y="114"/>
                    </a:lnTo>
                    <a:close/>
                    <a:moveTo>
                      <a:pt x="1067" y="1"/>
                    </a:moveTo>
                    <a:cubicBezTo>
                      <a:pt x="809" y="1"/>
                      <a:pt x="556" y="102"/>
                      <a:pt x="366" y="291"/>
                    </a:cubicBezTo>
                    <a:cubicBezTo>
                      <a:pt x="83" y="572"/>
                      <a:pt x="0" y="998"/>
                      <a:pt x="154" y="1368"/>
                    </a:cubicBezTo>
                    <a:cubicBezTo>
                      <a:pt x="307" y="1738"/>
                      <a:pt x="667" y="1979"/>
                      <a:pt x="1067" y="1979"/>
                    </a:cubicBezTo>
                    <a:cubicBezTo>
                      <a:pt x="1611" y="1976"/>
                      <a:pt x="2054" y="1536"/>
                      <a:pt x="2056" y="989"/>
                    </a:cubicBezTo>
                    <a:cubicBezTo>
                      <a:pt x="2056" y="589"/>
                      <a:pt x="1814" y="229"/>
                      <a:pt x="1445" y="76"/>
                    </a:cubicBezTo>
                    <a:cubicBezTo>
                      <a:pt x="1323" y="25"/>
                      <a:pt x="1194"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96;p43">
                <a:extLst>
                  <a:ext uri="{FF2B5EF4-FFF2-40B4-BE49-F238E27FC236}">
                    <a16:creationId xmlns:a16="http://schemas.microsoft.com/office/drawing/2014/main" id="{6F7B92E9-6247-55FC-EC08-FED9D546241B}"/>
                  </a:ext>
                </a:extLst>
              </p:cNvPr>
              <p:cNvSpPr/>
              <p:nvPr/>
            </p:nvSpPr>
            <p:spPr>
              <a:xfrm>
                <a:off x="1073907" y="3185780"/>
                <a:ext cx="211074" cy="203070"/>
              </a:xfrm>
              <a:custGeom>
                <a:avLst/>
                <a:gdLst/>
                <a:ahLst/>
                <a:cxnLst/>
                <a:rect l="l" t="t" r="r" b="b"/>
                <a:pathLst>
                  <a:path w="2057" h="1979" extrusionOk="0">
                    <a:moveTo>
                      <a:pt x="1067" y="116"/>
                    </a:moveTo>
                    <a:cubicBezTo>
                      <a:pt x="1550" y="116"/>
                      <a:pt x="1941" y="508"/>
                      <a:pt x="1941" y="991"/>
                    </a:cubicBezTo>
                    <a:cubicBezTo>
                      <a:pt x="1941" y="1344"/>
                      <a:pt x="1729" y="1664"/>
                      <a:pt x="1403" y="1800"/>
                    </a:cubicBezTo>
                    <a:cubicBezTo>
                      <a:pt x="1295" y="1845"/>
                      <a:pt x="1181" y="1867"/>
                      <a:pt x="1068" y="1867"/>
                    </a:cubicBezTo>
                    <a:cubicBezTo>
                      <a:pt x="840" y="1867"/>
                      <a:pt x="616" y="1777"/>
                      <a:pt x="449" y="1610"/>
                    </a:cubicBezTo>
                    <a:cubicBezTo>
                      <a:pt x="198" y="1359"/>
                      <a:pt x="124" y="985"/>
                      <a:pt x="258" y="657"/>
                    </a:cubicBezTo>
                    <a:cubicBezTo>
                      <a:pt x="394" y="329"/>
                      <a:pt x="713" y="116"/>
                      <a:pt x="1067" y="116"/>
                    </a:cubicBezTo>
                    <a:close/>
                    <a:moveTo>
                      <a:pt x="1069" y="1"/>
                    </a:moveTo>
                    <a:cubicBezTo>
                      <a:pt x="811" y="1"/>
                      <a:pt x="558" y="102"/>
                      <a:pt x="369" y="291"/>
                    </a:cubicBezTo>
                    <a:cubicBezTo>
                      <a:pt x="86" y="574"/>
                      <a:pt x="0" y="1000"/>
                      <a:pt x="154" y="1368"/>
                    </a:cubicBezTo>
                    <a:cubicBezTo>
                      <a:pt x="307" y="1738"/>
                      <a:pt x="667" y="1979"/>
                      <a:pt x="1067" y="1979"/>
                    </a:cubicBezTo>
                    <a:cubicBezTo>
                      <a:pt x="1611" y="1979"/>
                      <a:pt x="2054" y="1536"/>
                      <a:pt x="2056" y="991"/>
                    </a:cubicBezTo>
                    <a:cubicBezTo>
                      <a:pt x="2056" y="591"/>
                      <a:pt x="1816" y="231"/>
                      <a:pt x="1445" y="76"/>
                    </a:cubicBezTo>
                    <a:cubicBezTo>
                      <a:pt x="1324" y="25"/>
                      <a:pt x="1196" y="1"/>
                      <a:pt x="1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97;p43">
                <a:extLst>
                  <a:ext uri="{FF2B5EF4-FFF2-40B4-BE49-F238E27FC236}">
                    <a16:creationId xmlns:a16="http://schemas.microsoft.com/office/drawing/2014/main" id="{1FB83F11-8FDE-ED58-DC71-FF5FFA5696EE}"/>
                  </a:ext>
                </a:extLst>
              </p:cNvPr>
              <p:cNvSpPr/>
              <p:nvPr/>
            </p:nvSpPr>
            <p:spPr>
              <a:xfrm>
                <a:off x="1022803" y="3307991"/>
                <a:ext cx="73265" cy="26064"/>
              </a:xfrm>
              <a:custGeom>
                <a:avLst/>
                <a:gdLst/>
                <a:ahLst/>
                <a:cxnLst/>
                <a:rect l="l" t="t" r="r" b="b"/>
                <a:pathLst>
                  <a:path w="714" h="254" extrusionOk="0">
                    <a:moveTo>
                      <a:pt x="652" y="0"/>
                    </a:moveTo>
                    <a:cubicBezTo>
                      <a:pt x="647" y="0"/>
                      <a:pt x="642" y="1"/>
                      <a:pt x="637" y="2"/>
                    </a:cubicBezTo>
                    <a:lnTo>
                      <a:pt x="66" y="141"/>
                    </a:lnTo>
                    <a:cubicBezTo>
                      <a:pt x="0" y="156"/>
                      <a:pt x="11" y="251"/>
                      <a:pt x="79" y="253"/>
                    </a:cubicBezTo>
                    <a:lnTo>
                      <a:pt x="92" y="253"/>
                    </a:lnTo>
                    <a:lnTo>
                      <a:pt x="664" y="113"/>
                    </a:lnTo>
                    <a:cubicBezTo>
                      <a:pt x="694" y="104"/>
                      <a:pt x="713" y="75"/>
                      <a:pt x="707" y="45"/>
                    </a:cubicBezTo>
                    <a:cubicBezTo>
                      <a:pt x="700" y="18"/>
                      <a:pt x="678" y="0"/>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98;p43">
                <a:extLst>
                  <a:ext uri="{FF2B5EF4-FFF2-40B4-BE49-F238E27FC236}">
                    <a16:creationId xmlns:a16="http://schemas.microsoft.com/office/drawing/2014/main" id="{EE948723-4DC3-EF91-0456-20A2CBA13F40}"/>
                  </a:ext>
                </a:extLst>
              </p:cNvPr>
              <p:cNvSpPr/>
              <p:nvPr/>
            </p:nvSpPr>
            <p:spPr>
              <a:xfrm>
                <a:off x="732102" y="3373869"/>
                <a:ext cx="118517" cy="40532"/>
              </a:xfrm>
              <a:custGeom>
                <a:avLst/>
                <a:gdLst/>
                <a:ahLst/>
                <a:cxnLst/>
                <a:rect l="l" t="t" r="r" b="b"/>
                <a:pathLst>
                  <a:path w="1155" h="395" extrusionOk="0">
                    <a:moveTo>
                      <a:pt x="1074" y="1"/>
                    </a:moveTo>
                    <a:cubicBezTo>
                      <a:pt x="1068" y="1"/>
                      <a:pt x="1060" y="2"/>
                      <a:pt x="1052" y="5"/>
                    </a:cubicBezTo>
                    <a:lnTo>
                      <a:pt x="65" y="284"/>
                    </a:lnTo>
                    <a:cubicBezTo>
                      <a:pt x="1" y="301"/>
                      <a:pt x="14" y="395"/>
                      <a:pt x="82" y="395"/>
                    </a:cubicBezTo>
                    <a:cubicBezTo>
                      <a:pt x="86" y="395"/>
                      <a:pt x="90" y="395"/>
                      <a:pt x="97" y="392"/>
                    </a:cubicBezTo>
                    <a:lnTo>
                      <a:pt x="1084" y="114"/>
                    </a:lnTo>
                    <a:cubicBezTo>
                      <a:pt x="1155" y="98"/>
                      <a:pt x="1135" y="1"/>
                      <a:pt x="1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99;p43">
                <a:extLst>
                  <a:ext uri="{FF2B5EF4-FFF2-40B4-BE49-F238E27FC236}">
                    <a16:creationId xmlns:a16="http://schemas.microsoft.com/office/drawing/2014/main" id="{6DD5066C-30ED-829C-4A79-89C0CD5AA6AC}"/>
                  </a:ext>
                </a:extLst>
              </p:cNvPr>
              <p:cNvSpPr/>
              <p:nvPr/>
            </p:nvSpPr>
            <p:spPr>
              <a:xfrm>
                <a:off x="673821" y="2988148"/>
                <a:ext cx="550003" cy="275412"/>
              </a:xfrm>
              <a:custGeom>
                <a:avLst/>
                <a:gdLst/>
                <a:ahLst/>
                <a:cxnLst/>
                <a:rect l="l" t="t" r="r" b="b"/>
                <a:pathLst>
                  <a:path w="5360" h="2684" extrusionOk="0">
                    <a:moveTo>
                      <a:pt x="3938" y="1"/>
                    </a:moveTo>
                    <a:cubicBezTo>
                      <a:pt x="2742" y="1"/>
                      <a:pt x="878" y="415"/>
                      <a:pt x="601" y="678"/>
                    </a:cubicBezTo>
                    <a:cubicBezTo>
                      <a:pt x="601" y="678"/>
                      <a:pt x="1" y="1893"/>
                      <a:pt x="828" y="2617"/>
                    </a:cubicBezTo>
                    <a:cubicBezTo>
                      <a:pt x="883" y="2664"/>
                      <a:pt x="995" y="2684"/>
                      <a:pt x="1139" y="2684"/>
                    </a:cubicBezTo>
                    <a:cubicBezTo>
                      <a:pt x="1689" y="2684"/>
                      <a:pt x="2705" y="2401"/>
                      <a:pt x="2733" y="2317"/>
                    </a:cubicBezTo>
                    <a:cubicBezTo>
                      <a:pt x="2767" y="2211"/>
                      <a:pt x="2591" y="783"/>
                      <a:pt x="2591" y="783"/>
                    </a:cubicBezTo>
                    <a:lnTo>
                      <a:pt x="2591" y="783"/>
                    </a:lnTo>
                    <a:cubicBezTo>
                      <a:pt x="2591" y="783"/>
                      <a:pt x="2891" y="2053"/>
                      <a:pt x="3155" y="2211"/>
                    </a:cubicBezTo>
                    <a:cubicBezTo>
                      <a:pt x="3200" y="2238"/>
                      <a:pt x="3283" y="2250"/>
                      <a:pt x="3390" y="2250"/>
                    </a:cubicBezTo>
                    <a:cubicBezTo>
                      <a:pt x="3913" y="2250"/>
                      <a:pt x="5010" y="1960"/>
                      <a:pt x="5112" y="1683"/>
                    </a:cubicBezTo>
                    <a:cubicBezTo>
                      <a:pt x="5236" y="1347"/>
                      <a:pt x="5359" y="78"/>
                      <a:pt x="4195" y="8"/>
                    </a:cubicBezTo>
                    <a:cubicBezTo>
                      <a:pt x="4114" y="3"/>
                      <a:pt x="4028" y="1"/>
                      <a:pt x="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00;p43">
                <a:extLst>
                  <a:ext uri="{FF2B5EF4-FFF2-40B4-BE49-F238E27FC236}">
                    <a16:creationId xmlns:a16="http://schemas.microsoft.com/office/drawing/2014/main" id="{65FC6190-92B1-9067-E4B4-0907256EDD11}"/>
                  </a:ext>
                </a:extLst>
              </p:cNvPr>
              <p:cNvSpPr/>
              <p:nvPr/>
            </p:nvSpPr>
            <p:spPr>
              <a:xfrm>
                <a:off x="-31741" y="3375613"/>
                <a:ext cx="665237" cy="461038"/>
              </a:xfrm>
              <a:custGeom>
                <a:avLst/>
                <a:gdLst/>
                <a:ahLst/>
                <a:cxnLst/>
                <a:rect l="l" t="t" r="r" b="b"/>
                <a:pathLst>
                  <a:path w="6483" h="4493" extrusionOk="0">
                    <a:moveTo>
                      <a:pt x="4596" y="1"/>
                    </a:moveTo>
                    <a:cubicBezTo>
                      <a:pt x="4442" y="1"/>
                      <a:pt x="4285" y="37"/>
                      <a:pt x="4131" y="126"/>
                    </a:cubicBezTo>
                    <a:cubicBezTo>
                      <a:pt x="3387" y="558"/>
                      <a:pt x="3210" y="1959"/>
                      <a:pt x="2688" y="1959"/>
                    </a:cubicBezTo>
                    <a:cubicBezTo>
                      <a:pt x="2652" y="1959"/>
                      <a:pt x="2614" y="1952"/>
                      <a:pt x="2573" y="1938"/>
                    </a:cubicBezTo>
                    <a:cubicBezTo>
                      <a:pt x="2011" y="1736"/>
                      <a:pt x="2150" y="1105"/>
                      <a:pt x="1991" y="1105"/>
                    </a:cubicBezTo>
                    <a:cubicBezTo>
                      <a:pt x="1976" y="1105"/>
                      <a:pt x="1957" y="1111"/>
                      <a:pt x="1935" y="1125"/>
                    </a:cubicBezTo>
                    <a:cubicBezTo>
                      <a:pt x="1686" y="1269"/>
                      <a:pt x="0" y="2789"/>
                      <a:pt x="2344" y="4113"/>
                    </a:cubicBezTo>
                    <a:cubicBezTo>
                      <a:pt x="2818" y="4380"/>
                      <a:pt x="3264" y="4493"/>
                      <a:pt x="3673" y="4493"/>
                    </a:cubicBezTo>
                    <a:cubicBezTo>
                      <a:pt x="5395" y="4493"/>
                      <a:pt x="6483" y="2512"/>
                      <a:pt x="6428" y="1797"/>
                    </a:cubicBezTo>
                    <a:cubicBezTo>
                      <a:pt x="6359" y="910"/>
                      <a:pt x="5817" y="631"/>
                      <a:pt x="5817" y="631"/>
                    </a:cubicBezTo>
                    <a:cubicBezTo>
                      <a:pt x="5817" y="631"/>
                      <a:pt x="5238" y="1"/>
                      <a:pt x="4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01;p43">
                <a:extLst>
                  <a:ext uri="{FF2B5EF4-FFF2-40B4-BE49-F238E27FC236}">
                    <a16:creationId xmlns:a16="http://schemas.microsoft.com/office/drawing/2014/main" id="{E43701E4-4B34-7D24-7A88-CBAFCED78D51}"/>
                  </a:ext>
                </a:extLst>
              </p:cNvPr>
              <p:cNvSpPr/>
              <p:nvPr/>
            </p:nvSpPr>
            <p:spPr>
              <a:xfrm>
                <a:off x="939998" y="2951208"/>
                <a:ext cx="157613" cy="215384"/>
              </a:xfrm>
              <a:custGeom>
                <a:avLst/>
                <a:gdLst/>
                <a:ahLst/>
                <a:cxnLst/>
                <a:rect l="l" t="t" r="r" b="b"/>
                <a:pathLst>
                  <a:path w="1536" h="2099" extrusionOk="0">
                    <a:moveTo>
                      <a:pt x="83" y="1"/>
                    </a:moveTo>
                    <a:cubicBezTo>
                      <a:pt x="30" y="1"/>
                      <a:pt x="0" y="80"/>
                      <a:pt x="58" y="110"/>
                    </a:cubicBezTo>
                    <a:cubicBezTo>
                      <a:pt x="73" y="117"/>
                      <a:pt x="1416" y="832"/>
                      <a:pt x="1325" y="2036"/>
                    </a:cubicBezTo>
                    <a:cubicBezTo>
                      <a:pt x="1322" y="2068"/>
                      <a:pt x="1346" y="2096"/>
                      <a:pt x="1378" y="2098"/>
                    </a:cubicBezTo>
                    <a:lnTo>
                      <a:pt x="1382" y="2098"/>
                    </a:lnTo>
                    <a:cubicBezTo>
                      <a:pt x="1412" y="2098"/>
                      <a:pt x="1435" y="2075"/>
                      <a:pt x="1437" y="2045"/>
                    </a:cubicBezTo>
                    <a:cubicBezTo>
                      <a:pt x="1535" y="764"/>
                      <a:pt x="126" y="15"/>
                      <a:pt x="112" y="8"/>
                    </a:cubicBezTo>
                    <a:cubicBezTo>
                      <a:pt x="102" y="3"/>
                      <a:pt x="9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02;p43">
                <a:extLst>
                  <a:ext uri="{FF2B5EF4-FFF2-40B4-BE49-F238E27FC236}">
                    <a16:creationId xmlns:a16="http://schemas.microsoft.com/office/drawing/2014/main" id="{5029DE52-F09E-5852-D195-E11492B794D6}"/>
                  </a:ext>
                </a:extLst>
              </p:cNvPr>
              <p:cNvSpPr/>
              <p:nvPr/>
            </p:nvSpPr>
            <p:spPr>
              <a:xfrm>
                <a:off x="1031938" y="2953055"/>
                <a:ext cx="146018" cy="162641"/>
              </a:xfrm>
              <a:custGeom>
                <a:avLst/>
                <a:gdLst/>
                <a:ahLst/>
                <a:cxnLst/>
                <a:rect l="l" t="t" r="r" b="b"/>
                <a:pathLst>
                  <a:path w="1423" h="1585" extrusionOk="0">
                    <a:moveTo>
                      <a:pt x="81" y="1"/>
                    </a:moveTo>
                    <a:cubicBezTo>
                      <a:pt x="21" y="1"/>
                      <a:pt x="0" y="98"/>
                      <a:pt x="71" y="114"/>
                    </a:cubicBezTo>
                    <a:cubicBezTo>
                      <a:pt x="120" y="129"/>
                      <a:pt x="1299" y="478"/>
                      <a:pt x="1193" y="1520"/>
                    </a:cubicBezTo>
                    <a:cubicBezTo>
                      <a:pt x="1188" y="1552"/>
                      <a:pt x="1212" y="1580"/>
                      <a:pt x="1244" y="1584"/>
                    </a:cubicBezTo>
                    <a:lnTo>
                      <a:pt x="1248" y="1584"/>
                    </a:lnTo>
                    <a:cubicBezTo>
                      <a:pt x="1278" y="1584"/>
                      <a:pt x="1303" y="1561"/>
                      <a:pt x="1305" y="1531"/>
                    </a:cubicBezTo>
                    <a:cubicBezTo>
                      <a:pt x="1422" y="392"/>
                      <a:pt x="116" y="7"/>
                      <a:pt x="103" y="5"/>
                    </a:cubicBezTo>
                    <a:cubicBezTo>
                      <a:pt x="95" y="2"/>
                      <a:pt x="8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03;p43">
                <a:extLst>
                  <a:ext uri="{FF2B5EF4-FFF2-40B4-BE49-F238E27FC236}">
                    <a16:creationId xmlns:a16="http://schemas.microsoft.com/office/drawing/2014/main" id="{2EF2A8F5-E98C-9B74-A735-6405DCE41E3D}"/>
                  </a:ext>
                </a:extLst>
              </p:cNvPr>
              <p:cNvSpPr/>
              <p:nvPr/>
            </p:nvSpPr>
            <p:spPr>
              <a:xfrm>
                <a:off x="876686" y="2971012"/>
                <a:ext cx="40327" cy="207380"/>
              </a:xfrm>
              <a:custGeom>
                <a:avLst/>
                <a:gdLst/>
                <a:ahLst/>
                <a:cxnLst/>
                <a:rect l="l" t="t" r="r" b="b"/>
                <a:pathLst>
                  <a:path w="393" h="2021" extrusionOk="0">
                    <a:moveTo>
                      <a:pt x="131" y="0"/>
                    </a:moveTo>
                    <a:cubicBezTo>
                      <a:pt x="101" y="0"/>
                      <a:pt x="75" y="23"/>
                      <a:pt x="73" y="54"/>
                    </a:cubicBezTo>
                    <a:cubicBezTo>
                      <a:pt x="71" y="113"/>
                      <a:pt x="1" y="1524"/>
                      <a:pt x="273" y="1992"/>
                    </a:cubicBezTo>
                    <a:cubicBezTo>
                      <a:pt x="281" y="2009"/>
                      <a:pt x="300" y="2020"/>
                      <a:pt x="321" y="2020"/>
                    </a:cubicBezTo>
                    <a:lnTo>
                      <a:pt x="321" y="2020"/>
                    </a:lnTo>
                    <a:cubicBezTo>
                      <a:pt x="365" y="2019"/>
                      <a:pt x="392" y="1973"/>
                      <a:pt x="371" y="1935"/>
                    </a:cubicBezTo>
                    <a:cubicBezTo>
                      <a:pt x="116" y="1499"/>
                      <a:pt x="188" y="75"/>
                      <a:pt x="188" y="62"/>
                    </a:cubicBezTo>
                    <a:cubicBezTo>
                      <a:pt x="188" y="30"/>
                      <a:pt x="165" y="3"/>
                      <a:pt x="135" y="0"/>
                    </a:cubicBezTo>
                    <a:cubicBezTo>
                      <a:pt x="133" y="0"/>
                      <a:pt x="132" y="0"/>
                      <a:pt x="131" y="0"/>
                    </a:cubicBezTo>
                    <a:close/>
                    <a:moveTo>
                      <a:pt x="321" y="2020"/>
                    </a:moveTo>
                    <a:lnTo>
                      <a:pt x="321" y="2020"/>
                    </a:lnTo>
                    <a:cubicBezTo>
                      <a:pt x="321" y="2020"/>
                      <a:pt x="320" y="2020"/>
                      <a:pt x="320" y="2020"/>
                    </a:cubicBezTo>
                    <a:lnTo>
                      <a:pt x="322" y="2020"/>
                    </a:lnTo>
                    <a:cubicBezTo>
                      <a:pt x="322" y="2020"/>
                      <a:pt x="321" y="2020"/>
                      <a:pt x="321" y="2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04;p43">
                <a:extLst>
                  <a:ext uri="{FF2B5EF4-FFF2-40B4-BE49-F238E27FC236}">
                    <a16:creationId xmlns:a16="http://schemas.microsoft.com/office/drawing/2014/main" id="{6330066E-BDAA-064F-97D6-7F4A3C334814}"/>
                  </a:ext>
                </a:extLst>
              </p:cNvPr>
              <p:cNvSpPr/>
              <p:nvPr/>
            </p:nvSpPr>
            <p:spPr>
              <a:xfrm>
                <a:off x="751088" y="2964855"/>
                <a:ext cx="69571" cy="223080"/>
              </a:xfrm>
              <a:custGeom>
                <a:avLst/>
                <a:gdLst/>
                <a:ahLst/>
                <a:cxnLst/>
                <a:rect l="l" t="t" r="r" b="b"/>
                <a:pathLst>
                  <a:path w="678" h="2174" extrusionOk="0">
                    <a:moveTo>
                      <a:pt x="595" y="1"/>
                    </a:moveTo>
                    <a:cubicBezTo>
                      <a:pt x="585" y="1"/>
                      <a:pt x="574" y="4"/>
                      <a:pt x="563" y="11"/>
                    </a:cubicBezTo>
                    <a:cubicBezTo>
                      <a:pt x="1" y="371"/>
                      <a:pt x="424" y="2059"/>
                      <a:pt x="442" y="2131"/>
                    </a:cubicBezTo>
                    <a:cubicBezTo>
                      <a:pt x="448" y="2157"/>
                      <a:pt x="471" y="2174"/>
                      <a:pt x="497" y="2174"/>
                    </a:cubicBezTo>
                    <a:cubicBezTo>
                      <a:pt x="503" y="2174"/>
                      <a:pt x="507" y="2174"/>
                      <a:pt x="512" y="2172"/>
                    </a:cubicBezTo>
                    <a:cubicBezTo>
                      <a:pt x="542" y="2165"/>
                      <a:pt x="561" y="2133"/>
                      <a:pt x="552" y="2103"/>
                    </a:cubicBezTo>
                    <a:cubicBezTo>
                      <a:pt x="433" y="1637"/>
                      <a:pt x="214" y="371"/>
                      <a:pt x="625" y="107"/>
                    </a:cubicBezTo>
                    <a:cubicBezTo>
                      <a:pt x="677" y="74"/>
                      <a:pt x="644"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05;p43">
                <a:extLst>
                  <a:ext uri="{FF2B5EF4-FFF2-40B4-BE49-F238E27FC236}">
                    <a16:creationId xmlns:a16="http://schemas.microsoft.com/office/drawing/2014/main" id="{DDAEBD9C-0417-9E50-2EAA-C45742A8603B}"/>
                  </a:ext>
                </a:extLst>
              </p:cNvPr>
              <p:cNvSpPr/>
              <p:nvPr/>
            </p:nvSpPr>
            <p:spPr>
              <a:xfrm>
                <a:off x="593065" y="3088401"/>
                <a:ext cx="108154" cy="273565"/>
              </a:xfrm>
              <a:custGeom>
                <a:avLst/>
                <a:gdLst/>
                <a:ahLst/>
                <a:cxnLst/>
                <a:rect l="l" t="t" r="r" b="b"/>
                <a:pathLst>
                  <a:path w="1054" h="2666" extrusionOk="0">
                    <a:moveTo>
                      <a:pt x="777" y="0"/>
                    </a:moveTo>
                    <a:cubicBezTo>
                      <a:pt x="758" y="0"/>
                      <a:pt x="740" y="9"/>
                      <a:pt x="728" y="31"/>
                    </a:cubicBezTo>
                    <a:cubicBezTo>
                      <a:pt x="722" y="46"/>
                      <a:pt x="0" y="1602"/>
                      <a:pt x="947" y="2647"/>
                    </a:cubicBezTo>
                    <a:cubicBezTo>
                      <a:pt x="958" y="2659"/>
                      <a:pt x="973" y="2666"/>
                      <a:pt x="990" y="2666"/>
                    </a:cubicBezTo>
                    <a:cubicBezTo>
                      <a:pt x="1005" y="2666"/>
                      <a:pt x="1017" y="2659"/>
                      <a:pt x="1028" y="2651"/>
                    </a:cubicBezTo>
                    <a:cubicBezTo>
                      <a:pt x="1052" y="2630"/>
                      <a:pt x="1054" y="2593"/>
                      <a:pt x="1032" y="2570"/>
                    </a:cubicBezTo>
                    <a:cubicBezTo>
                      <a:pt x="136" y="1583"/>
                      <a:pt x="826" y="95"/>
                      <a:pt x="832" y="80"/>
                    </a:cubicBezTo>
                    <a:cubicBezTo>
                      <a:pt x="851" y="35"/>
                      <a:pt x="814" y="0"/>
                      <a:pt x="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06;p43">
                <a:extLst>
                  <a:ext uri="{FF2B5EF4-FFF2-40B4-BE49-F238E27FC236}">
                    <a16:creationId xmlns:a16="http://schemas.microsoft.com/office/drawing/2014/main" id="{93E863F5-0D28-CF1B-7E9A-822C897184CE}"/>
                  </a:ext>
                </a:extLst>
              </p:cNvPr>
              <p:cNvSpPr/>
              <p:nvPr/>
            </p:nvSpPr>
            <p:spPr>
              <a:xfrm>
                <a:off x="544119" y="3248476"/>
                <a:ext cx="140784" cy="197632"/>
              </a:xfrm>
              <a:custGeom>
                <a:avLst/>
                <a:gdLst/>
                <a:ahLst/>
                <a:cxnLst/>
                <a:rect l="l" t="t" r="r" b="b"/>
                <a:pathLst>
                  <a:path w="1372" h="1926" extrusionOk="0">
                    <a:moveTo>
                      <a:pt x="284" y="1"/>
                    </a:moveTo>
                    <a:cubicBezTo>
                      <a:pt x="260" y="1"/>
                      <a:pt x="237" y="14"/>
                      <a:pt x="230" y="44"/>
                    </a:cubicBezTo>
                    <a:cubicBezTo>
                      <a:pt x="220" y="84"/>
                      <a:pt x="0" y="1016"/>
                      <a:pt x="426" y="1557"/>
                    </a:cubicBezTo>
                    <a:cubicBezTo>
                      <a:pt x="620" y="1802"/>
                      <a:pt x="911" y="1925"/>
                      <a:pt x="1294" y="1925"/>
                    </a:cubicBezTo>
                    <a:cubicBezTo>
                      <a:pt x="1371" y="1925"/>
                      <a:pt x="1371" y="1810"/>
                      <a:pt x="1294" y="1810"/>
                    </a:cubicBezTo>
                    <a:cubicBezTo>
                      <a:pt x="948" y="1810"/>
                      <a:pt x="686" y="1702"/>
                      <a:pt x="518" y="1487"/>
                    </a:cubicBezTo>
                    <a:cubicBezTo>
                      <a:pt x="126" y="989"/>
                      <a:pt x="339" y="80"/>
                      <a:pt x="341" y="72"/>
                    </a:cubicBezTo>
                    <a:cubicBezTo>
                      <a:pt x="351" y="28"/>
                      <a:pt x="317"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07;p43">
                <a:extLst>
                  <a:ext uri="{FF2B5EF4-FFF2-40B4-BE49-F238E27FC236}">
                    <a16:creationId xmlns:a16="http://schemas.microsoft.com/office/drawing/2014/main" id="{97D33C07-CDA1-FCEA-0E8F-6A2153D17E6D}"/>
                  </a:ext>
                </a:extLst>
              </p:cNvPr>
              <p:cNvSpPr/>
              <p:nvPr/>
            </p:nvSpPr>
            <p:spPr>
              <a:xfrm>
                <a:off x="244081" y="3468272"/>
                <a:ext cx="324666" cy="219796"/>
              </a:xfrm>
              <a:custGeom>
                <a:avLst/>
                <a:gdLst/>
                <a:ahLst/>
                <a:cxnLst/>
                <a:rect l="l" t="t" r="r" b="b"/>
                <a:pathLst>
                  <a:path w="3164" h="2142" extrusionOk="0">
                    <a:moveTo>
                      <a:pt x="2368" y="0"/>
                    </a:moveTo>
                    <a:cubicBezTo>
                      <a:pt x="2165" y="0"/>
                      <a:pt x="1946" y="54"/>
                      <a:pt x="1745" y="215"/>
                    </a:cubicBezTo>
                    <a:cubicBezTo>
                      <a:pt x="1535" y="383"/>
                      <a:pt x="1441" y="707"/>
                      <a:pt x="1341" y="1049"/>
                    </a:cubicBezTo>
                    <a:cubicBezTo>
                      <a:pt x="1228" y="1432"/>
                      <a:pt x="1113" y="1830"/>
                      <a:pt x="826" y="1971"/>
                    </a:cubicBezTo>
                    <a:cubicBezTo>
                      <a:pt x="750" y="2008"/>
                      <a:pt x="664" y="2026"/>
                      <a:pt x="568" y="2026"/>
                    </a:cubicBezTo>
                    <a:cubicBezTo>
                      <a:pt x="435" y="2026"/>
                      <a:pt x="283" y="1991"/>
                      <a:pt x="107" y="1920"/>
                    </a:cubicBezTo>
                    <a:cubicBezTo>
                      <a:pt x="99" y="1917"/>
                      <a:pt x="91" y="1915"/>
                      <a:pt x="83" y="1915"/>
                    </a:cubicBezTo>
                    <a:cubicBezTo>
                      <a:pt x="26" y="1915"/>
                      <a:pt x="0" y="2002"/>
                      <a:pt x="64" y="2026"/>
                    </a:cubicBezTo>
                    <a:cubicBezTo>
                      <a:pt x="254" y="2103"/>
                      <a:pt x="422" y="2141"/>
                      <a:pt x="569" y="2141"/>
                    </a:cubicBezTo>
                    <a:cubicBezTo>
                      <a:pt x="573" y="2141"/>
                      <a:pt x="577" y="2141"/>
                      <a:pt x="582" y="2141"/>
                    </a:cubicBezTo>
                    <a:cubicBezTo>
                      <a:pt x="684" y="2141"/>
                      <a:pt x="783" y="2118"/>
                      <a:pt x="875" y="2073"/>
                    </a:cubicBezTo>
                    <a:cubicBezTo>
                      <a:pt x="1209" y="1911"/>
                      <a:pt x="1330" y="1488"/>
                      <a:pt x="1450" y="1081"/>
                    </a:cubicBezTo>
                    <a:cubicBezTo>
                      <a:pt x="1545" y="756"/>
                      <a:pt x="1635" y="449"/>
                      <a:pt x="1816" y="305"/>
                    </a:cubicBezTo>
                    <a:cubicBezTo>
                      <a:pt x="1994" y="162"/>
                      <a:pt x="2190" y="114"/>
                      <a:pt x="2371" y="114"/>
                    </a:cubicBezTo>
                    <a:cubicBezTo>
                      <a:pt x="2734" y="114"/>
                      <a:pt x="3042" y="304"/>
                      <a:pt x="3046" y="307"/>
                    </a:cubicBezTo>
                    <a:cubicBezTo>
                      <a:pt x="3057" y="315"/>
                      <a:pt x="3069" y="318"/>
                      <a:pt x="3080" y="318"/>
                    </a:cubicBezTo>
                    <a:cubicBezTo>
                      <a:pt x="3130" y="318"/>
                      <a:pt x="3164" y="244"/>
                      <a:pt x="3107" y="211"/>
                    </a:cubicBezTo>
                    <a:cubicBezTo>
                      <a:pt x="3102" y="208"/>
                      <a:pt x="2767" y="0"/>
                      <a:pt x="2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308;p43">
                <a:extLst>
                  <a:ext uri="{FF2B5EF4-FFF2-40B4-BE49-F238E27FC236}">
                    <a16:creationId xmlns:a16="http://schemas.microsoft.com/office/drawing/2014/main" id="{E5EE607D-D76D-F542-98E9-19D7F420F871}"/>
                  </a:ext>
                </a:extLst>
              </p:cNvPr>
              <p:cNvSpPr/>
              <p:nvPr/>
            </p:nvSpPr>
            <p:spPr>
              <a:xfrm>
                <a:off x="371525" y="3525222"/>
                <a:ext cx="205020" cy="224003"/>
              </a:xfrm>
              <a:custGeom>
                <a:avLst/>
                <a:gdLst/>
                <a:ahLst/>
                <a:cxnLst/>
                <a:rect l="l" t="t" r="r" b="b"/>
                <a:pathLst>
                  <a:path w="1998" h="2183" extrusionOk="0">
                    <a:moveTo>
                      <a:pt x="1756" y="1"/>
                    </a:moveTo>
                    <a:cubicBezTo>
                      <a:pt x="1698" y="1"/>
                      <a:pt x="1646" y="14"/>
                      <a:pt x="1602" y="41"/>
                    </a:cubicBezTo>
                    <a:cubicBezTo>
                      <a:pt x="1440" y="141"/>
                      <a:pt x="1397" y="399"/>
                      <a:pt x="1340" y="756"/>
                    </a:cubicBezTo>
                    <a:cubicBezTo>
                      <a:pt x="1308" y="954"/>
                      <a:pt x="1272" y="1180"/>
                      <a:pt x="1208" y="1424"/>
                    </a:cubicBezTo>
                    <a:cubicBezTo>
                      <a:pt x="1062" y="1981"/>
                      <a:pt x="610" y="2071"/>
                      <a:pt x="328" y="2071"/>
                    </a:cubicBezTo>
                    <a:cubicBezTo>
                      <a:pt x="198" y="2071"/>
                      <a:pt x="105" y="2052"/>
                      <a:pt x="93" y="2050"/>
                    </a:cubicBezTo>
                    <a:cubicBezTo>
                      <a:pt x="88" y="2049"/>
                      <a:pt x="83" y="2048"/>
                      <a:pt x="78" y="2048"/>
                    </a:cubicBezTo>
                    <a:cubicBezTo>
                      <a:pt x="17" y="2048"/>
                      <a:pt x="0" y="2145"/>
                      <a:pt x="69" y="2161"/>
                    </a:cubicBezTo>
                    <a:cubicBezTo>
                      <a:pt x="150" y="2176"/>
                      <a:pt x="235" y="2182"/>
                      <a:pt x="318" y="2182"/>
                    </a:cubicBezTo>
                    <a:cubicBezTo>
                      <a:pt x="633" y="2182"/>
                      <a:pt x="1155" y="2082"/>
                      <a:pt x="1319" y="1452"/>
                    </a:cubicBezTo>
                    <a:cubicBezTo>
                      <a:pt x="1382" y="1203"/>
                      <a:pt x="1421" y="975"/>
                      <a:pt x="1453" y="775"/>
                    </a:cubicBezTo>
                    <a:cubicBezTo>
                      <a:pt x="1504" y="460"/>
                      <a:pt x="1544" y="211"/>
                      <a:pt x="1661" y="139"/>
                    </a:cubicBezTo>
                    <a:cubicBezTo>
                      <a:pt x="1688" y="123"/>
                      <a:pt x="1720" y="115"/>
                      <a:pt x="1759" y="115"/>
                    </a:cubicBezTo>
                    <a:cubicBezTo>
                      <a:pt x="1797" y="115"/>
                      <a:pt x="1842" y="123"/>
                      <a:pt x="1893" y="139"/>
                    </a:cubicBezTo>
                    <a:cubicBezTo>
                      <a:pt x="1901" y="142"/>
                      <a:pt x="1909" y="144"/>
                      <a:pt x="1917" y="144"/>
                    </a:cubicBezTo>
                    <a:cubicBezTo>
                      <a:pt x="1975" y="144"/>
                      <a:pt x="1997" y="49"/>
                      <a:pt x="1927" y="30"/>
                    </a:cubicBezTo>
                    <a:cubicBezTo>
                      <a:pt x="1865" y="11"/>
                      <a:pt x="1808" y="1"/>
                      <a:pt x="1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309;p43">
                <a:extLst>
                  <a:ext uri="{FF2B5EF4-FFF2-40B4-BE49-F238E27FC236}">
                    <a16:creationId xmlns:a16="http://schemas.microsoft.com/office/drawing/2014/main" id="{6CB52444-AE6D-247E-B9B8-B592D7B0CE9D}"/>
                  </a:ext>
                </a:extLst>
              </p:cNvPr>
              <p:cNvSpPr/>
              <p:nvPr/>
            </p:nvSpPr>
            <p:spPr>
              <a:xfrm>
                <a:off x="1217974" y="3078345"/>
                <a:ext cx="86605" cy="156587"/>
              </a:xfrm>
              <a:custGeom>
                <a:avLst/>
                <a:gdLst/>
                <a:ahLst/>
                <a:cxnLst/>
                <a:rect l="l" t="t" r="r" b="b"/>
                <a:pathLst>
                  <a:path w="844" h="1526" extrusionOk="0">
                    <a:moveTo>
                      <a:pt x="83" y="0"/>
                    </a:moveTo>
                    <a:cubicBezTo>
                      <a:pt x="38" y="0"/>
                      <a:pt x="0" y="58"/>
                      <a:pt x="41" y="99"/>
                    </a:cubicBezTo>
                    <a:cubicBezTo>
                      <a:pt x="48" y="106"/>
                      <a:pt x="712" y="757"/>
                      <a:pt x="729" y="1470"/>
                    </a:cubicBezTo>
                    <a:cubicBezTo>
                      <a:pt x="731" y="1500"/>
                      <a:pt x="754" y="1525"/>
                      <a:pt x="786" y="1525"/>
                    </a:cubicBezTo>
                    <a:lnTo>
                      <a:pt x="788" y="1525"/>
                    </a:lnTo>
                    <a:cubicBezTo>
                      <a:pt x="820" y="1525"/>
                      <a:pt x="844" y="1498"/>
                      <a:pt x="844" y="1466"/>
                    </a:cubicBezTo>
                    <a:cubicBezTo>
                      <a:pt x="825" y="708"/>
                      <a:pt x="150" y="44"/>
                      <a:pt x="122" y="16"/>
                    </a:cubicBezTo>
                    <a:cubicBezTo>
                      <a:pt x="110" y="5"/>
                      <a:pt x="96" y="0"/>
                      <a:pt x="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310;p43">
                <a:extLst>
                  <a:ext uri="{FF2B5EF4-FFF2-40B4-BE49-F238E27FC236}">
                    <a16:creationId xmlns:a16="http://schemas.microsoft.com/office/drawing/2014/main" id="{A3570C78-8083-7DAE-732C-19BBDCB4A2F0}"/>
                  </a:ext>
                </a:extLst>
              </p:cNvPr>
              <p:cNvSpPr/>
              <p:nvPr/>
            </p:nvSpPr>
            <p:spPr>
              <a:xfrm>
                <a:off x="432477" y="3794066"/>
                <a:ext cx="1250231" cy="751534"/>
              </a:xfrm>
              <a:custGeom>
                <a:avLst/>
                <a:gdLst/>
                <a:ahLst/>
                <a:cxnLst/>
                <a:rect l="l" t="t" r="r" b="b"/>
                <a:pathLst>
                  <a:path w="12184" h="7324" extrusionOk="0">
                    <a:moveTo>
                      <a:pt x="7239" y="220"/>
                    </a:moveTo>
                    <a:cubicBezTo>
                      <a:pt x="7009" y="220"/>
                      <a:pt x="6482" y="2562"/>
                      <a:pt x="6239" y="2562"/>
                    </a:cubicBezTo>
                    <a:cubicBezTo>
                      <a:pt x="6226" y="2562"/>
                      <a:pt x="6214" y="2555"/>
                      <a:pt x="6202" y="2542"/>
                    </a:cubicBezTo>
                    <a:cubicBezTo>
                      <a:pt x="5975" y="2256"/>
                      <a:pt x="4117" y="571"/>
                      <a:pt x="4117" y="571"/>
                    </a:cubicBezTo>
                    <a:cubicBezTo>
                      <a:pt x="4117" y="571"/>
                      <a:pt x="1946" y="828"/>
                      <a:pt x="429" y="2058"/>
                    </a:cubicBezTo>
                    <a:cubicBezTo>
                      <a:pt x="33" y="2380"/>
                      <a:pt x="1" y="7030"/>
                      <a:pt x="173" y="7145"/>
                    </a:cubicBezTo>
                    <a:cubicBezTo>
                      <a:pt x="260" y="7203"/>
                      <a:pt x="3352" y="7323"/>
                      <a:pt x="6373" y="7323"/>
                    </a:cubicBezTo>
                    <a:cubicBezTo>
                      <a:pt x="9312" y="7323"/>
                      <a:pt x="12183" y="7209"/>
                      <a:pt x="12155" y="6815"/>
                    </a:cubicBezTo>
                    <a:cubicBezTo>
                      <a:pt x="12142" y="6636"/>
                      <a:pt x="11659" y="1605"/>
                      <a:pt x="11261" y="1316"/>
                    </a:cubicBezTo>
                    <a:cubicBezTo>
                      <a:pt x="9461" y="0"/>
                      <a:pt x="7490" y="401"/>
                      <a:pt x="7260" y="228"/>
                    </a:cubicBezTo>
                    <a:cubicBezTo>
                      <a:pt x="7253" y="223"/>
                      <a:pt x="7246" y="220"/>
                      <a:pt x="7239" y="2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311;p43">
                <a:extLst>
                  <a:ext uri="{FF2B5EF4-FFF2-40B4-BE49-F238E27FC236}">
                    <a16:creationId xmlns:a16="http://schemas.microsoft.com/office/drawing/2014/main" id="{05FA6E5D-6DE8-4515-EF1E-EBD989497497}"/>
                  </a:ext>
                </a:extLst>
              </p:cNvPr>
              <p:cNvSpPr/>
              <p:nvPr/>
            </p:nvSpPr>
            <p:spPr>
              <a:xfrm>
                <a:off x="192057" y="3858712"/>
                <a:ext cx="838960" cy="787140"/>
              </a:xfrm>
              <a:custGeom>
                <a:avLst/>
                <a:gdLst/>
                <a:ahLst/>
                <a:cxnLst/>
                <a:rect l="l" t="t" r="r" b="b"/>
                <a:pathLst>
                  <a:path w="8176" h="7671" extrusionOk="0">
                    <a:moveTo>
                      <a:pt x="5860" y="0"/>
                    </a:moveTo>
                    <a:cubicBezTo>
                      <a:pt x="773" y="26"/>
                      <a:pt x="1" y="6572"/>
                      <a:pt x="2001" y="7315"/>
                    </a:cubicBezTo>
                    <a:cubicBezTo>
                      <a:pt x="2687" y="7569"/>
                      <a:pt x="3352" y="7670"/>
                      <a:pt x="3976" y="7670"/>
                    </a:cubicBezTo>
                    <a:cubicBezTo>
                      <a:pt x="6379" y="7670"/>
                      <a:pt x="8175" y="6172"/>
                      <a:pt x="8175" y="6172"/>
                    </a:cubicBezTo>
                    <a:cubicBezTo>
                      <a:pt x="8175" y="6172"/>
                      <a:pt x="7318" y="4516"/>
                      <a:pt x="6688" y="4401"/>
                    </a:cubicBezTo>
                    <a:cubicBezTo>
                      <a:pt x="6663" y="4397"/>
                      <a:pt x="6637" y="4395"/>
                      <a:pt x="6609" y="4395"/>
                    </a:cubicBezTo>
                    <a:cubicBezTo>
                      <a:pt x="6079" y="4395"/>
                      <a:pt x="5017" y="5187"/>
                      <a:pt x="4423" y="5187"/>
                    </a:cubicBezTo>
                    <a:cubicBezTo>
                      <a:pt x="4259" y="5187"/>
                      <a:pt x="4131" y="5126"/>
                      <a:pt x="4059" y="4972"/>
                    </a:cubicBezTo>
                    <a:cubicBezTo>
                      <a:pt x="3715" y="4229"/>
                      <a:pt x="6602" y="1486"/>
                      <a:pt x="6373" y="1086"/>
                    </a:cubicBezTo>
                    <a:cubicBezTo>
                      <a:pt x="6145" y="686"/>
                      <a:pt x="5860" y="0"/>
                      <a:pt x="5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312;p43">
                <a:extLst>
                  <a:ext uri="{FF2B5EF4-FFF2-40B4-BE49-F238E27FC236}">
                    <a16:creationId xmlns:a16="http://schemas.microsoft.com/office/drawing/2014/main" id="{2C7F6AEA-F9D8-CA12-DAB2-C42822F2155C}"/>
                  </a:ext>
                </a:extLst>
              </p:cNvPr>
              <p:cNvSpPr/>
              <p:nvPr/>
            </p:nvSpPr>
            <p:spPr>
              <a:xfrm>
                <a:off x="580136" y="4075122"/>
                <a:ext cx="297987" cy="291625"/>
              </a:xfrm>
              <a:custGeom>
                <a:avLst/>
                <a:gdLst/>
                <a:ahLst/>
                <a:cxnLst/>
                <a:rect l="l" t="t" r="r" b="b"/>
                <a:pathLst>
                  <a:path w="2904" h="2842" extrusionOk="0">
                    <a:moveTo>
                      <a:pt x="506" y="0"/>
                    </a:moveTo>
                    <a:cubicBezTo>
                      <a:pt x="480" y="0"/>
                      <a:pt x="454" y="16"/>
                      <a:pt x="450" y="52"/>
                    </a:cubicBezTo>
                    <a:cubicBezTo>
                      <a:pt x="403" y="307"/>
                      <a:pt x="1" y="2565"/>
                      <a:pt x="633" y="2746"/>
                    </a:cubicBezTo>
                    <a:cubicBezTo>
                      <a:pt x="858" y="2810"/>
                      <a:pt x="1092" y="2842"/>
                      <a:pt x="1329" y="2842"/>
                    </a:cubicBezTo>
                    <a:cubicBezTo>
                      <a:pt x="1852" y="2842"/>
                      <a:pt x="2291" y="2686"/>
                      <a:pt x="2563" y="2590"/>
                    </a:cubicBezTo>
                    <a:cubicBezTo>
                      <a:pt x="2662" y="2555"/>
                      <a:pt x="2764" y="2517"/>
                      <a:pt x="2804" y="2517"/>
                    </a:cubicBezTo>
                    <a:cubicBezTo>
                      <a:pt x="2807" y="2517"/>
                      <a:pt x="2810" y="2518"/>
                      <a:pt x="2812" y="2518"/>
                    </a:cubicBezTo>
                    <a:cubicBezTo>
                      <a:pt x="2817" y="2519"/>
                      <a:pt x="2821" y="2519"/>
                      <a:pt x="2825" y="2519"/>
                    </a:cubicBezTo>
                    <a:cubicBezTo>
                      <a:pt x="2891" y="2519"/>
                      <a:pt x="2903" y="2415"/>
                      <a:pt x="2831" y="2405"/>
                    </a:cubicBezTo>
                    <a:cubicBezTo>
                      <a:pt x="2824" y="2404"/>
                      <a:pt x="2816" y="2403"/>
                      <a:pt x="2807" y="2403"/>
                    </a:cubicBezTo>
                    <a:cubicBezTo>
                      <a:pt x="2747" y="2403"/>
                      <a:pt x="2659" y="2435"/>
                      <a:pt x="2525" y="2482"/>
                    </a:cubicBezTo>
                    <a:cubicBezTo>
                      <a:pt x="2259" y="2575"/>
                      <a:pt x="1833" y="2726"/>
                      <a:pt x="1326" y="2726"/>
                    </a:cubicBezTo>
                    <a:cubicBezTo>
                      <a:pt x="1117" y="2726"/>
                      <a:pt x="895" y="2701"/>
                      <a:pt x="665" y="2635"/>
                    </a:cubicBezTo>
                    <a:cubicBezTo>
                      <a:pt x="452" y="2576"/>
                      <a:pt x="360" y="2105"/>
                      <a:pt x="409" y="1316"/>
                    </a:cubicBezTo>
                    <a:cubicBezTo>
                      <a:pt x="439" y="899"/>
                      <a:pt x="490" y="484"/>
                      <a:pt x="562" y="71"/>
                    </a:cubicBezTo>
                    <a:cubicBezTo>
                      <a:pt x="573" y="26"/>
                      <a:pt x="540" y="0"/>
                      <a:pt x="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313;p43">
                <a:extLst>
                  <a:ext uri="{FF2B5EF4-FFF2-40B4-BE49-F238E27FC236}">
                    <a16:creationId xmlns:a16="http://schemas.microsoft.com/office/drawing/2014/main" id="{95E494ED-45F9-6711-3B40-C44C900A21D1}"/>
                  </a:ext>
                </a:extLst>
              </p:cNvPr>
              <p:cNvSpPr/>
              <p:nvPr/>
            </p:nvSpPr>
            <p:spPr>
              <a:xfrm>
                <a:off x="742671" y="3785139"/>
                <a:ext cx="583557" cy="458678"/>
              </a:xfrm>
              <a:custGeom>
                <a:avLst/>
                <a:gdLst/>
                <a:ahLst/>
                <a:cxnLst/>
                <a:rect l="l" t="t" r="r" b="b"/>
                <a:pathLst>
                  <a:path w="5687" h="4470" extrusionOk="0">
                    <a:moveTo>
                      <a:pt x="3944" y="0"/>
                    </a:moveTo>
                    <a:lnTo>
                      <a:pt x="3143" y="2343"/>
                    </a:lnTo>
                    <a:cubicBezTo>
                      <a:pt x="3143" y="2343"/>
                      <a:pt x="1258" y="573"/>
                      <a:pt x="1085" y="458"/>
                    </a:cubicBezTo>
                    <a:cubicBezTo>
                      <a:pt x="1048" y="432"/>
                      <a:pt x="993" y="419"/>
                      <a:pt x="928" y="419"/>
                    </a:cubicBezTo>
                    <a:cubicBezTo>
                      <a:pt x="702" y="419"/>
                      <a:pt x="359" y="584"/>
                      <a:pt x="228" y="973"/>
                    </a:cubicBezTo>
                    <a:cubicBezTo>
                      <a:pt x="0" y="1658"/>
                      <a:pt x="1200" y="4288"/>
                      <a:pt x="1600" y="4459"/>
                    </a:cubicBezTo>
                    <a:cubicBezTo>
                      <a:pt x="1618" y="4466"/>
                      <a:pt x="1637" y="4470"/>
                      <a:pt x="1658" y="4470"/>
                    </a:cubicBezTo>
                    <a:cubicBezTo>
                      <a:pt x="2113" y="4470"/>
                      <a:pt x="3316" y="2743"/>
                      <a:pt x="3316" y="2743"/>
                    </a:cubicBezTo>
                    <a:cubicBezTo>
                      <a:pt x="3316" y="2743"/>
                      <a:pt x="4486" y="3290"/>
                      <a:pt x="4841" y="3290"/>
                    </a:cubicBezTo>
                    <a:cubicBezTo>
                      <a:pt x="4858" y="3290"/>
                      <a:pt x="4873" y="3289"/>
                      <a:pt x="4886" y="3286"/>
                    </a:cubicBezTo>
                    <a:cubicBezTo>
                      <a:pt x="5174" y="3231"/>
                      <a:pt x="5687" y="658"/>
                      <a:pt x="5574" y="485"/>
                    </a:cubicBezTo>
                    <a:cubicBezTo>
                      <a:pt x="5459" y="315"/>
                      <a:pt x="3944" y="0"/>
                      <a:pt x="39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314;p43">
                <a:extLst>
                  <a:ext uri="{FF2B5EF4-FFF2-40B4-BE49-F238E27FC236}">
                    <a16:creationId xmlns:a16="http://schemas.microsoft.com/office/drawing/2014/main" id="{6562D332-5674-1F9E-24C4-2DD9D5E78709}"/>
                  </a:ext>
                </a:extLst>
              </p:cNvPr>
              <p:cNvSpPr/>
              <p:nvPr/>
            </p:nvSpPr>
            <p:spPr>
              <a:xfrm>
                <a:off x="1252962" y="3899039"/>
                <a:ext cx="610031" cy="654565"/>
              </a:xfrm>
              <a:custGeom>
                <a:avLst/>
                <a:gdLst/>
                <a:ahLst/>
                <a:cxnLst/>
                <a:rect l="l" t="t" r="r" b="b"/>
                <a:pathLst>
                  <a:path w="5945" h="6379" extrusionOk="0">
                    <a:moveTo>
                      <a:pt x="5192" y="1"/>
                    </a:moveTo>
                    <a:cubicBezTo>
                      <a:pt x="4564" y="1"/>
                      <a:pt x="1" y="463"/>
                      <a:pt x="1" y="463"/>
                    </a:cubicBezTo>
                    <a:cubicBezTo>
                      <a:pt x="1" y="463"/>
                      <a:pt x="284" y="5837"/>
                      <a:pt x="571" y="6237"/>
                    </a:cubicBezTo>
                    <a:cubicBezTo>
                      <a:pt x="645" y="6340"/>
                      <a:pt x="1042" y="6379"/>
                      <a:pt x="1588" y="6379"/>
                    </a:cubicBezTo>
                    <a:cubicBezTo>
                      <a:pt x="3151" y="6379"/>
                      <a:pt x="5945" y="6064"/>
                      <a:pt x="5945" y="6064"/>
                    </a:cubicBezTo>
                    <a:cubicBezTo>
                      <a:pt x="5945" y="6064"/>
                      <a:pt x="5430" y="63"/>
                      <a:pt x="5259" y="5"/>
                    </a:cubicBezTo>
                    <a:cubicBezTo>
                      <a:pt x="5250" y="2"/>
                      <a:pt x="5227" y="1"/>
                      <a:pt x="5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315;p43">
                <a:extLst>
                  <a:ext uri="{FF2B5EF4-FFF2-40B4-BE49-F238E27FC236}">
                    <a16:creationId xmlns:a16="http://schemas.microsoft.com/office/drawing/2014/main" id="{D95315F6-D6B2-39F6-61A5-C3C7368C6330}"/>
                  </a:ext>
                </a:extLst>
              </p:cNvPr>
              <p:cNvSpPr/>
              <p:nvPr/>
            </p:nvSpPr>
            <p:spPr>
              <a:xfrm>
                <a:off x="1241780" y="3893087"/>
                <a:ext cx="622345" cy="666263"/>
              </a:xfrm>
              <a:custGeom>
                <a:avLst/>
                <a:gdLst/>
                <a:ahLst/>
                <a:cxnLst/>
                <a:rect l="l" t="t" r="r" b="b"/>
                <a:pathLst>
                  <a:path w="6065" h="6493" extrusionOk="0">
                    <a:moveTo>
                      <a:pt x="5287" y="117"/>
                    </a:moveTo>
                    <a:cubicBezTo>
                      <a:pt x="5419" y="410"/>
                      <a:pt x="5747" y="3794"/>
                      <a:pt x="5943" y="6071"/>
                    </a:cubicBezTo>
                    <a:cubicBezTo>
                      <a:pt x="5543" y="6116"/>
                      <a:pt x="3072" y="6378"/>
                      <a:pt x="1650" y="6378"/>
                    </a:cubicBezTo>
                    <a:cubicBezTo>
                      <a:pt x="827" y="6378"/>
                      <a:pt x="699" y="6286"/>
                      <a:pt x="678" y="6261"/>
                    </a:cubicBezTo>
                    <a:cubicBezTo>
                      <a:pt x="454" y="5948"/>
                      <a:pt x="203" y="2100"/>
                      <a:pt x="120" y="572"/>
                    </a:cubicBezTo>
                    <a:cubicBezTo>
                      <a:pt x="637" y="521"/>
                      <a:pt x="4672" y="117"/>
                      <a:pt x="5253" y="117"/>
                    </a:cubicBezTo>
                    <a:close/>
                    <a:moveTo>
                      <a:pt x="5274" y="1"/>
                    </a:moveTo>
                    <a:cubicBezTo>
                      <a:pt x="5267" y="1"/>
                      <a:pt x="5260" y="1"/>
                      <a:pt x="5253" y="2"/>
                    </a:cubicBezTo>
                    <a:cubicBezTo>
                      <a:pt x="4630" y="2"/>
                      <a:pt x="241" y="444"/>
                      <a:pt x="54" y="463"/>
                    </a:cubicBezTo>
                    <a:cubicBezTo>
                      <a:pt x="24" y="468"/>
                      <a:pt x="1" y="493"/>
                      <a:pt x="3" y="523"/>
                    </a:cubicBezTo>
                    <a:cubicBezTo>
                      <a:pt x="33" y="1074"/>
                      <a:pt x="299" y="5924"/>
                      <a:pt x="586" y="6327"/>
                    </a:cubicBezTo>
                    <a:cubicBezTo>
                      <a:pt x="639" y="6403"/>
                      <a:pt x="812" y="6493"/>
                      <a:pt x="1650" y="6493"/>
                    </a:cubicBezTo>
                    <a:cubicBezTo>
                      <a:pt x="3198" y="6493"/>
                      <a:pt x="5983" y="6182"/>
                      <a:pt x="6011" y="6180"/>
                    </a:cubicBezTo>
                    <a:cubicBezTo>
                      <a:pt x="6043" y="6175"/>
                      <a:pt x="6064" y="6148"/>
                      <a:pt x="6062" y="6118"/>
                    </a:cubicBezTo>
                    <a:cubicBezTo>
                      <a:pt x="6060" y="6103"/>
                      <a:pt x="5932" y="4599"/>
                      <a:pt x="5783" y="3109"/>
                    </a:cubicBezTo>
                    <a:cubicBezTo>
                      <a:pt x="5479" y="57"/>
                      <a:pt x="5398" y="29"/>
                      <a:pt x="5336" y="8"/>
                    </a:cubicBezTo>
                    <a:cubicBezTo>
                      <a:pt x="5316" y="3"/>
                      <a:pt x="5295" y="1"/>
                      <a:pt x="5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316;p43">
                <a:extLst>
                  <a:ext uri="{FF2B5EF4-FFF2-40B4-BE49-F238E27FC236}">
                    <a16:creationId xmlns:a16="http://schemas.microsoft.com/office/drawing/2014/main" id="{66B234EC-4E2A-ACE1-0F6D-3315EBC29EE1}"/>
                  </a:ext>
                </a:extLst>
              </p:cNvPr>
              <p:cNvSpPr/>
              <p:nvPr/>
            </p:nvSpPr>
            <p:spPr>
              <a:xfrm>
                <a:off x="994382" y="4090206"/>
                <a:ext cx="393006" cy="289778"/>
              </a:xfrm>
              <a:custGeom>
                <a:avLst/>
                <a:gdLst/>
                <a:ahLst/>
                <a:cxnLst/>
                <a:rect l="l" t="t" r="r" b="b"/>
                <a:pathLst>
                  <a:path w="3830" h="2824" extrusionOk="0">
                    <a:moveTo>
                      <a:pt x="2887" y="1"/>
                    </a:moveTo>
                    <a:cubicBezTo>
                      <a:pt x="2484" y="1"/>
                      <a:pt x="1899" y="200"/>
                      <a:pt x="1899" y="200"/>
                    </a:cubicBezTo>
                    <a:cubicBezTo>
                      <a:pt x="299" y="886"/>
                      <a:pt x="1" y="2216"/>
                      <a:pt x="456" y="2671"/>
                    </a:cubicBezTo>
                    <a:cubicBezTo>
                      <a:pt x="565" y="2780"/>
                      <a:pt x="703" y="2823"/>
                      <a:pt x="857" y="2823"/>
                    </a:cubicBezTo>
                    <a:cubicBezTo>
                      <a:pt x="1352" y="2823"/>
                      <a:pt x="2009" y="2374"/>
                      <a:pt x="2357" y="2201"/>
                    </a:cubicBezTo>
                    <a:cubicBezTo>
                      <a:pt x="2814" y="1971"/>
                      <a:pt x="3829" y="1543"/>
                      <a:pt x="3802" y="1315"/>
                    </a:cubicBezTo>
                    <a:cubicBezTo>
                      <a:pt x="3784" y="1173"/>
                      <a:pt x="3647" y="1125"/>
                      <a:pt x="3469" y="1125"/>
                    </a:cubicBezTo>
                    <a:cubicBezTo>
                      <a:pt x="3092" y="1125"/>
                      <a:pt x="2529" y="1343"/>
                      <a:pt x="2529" y="1343"/>
                    </a:cubicBezTo>
                    <a:cubicBezTo>
                      <a:pt x="2529" y="1343"/>
                      <a:pt x="3672" y="886"/>
                      <a:pt x="3614" y="658"/>
                    </a:cubicBezTo>
                    <a:cubicBezTo>
                      <a:pt x="3598" y="592"/>
                      <a:pt x="3479" y="569"/>
                      <a:pt x="3318" y="569"/>
                    </a:cubicBezTo>
                    <a:cubicBezTo>
                      <a:pt x="2914" y="569"/>
                      <a:pt x="2244" y="715"/>
                      <a:pt x="2244" y="715"/>
                    </a:cubicBezTo>
                    <a:cubicBezTo>
                      <a:pt x="2244" y="715"/>
                      <a:pt x="3363" y="315"/>
                      <a:pt x="3229" y="115"/>
                    </a:cubicBezTo>
                    <a:cubicBezTo>
                      <a:pt x="3173" y="31"/>
                      <a:pt x="3044" y="1"/>
                      <a:pt x="2887" y="1"/>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317;p43">
                <a:extLst>
                  <a:ext uri="{FF2B5EF4-FFF2-40B4-BE49-F238E27FC236}">
                    <a16:creationId xmlns:a16="http://schemas.microsoft.com/office/drawing/2014/main" id="{BA13F225-189B-48F1-6AC2-69CF74BF11B0}"/>
                  </a:ext>
                </a:extLst>
              </p:cNvPr>
              <p:cNvSpPr/>
              <p:nvPr/>
            </p:nvSpPr>
            <p:spPr>
              <a:xfrm>
                <a:off x="1178058" y="4139768"/>
                <a:ext cx="99739" cy="53153"/>
              </a:xfrm>
              <a:custGeom>
                <a:avLst/>
                <a:gdLst/>
                <a:ahLst/>
                <a:cxnLst/>
                <a:rect l="l" t="t" r="r" b="b"/>
                <a:pathLst>
                  <a:path w="972" h="518" extrusionOk="0">
                    <a:moveTo>
                      <a:pt x="888" y="0"/>
                    </a:moveTo>
                    <a:cubicBezTo>
                      <a:pt x="879" y="0"/>
                      <a:pt x="870" y="2"/>
                      <a:pt x="860" y="7"/>
                    </a:cubicBezTo>
                    <a:cubicBezTo>
                      <a:pt x="545" y="122"/>
                      <a:pt x="71" y="398"/>
                      <a:pt x="52" y="411"/>
                    </a:cubicBezTo>
                    <a:cubicBezTo>
                      <a:pt x="1" y="439"/>
                      <a:pt x="22" y="518"/>
                      <a:pt x="81" y="518"/>
                    </a:cubicBezTo>
                    <a:cubicBezTo>
                      <a:pt x="90" y="518"/>
                      <a:pt x="101" y="513"/>
                      <a:pt x="109" y="509"/>
                    </a:cubicBezTo>
                    <a:cubicBezTo>
                      <a:pt x="115" y="505"/>
                      <a:pt x="594" y="224"/>
                      <a:pt x="901" y="113"/>
                    </a:cubicBezTo>
                    <a:cubicBezTo>
                      <a:pt x="971" y="95"/>
                      <a:pt x="946" y="0"/>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318;p43">
                <a:extLst>
                  <a:ext uri="{FF2B5EF4-FFF2-40B4-BE49-F238E27FC236}">
                    <a16:creationId xmlns:a16="http://schemas.microsoft.com/office/drawing/2014/main" id="{2D78EB0B-F168-63D9-ED11-F221493D949D}"/>
                  </a:ext>
                </a:extLst>
              </p:cNvPr>
              <p:cNvSpPr/>
              <p:nvPr/>
            </p:nvSpPr>
            <p:spPr>
              <a:xfrm>
                <a:off x="1221053" y="4207389"/>
                <a:ext cx="88144" cy="38377"/>
              </a:xfrm>
              <a:custGeom>
                <a:avLst/>
                <a:gdLst/>
                <a:ahLst/>
                <a:cxnLst/>
                <a:rect l="l" t="t" r="r" b="b"/>
                <a:pathLst>
                  <a:path w="859" h="374" extrusionOk="0">
                    <a:moveTo>
                      <a:pt x="754" y="1"/>
                    </a:moveTo>
                    <a:cubicBezTo>
                      <a:pt x="565" y="1"/>
                      <a:pt x="138" y="219"/>
                      <a:pt x="50" y="267"/>
                    </a:cubicBezTo>
                    <a:cubicBezTo>
                      <a:pt x="1" y="295"/>
                      <a:pt x="20" y="369"/>
                      <a:pt x="75" y="374"/>
                    </a:cubicBezTo>
                    <a:cubicBezTo>
                      <a:pt x="86" y="374"/>
                      <a:pt x="94" y="371"/>
                      <a:pt x="103" y="367"/>
                    </a:cubicBezTo>
                    <a:cubicBezTo>
                      <a:pt x="311" y="258"/>
                      <a:pt x="635" y="115"/>
                      <a:pt x="750" y="115"/>
                    </a:cubicBezTo>
                    <a:cubicBezTo>
                      <a:pt x="756" y="115"/>
                      <a:pt x="762" y="115"/>
                      <a:pt x="767" y="116"/>
                    </a:cubicBezTo>
                    <a:cubicBezTo>
                      <a:pt x="771" y="117"/>
                      <a:pt x="776" y="117"/>
                      <a:pt x="780" y="117"/>
                    </a:cubicBezTo>
                    <a:cubicBezTo>
                      <a:pt x="844" y="117"/>
                      <a:pt x="858" y="15"/>
                      <a:pt x="786" y="3"/>
                    </a:cubicBezTo>
                    <a:cubicBezTo>
                      <a:pt x="776" y="2"/>
                      <a:pt x="766" y="1"/>
                      <a:pt x="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319;p43">
                <a:extLst>
                  <a:ext uri="{FF2B5EF4-FFF2-40B4-BE49-F238E27FC236}">
                    <a16:creationId xmlns:a16="http://schemas.microsoft.com/office/drawing/2014/main" id="{B5827F7E-9F96-290C-C473-E3178FA67D3B}"/>
                  </a:ext>
                </a:extLst>
              </p:cNvPr>
              <p:cNvSpPr/>
              <p:nvPr/>
            </p:nvSpPr>
            <p:spPr>
              <a:xfrm>
                <a:off x="1619599" y="4031511"/>
                <a:ext cx="362222" cy="274078"/>
              </a:xfrm>
              <a:custGeom>
                <a:avLst/>
                <a:gdLst/>
                <a:ahLst/>
                <a:cxnLst/>
                <a:rect l="l" t="t" r="r" b="b"/>
                <a:pathLst>
                  <a:path w="3530" h="2671" extrusionOk="0">
                    <a:moveTo>
                      <a:pt x="943" y="0"/>
                    </a:moveTo>
                    <a:cubicBezTo>
                      <a:pt x="786" y="0"/>
                      <a:pt x="657" y="31"/>
                      <a:pt x="601" y="115"/>
                    </a:cubicBezTo>
                    <a:cubicBezTo>
                      <a:pt x="465" y="317"/>
                      <a:pt x="1586" y="715"/>
                      <a:pt x="1586" y="715"/>
                    </a:cubicBezTo>
                    <a:cubicBezTo>
                      <a:pt x="1586" y="715"/>
                      <a:pt x="914" y="569"/>
                      <a:pt x="510" y="569"/>
                    </a:cubicBezTo>
                    <a:cubicBezTo>
                      <a:pt x="349" y="569"/>
                      <a:pt x="230" y="592"/>
                      <a:pt x="214" y="657"/>
                    </a:cubicBezTo>
                    <a:cubicBezTo>
                      <a:pt x="156" y="887"/>
                      <a:pt x="1301" y="1343"/>
                      <a:pt x="1301" y="1343"/>
                    </a:cubicBezTo>
                    <a:cubicBezTo>
                      <a:pt x="1301" y="1343"/>
                      <a:pt x="738" y="1125"/>
                      <a:pt x="361" y="1125"/>
                    </a:cubicBezTo>
                    <a:cubicBezTo>
                      <a:pt x="183" y="1125"/>
                      <a:pt x="46" y="1173"/>
                      <a:pt x="28" y="1315"/>
                    </a:cubicBezTo>
                    <a:cubicBezTo>
                      <a:pt x="1" y="1543"/>
                      <a:pt x="1014" y="1973"/>
                      <a:pt x="1471" y="2200"/>
                    </a:cubicBezTo>
                    <a:cubicBezTo>
                      <a:pt x="1797" y="2364"/>
                      <a:pt x="2119" y="2670"/>
                      <a:pt x="2442" y="2670"/>
                    </a:cubicBezTo>
                    <a:cubicBezTo>
                      <a:pt x="2573" y="2670"/>
                      <a:pt x="2705" y="2619"/>
                      <a:pt x="2838" y="2488"/>
                    </a:cubicBezTo>
                    <a:cubicBezTo>
                      <a:pt x="3295" y="2030"/>
                      <a:pt x="3529" y="887"/>
                      <a:pt x="1929" y="200"/>
                    </a:cubicBezTo>
                    <a:cubicBezTo>
                      <a:pt x="1929" y="200"/>
                      <a:pt x="1345" y="0"/>
                      <a:pt x="943" y="0"/>
                    </a:cubicBezTo>
                    <a:close/>
                  </a:path>
                </a:pathLst>
              </a:custGeom>
              <a:solidFill>
                <a:srgbClr val="EC9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320;p43">
                <a:extLst>
                  <a:ext uri="{FF2B5EF4-FFF2-40B4-BE49-F238E27FC236}">
                    <a16:creationId xmlns:a16="http://schemas.microsoft.com/office/drawing/2014/main" id="{129611C4-492F-2518-F675-55F438837285}"/>
                  </a:ext>
                </a:extLst>
              </p:cNvPr>
              <p:cNvSpPr/>
              <p:nvPr/>
            </p:nvSpPr>
            <p:spPr>
              <a:xfrm>
                <a:off x="1730626" y="4081689"/>
                <a:ext cx="97892" cy="52743"/>
              </a:xfrm>
              <a:custGeom>
                <a:avLst/>
                <a:gdLst/>
                <a:ahLst/>
                <a:cxnLst/>
                <a:rect l="l" t="t" r="r" b="b"/>
                <a:pathLst>
                  <a:path w="954" h="514" extrusionOk="0">
                    <a:moveTo>
                      <a:pt x="81" y="1"/>
                    </a:moveTo>
                    <a:cubicBezTo>
                      <a:pt x="25" y="1"/>
                      <a:pt x="0" y="79"/>
                      <a:pt x="55" y="109"/>
                    </a:cubicBezTo>
                    <a:cubicBezTo>
                      <a:pt x="362" y="219"/>
                      <a:pt x="840" y="500"/>
                      <a:pt x="847" y="505"/>
                    </a:cubicBezTo>
                    <a:cubicBezTo>
                      <a:pt x="855" y="509"/>
                      <a:pt x="866" y="511"/>
                      <a:pt x="875" y="511"/>
                    </a:cubicBezTo>
                    <a:lnTo>
                      <a:pt x="875" y="513"/>
                    </a:lnTo>
                    <a:cubicBezTo>
                      <a:pt x="934" y="513"/>
                      <a:pt x="953" y="437"/>
                      <a:pt x="904" y="407"/>
                    </a:cubicBezTo>
                    <a:cubicBezTo>
                      <a:pt x="885" y="394"/>
                      <a:pt x="411" y="117"/>
                      <a:pt x="96" y="2"/>
                    </a:cubicBezTo>
                    <a:cubicBezTo>
                      <a:pt x="91" y="1"/>
                      <a:pt x="86"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321;p43">
                <a:extLst>
                  <a:ext uri="{FF2B5EF4-FFF2-40B4-BE49-F238E27FC236}">
                    <a16:creationId xmlns:a16="http://schemas.microsoft.com/office/drawing/2014/main" id="{6776F324-0A73-5AE8-5A20-9F27903682A9}"/>
                  </a:ext>
                </a:extLst>
              </p:cNvPr>
              <p:cNvSpPr/>
              <p:nvPr/>
            </p:nvSpPr>
            <p:spPr>
              <a:xfrm>
                <a:off x="1697892" y="4148592"/>
                <a:ext cx="87836" cy="38480"/>
              </a:xfrm>
              <a:custGeom>
                <a:avLst/>
                <a:gdLst/>
                <a:ahLst/>
                <a:cxnLst/>
                <a:rect l="l" t="t" r="r" b="b"/>
                <a:pathLst>
                  <a:path w="856" h="375" extrusionOk="0">
                    <a:moveTo>
                      <a:pt x="103" y="1"/>
                    </a:moveTo>
                    <a:cubicBezTo>
                      <a:pt x="91" y="1"/>
                      <a:pt x="80" y="2"/>
                      <a:pt x="70" y="4"/>
                    </a:cubicBezTo>
                    <a:cubicBezTo>
                      <a:pt x="1" y="18"/>
                      <a:pt x="15" y="117"/>
                      <a:pt x="79" y="117"/>
                    </a:cubicBezTo>
                    <a:cubicBezTo>
                      <a:pt x="82" y="117"/>
                      <a:pt x="86" y="117"/>
                      <a:pt x="89" y="117"/>
                    </a:cubicBezTo>
                    <a:cubicBezTo>
                      <a:pt x="94" y="116"/>
                      <a:pt x="100" y="115"/>
                      <a:pt x="106" y="115"/>
                    </a:cubicBezTo>
                    <a:cubicBezTo>
                      <a:pt x="221" y="115"/>
                      <a:pt x="547" y="259"/>
                      <a:pt x="753" y="368"/>
                    </a:cubicBezTo>
                    <a:cubicBezTo>
                      <a:pt x="762" y="372"/>
                      <a:pt x="770" y="374"/>
                      <a:pt x="781" y="374"/>
                    </a:cubicBezTo>
                    <a:lnTo>
                      <a:pt x="781" y="372"/>
                    </a:lnTo>
                    <a:cubicBezTo>
                      <a:pt x="836" y="370"/>
                      <a:pt x="855" y="295"/>
                      <a:pt x="806" y="266"/>
                    </a:cubicBezTo>
                    <a:cubicBezTo>
                      <a:pt x="718" y="220"/>
                      <a:pt x="292"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322;p43">
                <a:extLst>
                  <a:ext uri="{FF2B5EF4-FFF2-40B4-BE49-F238E27FC236}">
                    <a16:creationId xmlns:a16="http://schemas.microsoft.com/office/drawing/2014/main" id="{D6C1DEC3-B04A-DD2B-114D-95771637FE68}"/>
                  </a:ext>
                </a:extLst>
              </p:cNvPr>
              <p:cNvSpPr/>
              <p:nvPr/>
            </p:nvSpPr>
            <p:spPr>
              <a:xfrm>
                <a:off x="883455" y="4256848"/>
                <a:ext cx="248117" cy="263098"/>
              </a:xfrm>
              <a:custGeom>
                <a:avLst/>
                <a:gdLst/>
                <a:ahLst/>
                <a:cxnLst/>
                <a:rect l="l" t="t" r="r" b="b"/>
                <a:pathLst>
                  <a:path w="2418" h="2564" extrusionOk="0">
                    <a:moveTo>
                      <a:pt x="1156" y="0"/>
                    </a:moveTo>
                    <a:cubicBezTo>
                      <a:pt x="829" y="0"/>
                      <a:pt x="1" y="519"/>
                      <a:pt x="1" y="519"/>
                    </a:cubicBezTo>
                    <a:cubicBezTo>
                      <a:pt x="1" y="519"/>
                      <a:pt x="771" y="2292"/>
                      <a:pt x="1001" y="2520"/>
                    </a:cubicBezTo>
                    <a:cubicBezTo>
                      <a:pt x="1031" y="2550"/>
                      <a:pt x="1077" y="2563"/>
                      <a:pt x="1134" y="2563"/>
                    </a:cubicBezTo>
                    <a:cubicBezTo>
                      <a:pt x="1519" y="2563"/>
                      <a:pt x="2418" y="1964"/>
                      <a:pt x="2344" y="1692"/>
                    </a:cubicBezTo>
                    <a:cubicBezTo>
                      <a:pt x="2237" y="1309"/>
                      <a:pt x="1201" y="4"/>
                      <a:pt x="1201" y="4"/>
                    </a:cubicBezTo>
                    <a:cubicBezTo>
                      <a:pt x="1187" y="2"/>
                      <a:pt x="1172" y="0"/>
                      <a:pt x="1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323;p43">
                <a:extLst>
                  <a:ext uri="{FF2B5EF4-FFF2-40B4-BE49-F238E27FC236}">
                    <a16:creationId xmlns:a16="http://schemas.microsoft.com/office/drawing/2014/main" id="{7033A4B2-456D-7E32-8015-706E502CAFBD}"/>
                  </a:ext>
                </a:extLst>
              </p:cNvPr>
              <p:cNvSpPr/>
              <p:nvPr/>
            </p:nvSpPr>
            <p:spPr>
              <a:xfrm>
                <a:off x="1134448" y="3796940"/>
                <a:ext cx="183061" cy="43918"/>
              </a:xfrm>
              <a:custGeom>
                <a:avLst/>
                <a:gdLst/>
                <a:ahLst/>
                <a:cxnLst/>
                <a:rect l="l" t="t" r="r" b="b"/>
                <a:pathLst>
                  <a:path w="1784" h="428" extrusionOk="0">
                    <a:moveTo>
                      <a:pt x="79" y="0"/>
                    </a:moveTo>
                    <a:cubicBezTo>
                      <a:pt x="6" y="0"/>
                      <a:pt x="1" y="107"/>
                      <a:pt x="74" y="115"/>
                    </a:cubicBezTo>
                    <a:cubicBezTo>
                      <a:pt x="457" y="138"/>
                      <a:pt x="1492" y="236"/>
                      <a:pt x="1666" y="413"/>
                    </a:cubicBezTo>
                    <a:cubicBezTo>
                      <a:pt x="1677" y="424"/>
                      <a:pt x="1692" y="428"/>
                      <a:pt x="1707" y="428"/>
                    </a:cubicBezTo>
                    <a:cubicBezTo>
                      <a:pt x="1758" y="428"/>
                      <a:pt x="1783" y="366"/>
                      <a:pt x="1747" y="332"/>
                    </a:cubicBezTo>
                    <a:cubicBezTo>
                      <a:pt x="1511" y="94"/>
                      <a:pt x="228" y="9"/>
                      <a:pt x="81" y="0"/>
                    </a:cubicBezTo>
                    <a:cubicBezTo>
                      <a:pt x="80" y="0"/>
                      <a:pt x="7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324;p43">
                <a:extLst>
                  <a:ext uri="{FF2B5EF4-FFF2-40B4-BE49-F238E27FC236}">
                    <a16:creationId xmlns:a16="http://schemas.microsoft.com/office/drawing/2014/main" id="{2CDD0688-7191-84E9-C45C-3C4D05C0C9E6}"/>
                  </a:ext>
                </a:extLst>
              </p:cNvPr>
              <p:cNvSpPr/>
              <p:nvPr/>
            </p:nvSpPr>
            <p:spPr>
              <a:xfrm>
                <a:off x="748523" y="3826081"/>
                <a:ext cx="108564" cy="91223"/>
              </a:xfrm>
              <a:custGeom>
                <a:avLst/>
                <a:gdLst/>
                <a:ahLst/>
                <a:cxnLst/>
                <a:rect l="l" t="t" r="r" b="b"/>
                <a:pathLst>
                  <a:path w="1058" h="889" extrusionOk="0">
                    <a:moveTo>
                      <a:pt x="961" y="1"/>
                    </a:moveTo>
                    <a:cubicBezTo>
                      <a:pt x="834" y="1"/>
                      <a:pt x="251" y="42"/>
                      <a:pt x="11" y="814"/>
                    </a:cubicBezTo>
                    <a:cubicBezTo>
                      <a:pt x="0" y="844"/>
                      <a:pt x="17" y="876"/>
                      <a:pt x="49" y="885"/>
                    </a:cubicBezTo>
                    <a:cubicBezTo>
                      <a:pt x="54" y="887"/>
                      <a:pt x="60" y="889"/>
                      <a:pt x="66" y="889"/>
                    </a:cubicBezTo>
                    <a:cubicBezTo>
                      <a:pt x="90" y="889"/>
                      <a:pt x="113" y="872"/>
                      <a:pt x="120" y="848"/>
                    </a:cubicBezTo>
                    <a:cubicBezTo>
                      <a:pt x="334" y="160"/>
                      <a:pt x="826" y="115"/>
                      <a:pt x="948" y="115"/>
                    </a:cubicBezTo>
                    <a:cubicBezTo>
                      <a:pt x="963" y="115"/>
                      <a:pt x="972" y="116"/>
                      <a:pt x="975" y="116"/>
                    </a:cubicBezTo>
                    <a:cubicBezTo>
                      <a:pt x="976" y="116"/>
                      <a:pt x="977" y="116"/>
                      <a:pt x="977" y="116"/>
                    </a:cubicBezTo>
                    <a:cubicBezTo>
                      <a:pt x="1048" y="116"/>
                      <a:pt x="1057" y="12"/>
                      <a:pt x="986" y="1"/>
                    </a:cubicBezTo>
                    <a:cubicBezTo>
                      <a:pt x="985" y="1"/>
                      <a:pt x="976" y="1"/>
                      <a:pt x="9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325;p43">
                <a:extLst>
                  <a:ext uri="{FF2B5EF4-FFF2-40B4-BE49-F238E27FC236}">
                    <a16:creationId xmlns:a16="http://schemas.microsoft.com/office/drawing/2014/main" id="{5C1D2F0D-0AA7-E263-1C28-DE825BCE110D}"/>
                  </a:ext>
                </a:extLst>
              </p:cNvPr>
              <p:cNvSpPr/>
              <p:nvPr/>
            </p:nvSpPr>
            <p:spPr>
              <a:xfrm>
                <a:off x="332533" y="4251307"/>
                <a:ext cx="31194" cy="67622"/>
              </a:xfrm>
              <a:custGeom>
                <a:avLst/>
                <a:gdLst/>
                <a:ahLst/>
                <a:cxnLst/>
                <a:rect l="l" t="t" r="r" b="b"/>
                <a:pathLst>
                  <a:path w="304" h="659" extrusionOk="0">
                    <a:moveTo>
                      <a:pt x="228" y="1"/>
                    </a:moveTo>
                    <a:cubicBezTo>
                      <a:pt x="209" y="1"/>
                      <a:pt x="190" y="10"/>
                      <a:pt x="179" y="33"/>
                    </a:cubicBezTo>
                    <a:cubicBezTo>
                      <a:pt x="171" y="48"/>
                      <a:pt x="0" y="388"/>
                      <a:pt x="36" y="612"/>
                    </a:cubicBezTo>
                    <a:cubicBezTo>
                      <a:pt x="43" y="639"/>
                      <a:pt x="66" y="658"/>
                      <a:pt x="94" y="658"/>
                    </a:cubicBezTo>
                    <a:lnTo>
                      <a:pt x="102" y="658"/>
                    </a:lnTo>
                    <a:cubicBezTo>
                      <a:pt x="134" y="652"/>
                      <a:pt x="156" y="624"/>
                      <a:pt x="149" y="592"/>
                    </a:cubicBezTo>
                    <a:cubicBezTo>
                      <a:pt x="126" y="439"/>
                      <a:pt x="237" y="173"/>
                      <a:pt x="281" y="84"/>
                    </a:cubicBezTo>
                    <a:cubicBezTo>
                      <a:pt x="304" y="38"/>
                      <a:pt x="266" y="1"/>
                      <a:pt x="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326;p43">
                <a:extLst>
                  <a:ext uri="{FF2B5EF4-FFF2-40B4-BE49-F238E27FC236}">
                    <a16:creationId xmlns:a16="http://schemas.microsoft.com/office/drawing/2014/main" id="{0A690421-A10C-AFE9-E004-C5CDC58FC7D3}"/>
                  </a:ext>
                </a:extLst>
              </p:cNvPr>
              <p:cNvSpPr/>
              <p:nvPr/>
            </p:nvSpPr>
            <p:spPr>
              <a:xfrm>
                <a:off x="388149" y="4221755"/>
                <a:ext cx="31707" cy="67929"/>
              </a:xfrm>
              <a:custGeom>
                <a:avLst/>
                <a:gdLst/>
                <a:ahLst/>
                <a:cxnLst/>
                <a:rect l="l" t="t" r="r" b="b"/>
                <a:pathLst>
                  <a:path w="309" h="662" extrusionOk="0">
                    <a:moveTo>
                      <a:pt x="230" y="0"/>
                    </a:moveTo>
                    <a:cubicBezTo>
                      <a:pt x="210" y="0"/>
                      <a:pt x="190" y="10"/>
                      <a:pt x="180" y="36"/>
                    </a:cubicBezTo>
                    <a:cubicBezTo>
                      <a:pt x="171" y="51"/>
                      <a:pt x="1" y="391"/>
                      <a:pt x="39" y="614"/>
                    </a:cubicBezTo>
                    <a:cubicBezTo>
                      <a:pt x="44" y="640"/>
                      <a:pt x="67" y="661"/>
                      <a:pt x="95" y="661"/>
                    </a:cubicBezTo>
                    <a:lnTo>
                      <a:pt x="103" y="661"/>
                    </a:lnTo>
                    <a:cubicBezTo>
                      <a:pt x="135" y="655"/>
                      <a:pt x="156" y="625"/>
                      <a:pt x="152" y="595"/>
                    </a:cubicBezTo>
                    <a:cubicBezTo>
                      <a:pt x="127" y="440"/>
                      <a:pt x="237" y="176"/>
                      <a:pt x="282" y="87"/>
                    </a:cubicBezTo>
                    <a:cubicBezTo>
                      <a:pt x="309" y="40"/>
                      <a:pt x="269" y="0"/>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327;p43">
                <a:extLst>
                  <a:ext uri="{FF2B5EF4-FFF2-40B4-BE49-F238E27FC236}">
                    <a16:creationId xmlns:a16="http://schemas.microsoft.com/office/drawing/2014/main" id="{64B8654A-F80A-60E0-2DE1-BFAA59540FBB}"/>
                  </a:ext>
                </a:extLst>
              </p:cNvPr>
              <p:cNvSpPr/>
              <p:nvPr/>
            </p:nvSpPr>
            <p:spPr>
              <a:xfrm>
                <a:off x="365266" y="4315337"/>
                <a:ext cx="26269" cy="68853"/>
              </a:xfrm>
              <a:custGeom>
                <a:avLst/>
                <a:gdLst/>
                <a:ahLst/>
                <a:cxnLst/>
                <a:rect l="l" t="t" r="r" b="b"/>
                <a:pathLst>
                  <a:path w="256" h="671" extrusionOk="0">
                    <a:moveTo>
                      <a:pt x="185" y="1"/>
                    </a:moveTo>
                    <a:cubicBezTo>
                      <a:pt x="164" y="1"/>
                      <a:pt x="143" y="12"/>
                      <a:pt x="132" y="39"/>
                    </a:cubicBezTo>
                    <a:cubicBezTo>
                      <a:pt x="128" y="54"/>
                      <a:pt x="0" y="413"/>
                      <a:pt x="64" y="628"/>
                    </a:cubicBezTo>
                    <a:cubicBezTo>
                      <a:pt x="71" y="654"/>
                      <a:pt x="94" y="669"/>
                      <a:pt x="120" y="671"/>
                    </a:cubicBezTo>
                    <a:cubicBezTo>
                      <a:pt x="124" y="671"/>
                      <a:pt x="130" y="669"/>
                      <a:pt x="135" y="667"/>
                    </a:cubicBezTo>
                    <a:cubicBezTo>
                      <a:pt x="166" y="658"/>
                      <a:pt x="184" y="626"/>
                      <a:pt x="175" y="596"/>
                    </a:cubicBezTo>
                    <a:cubicBezTo>
                      <a:pt x="130" y="447"/>
                      <a:pt x="207" y="171"/>
                      <a:pt x="241" y="77"/>
                    </a:cubicBezTo>
                    <a:cubicBezTo>
                      <a:pt x="256" y="32"/>
                      <a:pt x="221" y="1"/>
                      <a:pt x="1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328;p43">
                <a:extLst>
                  <a:ext uri="{FF2B5EF4-FFF2-40B4-BE49-F238E27FC236}">
                    <a16:creationId xmlns:a16="http://schemas.microsoft.com/office/drawing/2014/main" id="{3F7B7232-B86C-5F0A-C020-A8E76D781060}"/>
                  </a:ext>
                </a:extLst>
              </p:cNvPr>
              <p:cNvSpPr/>
              <p:nvPr/>
            </p:nvSpPr>
            <p:spPr>
              <a:xfrm>
                <a:off x="364137" y="4155878"/>
                <a:ext cx="37146" cy="64954"/>
              </a:xfrm>
              <a:custGeom>
                <a:avLst/>
                <a:gdLst/>
                <a:ahLst/>
                <a:cxnLst/>
                <a:rect l="l" t="t" r="r" b="b"/>
                <a:pathLst>
                  <a:path w="362" h="633" extrusionOk="0">
                    <a:moveTo>
                      <a:pt x="278" y="0"/>
                    </a:moveTo>
                    <a:cubicBezTo>
                      <a:pt x="261" y="0"/>
                      <a:pt x="245" y="8"/>
                      <a:pt x="233" y="26"/>
                    </a:cubicBezTo>
                    <a:cubicBezTo>
                      <a:pt x="222" y="39"/>
                      <a:pt x="1" y="350"/>
                      <a:pt x="1" y="575"/>
                    </a:cubicBezTo>
                    <a:cubicBezTo>
                      <a:pt x="1" y="607"/>
                      <a:pt x="26" y="633"/>
                      <a:pt x="58" y="633"/>
                    </a:cubicBezTo>
                    <a:cubicBezTo>
                      <a:pt x="88" y="633"/>
                      <a:pt x="114" y="605"/>
                      <a:pt x="114" y="575"/>
                    </a:cubicBezTo>
                    <a:cubicBezTo>
                      <a:pt x="114" y="418"/>
                      <a:pt x="267" y="173"/>
                      <a:pt x="324" y="94"/>
                    </a:cubicBezTo>
                    <a:cubicBezTo>
                      <a:pt x="361" y="50"/>
                      <a:pt x="320"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329;p43">
                <a:extLst>
                  <a:ext uri="{FF2B5EF4-FFF2-40B4-BE49-F238E27FC236}">
                    <a16:creationId xmlns:a16="http://schemas.microsoft.com/office/drawing/2014/main" id="{35DB99EF-1E31-13E9-71F6-5187C6511A4F}"/>
                  </a:ext>
                </a:extLst>
              </p:cNvPr>
              <p:cNvSpPr/>
              <p:nvPr/>
            </p:nvSpPr>
            <p:spPr>
              <a:xfrm>
                <a:off x="866630" y="4361718"/>
                <a:ext cx="1343198" cy="495926"/>
              </a:xfrm>
              <a:custGeom>
                <a:avLst/>
                <a:gdLst/>
                <a:ahLst/>
                <a:cxnLst/>
                <a:rect l="l" t="t" r="r" b="b"/>
                <a:pathLst>
                  <a:path w="13090" h="4833" extrusionOk="0">
                    <a:moveTo>
                      <a:pt x="11915" y="0"/>
                    </a:moveTo>
                    <a:cubicBezTo>
                      <a:pt x="8964" y="0"/>
                      <a:pt x="523" y="499"/>
                      <a:pt x="286" y="640"/>
                    </a:cubicBezTo>
                    <a:cubicBezTo>
                      <a:pt x="1" y="813"/>
                      <a:pt x="535" y="4833"/>
                      <a:pt x="535" y="4833"/>
                    </a:cubicBezTo>
                    <a:lnTo>
                      <a:pt x="12861" y="4756"/>
                    </a:lnTo>
                    <a:cubicBezTo>
                      <a:pt x="12861" y="4756"/>
                      <a:pt x="13089" y="355"/>
                      <a:pt x="12919" y="70"/>
                    </a:cubicBezTo>
                    <a:cubicBezTo>
                      <a:pt x="12890" y="21"/>
                      <a:pt x="12516" y="0"/>
                      <a:pt x="11915" y="0"/>
                    </a:cubicBezTo>
                    <a:close/>
                  </a:path>
                </a:pathLst>
              </a:custGeom>
              <a:solidFill>
                <a:srgbClr val="E17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330;p43">
                <a:extLst>
                  <a:ext uri="{FF2B5EF4-FFF2-40B4-BE49-F238E27FC236}">
                    <a16:creationId xmlns:a16="http://schemas.microsoft.com/office/drawing/2014/main" id="{9956A48A-F12E-B6D2-F692-2056A8ED6757}"/>
                  </a:ext>
                </a:extLst>
              </p:cNvPr>
              <p:cNvSpPr/>
              <p:nvPr/>
            </p:nvSpPr>
            <p:spPr>
              <a:xfrm>
                <a:off x="909727" y="4700134"/>
                <a:ext cx="1288710" cy="34375"/>
              </a:xfrm>
              <a:custGeom>
                <a:avLst/>
                <a:gdLst/>
                <a:ahLst/>
                <a:cxnLst/>
                <a:rect l="l" t="t" r="r" b="b"/>
                <a:pathLst>
                  <a:path w="12559" h="335" extrusionOk="0">
                    <a:moveTo>
                      <a:pt x="12499" y="0"/>
                    </a:moveTo>
                    <a:lnTo>
                      <a:pt x="77" y="219"/>
                    </a:lnTo>
                    <a:cubicBezTo>
                      <a:pt x="0" y="219"/>
                      <a:pt x="0" y="334"/>
                      <a:pt x="77" y="334"/>
                    </a:cubicBezTo>
                    <a:lnTo>
                      <a:pt x="79" y="334"/>
                    </a:lnTo>
                    <a:lnTo>
                      <a:pt x="12501" y="115"/>
                    </a:lnTo>
                    <a:cubicBezTo>
                      <a:pt x="12533" y="113"/>
                      <a:pt x="12558" y="88"/>
                      <a:pt x="12558" y="56"/>
                    </a:cubicBezTo>
                    <a:cubicBezTo>
                      <a:pt x="12556" y="26"/>
                      <a:pt x="12531" y="0"/>
                      <a:pt x="12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331;p43">
                <a:extLst>
                  <a:ext uri="{FF2B5EF4-FFF2-40B4-BE49-F238E27FC236}">
                    <a16:creationId xmlns:a16="http://schemas.microsoft.com/office/drawing/2014/main" id="{1E593697-D81B-7B98-D49D-436EF0C593BB}"/>
                  </a:ext>
                </a:extLst>
              </p:cNvPr>
              <p:cNvSpPr/>
              <p:nvPr/>
            </p:nvSpPr>
            <p:spPr>
              <a:xfrm>
                <a:off x="2042670" y="4462689"/>
                <a:ext cx="102715" cy="67827"/>
              </a:xfrm>
              <a:custGeom>
                <a:avLst/>
                <a:gdLst/>
                <a:ahLst/>
                <a:cxnLst/>
                <a:rect l="l" t="t" r="r" b="b"/>
                <a:pathLst>
                  <a:path w="1001" h="661" extrusionOk="0">
                    <a:moveTo>
                      <a:pt x="626" y="118"/>
                    </a:moveTo>
                    <a:cubicBezTo>
                      <a:pt x="790" y="118"/>
                      <a:pt x="824" y="133"/>
                      <a:pt x="826" y="133"/>
                    </a:cubicBezTo>
                    <a:cubicBezTo>
                      <a:pt x="856" y="156"/>
                      <a:pt x="881" y="318"/>
                      <a:pt x="885" y="493"/>
                    </a:cubicBezTo>
                    <a:cubicBezTo>
                      <a:pt x="764" y="507"/>
                      <a:pt x="449" y="546"/>
                      <a:pt x="255" y="546"/>
                    </a:cubicBezTo>
                    <a:cubicBezTo>
                      <a:pt x="248" y="546"/>
                      <a:pt x="241" y="546"/>
                      <a:pt x="234" y="546"/>
                    </a:cubicBezTo>
                    <a:cubicBezTo>
                      <a:pt x="201" y="546"/>
                      <a:pt x="168" y="542"/>
                      <a:pt x="136" y="537"/>
                    </a:cubicBezTo>
                    <a:cubicBezTo>
                      <a:pt x="130" y="476"/>
                      <a:pt x="145" y="299"/>
                      <a:pt x="164" y="139"/>
                    </a:cubicBezTo>
                    <a:cubicBezTo>
                      <a:pt x="253" y="131"/>
                      <a:pt x="462" y="118"/>
                      <a:pt x="626" y="118"/>
                    </a:cubicBezTo>
                    <a:close/>
                    <a:moveTo>
                      <a:pt x="628" y="1"/>
                    </a:moveTo>
                    <a:cubicBezTo>
                      <a:pt x="406" y="1"/>
                      <a:pt x="121" y="29"/>
                      <a:pt x="109" y="29"/>
                    </a:cubicBezTo>
                    <a:cubicBezTo>
                      <a:pt x="83" y="31"/>
                      <a:pt x="62" y="50"/>
                      <a:pt x="57" y="78"/>
                    </a:cubicBezTo>
                    <a:cubicBezTo>
                      <a:pt x="45" y="173"/>
                      <a:pt x="0" y="497"/>
                      <a:pt x="32" y="588"/>
                    </a:cubicBezTo>
                    <a:cubicBezTo>
                      <a:pt x="51" y="648"/>
                      <a:pt x="128" y="661"/>
                      <a:pt x="255" y="661"/>
                    </a:cubicBezTo>
                    <a:cubicBezTo>
                      <a:pt x="507" y="661"/>
                      <a:pt x="932" y="601"/>
                      <a:pt x="951" y="599"/>
                    </a:cubicBezTo>
                    <a:cubicBezTo>
                      <a:pt x="979" y="595"/>
                      <a:pt x="1000" y="571"/>
                      <a:pt x="1000" y="541"/>
                    </a:cubicBezTo>
                    <a:cubicBezTo>
                      <a:pt x="1000" y="412"/>
                      <a:pt x="990" y="103"/>
                      <a:pt x="890" y="37"/>
                    </a:cubicBezTo>
                    <a:cubicBezTo>
                      <a:pt x="864" y="20"/>
                      <a:pt x="813" y="1"/>
                      <a:pt x="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332;p43">
                <a:extLst>
                  <a:ext uri="{FF2B5EF4-FFF2-40B4-BE49-F238E27FC236}">
                    <a16:creationId xmlns:a16="http://schemas.microsoft.com/office/drawing/2014/main" id="{3986DCBA-F69E-23F5-4E37-0098A4F91C78}"/>
                  </a:ext>
                </a:extLst>
              </p:cNvPr>
              <p:cNvSpPr/>
              <p:nvPr/>
            </p:nvSpPr>
            <p:spPr>
              <a:xfrm>
                <a:off x="1910710" y="4462689"/>
                <a:ext cx="102715" cy="67827"/>
              </a:xfrm>
              <a:custGeom>
                <a:avLst/>
                <a:gdLst/>
                <a:ahLst/>
                <a:cxnLst/>
                <a:rect l="l" t="t" r="r" b="b"/>
                <a:pathLst>
                  <a:path w="1001" h="661" extrusionOk="0">
                    <a:moveTo>
                      <a:pt x="626" y="118"/>
                    </a:moveTo>
                    <a:cubicBezTo>
                      <a:pt x="790" y="118"/>
                      <a:pt x="824" y="133"/>
                      <a:pt x="824" y="133"/>
                    </a:cubicBezTo>
                    <a:cubicBezTo>
                      <a:pt x="854" y="156"/>
                      <a:pt x="882" y="318"/>
                      <a:pt x="886" y="493"/>
                    </a:cubicBezTo>
                    <a:cubicBezTo>
                      <a:pt x="765" y="507"/>
                      <a:pt x="450" y="546"/>
                      <a:pt x="254" y="546"/>
                    </a:cubicBezTo>
                    <a:cubicBezTo>
                      <a:pt x="247" y="546"/>
                      <a:pt x="240" y="546"/>
                      <a:pt x="233" y="546"/>
                    </a:cubicBezTo>
                    <a:cubicBezTo>
                      <a:pt x="201" y="546"/>
                      <a:pt x="168" y="542"/>
                      <a:pt x="137" y="537"/>
                    </a:cubicBezTo>
                    <a:cubicBezTo>
                      <a:pt x="128" y="476"/>
                      <a:pt x="143" y="299"/>
                      <a:pt x="164" y="139"/>
                    </a:cubicBezTo>
                    <a:cubicBezTo>
                      <a:pt x="254" y="131"/>
                      <a:pt x="462" y="118"/>
                      <a:pt x="626" y="118"/>
                    </a:cubicBezTo>
                    <a:close/>
                    <a:moveTo>
                      <a:pt x="626" y="1"/>
                    </a:moveTo>
                    <a:cubicBezTo>
                      <a:pt x="407" y="1"/>
                      <a:pt x="122" y="29"/>
                      <a:pt x="109" y="29"/>
                    </a:cubicBezTo>
                    <a:cubicBezTo>
                      <a:pt x="84" y="31"/>
                      <a:pt x="62" y="50"/>
                      <a:pt x="58" y="78"/>
                    </a:cubicBezTo>
                    <a:cubicBezTo>
                      <a:pt x="43" y="173"/>
                      <a:pt x="1" y="497"/>
                      <a:pt x="30" y="588"/>
                    </a:cubicBezTo>
                    <a:cubicBezTo>
                      <a:pt x="52" y="648"/>
                      <a:pt x="128" y="661"/>
                      <a:pt x="254" y="661"/>
                    </a:cubicBezTo>
                    <a:cubicBezTo>
                      <a:pt x="505" y="661"/>
                      <a:pt x="933" y="601"/>
                      <a:pt x="952" y="599"/>
                    </a:cubicBezTo>
                    <a:cubicBezTo>
                      <a:pt x="980" y="595"/>
                      <a:pt x="1001" y="569"/>
                      <a:pt x="1001" y="541"/>
                    </a:cubicBezTo>
                    <a:cubicBezTo>
                      <a:pt x="1001" y="412"/>
                      <a:pt x="990" y="103"/>
                      <a:pt x="888" y="37"/>
                    </a:cubicBezTo>
                    <a:cubicBezTo>
                      <a:pt x="863" y="20"/>
                      <a:pt x="814" y="1"/>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333;p43">
                <a:extLst>
                  <a:ext uri="{FF2B5EF4-FFF2-40B4-BE49-F238E27FC236}">
                    <a16:creationId xmlns:a16="http://schemas.microsoft.com/office/drawing/2014/main" id="{F3AF86A6-7CCE-A64B-B0B2-06226DA687D2}"/>
                  </a:ext>
                </a:extLst>
              </p:cNvPr>
              <p:cNvSpPr/>
              <p:nvPr/>
            </p:nvSpPr>
            <p:spPr>
              <a:xfrm>
                <a:off x="939998" y="4462689"/>
                <a:ext cx="102818" cy="67827"/>
              </a:xfrm>
              <a:custGeom>
                <a:avLst/>
                <a:gdLst/>
                <a:ahLst/>
                <a:cxnLst/>
                <a:rect l="l" t="t" r="r" b="b"/>
                <a:pathLst>
                  <a:path w="1002" h="661" extrusionOk="0">
                    <a:moveTo>
                      <a:pt x="627" y="118"/>
                    </a:moveTo>
                    <a:cubicBezTo>
                      <a:pt x="790" y="118"/>
                      <a:pt x="824" y="133"/>
                      <a:pt x="824" y="133"/>
                    </a:cubicBezTo>
                    <a:cubicBezTo>
                      <a:pt x="854" y="156"/>
                      <a:pt x="882" y="318"/>
                      <a:pt x="886" y="493"/>
                    </a:cubicBezTo>
                    <a:cubicBezTo>
                      <a:pt x="765" y="507"/>
                      <a:pt x="450" y="546"/>
                      <a:pt x="254" y="546"/>
                    </a:cubicBezTo>
                    <a:cubicBezTo>
                      <a:pt x="247" y="546"/>
                      <a:pt x="240" y="546"/>
                      <a:pt x="234" y="546"/>
                    </a:cubicBezTo>
                    <a:cubicBezTo>
                      <a:pt x="202" y="546"/>
                      <a:pt x="169" y="542"/>
                      <a:pt x="137" y="537"/>
                    </a:cubicBezTo>
                    <a:cubicBezTo>
                      <a:pt x="129" y="476"/>
                      <a:pt x="143" y="299"/>
                      <a:pt x="165" y="139"/>
                    </a:cubicBezTo>
                    <a:cubicBezTo>
                      <a:pt x="254" y="131"/>
                      <a:pt x="463" y="118"/>
                      <a:pt x="627" y="118"/>
                    </a:cubicBezTo>
                    <a:close/>
                    <a:moveTo>
                      <a:pt x="627" y="1"/>
                    </a:moveTo>
                    <a:cubicBezTo>
                      <a:pt x="407" y="1"/>
                      <a:pt x="122" y="29"/>
                      <a:pt x="109" y="29"/>
                    </a:cubicBezTo>
                    <a:cubicBezTo>
                      <a:pt x="84" y="31"/>
                      <a:pt x="63" y="50"/>
                      <a:pt x="58" y="78"/>
                    </a:cubicBezTo>
                    <a:cubicBezTo>
                      <a:pt x="43" y="173"/>
                      <a:pt x="1" y="497"/>
                      <a:pt x="31" y="588"/>
                    </a:cubicBezTo>
                    <a:cubicBezTo>
                      <a:pt x="52" y="648"/>
                      <a:pt x="129" y="661"/>
                      <a:pt x="254" y="661"/>
                    </a:cubicBezTo>
                    <a:cubicBezTo>
                      <a:pt x="505" y="661"/>
                      <a:pt x="933" y="601"/>
                      <a:pt x="952" y="599"/>
                    </a:cubicBezTo>
                    <a:cubicBezTo>
                      <a:pt x="980" y="595"/>
                      <a:pt x="1001" y="571"/>
                      <a:pt x="1001" y="541"/>
                    </a:cubicBezTo>
                    <a:cubicBezTo>
                      <a:pt x="1001" y="412"/>
                      <a:pt x="990" y="103"/>
                      <a:pt x="890" y="37"/>
                    </a:cubicBezTo>
                    <a:cubicBezTo>
                      <a:pt x="863" y="20"/>
                      <a:pt x="812"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334;p43">
                <a:extLst>
                  <a:ext uri="{FF2B5EF4-FFF2-40B4-BE49-F238E27FC236}">
                    <a16:creationId xmlns:a16="http://schemas.microsoft.com/office/drawing/2014/main" id="{D1714EE9-7221-D1E1-6A0A-D5EC34B8728D}"/>
                  </a:ext>
                </a:extLst>
              </p:cNvPr>
              <p:cNvSpPr/>
              <p:nvPr/>
            </p:nvSpPr>
            <p:spPr>
              <a:xfrm>
                <a:off x="-69300" y="4487726"/>
                <a:ext cx="812075" cy="374023"/>
              </a:xfrm>
              <a:custGeom>
                <a:avLst/>
                <a:gdLst/>
                <a:ahLst/>
                <a:cxnLst/>
                <a:rect l="l" t="t" r="r" b="b"/>
                <a:pathLst>
                  <a:path w="7914" h="3645" extrusionOk="0">
                    <a:moveTo>
                      <a:pt x="2428" y="1"/>
                    </a:moveTo>
                    <a:cubicBezTo>
                      <a:pt x="1442" y="1"/>
                      <a:pt x="664" y="18"/>
                      <a:pt x="503" y="70"/>
                    </a:cubicBezTo>
                    <a:cubicBezTo>
                      <a:pt x="0" y="232"/>
                      <a:pt x="413" y="3626"/>
                      <a:pt x="413" y="3626"/>
                    </a:cubicBezTo>
                    <a:cubicBezTo>
                      <a:pt x="413" y="3626"/>
                      <a:pt x="2558" y="3645"/>
                      <a:pt x="4541" y="3645"/>
                    </a:cubicBezTo>
                    <a:cubicBezTo>
                      <a:pt x="6227" y="3645"/>
                      <a:pt x="7796" y="3631"/>
                      <a:pt x="7832" y="3581"/>
                    </a:cubicBezTo>
                    <a:cubicBezTo>
                      <a:pt x="7913" y="3471"/>
                      <a:pt x="7568" y="80"/>
                      <a:pt x="7568" y="80"/>
                    </a:cubicBezTo>
                    <a:cubicBezTo>
                      <a:pt x="7568" y="80"/>
                      <a:pt x="4528" y="1"/>
                      <a:pt x="24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335;p43">
                <a:extLst>
                  <a:ext uri="{FF2B5EF4-FFF2-40B4-BE49-F238E27FC236}">
                    <a16:creationId xmlns:a16="http://schemas.microsoft.com/office/drawing/2014/main" id="{CF324BA2-A732-1C59-E37C-C24D65312D69}"/>
                  </a:ext>
                </a:extLst>
              </p:cNvPr>
              <p:cNvSpPr/>
              <p:nvPr/>
            </p:nvSpPr>
            <p:spPr>
              <a:xfrm>
                <a:off x="-60165" y="4481775"/>
                <a:ext cx="802635" cy="385720"/>
              </a:xfrm>
              <a:custGeom>
                <a:avLst/>
                <a:gdLst/>
                <a:ahLst/>
                <a:cxnLst/>
                <a:rect l="l" t="t" r="r" b="b"/>
                <a:pathLst>
                  <a:path w="7822" h="3759" extrusionOk="0">
                    <a:moveTo>
                      <a:pt x="2280" y="115"/>
                    </a:moveTo>
                    <a:cubicBezTo>
                      <a:pt x="4210" y="115"/>
                      <a:pt x="6973" y="183"/>
                      <a:pt x="7377" y="194"/>
                    </a:cubicBezTo>
                    <a:cubicBezTo>
                      <a:pt x="7503" y="1434"/>
                      <a:pt x="7679" y="3382"/>
                      <a:pt x="7649" y="3592"/>
                    </a:cubicBezTo>
                    <a:cubicBezTo>
                      <a:pt x="7537" y="3614"/>
                      <a:pt x="6939" y="3646"/>
                      <a:pt x="4408" y="3646"/>
                    </a:cubicBezTo>
                    <a:cubicBezTo>
                      <a:pt x="2614" y="3646"/>
                      <a:pt x="663" y="3629"/>
                      <a:pt x="326" y="3626"/>
                    </a:cubicBezTo>
                    <a:cubicBezTo>
                      <a:pt x="37" y="1224"/>
                      <a:pt x="207" y="238"/>
                      <a:pt x="382" y="181"/>
                    </a:cubicBezTo>
                    <a:cubicBezTo>
                      <a:pt x="478" y="149"/>
                      <a:pt x="882" y="115"/>
                      <a:pt x="2280" y="115"/>
                    </a:cubicBezTo>
                    <a:close/>
                    <a:moveTo>
                      <a:pt x="2282" y="0"/>
                    </a:moveTo>
                    <a:cubicBezTo>
                      <a:pt x="1131" y="0"/>
                      <a:pt x="501" y="23"/>
                      <a:pt x="348" y="72"/>
                    </a:cubicBezTo>
                    <a:cubicBezTo>
                      <a:pt x="194" y="121"/>
                      <a:pt x="1" y="373"/>
                      <a:pt x="75" y="1969"/>
                    </a:cubicBezTo>
                    <a:cubicBezTo>
                      <a:pt x="116" y="2828"/>
                      <a:pt x="218" y="3682"/>
                      <a:pt x="218" y="3690"/>
                    </a:cubicBezTo>
                    <a:cubicBezTo>
                      <a:pt x="222" y="3718"/>
                      <a:pt x="246" y="3739"/>
                      <a:pt x="275" y="3739"/>
                    </a:cubicBezTo>
                    <a:cubicBezTo>
                      <a:pt x="297" y="3741"/>
                      <a:pt x="2446" y="3758"/>
                      <a:pt x="4408" y="3758"/>
                    </a:cubicBezTo>
                    <a:cubicBezTo>
                      <a:pt x="7677" y="3758"/>
                      <a:pt x="7711" y="3714"/>
                      <a:pt x="7741" y="3669"/>
                    </a:cubicBezTo>
                    <a:cubicBezTo>
                      <a:pt x="7822" y="3561"/>
                      <a:pt x="7615" y="1407"/>
                      <a:pt x="7488" y="132"/>
                    </a:cubicBezTo>
                    <a:cubicBezTo>
                      <a:pt x="7483" y="104"/>
                      <a:pt x="7460" y="81"/>
                      <a:pt x="7432" y="81"/>
                    </a:cubicBezTo>
                    <a:cubicBezTo>
                      <a:pt x="7400" y="81"/>
                      <a:pt x="4359" y="0"/>
                      <a:pt x="2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336;p43">
                <a:extLst>
                  <a:ext uri="{FF2B5EF4-FFF2-40B4-BE49-F238E27FC236}">
                    <a16:creationId xmlns:a16="http://schemas.microsoft.com/office/drawing/2014/main" id="{AE7F2CFC-48AE-B423-A3E1-4A0324DFD77A}"/>
                  </a:ext>
                </a:extLst>
              </p:cNvPr>
              <p:cNvSpPr/>
              <p:nvPr/>
            </p:nvSpPr>
            <p:spPr>
              <a:xfrm>
                <a:off x="-50314" y="4793306"/>
                <a:ext cx="777700" cy="16726"/>
              </a:xfrm>
              <a:custGeom>
                <a:avLst/>
                <a:gdLst/>
                <a:ahLst/>
                <a:cxnLst/>
                <a:rect l="l" t="t" r="r" b="b"/>
                <a:pathLst>
                  <a:path w="7579" h="163" extrusionOk="0">
                    <a:moveTo>
                      <a:pt x="7502" y="1"/>
                    </a:moveTo>
                    <a:lnTo>
                      <a:pt x="77" y="48"/>
                    </a:lnTo>
                    <a:cubicBezTo>
                      <a:pt x="1" y="48"/>
                      <a:pt x="1" y="163"/>
                      <a:pt x="77" y="163"/>
                    </a:cubicBezTo>
                    <a:lnTo>
                      <a:pt x="7502" y="116"/>
                    </a:lnTo>
                    <a:cubicBezTo>
                      <a:pt x="7579" y="116"/>
                      <a:pt x="7579" y="1"/>
                      <a:pt x="7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337;p43">
                <a:extLst>
                  <a:ext uri="{FF2B5EF4-FFF2-40B4-BE49-F238E27FC236}">
                    <a16:creationId xmlns:a16="http://schemas.microsoft.com/office/drawing/2014/main" id="{B565B9B7-7B1B-69D2-4D9D-166FC2CC9833}"/>
                  </a:ext>
                </a:extLst>
              </p:cNvPr>
              <p:cNvSpPr/>
              <p:nvPr/>
            </p:nvSpPr>
            <p:spPr>
              <a:xfrm>
                <a:off x="-36564" y="4731328"/>
                <a:ext cx="757691" cy="21343"/>
              </a:xfrm>
              <a:custGeom>
                <a:avLst/>
                <a:gdLst/>
                <a:ahLst/>
                <a:cxnLst/>
                <a:rect l="l" t="t" r="r" b="b"/>
                <a:pathLst>
                  <a:path w="7384" h="208" extrusionOk="0">
                    <a:moveTo>
                      <a:pt x="57" y="0"/>
                    </a:moveTo>
                    <a:cubicBezTo>
                      <a:pt x="26" y="0"/>
                      <a:pt x="1" y="25"/>
                      <a:pt x="3" y="56"/>
                    </a:cubicBezTo>
                    <a:cubicBezTo>
                      <a:pt x="1" y="88"/>
                      <a:pt x="26" y="113"/>
                      <a:pt x="58" y="113"/>
                    </a:cubicBezTo>
                    <a:lnTo>
                      <a:pt x="7311" y="207"/>
                    </a:lnTo>
                    <a:cubicBezTo>
                      <a:pt x="7383" y="203"/>
                      <a:pt x="7383" y="98"/>
                      <a:pt x="7311" y="92"/>
                    </a:cubicBezTo>
                    <a:lnTo>
                      <a:pt x="60" y="1"/>
                    </a:lnTo>
                    <a:cubicBezTo>
                      <a:pt x="59" y="0"/>
                      <a:pt x="58"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338;p43">
                <a:extLst>
                  <a:ext uri="{FF2B5EF4-FFF2-40B4-BE49-F238E27FC236}">
                    <a16:creationId xmlns:a16="http://schemas.microsoft.com/office/drawing/2014/main" id="{9387A9A1-17B9-319F-1D61-3B809F8F0DE8}"/>
                  </a:ext>
                </a:extLst>
              </p:cNvPr>
              <p:cNvSpPr/>
              <p:nvPr/>
            </p:nvSpPr>
            <p:spPr>
              <a:xfrm>
                <a:off x="-38513" y="4654677"/>
                <a:ext cx="765694" cy="11903"/>
              </a:xfrm>
              <a:custGeom>
                <a:avLst/>
                <a:gdLst/>
                <a:ahLst/>
                <a:cxnLst/>
                <a:rect l="l" t="t" r="r" b="b"/>
                <a:pathLst>
                  <a:path w="7462" h="116" extrusionOk="0">
                    <a:moveTo>
                      <a:pt x="77" y="1"/>
                    </a:moveTo>
                    <a:cubicBezTo>
                      <a:pt x="1" y="1"/>
                      <a:pt x="1" y="116"/>
                      <a:pt x="77" y="116"/>
                    </a:cubicBezTo>
                    <a:lnTo>
                      <a:pt x="7385" y="116"/>
                    </a:lnTo>
                    <a:cubicBezTo>
                      <a:pt x="7462" y="116"/>
                      <a:pt x="7462" y="1"/>
                      <a:pt x="7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339;p43">
                <a:extLst>
                  <a:ext uri="{FF2B5EF4-FFF2-40B4-BE49-F238E27FC236}">
                    <a16:creationId xmlns:a16="http://schemas.microsoft.com/office/drawing/2014/main" id="{D34F3E37-F7F9-FED8-EAE5-9FE7B625E83E}"/>
                  </a:ext>
                </a:extLst>
              </p:cNvPr>
              <p:cNvSpPr/>
              <p:nvPr/>
            </p:nvSpPr>
            <p:spPr>
              <a:xfrm>
                <a:off x="-56368" y="4559042"/>
                <a:ext cx="772159" cy="50075"/>
              </a:xfrm>
              <a:custGeom>
                <a:avLst/>
                <a:gdLst/>
                <a:ahLst/>
                <a:cxnLst/>
                <a:rect l="l" t="t" r="r" b="b"/>
                <a:pathLst>
                  <a:path w="7525" h="488" extrusionOk="0">
                    <a:moveTo>
                      <a:pt x="7444" y="0"/>
                    </a:moveTo>
                    <a:cubicBezTo>
                      <a:pt x="7444" y="0"/>
                      <a:pt x="7443" y="0"/>
                      <a:pt x="7442" y="0"/>
                    </a:cubicBezTo>
                    <a:lnTo>
                      <a:pt x="77" y="373"/>
                    </a:lnTo>
                    <a:cubicBezTo>
                      <a:pt x="1" y="375"/>
                      <a:pt x="2" y="488"/>
                      <a:pt x="77" y="488"/>
                    </a:cubicBezTo>
                    <a:cubicBezTo>
                      <a:pt x="77" y="488"/>
                      <a:pt x="78" y="488"/>
                      <a:pt x="79" y="488"/>
                    </a:cubicBezTo>
                    <a:lnTo>
                      <a:pt x="81" y="488"/>
                    </a:lnTo>
                    <a:lnTo>
                      <a:pt x="7449" y="115"/>
                    </a:lnTo>
                    <a:cubicBezTo>
                      <a:pt x="7525" y="111"/>
                      <a:pt x="7519" y="0"/>
                      <a:pt x="7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3301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oftware Engineer Portfolio by Slidesgo">
  <a:themeElements>
    <a:clrScheme name="Simple Light">
      <a:dk1>
        <a:srgbClr val="070E49"/>
      </a:dk1>
      <a:lt1>
        <a:srgbClr val="FFFFFF"/>
      </a:lt1>
      <a:dk2>
        <a:srgbClr val="DED7FF"/>
      </a:dk2>
      <a:lt2>
        <a:srgbClr val="B19CFE"/>
      </a:lt2>
      <a:accent1>
        <a:srgbClr val="542FD0"/>
      </a:accent1>
      <a:accent2>
        <a:srgbClr val="F61B93"/>
      </a:accent2>
      <a:accent3>
        <a:srgbClr val="FFC655"/>
      </a:accent3>
      <a:accent4>
        <a:srgbClr val="FFFFFF"/>
      </a:accent4>
      <a:accent5>
        <a:srgbClr val="FFFFFF"/>
      </a:accent5>
      <a:accent6>
        <a:srgbClr val="FFFFFF"/>
      </a:accent6>
      <a:hlink>
        <a:srgbClr val="070E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948</Words>
  <Application>Microsoft Office PowerPoint</Application>
  <PresentationFormat>On-screen Show (16:9)</PresentationFormat>
  <Paragraphs>147</Paragraphs>
  <Slides>21</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Sakkal Majalla</vt:lpstr>
      <vt:lpstr>Arial</vt:lpstr>
      <vt:lpstr>Calibri</vt:lpstr>
      <vt:lpstr>Avenir Next LT Pro</vt:lpstr>
      <vt:lpstr>Grandstander</vt:lpstr>
      <vt:lpstr>Golos Text ExtraBold</vt:lpstr>
      <vt:lpstr>Akhbar MT</vt:lpstr>
      <vt:lpstr>DM Sans</vt:lpstr>
      <vt:lpstr>Arabic Typesetting</vt:lpstr>
      <vt:lpstr>Wingdings</vt:lpstr>
      <vt:lpstr>Palanquin Dark</vt:lpstr>
      <vt:lpstr>Software Engineer Portfolio by Slidesgo</vt:lpstr>
      <vt:lpstr>الوحدة الأولى  هندسة البرمجيات </vt:lpstr>
      <vt:lpstr>تمهيد</vt:lpstr>
      <vt:lpstr>الدرس الأول   مبادئ هندسة البرمجيات </vt:lpstr>
      <vt:lpstr>طالبتي المجتهدة شاهدي الفيديو التالي و دوني أجوبة الأسئلة السابقة </vt:lpstr>
      <vt:lpstr>هندسة البرمجيات </vt:lpstr>
      <vt:lpstr>ما الهدف من هندسة البرمجيات </vt:lpstr>
      <vt:lpstr>PowerPoint Presentation</vt:lpstr>
      <vt:lpstr>PowerPoint Presentation</vt:lpstr>
      <vt:lpstr>تتكون دورة حياة تطوير البرمجيات من عدة مراحل متسلسة </vt:lpstr>
      <vt:lpstr>قومي انت ومجموعتك باختيار أحد المراحل وقرائتها وتحليلها وتلخيصها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(اللهم علمنا ما ينفعنا وانفعنا بما علمتنا وزدنا علماً)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الوحدة الأولى  هندسة البرمجيات </dc:title>
  <dc:creator>عادل الشريف</dc:creator>
  <cp:lastModifiedBy>عادل الشريف</cp:lastModifiedBy>
  <cp:revision>2</cp:revision>
  <dcterms:modified xsi:type="dcterms:W3CDTF">2023-08-29T20:41:18Z</dcterms:modified>
</cp:coreProperties>
</file>