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6" r:id="rId3"/>
    <p:sldId id="257" r:id="rId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479"/>
    <a:srgbClr val="EFBFC5"/>
    <a:srgbClr val="DE7784"/>
    <a:srgbClr val="E07483"/>
    <a:srgbClr val="C1EE9E"/>
    <a:srgbClr val="98D078"/>
    <a:srgbClr val="94CC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7" d="100"/>
          <a:sy n="57" d="100"/>
        </p:scale>
        <p:origin x="263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BA5F4B-74F7-45F9-B269-CF33D4CCC648}" type="datetimeFigureOut">
              <a:rPr lang="ar-AE" smtClean="0"/>
              <a:t>17/10/1444</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A53B76CF-F0B6-4CB3-B4F5-54B1AA658F36}" type="slidenum">
              <a:rPr lang="ar-AE" smtClean="0"/>
              <a:t>‹#›</a:t>
            </a:fld>
            <a:endParaRPr lang="ar-AE"/>
          </a:p>
        </p:txBody>
      </p:sp>
    </p:spTree>
    <p:extLst>
      <p:ext uri="{BB962C8B-B14F-4D97-AF65-F5344CB8AC3E}">
        <p14:creationId xmlns:p14="http://schemas.microsoft.com/office/powerpoint/2010/main" val="42908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BA5F4B-74F7-45F9-B269-CF33D4CCC648}" type="datetimeFigureOut">
              <a:rPr lang="ar-AE" smtClean="0"/>
              <a:t>17/10/1444</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A53B76CF-F0B6-4CB3-B4F5-54B1AA658F36}" type="slidenum">
              <a:rPr lang="ar-AE" smtClean="0"/>
              <a:t>‹#›</a:t>
            </a:fld>
            <a:endParaRPr lang="ar-AE"/>
          </a:p>
        </p:txBody>
      </p:sp>
    </p:spTree>
    <p:extLst>
      <p:ext uri="{BB962C8B-B14F-4D97-AF65-F5344CB8AC3E}">
        <p14:creationId xmlns:p14="http://schemas.microsoft.com/office/powerpoint/2010/main" val="3959940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BA5F4B-74F7-45F9-B269-CF33D4CCC648}" type="datetimeFigureOut">
              <a:rPr lang="ar-AE" smtClean="0"/>
              <a:t>17/10/1444</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A53B76CF-F0B6-4CB3-B4F5-54B1AA658F36}" type="slidenum">
              <a:rPr lang="ar-AE" smtClean="0"/>
              <a:t>‹#›</a:t>
            </a:fld>
            <a:endParaRPr lang="ar-AE"/>
          </a:p>
        </p:txBody>
      </p:sp>
    </p:spTree>
    <p:extLst>
      <p:ext uri="{BB962C8B-B14F-4D97-AF65-F5344CB8AC3E}">
        <p14:creationId xmlns:p14="http://schemas.microsoft.com/office/powerpoint/2010/main" val="170480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BA5F4B-74F7-45F9-B269-CF33D4CCC648}" type="datetimeFigureOut">
              <a:rPr lang="ar-AE" smtClean="0"/>
              <a:t>17/10/1444</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A53B76CF-F0B6-4CB3-B4F5-54B1AA658F36}" type="slidenum">
              <a:rPr lang="ar-AE" smtClean="0"/>
              <a:t>‹#›</a:t>
            </a:fld>
            <a:endParaRPr lang="ar-AE"/>
          </a:p>
        </p:txBody>
      </p:sp>
    </p:spTree>
    <p:extLst>
      <p:ext uri="{BB962C8B-B14F-4D97-AF65-F5344CB8AC3E}">
        <p14:creationId xmlns:p14="http://schemas.microsoft.com/office/powerpoint/2010/main" val="414819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BA5F4B-74F7-45F9-B269-CF33D4CCC648}" type="datetimeFigureOut">
              <a:rPr lang="ar-AE" smtClean="0"/>
              <a:t>17/10/1444</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A53B76CF-F0B6-4CB3-B4F5-54B1AA658F36}" type="slidenum">
              <a:rPr lang="ar-AE" smtClean="0"/>
              <a:t>‹#›</a:t>
            </a:fld>
            <a:endParaRPr lang="ar-AE"/>
          </a:p>
        </p:txBody>
      </p:sp>
    </p:spTree>
    <p:extLst>
      <p:ext uri="{BB962C8B-B14F-4D97-AF65-F5344CB8AC3E}">
        <p14:creationId xmlns:p14="http://schemas.microsoft.com/office/powerpoint/2010/main" val="678586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BA5F4B-74F7-45F9-B269-CF33D4CCC648}" type="datetimeFigureOut">
              <a:rPr lang="ar-AE" smtClean="0"/>
              <a:t>17/10/1444</a:t>
            </a:fld>
            <a:endParaRPr lang="ar-AE"/>
          </a:p>
        </p:txBody>
      </p:sp>
      <p:sp>
        <p:nvSpPr>
          <p:cNvPr id="6" name="Footer Placeholder 5"/>
          <p:cNvSpPr>
            <a:spLocks noGrp="1"/>
          </p:cNvSpPr>
          <p:nvPr>
            <p:ph type="ftr" sz="quarter" idx="11"/>
          </p:nvPr>
        </p:nvSpPr>
        <p:spPr/>
        <p:txBody>
          <a:bodyPr/>
          <a:lstStyle/>
          <a:p>
            <a:endParaRPr lang="ar-AE"/>
          </a:p>
        </p:txBody>
      </p:sp>
      <p:sp>
        <p:nvSpPr>
          <p:cNvPr id="7" name="Slide Number Placeholder 6"/>
          <p:cNvSpPr>
            <a:spLocks noGrp="1"/>
          </p:cNvSpPr>
          <p:nvPr>
            <p:ph type="sldNum" sz="quarter" idx="12"/>
          </p:nvPr>
        </p:nvSpPr>
        <p:spPr/>
        <p:txBody>
          <a:bodyPr/>
          <a:lstStyle/>
          <a:p>
            <a:fld id="{A53B76CF-F0B6-4CB3-B4F5-54B1AA658F36}" type="slidenum">
              <a:rPr lang="ar-AE" smtClean="0"/>
              <a:t>‹#›</a:t>
            </a:fld>
            <a:endParaRPr lang="ar-AE"/>
          </a:p>
        </p:txBody>
      </p:sp>
    </p:spTree>
    <p:extLst>
      <p:ext uri="{BB962C8B-B14F-4D97-AF65-F5344CB8AC3E}">
        <p14:creationId xmlns:p14="http://schemas.microsoft.com/office/powerpoint/2010/main" val="3374705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BA5F4B-74F7-45F9-B269-CF33D4CCC648}" type="datetimeFigureOut">
              <a:rPr lang="ar-AE" smtClean="0"/>
              <a:t>17/10/1444</a:t>
            </a:fld>
            <a:endParaRPr lang="ar-AE"/>
          </a:p>
        </p:txBody>
      </p:sp>
      <p:sp>
        <p:nvSpPr>
          <p:cNvPr id="8" name="Footer Placeholder 7"/>
          <p:cNvSpPr>
            <a:spLocks noGrp="1"/>
          </p:cNvSpPr>
          <p:nvPr>
            <p:ph type="ftr" sz="quarter" idx="11"/>
          </p:nvPr>
        </p:nvSpPr>
        <p:spPr/>
        <p:txBody>
          <a:bodyPr/>
          <a:lstStyle/>
          <a:p>
            <a:endParaRPr lang="ar-AE"/>
          </a:p>
        </p:txBody>
      </p:sp>
      <p:sp>
        <p:nvSpPr>
          <p:cNvPr id="9" name="Slide Number Placeholder 8"/>
          <p:cNvSpPr>
            <a:spLocks noGrp="1"/>
          </p:cNvSpPr>
          <p:nvPr>
            <p:ph type="sldNum" sz="quarter" idx="12"/>
          </p:nvPr>
        </p:nvSpPr>
        <p:spPr/>
        <p:txBody>
          <a:bodyPr/>
          <a:lstStyle/>
          <a:p>
            <a:fld id="{A53B76CF-F0B6-4CB3-B4F5-54B1AA658F36}" type="slidenum">
              <a:rPr lang="ar-AE" smtClean="0"/>
              <a:t>‹#›</a:t>
            </a:fld>
            <a:endParaRPr lang="ar-AE"/>
          </a:p>
        </p:txBody>
      </p:sp>
    </p:spTree>
    <p:extLst>
      <p:ext uri="{BB962C8B-B14F-4D97-AF65-F5344CB8AC3E}">
        <p14:creationId xmlns:p14="http://schemas.microsoft.com/office/powerpoint/2010/main" val="1426887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BA5F4B-74F7-45F9-B269-CF33D4CCC648}" type="datetimeFigureOut">
              <a:rPr lang="ar-AE" smtClean="0"/>
              <a:t>17/10/1444</a:t>
            </a:fld>
            <a:endParaRPr lang="ar-AE"/>
          </a:p>
        </p:txBody>
      </p:sp>
      <p:sp>
        <p:nvSpPr>
          <p:cNvPr id="4" name="Footer Placeholder 3"/>
          <p:cNvSpPr>
            <a:spLocks noGrp="1"/>
          </p:cNvSpPr>
          <p:nvPr>
            <p:ph type="ftr" sz="quarter" idx="11"/>
          </p:nvPr>
        </p:nvSpPr>
        <p:spPr/>
        <p:txBody>
          <a:bodyPr/>
          <a:lstStyle/>
          <a:p>
            <a:endParaRPr lang="ar-AE"/>
          </a:p>
        </p:txBody>
      </p:sp>
      <p:sp>
        <p:nvSpPr>
          <p:cNvPr id="5" name="Slide Number Placeholder 4"/>
          <p:cNvSpPr>
            <a:spLocks noGrp="1"/>
          </p:cNvSpPr>
          <p:nvPr>
            <p:ph type="sldNum" sz="quarter" idx="12"/>
          </p:nvPr>
        </p:nvSpPr>
        <p:spPr/>
        <p:txBody>
          <a:bodyPr/>
          <a:lstStyle/>
          <a:p>
            <a:fld id="{A53B76CF-F0B6-4CB3-B4F5-54B1AA658F36}" type="slidenum">
              <a:rPr lang="ar-AE" smtClean="0"/>
              <a:t>‹#›</a:t>
            </a:fld>
            <a:endParaRPr lang="ar-AE"/>
          </a:p>
        </p:txBody>
      </p:sp>
    </p:spTree>
    <p:extLst>
      <p:ext uri="{BB962C8B-B14F-4D97-AF65-F5344CB8AC3E}">
        <p14:creationId xmlns:p14="http://schemas.microsoft.com/office/powerpoint/2010/main" val="120790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A5F4B-74F7-45F9-B269-CF33D4CCC648}" type="datetimeFigureOut">
              <a:rPr lang="ar-AE" smtClean="0"/>
              <a:t>17/10/1444</a:t>
            </a:fld>
            <a:endParaRPr lang="ar-AE"/>
          </a:p>
        </p:txBody>
      </p:sp>
      <p:sp>
        <p:nvSpPr>
          <p:cNvPr id="3" name="Footer Placeholder 2"/>
          <p:cNvSpPr>
            <a:spLocks noGrp="1"/>
          </p:cNvSpPr>
          <p:nvPr>
            <p:ph type="ftr" sz="quarter" idx="11"/>
          </p:nvPr>
        </p:nvSpPr>
        <p:spPr/>
        <p:txBody>
          <a:bodyPr/>
          <a:lstStyle/>
          <a:p>
            <a:endParaRPr lang="ar-AE"/>
          </a:p>
        </p:txBody>
      </p:sp>
      <p:sp>
        <p:nvSpPr>
          <p:cNvPr id="4" name="Slide Number Placeholder 3"/>
          <p:cNvSpPr>
            <a:spLocks noGrp="1"/>
          </p:cNvSpPr>
          <p:nvPr>
            <p:ph type="sldNum" sz="quarter" idx="12"/>
          </p:nvPr>
        </p:nvSpPr>
        <p:spPr/>
        <p:txBody>
          <a:bodyPr/>
          <a:lstStyle/>
          <a:p>
            <a:fld id="{A53B76CF-F0B6-4CB3-B4F5-54B1AA658F36}" type="slidenum">
              <a:rPr lang="ar-AE" smtClean="0"/>
              <a:t>‹#›</a:t>
            </a:fld>
            <a:endParaRPr lang="ar-AE"/>
          </a:p>
        </p:txBody>
      </p:sp>
    </p:spTree>
    <p:extLst>
      <p:ext uri="{BB962C8B-B14F-4D97-AF65-F5344CB8AC3E}">
        <p14:creationId xmlns:p14="http://schemas.microsoft.com/office/powerpoint/2010/main" val="2414845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BA5F4B-74F7-45F9-B269-CF33D4CCC648}" type="datetimeFigureOut">
              <a:rPr lang="ar-AE" smtClean="0"/>
              <a:t>17/10/1444</a:t>
            </a:fld>
            <a:endParaRPr lang="ar-AE"/>
          </a:p>
        </p:txBody>
      </p:sp>
      <p:sp>
        <p:nvSpPr>
          <p:cNvPr id="6" name="Footer Placeholder 5"/>
          <p:cNvSpPr>
            <a:spLocks noGrp="1"/>
          </p:cNvSpPr>
          <p:nvPr>
            <p:ph type="ftr" sz="quarter" idx="11"/>
          </p:nvPr>
        </p:nvSpPr>
        <p:spPr/>
        <p:txBody>
          <a:bodyPr/>
          <a:lstStyle/>
          <a:p>
            <a:endParaRPr lang="ar-AE"/>
          </a:p>
        </p:txBody>
      </p:sp>
      <p:sp>
        <p:nvSpPr>
          <p:cNvPr id="7" name="Slide Number Placeholder 6"/>
          <p:cNvSpPr>
            <a:spLocks noGrp="1"/>
          </p:cNvSpPr>
          <p:nvPr>
            <p:ph type="sldNum" sz="quarter" idx="12"/>
          </p:nvPr>
        </p:nvSpPr>
        <p:spPr/>
        <p:txBody>
          <a:bodyPr/>
          <a:lstStyle/>
          <a:p>
            <a:fld id="{A53B76CF-F0B6-4CB3-B4F5-54B1AA658F36}" type="slidenum">
              <a:rPr lang="ar-AE" smtClean="0"/>
              <a:t>‹#›</a:t>
            </a:fld>
            <a:endParaRPr lang="ar-AE"/>
          </a:p>
        </p:txBody>
      </p:sp>
    </p:spTree>
    <p:extLst>
      <p:ext uri="{BB962C8B-B14F-4D97-AF65-F5344CB8AC3E}">
        <p14:creationId xmlns:p14="http://schemas.microsoft.com/office/powerpoint/2010/main" val="852110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BA5F4B-74F7-45F9-B269-CF33D4CCC648}" type="datetimeFigureOut">
              <a:rPr lang="ar-AE" smtClean="0"/>
              <a:t>17/10/1444</a:t>
            </a:fld>
            <a:endParaRPr lang="ar-AE"/>
          </a:p>
        </p:txBody>
      </p:sp>
      <p:sp>
        <p:nvSpPr>
          <p:cNvPr id="6" name="Footer Placeholder 5"/>
          <p:cNvSpPr>
            <a:spLocks noGrp="1"/>
          </p:cNvSpPr>
          <p:nvPr>
            <p:ph type="ftr" sz="quarter" idx="11"/>
          </p:nvPr>
        </p:nvSpPr>
        <p:spPr/>
        <p:txBody>
          <a:bodyPr/>
          <a:lstStyle/>
          <a:p>
            <a:endParaRPr lang="ar-AE"/>
          </a:p>
        </p:txBody>
      </p:sp>
      <p:sp>
        <p:nvSpPr>
          <p:cNvPr id="7" name="Slide Number Placeholder 6"/>
          <p:cNvSpPr>
            <a:spLocks noGrp="1"/>
          </p:cNvSpPr>
          <p:nvPr>
            <p:ph type="sldNum" sz="quarter" idx="12"/>
          </p:nvPr>
        </p:nvSpPr>
        <p:spPr/>
        <p:txBody>
          <a:bodyPr/>
          <a:lstStyle/>
          <a:p>
            <a:fld id="{A53B76CF-F0B6-4CB3-B4F5-54B1AA658F36}" type="slidenum">
              <a:rPr lang="ar-AE" smtClean="0"/>
              <a:t>‹#›</a:t>
            </a:fld>
            <a:endParaRPr lang="ar-AE"/>
          </a:p>
        </p:txBody>
      </p:sp>
    </p:spTree>
    <p:extLst>
      <p:ext uri="{BB962C8B-B14F-4D97-AF65-F5344CB8AC3E}">
        <p14:creationId xmlns:p14="http://schemas.microsoft.com/office/powerpoint/2010/main" val="1316893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5BA5F4B-74F7-45F9-B269-CF33D4CCC648}" type="datetimeFigureOut">
              <a:rPr lang="ar-AE" smtClean="0"/>
              <a:t>17/10/1444</a:t>
            </a:fld>
            <a:endParaRPr lang="ar-A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ar-A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53B76CF-F0B6-4CB3-B4F5-54B1AA658F36}" type="slidenum">
              <a:rPr lang="ar-AE" smtClean="0"/>
              <a:t>‹#›</a:t>
            </a:fld>
            <a:endParaRPr lang="ar-AE"/>
          </a:p>
        </p:txBody>
      </p:sp>
    </p:spTree>
    <p:extLst>
      <p:ext uri="{BB962C8B-B14F-4D97-AF65-F5344CB8AC3E}">
        <p14:creationId xmlns:p14="http://schemas.microsoft.com/office/powerpoint/2010/main" val="1908716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t.me/zaina_almarzooqi"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CE38084-FFC0-2789-B849-BD8788C2ED15}"/>
              </a:ext>
            </a:extLst>
          </p:cNvPr>
          <p:cNvSpPr/>
          <p:nvPr/>
        </p:nvSpPr>
        <p:spPr>
          <a:xfrm>
            <a:off x="0" y="0"/>
            <a:ext cx="6858000" cy="1775011"/>
          </a:xfrm>
          <a:prstGeom prst="rect">
            <a:avLst/>
          </a:prstGeom>
          <a:solidFill>
            <a:srgbClr val="FFE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solidFill>
                <a:srgbClr val="FFE479"/>
              </a:solidFill>
            </a:endParaRPr>
          </a:p>
        </p:txBody>
      </p:sp>
      <p:sp>
        <p:nvSpPr>
          <p:cNvPr id="17" name="TextBox 8">
            <a:extLst>
              <a:ext uri="{FF2B5EF4-FFF2-40B4-BE49-F238E27FC236}">
                <a16:creationId xmlns:a16="http://schemas.microsoft.com/office/drawing/2014/main" id="{7AB2E4BE-F0BA-B1D1-E0A9-1A97C585F4B4}"/>
              </a:ext>
            </a:extLst>
          </p:cNvPr>
          <p:cNvSpPr txBox="1"/>
          <p:nvPr/>
        </p:nvSpPr>
        <p:spPr>
          <a:xfrm>
            <a:off x="340965" y="373038"/>
            <a:ext cx="6517035" cy="1331134"/>
          </a:xfrm>
          <a:prstGeom prst="rect">
            <a:avLst/>
          </a:prstGeom>
        </p:spPr>
        <p:txBody>
          <a:bodyPr wrap="square" lIns="0" tIns="0" rIns="0" bIns="0" rtlCol="0" anchor="t">
            <a:spAutoFit/>
          </a:bodyPr>
          <a:lstStyle/>
          <a:p>
            <a:pPr algn="ctr">
              <a:lnSpc>
                <a:spcPts val="11205"/>
              </a:lnSpc>
            </a:pPr>
            <a:r>
              <a:rPr lang="ar-SA" sz="5400" spc="88" dirty="0">
                <a:solidFill>
                  <a:srgbClr val="000000"/>
                </a:solidFill>
                <a:latin typeface="Dubai" panose="020B0503030403030204" pitchFamily="34" charset="-78"/>
                <a:cs typeface="Dubai" panose="020B0503030403030204" pitchFamily="34" charset="-78"/>
              </a:rPr>
              <a:t>شهادة تخرج </a:t>
            </a:r>
            <a:endParaRPr lang="en-US" sz="5400" spc="88" dirty="0">
              <a:solidFill>
                <a:srgbClr val="000000"/>
              </a:solidFill>
              <a:latin typeface="Dubai" panose="020B0503030403030204" pitchFamily="34" charset="-78"/>
              <a:cs typeface="Dubai" panose="020B0503030403030204" pitchFamily="34" charset="-78"/>
            </a:endParaRPr>
          </a:p>
        </p:txBody>
      </p:sp>
      <p:sp>
        <p:nvSpPr>
          <p:cNvPr id="19" name="TextBox 8">
            <a:extLst>
              <a:ext uri="{FF2B5EF4-FFF2-40B4-BE49-F238E27FC236}">
                <a16:creationId xmlns:a16="http://schemas.microsoft.com/office/drawing/2014/main" id="{E15B87C6-9333-E82B-082C-093084EA0F5D}"/>
              </a:ext>
            </a:extLst>
          </p:cNvPr>
          <p:cNvSpPr txBox="1"/>
          <p:nvPr/>
        </p:nvSpPr>
        <p:spPr>
          <a:xfrm>
            <a:off x="4318358" y="4431480"/>
            <a:ext cx="2395746" cy="70788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ar-SA" sz="2000" dirty="0">
                <a:ln w="0"/>
                <a:cs typeface="Sultan bold" pitchFamily="2" charset="-78"/>
              </a:rPr>
              <a:t>للمزيد من الملفات يرجى الإنضمام للقناة</a:t>
            </a:r>
            <a:endParaRPr lang="en-US" sz="2000" dirty="0">
              <a:ln w="0"/>
              <a:cs typeface="Sultan bold" pitchFamily="2" charset="-78"/>
            </a:endParaRPr>
          </a:p>
        </p:txBody>
      </p:sp>
      <p:sp>
        <p:nvSpPr>
          <p:cNvPr id="20" name="TextBox 19">
            <a:extLst>
              <a:ext uri="{FF2B5EF4-FFF2-40B4-BE49-F238E27FC236}">
                <a16:creationId xmlns:a16="http://schemas.microsoft.com/office/drawing/2014/main" id="{B50907A9-F2D4-BFF9-FDBC-3A343CACA49B}"/>
              </a:ext>
            </a:extLst>
          </p:cNvPr>
          <p:cNvSpPr txBox="1"/>
          <p:nvPr/>
        </p:nvSpPr>
        <p:spPr>
          <a:xfrm>
            <a:off x="4318358" y="5239700"/>
            <a:ext cx="3156858"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ar-AE" sz="1400" dirty="0">
                <a:solidFill>
                  <a:srgbClr val="00B0F0"/>
                </a:solidFill>
                <a:hlinkClick r:id="rId2">
                  <a:extLst>
                    <a:ext uri="{A12FA001-AC4F-418D-AE19-62706E023703}">
                      <ahyp:hlinkClr xmlns:ahyp="http://schemas.microsoft.com/office/drawing/2018/hyperlinkcolor" val="tx"/>
                    </a:ext>
                  </a:extLst>
                </a:hlinkClick>
              </a:rPr>
              <a:t>https://t.me/zaina_almarzooqi</a:t>
            </a:r>
            <a:endParaRPr lang="ar-AE" sz="1400" dirty="0">
              <a:solidFill>
                <a:srgbClr val="00B0F0"/>
              </a:solidFill>
            </a:endParaRPr>
          </a:p>
        </p:txBody>
      </p:sp>
      <p:sp>
        <p:nvSpPr>
          <p:cNvPr id="21" name="TextBox 20">
            <a:extLst>
              <a:ext uri="{FF2B5EF4-FFF2-40B4-BE49-F238E27FC236}">
                <a16:creationId xmlns:a16="http://schemas.microsoft.com/office/drawing/2014/main" id="{14A55D08-6D6B-1242-75A5-1647C4305675}"/>
              </a:ext>
            </a:extLst>
          </p:cNvPr>
          <p:cNvSpPr txBox="1"/>
          <p:nvPr/>
        </p:nvSpPr>
        <p:spPr>
          <a:xfrm>
            <a:off x="0" y="2532751"/>
            <a:ext cx="7002975" cy="923330"/>
          </a:xfrm>
          <a:prstGeom prst="rect">
            <a:avLst/>
          </a:prstGeom>
          <a:noFill/>
        </p:spPr>
        <p:txBody>
          <a:bodyPr wrap="square">
            <a:spAutoFit/>
          </a:bodyPr>
          <a:lstStyle/>
          <a:p>
            <a:pPr algn="ctr"/>
            <a:r>
              <a:rPr lang="ar-AE" dirty="0">
                <a:latin typeface="Janna LT" panose="01000000000000000000" pitchFamily="2" charset="-78"/>
                <a:cs typeface="Janna LT" panose="01000000000000000000" pitchFamily="2" charset="-78"/>
              </a:rPr>
              <a:t>يا رب ما عجز عنه الأطباء فأنت رب الأطباء لا يعجزك شيء .. اللهم ألطف بحال اخي يارب.. اللهم اشفي أخي (مايد المرزوقي) وكل مريض أنت أعلم بحاله ورد إليه عافيته يا ارحم الراحمين</a:t>
            </a:r>
          </a:p>
        </p:txBody>
      </p:sp>
      <p:sp>
        <p:nvSpPr>
          <p:cNvPr id="22" name="Rectangle 21">
            <a:extLst>
              <a:ext uri="{FF2B5EF4-FFF2-40B4-BE49-F238E27FC236}">
                <a16:creationId xmlns:a16="http://schemas.microsoft.com/office/drawing/2014/main" id="{4B6F9D12-1649-24CA-F64A-526C204C5D1E}"/>
              </a:ext>
            </a:extLst>
          </p:cNvPr>
          <p:cNvSpPr/>
          <p:nvPr/>
        </p:nvSpPr>
        <p:spPr>
          <a:xfrm>
            <a:off x="136255" y="54678"/>
            <a:ext cx="4155305" cy="707886"/>
          </a:xfrm>
          <a:prstGeom prst="rect">
            <a:avLst/>
          </a:prstGeom>
          <a:noFill/>
        </p:spPr>
        <p:txBody>
          <a:bodyPr wrap="none" lIns="91440" tIns="45720" rIns="91440" bIns="45720">
            <a:spAutoFit/>
          </a:bodyPr>
          <a:lstStyle/>
          <a:p>
            <a:pPr algn="ctr"/>
            <a:endParaRPr lang="ar-SA" sz="300" b="0" cap="none" spc="0" dirty="0">
              <a:ln w="0"/>
              <a:effectLst>
                <a:outerShdw blurRad="38100" dist="19050" dir="2700000" algn="tl" rotWithShape="0">
                  <a:schemeClr val="dk1">
                    <a:alpha val="40000"/>
                  </a:schemeClr>
                </a:outerShdw>
              </a:effectLst>
              <a:cs typeface="Sultan bold" pitchFamily="2" charset="-78"/>
            </a:endParaRPr>
          </a:p>
          <a:p>
            <a:pPr algn="ctr"/>
            <a:r>
              <a:rPr lang="ar-SA" sz="2800" dirty="0">
                <a:ln w="0"/>
                <a:latin typeface="Dubai" panose="020B0503030403030204" pitchFamily="34" charset="-78"/>
                <a:cs typeface="Dubai" panose="020B0503030403030204" pitchFamily="34" charset="-78"/>
              </a:rPr>
              <a:t>كن كالغيث وأروِ قبر أبي بدعائك</a:t>
            </a:r>
          </a:p>
          <a:p>
            <a:pPr algn="ctr"/>
            <a:endParaRPr lang="ar-SA" sz="900" dirty="0">
              <a:ln w="0"/>
              <a:effectLst>
                <a:outerShdw blurRad="38100" dist="19050" dir="2700000" algn="tl" rotWithShape="0">
                  <a:schemeClr val="dk1">
                    <a:alpha val="40000"/>
                  </a:schemeClr>
                </a:outerShdw>
              </a:effectLst>
              <a:cs typeface="Sultan bold" pitchFamily="2" charset="-78"/>
            </a:endParaRPr>
          </a:p>
        </p:txBody>
      </p:sp>
      <p:pic>
        <p:nvPicPr>
          <p:cNvPr id="2" name="Picture 1" descr="A picture containing text, toy, doll&#10;&#10;Description automatically generated">
            <a:extLst>
              <a:ext uri="{FF2B5EF4-FFF2-40B4-BE49-F238E27FC236}">
                <a16:creationId xmlns:a16="http://schemas.microsoft.com/office/drawing/2014/main" id="{FCA38FE5-A60E-B7CD-7140-46E192257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834" y="3858706"/>
            <a:ext cx="6858000" cy="5789122"/>
          </a:xfrm>
          <a:prstGeom prst="rect">
            <a:avLst/>
          </a:prstGeom>
        </p:spPr>
      </p:pic>
    </p:spTree>
    <p:extLst>
      <p:ext uri="{BB962C8B-B14F-4D97-AF65-F5344CB8AC3E}">
        <p14:creationId xmlns:p14="http://schemas.microsoft.com/office/powerpoint/2010/main" val="1728404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some cheese&#10;&#10;Description automatically generated with low confidence">
            <a:extLst>
              <a:ext uri="{FF2B5EF4-FFF2-40B4-BE49-F238E27FC236}">
                <a16:creationId xmlns:a16="http://schemas.microsoft.com/office/drawing/2014/main" id="{4B3CB855-9530-174E-420B-A81B88F2A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48" y="1223323"/>
            <a:ext cx="5830825" cy="1371959"/>
          </a:xfrm>
          <a:prstGeom prst="rect">
            <a:avLst/>
          </a:prstGeom>
        </p:spPr>
      </p:pic>
      <p:pic>
        <p:nvPicPr>
          <p:cNvPr id="7" name="Picture 6">
            <a:extLst>
              <a:ext uri="{FF2B5EF4-FFF2-40B4-BE49-F238E27FC236}">
                <a16:creationId xmlns:a16="http://schemas.microsoft.com/office/drawing/2014/main" id="{B2423DD2-8BC6-B802-9269-FADAB4FF1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24990">
            <a:off x="799100" y="738891"/>
            <a:ext cx="4241985" cy="2672878"/>
          </a:xfrm>
          <a:prstGeom prst="rect">
            <a:avLst/>
          </a:prstGeom>
        </p:spPr>
      </p:pic>
      <p:sp>
        <p:nvSpPr>
          <p:cNvPr id="8" name="Rectangle 7">
            <a:extLst>
              <a:ext uri="{FF2B5EF4-FFF2-40B4-BE49-F238E27FC236}">
                <a16:creationId xmlns:a16="http://schemas.microsoft.com/office/drawing/2014/main" id="{F1A078B0-3A0B-3037-1275-19AB0E571C00}"/>
              </a:ext>
            </a:extLst>
          </p:cNvPr>
          <p:cNvSpPr/>
          <p:nvPr/>
        </p:nvSpPr>
        <p:spPr>
          <a:xfrm>
            <a:off x="1821027" y="3294547"/>
            <a:ext cx="3215945" cy="1107996"/>
          </a:xfrm>
          <a:prstGeom prst="rect">
            <a:avLst/>
          </a:prstGeom>
          <a:noFill/>
        </p:spPr>
        <p:txBody>
          <a:bodyPr wrap="none" lIns="91440" tIns="45720" rIns="91440" bIns="45720">
            <a:spAutoFit/>
          </a:bodyPr>
          <a:lstStyle/>
          <a:p>
            <a:pPr algn="ctr"/>
            <a:r>
              <a:rPr lang="ar-SA" sz="6600" cap="none" spc="0" dirty="0">
                <a:ln w="0"/>
                <a:solidFill>
                  <a:schemeClr val="tx1"/>
                </a:solidFill>
                <a:cs typeface="Farsi Simple Bold" panose="00000400000000000000" pitchFamily="2" charset="-78"/>
              </a:rPr>
              <a:t>شهادة تخرج</a:t>
            </a:r>
            <a:endParaRPr lang="en-US" sz="6600" cap="none" spc="0" dirty="0">
              <a:ln w="0"/>
              <a:solidFill>
                <a:schemeClr val="tx1"/>
              </a:solidFill>
              <a:cs typeface="Farsi Simple Bold" panose="00000400000000000000" pitchFamily="2" charset="-78"/>
            </a:endParaRPr>
          </a:p>
        </p:txBody>
      </p:sp>
      <p:sp>
        <p:nvSpPr>
          <p:cNvPr id="9" name="TextBox 8">
            <a:extLst>
              <a:ext uri="{FF2B5EF4-FFF2-40B4-BE49-F238E27FC236}">
                <a16:creationId xmlns:a16="http://schemas.microsoft.com/office/drawing/2014/main" id="{CA96C72B-4EAA-5B49-93DA-096AF020DFCF}"/>
              </a:ext>
            </a:extLst>
          </p:cNvPr>
          <p:cNvSpPr txBox="1"/>
          <p:nvPr/>
        </p:nvSpPr>
        <p:spPr>
          <a:xfrm>
            <a:off x="372748" y="4402543"/>
            <a:ext cx="6256652" cy="3970318"/>
          </a:xfrm>
          <a:prstGeom prst="rect">
            <a:avLst/>
          </a:prstGeom>
          <a:noFill/>
        </p:spPr>
        <p:txBody>
          <a:bodyPr wrap="square" rtlCol="1">
            <a:spAutoFit/>
          </a:bodyPr>
          <a:lstStyle/>
          <a:p>
            <a:pPr algn="ctr" rtl="1"/>
            <a:r>
              <a:rPr lang="ar-AE" sz="2000" dirty="0">
                <a:latin typeface="Dubai" panose="020B0503030403030204" pitchFamily="34" charset="-78"/>
                <a:cs typeface="Dubai" panose="020B0503030403030204" pitchFamily="34" charset="-78"/>
              </a:rPr>
              <a:t>بكل عبارات المحبة والفرح تهنئ إدارة مدرسة  ___________</a:t>
            </a:r>
          </a:p>
          <a:p>
            <a:pPr algn="ctr" rtl="1"/>
            <a:endParaRPr lang="ar-AE" sz="2000" dirty="0">
              <a:latin typeface="Dubai" panose="020B0503030403030204" pitchFamily="34" charset="-78"/>
              <a:cs typeface="Dubai" panose="020B0503030403030204" pitchFamily="34" charset="-78"/>
            </a:endParaRPr>
          </a:p>
          <a:p>
            <a:pPr algn="ctr" rtl="1"/>
            <a:r>
              <a:rPr lang="ar-AE" sz="2000" dirty="0">
                <a:latin typeface="Dubai" panose="020B0503030403030204" pitchFamily="34" charset="-78"/>
                <a:cs typeface="Dubai" panose="020B0503030403030204" pitchFamily="34" charset="-78"/>
              </a:rPr>
              <a:t>الطالب: ________________</a:t>
            </a:r>
          </a:p>
          <a:p>
            <a:pPr algn="ctr" rtl="1"/>
            <a:endParaRPr lang="ar-AE" sz="2000" dirty="0">
              <a:latin typeface="Dubai" panose="020B0503030403030204" pitchFamily="34" charset="-78"/>
              <a:cs typeface="Dubai" panose="020B0503030403030204" pitchFamily="34" charset="-78"/>
            </a:endParaRPr>
          </a:p>
          <a:p>
            <a:pPr algn="ctr" rtl="1"/>
            <a:r>
              <a:rPr lang="ar-AE" sz="2000" dirty="0">
                <a:latin typeface="Dubai" panose="020B0503030403030204" pitchFamily="34" charset="-78"/>
                <a:cs typeface="Dubai" panose="020B0503030403030204" pitchFamily="34" charset="-78"/>
              </a:rPr>
              <a:t>بتخرجه لهذا العام</a:t>
            </a:r>
          </a:p>
          <a:p>
            <a:pPr algn="ctr" rtl="1"/>
            <a:endParaRPr lang="ar-AE" sz="2000" dirty="0">
              <a:latin typeface="Dubai" panose="020B0503030403030204" pitchFamily="34" charset="-78"/>
              <a:cs typeface="Dubai" panose="020B0503030403030204" pitchFamily="34" charset="-78"/>
            </a:endParaRPr>
          </a:p>
          <a:p>
            <a:pPr algn="ctr" rtl="1"/>
            <a:r>
              <a:rPr lang="ar-AE" sz="3200" dirty="0">
                <a:ln>
                  <a:solidFill>
                    <a:sysClr val="windowText" lastClr="000000"/>
                  </a:solidFill>
                </a:ln>
                <a:solidFill>
                  <a:srgbClr val="94CC71"/>
                </a:solidFill>
                <a:latin typeface="KG Summer Sunshine Blackout" panose="02000000000000000000" pitchFamily="2" charset="0"/>
                <a:cs typeface="Dubai" panose="020B0503030403030204" pitchFamily="34" charset="-78"/>
              </a:rPr>
              <a:t> </a:t>
            </a:r>
            <a:r>
              <a:rPr lang="en-GB" sz="3200" dirty="0">
                <a:ln>
                  <a:solidFill>
                    <a:sysClr val="windowText" lastClr="000000"/>
                  </a:solidFill>
                </a:ln>
                <a:solidFill>
                  <a:srgbClr val="94CC71"/>
                </a:solidFill>
                <a:latin typeface="KG Summer Sunshine Blackout" panose="02000000000000000000" pitchFamily="2" charset="0"/>
                <a:cs typeface="Dubai" panose="020B0503030403030204" pitchFamily="34" charset="-78"/>
              </a:rPr>
              <a:t>2023-2022</a:t>
            </a:r>
            <a:endParaRPr lang="ar-SA" sz="3200" dirty="0">
              <a:ln>
                <a:solidFill>
                  <a:sysClr val="windowText" lastClr="000000"/>
                </a:solidFill>
              </a:ln>
              <a:solidFill>
                <a:srgbClr val="94CC71"/>
              </a:solidFill>
              <a:latin typeface="KG Summer Sunshine Blackout" panose="02000000000000000000" pitchFamily="2" charset="0"/>
              <a:cs typeface="Dubai" panose="020B0503030403030204" pitchFamily="34" charset="-78"/>
            </a:endParaRPr>
          </a:p>
          <a:p>
            <a:pPr algn="ctr" rtl="1"/>
            <a:endParaRPr lang="ar-SA" sz="2000" dirty="0">
              <a:latin typeface="Dubai" panose="020B0503030403030204" pitchFamily="34" charset="-78"/>
              <a:cs typeface="Dubai" panose="020B0503030403030204" pitchFamily="34" charset="-78"/>
            </a:endParaRPr>
          </a:p>
          <a:p>
            <a:pPr algn="ctr" rtl="1"/>
            <a:r>
              <a:rPr lang="ar-SA" sz="2000" dirty="0">
                <a:latin typeface="Dubai" panose="020B0503030403030204" pitchFamily="34" charset="-78"/>
                <a:cs typeface="Dubai" panose="020B0503030403030204" pitchFamily="34" charset="-78"/>
              </a:rPr>
              <a:t>أتم سنين الدراسة اليوم ونهنئه بتخرجه</a:t>
            </a:r>
          </a:p>
          <a:p>
            <a:pPr algn="ctr" rtl="1"/>
            <a:endParaRPr lang="ar-SA" sz="2000" dirty="0">
              <a:latin typeface="Dubai" panose="020B0503030403030204" pitchFamily="34" charset="-78"/>
              <a:cs typeface="Dubai" panose="020B0503030403030204" pitchFamily="34" charset="-78"/>
            </a:endParaRPr>
          </a:p>
          <a:p>
            <a:pPr algn="ctr" rtl="1"/>
            <a:r>
              <a:rPr lang="ar-SA" sz="2000" dirty="0">
                <a:latin typeface="Dubai" panose="020B0503030403030204" pitchFamily="34" charset="-78"/>
                <a:cs typeface="Dubai" panose="020B0503030403030204" pitchFamily="34" charset="-78"/>
              </a:rPr>
              <a:t>سائلين المولى أن يوفقه في المراحل التعليمية القادمة</a:t>
            </a:r>
            <a:endParaRPr lang="en-GB" sz="2000" dirty="0">
              <a:latin typeface="Dubai" panose="020B0503030403030204" pitchFamily="34" charset="-78"/>
              <a:cs typeface="Dubai" panose="020B0503030403030204" pitchFamily="34" charset="-78"/>
            </a:endParaRPr>
          </a:p>
          <a:p>
            <a:pPr algn="ctr" rtl="1"/>
            <a:endParaRPr lang="en-GB" sz="2000" dirty="0">
              <a:latin typeface="Dubai" panose="020B0503030403030204" pitchFamily="34" charset="-78"/>
              <a:cs typeface="Dubai" panose="020B0503030403030204" pitchFamily="34" charset="-78"/>
            </a:endParaRPr>
          </a:p>
        </p:txBody>
      </p:sp>
      <p:pic>
        <p:nvPicPr>
          <p:cNvPr id="13" name="Picture 12" descr="Background pattern&#10;&#10;Description automatically generated">
            <a:extLst>
              <a:ext uri="{FF2B5EF4-FFF2-40B4-BE49-F238E27FC236}">
                <a16:creationId xmlns:a16="http://schemas.microsoft.com/office/drawing/2014/main" id="{15CC8B4A-BCE2-7D44-CCE4-505738ECC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72683">
            <a:off x="5308596" y="5452484"/>
            <a:ext cx="1445476" cy="1347655"/>
          </a:xfrm>
          <a:prstGeom prst="rect">
            <a:avLst/>
          </a:prstGeom>
        </p:spPr>
      </p:pic>
      <p:pic>
        <p:nvPicPr>
          <p:cNvPr id="15" name="Picture 14">
            <a:extLst>
              <a:ext uri="{FF2B5EF4-FFF2-40B4-BE49-F238E27FC236}">
                <a16:creationId xmlns:a16="http://schemas.microsoft.com/office/drawing/2014/main" id="{2D615F2A-3CED-9895-9801-964AA048D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529216">
            <a:off x="343174" y="5558505"/>
            <a:ext cx="1444898" cy="1302598"/>
          </a:xfrm>
          <a:prstGeom prst="rect">
            <a:avLst/>
          </a:prstGeom>
        </p:spPr>
      </p:pic>
      <p:pic>
        <p:nvPicPr>
          <p:cNvPr id="17" name="Picture 16" descr="A picture containing footwear&#10;&#10;Description automatically generated">
            <a:extLst>
              <a:ext uri="{FF2B5EF4-FFF2-40B4-BE49-F238E27FC236}">
                <a16:creationId xmlns:a16="http://schemas.microsoft.com/office/drawing/2014/main" id="{7DAE7CAC-AD10-A21C-2A72-3AB0A0EF3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84574">
            <a:off x="244723" y="3294547"/>
            <a:ext cx="1641799" cy="955007"/>
          </a:xfrm>
          <a:prstGeom prst="rect">
            <a:avLst/>
          </a:prstGeom>
        </p:spPr>
      </p:pic>
      <p:sp>
        <p:nvSpPr>
          <p:cNvPr id="18" name="TextBox 17">
            <a:extLst>
              <a:ext uri="{FF2B5EF4-FFF2-40B4-BE49-F238E27FC236}">
                <a16:creationId xmlns:a16="http://schemas.microsoft.com/office/drawing/2014/main" id="{C455F3F8-5198-1E09-17DD-09A2ABB7B820}"/>
              </a:ext>
            </a:extLst>
          </p:cNvPr>
          <p:cNvSpPr txBox="1"/>
          <p:nvPr/>
        </p:nvSpPr>
        <p:spPr>
          <a:xfrm>
            <a:off x="4262197" y="8511216"/>
            <a:ext cx="2895600" cy="1323439"/>
          </a:xfrm>
          <a:prstGeom prst="rect">
            <a:avLst/>
          </a:prstGeom>
          <a:noFill/>
        </p:spPr>
        <p:txBody>
          <a:bodyPr wrap="square" rtlCol="1">
            <a:spAutoFit/>
          </a:bodyPr>
          <a:lstStyle/>
          <a:p>
            <a:pPr algn="ctr" rtl="1"/>
            <a:r>
              <a:rPr lang="ar-SA" sz="2000" dirty="0">
                <a:latin typeface="Dubai" panose="020B0503030403030204" pitchFamily="34" charset="-78"/>
                <a:cs typeface="Dubai" panose="020B0503030403030204" pitchFamily="34" charset="-78"/>
              </a:rPr>
              <a:t>معلم المادة</a:t>
            </a:r>
          </a:p>
          <a:p>
            <a:pPr algn="ctr" rtl="1"/>
            <a:r>
              <a:rPr lang="ar-SA" sz="2000" dirty="0">
                <a:latin typeface="Dubai" panose="020B0503030403030204" pitchFamily="34" charset="-78"/>
                <a:cs typeface="Dubai" panose="020B0503030403030204" pitchFamily="34" charset="-78"/>
              </a:rPr>
              <a:t>_____________</a:t>
            </a:r>
          </a:p>
          <a:p>
            <a:pPr algn="ctr" rtl="1"/>
            <a:endParaRPr lang="ar-SA" sz="2000" dirty="0">
              <a:latin typeface="Dubai" panose="020B0503030403030204" pitchFamily="34" charset="-78"/>
              <a:cs typeface="Dubai" panose="020B0503030403030204" pitchFamily="34" charset="-78"/>
            </a:endParaRPr>
          </a:p>
          <a:p>
            <a:pPr algn="ctr" rtl="1"/>
            <a:r>
              <a:rPr lang="ar-SA" sz="2000" dirty="0">
                <a:latin typeface="Dubai" panose="020B0503030403030204" pitchFamily="34" charset="-78"/>
                <a:cs typeface="Dubai" panose="020B0503030403030204" pitchFamily="34" charset="-78"/>
              </a:rPr>
              <a:t>اسم المعلم</a:t>
            </a:r>
            <a:endParaRPr lang="ar-AE" sz="2000" dirty="0">
              <a:latin typeface="Dubai" panose="020B0503030403030204" pitchFamily="34" charset="-78"/>
              <a:cs typeface="Dubai" panose="020B0503030403030204" pitchFamily="34" charset="-78"/>
            </a:endParaRPr>
          </a:p>
        </p:txBody>
      </p:sp>
      <p:sp>
        <p:nvSpPr>
          <p:cNvPr id="19" name="TextBox 18">
            <a:extLst>
              <a:ext uri="{FF2B5EF4-FFF2-40B4-BE49-F238E27FC236}">
                <a16:creationId xmlns:a16="http://schemas.microsoft.com/office/drawing/2014/main" id="{97C28498-3586-1A4F-02A9-E3BA92CE6725}"/>
              </a:ext>
            </a:extLst>
          </p:cNvPr>
          <p:cNvSpPr txBox="1"/>
          <p:nvPr/>
        </p:nvSpPr>
        <p:spPr>
          <a:xfrm>
            <a:off x="-155648" y="8511216"/>
            <a:ext cx="2895600" cy="1323439"/>
          </a:xfrm>
          <a:prstGeom prst="rect">
            <a:avLst/>
          </a:prstGeom>
          <a:noFill/>
        </p:spPr>
        <p:txBody>
          <a:bodyPr wrap="square" rtlCol="1">
            <a:spAutoFit/>
          </a:bodyPr>
          <a:lstStyle/>
          <a:p>
            <a:pPr algn="ctr" rtl="1"/>
            <a:r>
              <a:rPr lang="ar-SA" sz="2000" dirty="0">
                <a:latin typeface="Dubai" panose="020B0503030403030204" pitchFamily="34" charset="-78"/>
                <a:cs typeface="Dubai" panose="020B0503030403030204" pitchFamily="34" charset="-78"/>
              </a:rPr>
              <a:t>مدير المدرسة</a:t>
            </a:r>
          </a:p>
          <a:p>
            <a:pPr algn="ctr" rtl="1"/>
            <a:r>
              <a:rPr lang="ar-SA" sz="2000" dirty="0">
                <a:latin typeface="Dubai" panose="020B0503030403030204" pitchFamily="34" charset="-78"/>
                <a:cs typeface="Dubai" panose="020B0503030403030204" pitchFamily="34" charset="-78"/>
              </a:rPr>
              <a:t>_____________</a:t>
            </a:r>
          </a:p>
          <a:p>
            <a:pPr algn="ctr" rtl="1"/>
            <a:endParaRPr lang="ar-SA" sz="2000" dirty="0">
              <a:latin typeface="Dubai" panose="020B0503030403030204" pitchFamily="34" charset="-78"/>
              <a:cs typeface="Dubai" panose="020B0503030403030204" pitchFamily="34" charset="-78"/>
            </a:endParaRPr>
          </a:p>
          <a:p>
            <a:pPr algn="ctr" rtl="1"/>
            <a:r>
              <a:rPr lang="ar-SA" sz="2000" dirty="0">
                <a:latin typeface="Dubai" panose="020B0503030403030204" pitchFamily="34" charset="-78"/>
                <a:cs typeface="Dubai" panose="020B0503030403030204" pitchFamily="34" charset="-78"/>
              </a:rPr>
              <a:t>اسم المدير</a:t>
            </a:r>
            <a:endParaRPr lang="ar-AE" sz="2000" dirty="0">
              <a:latin typeface="Dubai" panose="020B0503030403030204" pitchFamily="34" charset="-78"/>
              <a:cs typeface="Dubai" panose="020B0503030403030204" pitchFamily="34" charset="-78"/>
            </a:endParaRPr>
          </a:p>
        </p:txBody>
      </p:sp>
      <p:pic>
        <p:nvPicPr>
          <p:cNvPr id="20" name="Picture 19" descr="A picture containing green, wooden, leather&#10;&#10;Description automatically generated">
            <a:extLst>
              <a:ext uri="{FF2B5EF4-FFF2-40B4-BE49-F238E27FC236}">
                <a16:creationId xmlns:a16="http://schemas.microsoft.com/office/drawing/2014/main" id="{27B9847D-4436-8C0A-7CA1-E1D7B9394A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0182" y="8493237"/>
            <a:ext cx="1941785" cy="1172956"/>
          </a:xfrm>
          <a:prstGeom prst="rect">
            <a:avLst/>
          </a:prstGeom>
        </p:spPr>
      </p:pic>
      <p:sp>
        <p:nvSpPr>
          <p:cNvPr id="21" name="Rectangle 20">
            <a:extLst>
              <a:ext uri="{FF2B5EF4-FFF2-40B4-BE49-F238E27FC236}">
                <a16:creationId xmlns:a16="http://schemas.microsoft.com/office/drawing/2014/main" id="{E125F533-BDCA-FBC7-3C8C-DBFBA688FD87}"/>
              </a:ext>
            </a:extLst>
          </p:cNvPr>
          <p:cNvSpPr/>
          <p:nvPr/>
        </p:nvSpPr>
        <p:spPr>
          <a:xfrm>
            <a:off x="0" y="0"/>
            <a:ext cx="6858000" cy="524058"/>
          </a:xfrm>
          <a:prstGeom prst="rect">
            <a:avLst/>
          </a:prstGeom>
          <a:solidFill>
            <a:srgbClr val="C1E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Tree>
    <p:extLst>
      <p:ext uri="{BB962C8B-B14F-4D97-AF65-F5344CB8AC3E}">
        <p14:creationId xmlns:p14="http://schemas.microsoft.com/office/powerpoint/2010/main" val="498914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some cheese&#10;&#10;Description automatically generated with low confidence">
            <a:extLst>
              <a:ext uri="{FF2B5EF4-FFF2-40B4-BE49-F238E27FC236}">
                <a16:creationId xmlns:a16="http://schemas.microsoft.com/office/drawing/2014/main" id="{4B3CB855-9530-174E-420B-A81B88F2A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48" y="1223323"/>
            <a:ext cx="5830825" cy="1371959"/>
          </a:xfrm>
          <a:prstGeom prst="rect">
            <a:avLst/>
          </a:prstGeom>
        </p:spPr>
      </p:pic>
      <p:pic>
        <p:nvPicPr>
          <p:cNvPr id="7" name="Picture 6">
            <a:extLst>
              <a:ext uri="{FF2B5EF4-FFF2-40B4-BE49-F238E27FC236}">
                <a16:creationId xmlns:a16="http://schemas.microsoft.com/office/drawing/2014/main" id="{B2423DD2-8BC6-B802-9269-FADAB4FF1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24990">
            <a:off x="799100" y="738891"/>
            <a:ext cx="4241985" cy="2672878"/>
          </a:xfrm>
          <a:prstGeom prst="rect">
            <a:avLst/>
          </a:prstGeom>
        </p:spPr>
      </p:pic>
      <p:sp>
        <p:nvSpPr>
          <p:cNvPr id="8" name="Rectangle 7">
            <a:extLst>
              <a:ext uri="{FF2B5EF4-FFF2-40B4-BE49-F238E27FC236}">
                <a16:creationId xmlns:a16="http://schemas.microsoft.com/office/drawing/2014/main" id="{F1A078B0-3A0B-3037-1275-19AB0E571C00}"/>
              </a:ext>
            </a:extLst>
          </p:cNvPr>
          <p:cNvSpPr/>
          <p:nvPr/>
        </p:nvSpPr>
        <p:spPr>
          <a:xfrm>
            <a:off x="1821027" y="3294547"/>
            <a:ext cx="3215945" cy="1107996"/>
          </a:xfrm>
          <a:prstGeom prst="rect">
            <a:avLst/>
          </a:prstGeom>
          <a:noFill/>
        </p:spPr>
        <p:txBody>
          <a:bodyPr wrap="none" lIns="91440" tIns="45720" rIns="91440" bIns="45720">
            <a:spAutoFit/>
          </a:bodyPr>
          <a:lstStyle/>
          <a:p>
            <a:pPr algn="ctr"/>
            <a:r>
              <a:rPr lang="ar-SA" sz="6600" cap="none" spc="0" dirty="0">
                <a:ln w="0"/>
                <a:solidFill>
                  <a:schemeClr val="tx1"/>
                </a:solidFill>
                <a:cs typeface="Farsi Simple Bold" panose="00000400000000000000" pitchFamily="2" charset="-78"/>
              </a:rPr>
              <a:t>شهادة تخرج</a:t>
            </a:r>
            <a:endParaRPr lang="en-US" sz="6600" cap="none" spc="0" dirty="0">
              <a:ln w="0"/>
              <a:solidFill>
                <a:schemeClr val="tx1"/>
              </a:solidFill>
              <a:cs typeface="Farsi Simple Bold" panose="00000400000000000000" pitchFamily="2" charset="-78"/>
            </a:endParaRPr>
          </a:p>
        </p:txBody>
      </p:sp>
      <p:sp>
        <p:nvSpPr>
          <p:cNvPr id="9" name="TextBox 8">
            <a:extLst>
              <a:ext uri="{FF2B5EF4-FFF2-40B4-BE49-F238E27FC236}">
                <a16:creationId xmlns:a16="http://schemas.microsoft.com/office/drawing/2014/main" id="{CA96C72B-4EAA-5B49-93DA-096AF020DFCF}"/>
              </a:ext>
            </a:extLst>
          </p:cNvPr>
          <p:cNvSpPr txBox="1"/>
          <p:nvPr/>
        </p:nvSpPr>
        <p:spPr>
          <a:xfrm>
            <a:off x="372748" y="4402543"/>
            <a:ext cx="6256652" cy="3970318"/>
          </a:xfrm>
          <a:prstGeom prst="rect">
            <a:avLst/>
          </a:prstGeom>
          <a:noFill/>
        </p:spPr>
        <p:txBody>
          <a:bodyPr wrap="square" rtlCol="1">
            <a:spAutoFit/>
          </a:bodyPr>
          <a:lstStyle/>
          <a:p>
            <a:pPr algn="ctr" rtl="1"/>
            <a:r>
              <a:rPr lang="ar-AE" sz="2000" dirty="0">
                <a:latin typeface="Dubai" panose="020B0503030403030204" pitchFamily="34" charset="-78"/>
                <a:cs typeface="Dubai" panose="020B0503030403030204" pitchFamily="34" charset="-78"/>
              </a:rPr>
              <a:t>بكل عبارات المحبة والفرح تهنئ إدارة مدرسة  ___________</a:t>
            </a:r>
          </a:p>
          <a:p>
            <a:pPr algn="ctr" rtl="1"/>
            <a:endParaRPr lang="ar-AE" sz="2000" dirty="0">
              <a:latin typeface="Dubai" panose="020B0503030403030204" pitchFamily="34" charset="-78"/>
              <a:cs typeface="Dubai" panose="020B0503030403030204" pitchFamily="34" charset="-78"/>
            </a:endParaRPr>
          </a:p>
          <a:p>
            <a:pPr algn="ctr" rtl="1"/>
            <a:r>
              <a:rPr lang="ar-AE" sz="2000" dirty="0">
                <a:latin typeface="Dubai" panose="020B0503030403030204" pitchFamily="34" charset="-78"/>
                <a:cs typeface="Dubai" panose="020B0503030403030204" pitchFamily="34" charset="-78"/>
              </a:rPr>
              <a:t>الطالبة: ________________</a:t>
            </a:r>
          </a:p>
          <a:p>
            <a:pPr algn="ctr" rtl="1"/>
            <a:endParaRPr lang="ar-AE" sz="2000" dirty="0">
              <a:latin typeface="Dubai" panose="020B0503030403030204" pitchFamily="34" charset="-78"/>
              <a:cs typeface="Dubai" panose="020B0503030403030204" pitchFamily="34" charset="-78"/>
            </a:endParaRPr>
          </a:p>
          <a:p>
            <a:pPr algn="ctr" rtl="1"/>
            <a:r>
              <a:rPr lang="ar-AE" sz="2000" dirty="0">
                <a:latin typeface="Dubai" panose="020B0503030403030204" pitchFamily="34" charset="-78"/>
                <a:cs typeface="Dubai" panose="020B0503030403030204" pitchFamily="34" charset="-78"/>
              </a:rPr>
              <a:t>بتخرجها لهذا العام</a:t>
            </a:r>
          </a:p>
          <a:p>
            <a:pPr algn="ctr" rtl="1"/>
            <a:endParaRPr lang="ar-AE" sz="2000" dirty="0">
              <a:latin typeface="Dubai" panose="020B0503030403030204" pitchFamily="34" charset="-78"/>
              <a:cs typeface="Dubai" panose="020B0503030403030204" pitchFamily="34" charset="-78"/>
            </a:endParaRPr>
          </a:p>
          <a:p>
            <a:pPr algn="ctr" rtl="1"/>
            <a:r>
              <a:rPr lang="ar-AE" sz="3200" dirty="0">
                <a:ln>
                  <a:solidFill>
                    <a:sysClr val="windowText" lastClr="000000"/>
                  </a:solidFill>
                </a:ln>
                <a:solidFill>
                  <a:srgbClr val="94CC71"/>
                </a:solidFill>
                <a:latin typeface="KG Summer Sunshine Blackout" panose="02000000000000000000" pitchFamily="2" charset="0"/>
                <a:cs typeface="Dubai" panose="020B0503030403030204" pitchFamily="34" charset="-78"/>
              </a:rPr>
              <a:t> </a:t>
            </a:r>
            <a:r>
              <a:rPr lang="en-GB" sz="3200" dirty="0">
                <a:ln>
                  <a:solidFill>
                    <a:sysClr val="windowText" lastClr="000000"/>
                  </a:solidFill>
                </a:ln>
                <a:solidFill>
                  <a:srgbClr val="94CC71"/>
                </a:solidFill>
                <a:latin typeface="KG Summer Sunshine Blackout" panose="02000000000000000000" pitchFamily="2" charset="0"/>
                <a:cs typeface="Dubai" panose="020B0503030403030204" pitchFamily="34" charset="-78"/>
              </a:rPr>
              <a:t>2023-2022</a:t>
            </a:r>
            <a:endParaRPr lang="ar-SA" sz="3200" dirty="0">
              <a:ln>
                <a:solidFill>
                  <a:sysClr val="windowText" lastClr="000000"/>
                </a:solidFill>
              </a:ln>
              <a:solidFill>
                <a:srgbClr val="94CC71"/>
              </a:solidFill>
              <a:latin typeface="KG Summer Sunshine Blackout" panose="02000000000000000000" pitchFamily="2" charset="0"/>
              <a:cs typeface="Dubai" panose="020B0503030403030204" pitchFamily="34" charset="-78"/>
            </a:endParaRPr>
          </a:p>
          <a:p>
            <a:pPr algn="ctr" rtl="1"/>
            <a:endParaRPr lang="ar-SA" sz="2000" dirty="0">
              <a:latin typeface="Dubai" panose="020B0503030403030204" pitchFamily="34" charset="-78"/>
              <a:cs typeface="Dubai" panose="020B0503030403030204" pitchFamily="34" charset="-78"/>
            </a:endParaRPr>
          </a:p>
          <a:p>
            <a:pPr algn="ctr" rtl="1"/>
            <a:r>
              <a:rPr lang="ar-SA" sz="2000" dirty="0">
                <a:latin typeface="Dubai" panose="020B0503030403030204" pitchFamily="34" charset="-78"/>
                <a:cs typeface="Dubai" panose="020B0503030403030204" pitchFamily="34" charset="-78"/>
              </a:rPr>
              <a:t>أتمت سنين الدراسة اليوم ونهنئها بتخرجها</a:t>
            </a:r>
          </a:p>
          <a:p>
            <a:pPr algn="ctr" rtl="1"/>
            <a:endParaRPr lang="ar-SA" sz="2000" dirty="0">
              <a:latin typeface="Dubai" panose="020B0503030403030204" pitchFamily="34" charset="-78"/>
              <a:cs typeface="Dubai" panose="020B0503030403030204" pitchFamily="34" charset="-78"/>
            </a:endParaRPr>
          </a:p>
          <a:p>
            <a:pPr algn="ctr" rtl="1"/>
            <a:r>
              <a:rPr lang="ar-SA" sz="2000" dirty="0">
                <a:latin typeface="Dubai" panose="020B0503030403030204" pitchFamily="34" charset="-78"/>
                <a:cs typeface="Dubai" panose="020B0503030403030204" pitchFamily="34" charset="-78"/>
              </a:rPr>
              <a:t>سائلين المولى أن يوفقها في المراحل التعليمية القادمة</a:t>
            </a:r>
            <a:endParaRPr lang="en-GB" sz="2000" dirty="0">
              <a:latin typeface="Dubai" panose="020B0503030403030204" pitchFamily="34" charset="-78"/>
              <a:cs typeface="Dubai" panose="020B0503030403030204" pitchFamily="34" charset="-78"/>
            </a:endParaRPr>
          </a:p>
          <a:p>
            <a:pPr algn="ctr" rtl="1"/>
            <a:endParaRPr lang="en-GB" sz="2000" dirty="0">
              <a:latin typeface="Dubai" panose="020B0503030403030204" pitchFamily="34" charset="-78"/>
              <a:cs typeface="Dubai" panose="020B0503030403030204" pitchFamily="34" charset="-78"/>
            </a:endParaRPr>
          </a:p>
        </p:txBody>
      </p:sp>
      <p:sp>
        <p:nvSpPr>
          <p:cNvPr id="10" name="TextBox 9">
            <a:extLst>
              <a:ext uri="{FF2B5EF4-FFF2-40B4-BE49-F238E27FC236}">
                <a16:creationId xmlns:a16="http://schemas.microsoft.com/office/drawing/2014/main" id="{740F4AC2-0A2E-A369-2BAA-2DE53FC0231A}"/>
              </a:ext>
            </a:extLst>
          </p:cNvPr>
          <p:cNvSpPr txBox="1"/>
          <p:nvPr/>
        </p:nvSpPr>
        <p:spPr>
          <a:xfrm>
            <a:off x="4262197" y="8511216"/>
            <a:ext cx="2895600" cy="1323439"/>
          </a:xfrm>
          <a:prstGeom prst="rect">
            <a:avLst/>
          </a:prstGeom>
          <a:noFill/>
        </p:spPr>
        <p:txBody>
          <a:bodyPr wrap="square" rtlCol="1">
            <a:spAutoFit/>
          </a:bodyPr>
          <a:lstStyle/>
          <a:p>
            <a:pPr algn="ctr" rtl="1"/>
            <a:r>
              <a:rPr lang="ar-SA" sz="2000" dirty="0">
                <a:latin typeface="Dubai" panose="020B0503030403030204" pitchFamily="34" charset="-78"/>
                <a:cs typeface="Dubai" panose="020B0503030403030204" pitchFamily="34" charset="-78"/>
              </a:rPr>
              <a:t>معلمة المادة</a:t>
            </a:r>
          </a:p>
          <a:p>
            <a:pPr algn="ctr" rtl="1"/>
            <a:r>
              <a:rPr lang="ar-SA" sz="2000" dirty="0">
                <a:latin typeface="Dubai" panose="020B0503030403030204" pitchFamily="34" charset="-78"/>
                <a:cs typeface="Dubai" panose="020B0503030403030204" pitchFamily="34" charset="-78"/>
              </a:rPr>
              <a:t>_____________</a:t>
            </a:r>
          </a:p>
          <a:p>
            <a:pPr algn="ctr" rtl="1"/>
            <a:endParaRPr lang="ar-SA" sz="2000" dirty="0">
              <a:latin typeface="Dubai" panose="020B0503030403030204" pitchFamily="34" charset="-78"/>
              <a:cs typeface="Dubai" panose="020B0503030403030204" pitchFamily="34" charset="-78"/>
            </a:endParaRPr>
          </a:p>
          <a:p>
            <a:pPr algn="ctr" rtl="1"/>
            <a:r>
              <a:rPr lang="ar-SA" sz="2000" dirty="0">
                <a:latin typeface="Dubai" panose="020B0503030403030204" pitchFamily="34" charset="-78"/>
                <a:cs typeface="Dubai" panose="020B0503030403030204" pitchFamily="34" charset="-78"/>
              </a:rPr>
              <a:t>اسم المعلمة</a:t>
            </a:r>
            <a:endParaRPr lang="ar-AE" sz="2000" dirty="0">
              <a:latin typeface="Dubai" panose="020B0503030403030204" pitchFamily="34" charset="-78"/>
              <a:cs typeface="Dubai" panose="020B0503030403030204" pitchFamily="34" charset="-78"/>
            </a:endParaRPr>
          </a:p>
        </p:txBody>
      </p:sp>
      <p:sp>
        <p:nvSpPr>
          <p:cNvPr id="11" name="TextBox 10">
            <a:extLst>
              <a:ext uri="{FF2B5EF4-FFF2-40B4-BE49-F238E27FC236}">
                <a16:creationId xmlns:a16="http://schemas.microsoft.com/office/drawing/2014/main" id="{025F27DA-D971-8D25-EF1D-7665398A9F9D}"/>
              </a:ext>
            </a:extLst>
          </p:cNvPr>
          <p:cNvSpPr txBox="1"/>
          <p:nvPr/>
        </p:nvSpPr>
        <p:spPr>
          <a:xfrm>
            <a:off x="-155648" y="8511216"/>
            <a:ext cx="2895600" cy="1323439"/>
          </a:xfrm>
          <a:prstGeom prst="rect">
            <a:avLst/>
          </a:prstGeom>
          <a:noFill/>
        </p:spPr>
        <p:txBody>
          <a:bodyPr wrap="square" rtlCol="1">
            <a:spAutoFit/>
          </a:bodyPr>
          <a:lstStyle/>
          <a:p>
            <a:pPr algn="ctr" rtl="1"/>
            <a:r>
              <a:rPr lang="ar-SA" sz="2000" dirty="0">
                <a:latin typeface="Dubai" panose="020B0503030403030204" pitchFamily="34" charset="-78"/>
                <a:cs typeface="Dubai" panose="020B0503030403030204" pitchFamily="34" charset="-78"/>
              </a:rPr>
              <a:t>مديرة المدرسة</a:t>
            </a:r>
          </a:p>
          <a:p>
            <a:pPr algn="ctr" rtl="1"/>
            <a:r>
              <a:rPr lang="ar-SA" sz="2000" dirty="0">
                <a:latin typeface="Dubai" panose="020B0503030403030204" pitchFamily="34" charset="-78"/>
                <a:cs typeface="Dubai" panose="020B0503030403030204" pitchFamily="34" charset="-78"/>
              </a:rPr>
              <a:t>_____________</a:t>
            </a:r>
          </a:p>
          <a:p>
            <a:pPr algn="ctr" rtl="1"/>
            <a:endParaRPr lang="ar-SA" sz="2000" dirty="0">
              <a:latin typeface="Dubai" panose="020B0503030403030204" pitchFamily="34" charset="-78"/>
              <a:cs typeface="Dubai" panose="020B0503030403030204" pitchFamily="34" charset="-78"/>
            </a:endParaRPr>
          </a:p>
          <a:p>
            <a:pPr algn="ctr" rtl="1"/>
            <a:r>
              <a:rPr lang="ar-SA" sz="2000" dirty="0">
                <a:latin typeface="Dubai" panose="020B0503030403030204" pitchFamily="34" charset="-78"/>
                <a:cs typeface="Dubai" panose="020B0503030403030204" pitchFamily="34" charset="-78"/>
              </a:rPr>
              <a:t>اسم المديرة</a:t>
            </a:r>
            <a:endParaRPr lang="ar-AE" sz="2000" dirty="0">
              <a:latin typeface="Dubai" panose="020B0503030403030204" pitchFamily="34" charset="-78"/>
              <a:cs typeface="Dubai" panose="020B0503030403030204" pitchFamily="34" charset="-78"/>
            </a:endParaRPr>
          </a:p>
        </p:txBody>
      </p:sp>
      <p:pic>
        <p:nvPicPr>
          <p:cNvPr id="13" name="Picture 12" descr="Background pattern&#10;&#10;Description automatically generated">
            <a:extLst>
              <a:ext uri="{FF2B5EF4-FFF2-40B4-BE49-F238E27FC236}">
                <a16:creationId xmlns:a16="http://schemas.microsoft.com/office/drawing/2014/main" id="{15CC8B4A-BCE2-7D44-CCE4-505738ECCBD5}"/>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4259256">
            <a:off x="5161442" y="5287198"/>
            <a:ext cx="1445476" cy="1347655"/>
          </a:xfrm>
          <a:prstGeom prst="rect">
            <a:avLst/>
          </a:prstGeom>
        </p:spPr>
      </p:pic>
      <p:pic>
        <p:nvPicPr>
          <p:cNvPr id="15" name="Picture 14">
            <a:extLst>
              <a:ext uri="{FF2B5EF4-FFF2-40B4-BE49-F238E27FC236}">
                <a16:creationId xmlns:a16="http://schemas.microsoft.com/office/drawing/2014/main" id="{2D615F2A-3CED-9895-9801-964AA048D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529216">
            <a:off x="343174" y="5558505"/>
            <a:ext cx="1444898" cy="1302598"/>
          </a:xfrm>
          <a:prstGeom prst="rect">
            <a:avLst/>
          </a:prstGeom>
        </p:spPr>
      </p:pic>
      <p:pic>
        <p:nvPicPr>
          <p:cNvPr id="17" name="Picture 16" descr="A picture containing footwear&#10;&#10;Description automatically generated">
            <a:extLst>
              <a:ext uri="{FF2B5EF4-FFF2-40B4-BE49-F238E27FC236}">
                <a16:creationId xmlns:a16="http://schemas.microsoft.com/office/drawing/2014/main" id="{7DAE7CAC-AD10-A21C-2A72-3AB0A0EF3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84574">
            <a:off x="244723" y="3294547"/>
            <a:ext cx="1641799" cy="955007"/>
          </a:xfrm>
          <a:prstGeom prst="rect">
            <a:avLst/>
          </a:prstGeom>
        </p:spPr>
      </p:pic>
      <p:pic>
        <p:nvPicPr>
          <p:cNvPr id="3" name="Picture 2" descr="A picture containing green, wooden, leather&#10;&#10;Description automatically generated">
            <a:extLst>
              <a:ext uri="{FF2B5EF4-FFF2-40B4-BE49-F238E27FC236}">
                <a16:creationId xmlns:a16="http://schemas.microsoft.com/office/drawing/2014/main" id="{F1ED9731-981A-30DB-A57A-DB9AF8ABCB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0182" y="8493237"/>
            <a:ext cx="1941785" cy="1172956"/>
          </a:xfrm>
          <a:prstGeom prst="rect">
            <a:avLst/>
          </a:prstGeom>
        </p:spPr>
      </p:pic>
      <p:sp>
        <p:nvSpPr>
          <p:cNvPr id="4" name="Rectangle 3">
            <a:extLst>
              <a:ext uri="{FF2B5EF4-FFF2-40B4-BE49-F238E27FC236}">
                <a16:creationId xmlns:a16="http://schemas.microsoft.com/office/drawing/2014/main" id="{0E840B58-FDC5-B46F-CED1-F2FA11DC6BD5}"/>
              </a:ext>
            </a:extLst>
          </p:cNvPr>
          <p:cNvSpPr/>
          <p:nvPr/>
        </p:nvSpPr>
        <p:spPr>
          <a:xfrm>
            <a:off x="0" y="0"/>
            <a:ext cx="6858000" cy="524058"/>
          </a:xfrm>
          <a:prstGeom prst="rect">
            <a:avLst/>
          </a:prstGeom>
          <a:solidFill>
            <a:srgbClr val="EFB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Tree>
    <p:extLst>
      <p:ext uri="{BB962C8B-B14F-4D97-AF65-F5344CB8AC3E}">
        <p14:creationId xmlns:p14="http://schemas.microsoft.com/office/powerpoint/2010/main" val="27215988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31</TotalTime>
  <Words>144</Words>
  <Application>Microsoft Office PowerPoint</Application>
  <PresentationFormat>A4 Paper (210x297 mm)</PresentationFormat>
  <Paragraphs>46</Paragraphs>
  <Slides>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Arial</vt:lpstr>
      <vt:lpstr>Calibri</vt:lpstr>
      <vt:lpstr>Calibri Light</vt:lpstr>
      <vt:lpstr>Dubai</vt:lpstr>
      <vt:lpstr>Janna LT</vt:lpstr>
      <vt:lpstr>KG Summer Sunshine Blackout</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زينة سلطان محمد المرزوقي</dc:creator>
  <cp:lastModifiedBy>زينة سلطان محمد المرزوقي</cp:lastModifiedBy>
  <cp:revision>6</cp:revision>
  <dcterms:created xsi:type="dcterms:W3CDTF">2023-05-07T09:43:04Z</dcterms:created>
  <dcterms:modified xsi:type="dcterms:W3CDTF">2023-05-07T10:15:20Z</dcterms:modified>
</cp:coreProperties>
</file>