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99" r:id="rId4"/>
    <p:sldId id="268" r:id="rId5"/>
    <p:sldId id="300" r:id="rId6"/>
    <p:sldId id="269" r:id="rId7"/>
    <p:sldId id="28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6680"/>
    <a:srgbClr val="99CC00"/>
    <a:srgbClr val="EAEAEA"/>
    <a:srgbClr val="FF99CC"/>
    <a:srgbClr val="EE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04" autoAdjust="0"/>
    <p:restoredTop sz="94660"/>
  </p:normalViewPr>
  <p:slideViewPr>
    <p:cSldViewPr snapToGrid="0">
      <p:cViewPr varScale="1">
        <p:scale>
          <a:sx n="71" d="100"/>
          <a:sy n="71" d="100"/>
        </p:scale>
        <p:origin x="60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6367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067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229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C3D7ECCB-8EA3-4B1F-A1DF-1017F326A1F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5857" y="0"/>
            <a:ext cx="1646183" cy="126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749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70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561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307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030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593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518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42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B54EE-DF0D-4FA1-B48F-C292469C25C4}" type="datetimeFigureOut">
              <a:rPr lang="en-US" smtClean="0"/>
              <a:pPr/>
              <a:t>3/12/2020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F20112-F681-4D23-BAD6-386DBC2EFDE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65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076" y="4514292"/>
            <a:ext cx="2658648" cy="18046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t="25076" r="6723" b="21638"/>
          <a:stretch/>
        </p:blipFill>
        <p:spPr>
          <a:xfrm>
            <a:off x="2438400" y="381000"/>
            <a:ext cx="7162800" cy="1182210"/>
          </a:xfrm>
          <a:prstGeom prst="rect">
            <a:avLst/>
          </a:prstGeom>
        </p:spPr>
      </p:pic>
      <p:sp>
        <p:nvSpPr>
          <p:cNvPr id="8" name="Rounded Rectangular Callout 5">
            <a:extLst>
              <a:ext uri="{FF2B5EF4-FFF2-40B4-BE49-F238E27FC236}">
                <a16:creationId xmlns="" xmlns:a16="http://schemas.microsoft.com/office/drawing/2014/main" id="{FCB622D8-30C8-4470-AB6D-FD6EB3486BE9}"/>
              </a:ext>
            </a:extLst>
          </p:cNvPr>
          <p:cNvSpPr/>
          <p:nvPr/>
        </p:nvSpPr>
        <p:spPr>
          <a:xfrm>
            <a:off x="2840329" y="2169322"/>
            <a:ext cx="8013401" cy="2344970"/>
          </a:xfrm>
          <a:prstGeom prst="wedgeRoundRectCallout">
            <a:avLst>
              <a:gd name="adj1" fmla="val -38313"/>
              <a:gd name="adj2" fmla="val 67395"/>
              <a:gd name="adj3" fmla="val 16667"/>
            </a:avLst>
          </a:prstGeom>
          <a:solidFill>
            <a:srgbClr val="E4D3F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AEFC070B-C320-40E3-96AE-592F71FA5F2D}"/>
              </a:ext>
            </a:extLst>
          </p:cNvPr>
          <p:cNvSpPr/>
          <p:nvPr/>
        </p:nvSpPr>
        <p:spPr>
          <a:xfrm>
            <a:off x="2922673" y="3720831"/>
            <a:ext cx="78479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BH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 Light"/>
                <a:ea typeface="+mj-ea"/>
                <a:cs typeface="Times New Roman"/>
              </a:rPr>
              <a:t>الدرس الثاني: العروض التقديمية</a:t>
            </a:r>
            <a:endParaRPr lang="en-US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عنوان 1">
            <a:extLst>
              <a:ext uri="{FF2B5EF4-FFF2-40B4-BE49-F238E27FC236}">
                <a16:creationId xmlns="" xmlns:a16="http://schemas.microsoft.com/office/drawing/2014/main" id="{98E7F23C-483D-4FE3-A513-DFDB195C35C5}"/>
              </a:ext>
            </a:extLst>
          </p:cNvPr>
          <p:cNvSpPr txBox="1">
            <a:spLocks/>
          </p:cNvSpPr>
          <p:nvPr/>
        </p:nvSpPr>
        <p:spPr>
          <a:xfrm>
            <a:off x="1896546" y="1614552"/>
            <a:ext cx="9452483" cy="1945633"/>
          </a:xfrm>
          <a:prstGeom prst="rect">
            <a:avLst/>
          </a:prstGeom>
        </p:spPr>
        <p:txBody>
          <a:bodyPr vert="horz" lIns="91440" tIns="45720" rIns="91440" bIns="45720" rtlCol="1" anchor="b">
            <a:normAutofit/>
          </a:bodyPr>
          <a:lstStyle>
            <a:lvl1pPr algn="ct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ar-BH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مادة تقنية المعلومات والاتصال</a:t>
            </a:r>
            <a:br>
              <a:rPr lang="ar-BH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ar-BH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للمرحلة الابتدائية/ الحلقة الأولى</a:t>
            </a:r>
            <a:r>
              <a:rPr lang="en-US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ar-BH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الصف الثالث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932751" y="4831827"/>
            <a:ext cx="18277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ar-BH" sz="3200" b="1" dirty="0" smtClean="0">
                <a:solidFill>
                  <a:srgbClr val="FF0000"/>
                </a:solidFill>
              </a:rPr>
              <a:t>الجزء الرابع</a:t>
            </a:r>
            <a:endParaRPr 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457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379493" y="1271098"/>
            <a:ext cx="4038599" cy="1325563"/>
          </a:xfrm>
        </p:spPr>
        <p:txBody>
          <a:bodyPr/>
          <a:lstStyle/>
          <a:p>
            <a:pPr algn="ctr"/>
            <a:r>
              <a:rPr lang="ar-BH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تنسيق الصورة من حيث الموقع</a:t>
            </a:r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621" t="15645" r="29183" b="5520"/>
          <a:stretch/>
        </p:blipFill>
        <p:spPr>
          <a:xfrm>
            <a:off x="724251" y="367394"/>
            <a:ext cx="5333649" cy="58532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E4D3F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592" y="2596661"/>
            <a:ext cx="3571376" cy="2809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743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72755D2-9F12-4516-9C09-D73894796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263" y="193675"/>
            <a:ext cx="7812088" cy="1325563"/>
          </a:xfr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ar-BH" b="1" dirty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تنسيق الصورة من حيث الموقع</a:t>
            </a:r>
          </a:p>
        </p:txBody>
      </p:sp>
      <p:pic>
        <p:nvPicPr>
          <p:cNvPr id="4" name="54Pmove_picture">
            <a:hlinkClick r:id="" action="ppaction://media"/>
            <a:extLst>
              <a:ext uri="{FF2B5EF4-FFF2-40B4-BE49-F238E27FC236}">
                <a16:creationId xmlns="" xmlns:a16="http://schemas.microsoft.com/office/drawing/2014/main" id="{89691CEE-E4E9-4DAB-B331-81F65A90D216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263" y="1825625"/>
            <a:ext cx="7735887" cy="4117975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4639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815012" y="1195510"/>
            <a:ext cx="6226629" cy="1325563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BH" b="1" spc="50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تنسيق الصورة من حيث الحجم</a:t>
            </a:r>
          </a:p>
        </p:txBody>
      </p:sp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5599" t="21087" r="35834" b="24339"/>
          <a:stretch/>
        </p:blipFill>
        <p:spPr>
          <a:xfrm>
            <a:off x="649539" y="957489"/>
            <a:ext cx="4717859" cy="50673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AFD7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9" t="13333" r="5850" b="29846"/>
          <a:stretch/>
        </p:blipFill>
        <p:spPr>
          <a:xfrm>
            <a:off x="7282507" y="2240924"/>
            <a:ext cx="3066758" cy="34607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5295071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4239017-1755-4281-ACAE-C7D2320E1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2650" y="365125"/>
            <a:ext cx="7886700" cy="1325563"/>
          </a:xfr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ar-BH" b="1" dirty="0">
                <a:ln w="1905"/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j-lt"/>
                <a:ea typeface="+mj-ea"/>
                <a:cs typeface="+mj-cs"/>
              </a:rPr>
              <a:t>تنسيق الصورة من حيث الحجم</a:t>
            </a:r>
          </a:p>
        </p:txBody>
      </p:sp>
      <p:pic>
        <p:nvPicPr>
          <p:cNvPr id="4" name="55Psize_picture">
            <a:hlinkClick r:id="" action="ppaction://media"/>
            <a:extLst>
              <a:ext uri="{FF2B5EF4-FFF2-40B4-BE49-F238E27FC236}">
                <a16:creationId xmlns="" xmlns:a16="http://schemas.microsoft.com/office/drawing/2014/main" id="{71AA8AA6-4425-4A02-8266-D146E899A9A6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8056" y="1962149"/>
            <a:ext cx="7735887" cy="3948113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25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4801" y="63047"/>
            <a:ext cx="9744752" cy="896572"/>
          </a:xfrm>
        </p:spPr>
        <p:txBody>
          <a:bodyPr/>
          <a:lstStyle/>
          <a:p>
            <a:pPr algn="ctr"/>
            <a:r>
              <a:rPr lang="ar-BH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ادراج صوت من ملف</a:t>
            </a:r>
          </a:p>
        </p:txBody>
      </p:sp>
      <p:pic>
        <p:nvPicPr>
          <p:cNvPr id="7" name="عنصر نائب للمحتوى 3">
            <a:extLst>
              <a:ext uri="{FF2B5EF4-FFF2-40B4-BE49-F238E27FC236}">
                <a16:creationId xmlns="" xmlns:a16="http://schemas.microsoft.com/office/drawing/2014/main" id="{8C0EF8D7-1EFA-413B-A987-B3E9814C92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423" t="20774" r="36010" b="23397"/>
          <a:stretch/>
        </p:blipFill>
        <p:spPr>
          <a:xfrm>
            <a:off x="4966605" y="1132949"/>
            <a:ext cx="3990135" cy="43842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صورة 4">
            <a:extLst>
              <a:ext uri="{FF2B5EF4-FFF2-40B4-BE49-F238E27FC236}">
                <a16:creationId xmlns="" xmlns:a16="http://schemas.microsoft.com/office/drawing/2014/main" id="{4D2831BA-5E5F-4648-8310-5365ADE576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895" t="17678" r="28567" b="6763"/>
          <a:stretch/>
        </p:blipFill>
        <p:spPr>
          <a:xfrm>
            <a:off x="408733" y="1124787"/>
            <a:ext cx="4286794" cy="438422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7818" y="1816918"/>
            <a:ext cx="2736655" cy="354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49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0838" y="152401"/>
            <a:ext cx="1066800" cy="68579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23196" y="2170979"/>
            <a:ext cx="3439666" cy="3344120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2645230" y="328953"/>
            <a:ext cx="6270172" cy="12128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Font typeface="Arial" panose="020B0604020202020204" pitchFamily="34" charset="0"/>
              <a:buNone/>
            </a:pPr>
            <a:r>
              <a:rPr lang="ar-SA" sz="6600" b="1" dirty="0">
                <a:solidFill>
                  <a:srgbClr val="ED7D31">
                    <a:lumMod val="75000"/>
                  </a:srgbClr>
                </a:solidFill>
              </a:rPr>
              <a:t>شكراً لتفاعلكم</a:t>
            </a:r>
            <a:endParaRPr lang="en-US" sz="6600" b="1" dirty="0">
              <a:solidFill>
                <a:srgbClr val="ED7D31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542209"/>
      </p:ext>
    </p:extLst>
  </p:cSld>
  <p:clrMapOvr>
    <a:masterClrMapping/>
  </p:clrMapOvr>
</p:sld>
</file>

<file path=ppt/theme/theme1.xml><?xml version="1.0" encoding="utf-8"?>
<a:theme xmlns:a="http://schemas.openxmlformats.org/drawingml/2006/main" name="PPT TMPL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9B6F7093-7B83-4D0A-BC1F-683D122F6A48}" vid="{1FAA4335-E554-4125-ACCC-D1CCCAA2166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</TotalTime>
  <Words>37</Words>
  <Application>Microsoft Office PowerPoint</Application>
  <PresentationFormat>Widescreen</PresentationFormat>
  <Paragraphs>9</Paragraphs>
  <Slides>7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PPT TMPLT</vt:lpstr>
      <vt:lpstr>PowerPoint Presentation</vt:lpstr>
      <vt:lpstr>تنسيق الصورة من حيث الموقع</vt:lpstr>
      <vt:lpstr>تنسيق الصورة من حيث الموقع</vt:lpstr>
      <vt:lpstr>تنسيق الصورة من حيث الحجم</vt:lpstr>
      <vt:lpstr>تنسيق الصورة من حيث الحجم</vt:lpstr>
      <vt:lpstr>ادراج صوت من ملف</vt:lpstr>
      <vt:lpstr>PowerPoint Presentation</vt:lpstr>
    </vt:vector>
  </TitlesOfParts>
  <Company>Deftones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SONY</dc:creator>
  <cp:lastModifiedBy>Fatima Juffar Almolani</cp:lastModifiedBy>
  <cp:revision>44</cp:revision>
  <dcterms:created xsi:type="dcterms:W3CDTF">2020-03-04T09:26:27Z</dcterms:created>
  <dcterms:modified xsi:type="dcterms:W3CDTF">2020-03-12T09:04:31Z</dcterms:modified>
</cp:coreProperties>
</file>