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89" r:id="rId4"/>
    <p:sldId id="258" r:id="rId5"/>
    <p:sldId id="259" r:id="rId6"/>
    <p:sldId id="288" r:id="rId7"/>
    <p:sldId id="261" r:id="rId8"/>
    <p:sldId id="263" r:id="rId9"/>
    <p:sldId id="283" r:id="rId10"/>
    <p:sldId id="284" r:id="rId11"/>
    <p:sldId id="286" r:id="rId12"/>
    <p:sldId id="277" r:id="rId13"/>
    <p:sldId id="287" r:id="rId14"/>
    <p:sldId id="293"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25B2"/>
    <a:srgbClr val="00A0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46" autoAdjust="0"/>
    <p:restoredTop sz="94660"/>
  </p:normalViewPr>
  <p:slideViewPr>
    <p:cSldViewPr snapToGrid="0">
      <p:cViewPr varScale="1">
        <p:scale>
          <a:sx n="67" d="100"/>
          <a:sy n="67" d="100"/>
        </p:scale>
        <p:origin x="5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F5EFE885-1FBA-4B60-A53E-7E365702C1DA}" type="datetimeFigureOut">
              <a:rPr lang="en-US" smtClean="0"/>
              <a:t>10/29/2021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F60E770-F658-467C-9FB7-A5002DCA1DF7}" type="slidenum">
              <a:rPr lang="en-US" smtClean="0"/>
              <a:t>‹#›</a:t>
            </a:fld>
            <a:endParaRPr lang="en-US"/>
          </a:p>
        </p:txBody>
      </p:sp>
    </p:spTree>
    <p:extLst>
      <p:ext uri="{BB962C8B-B14F-4D97-AF65-F5344CB8AC3E}">
        <p14:creationId xmlns:p14="http://schemas.microsoft.com/office/powerpoint/2010/main" val="155011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5EFE885-1FBA-4B60-A53E-7E365702C1DA}" type="datetimeFigureOut">
              <a:rPr lang="en-US" smtClean="0"/>
              <a:t>10/29/2021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F60E770-F658-467C-9FB7-A5002DCA1DF7}" type="slidenum">
              <a:rPr lang="en-US" smtClean="0"/>
              <a:t>‹#›</a:t>
            </a:fld>
            <a:endParaRPr lang="en-US"/>
          </a:p>
        </p:txBody>
      </p:sp>
    </p:spTree>
    <p:extLst>
      <p:ext uri="{BB962C8B-B14F-4D97-AF65-F5344CB8AC3E}">
        <p14:creationId xmlns:p14="http://schemas.microsoft.com/office/powerpoint/2010/main" val="421837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5EFE885-1FBA-4B60-A53E-7E365702C1DA}" type="datetimeFigureOut">
              <a:rPr lang="en-US" smtClean="0"/>
              <a:t>10/29/2021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F60E770-F658-467C-9FB7-A5002DCA1DF7}" type="slidenum">
              <a:rPr lang="en-US" smtClean="0"/>
              <a:t>‹#›</a:t>
            </a:fld>
            <a:endParaRPr lang="en-US"/>
          </a:p>
        </p:txBody>
      </p:sp>
    </p:spTree>
    <p:extLst>
      <p:ext uri="{BB962C8B-B14F-4D97-AF65-F5344CB8AC3E}">
        <p14:creationId xmlns:p14="http://schemas.microsoft.com/office/powerpoint/2010/main" val="120354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5EFE885-1FBA-4B60-A53E-7E365702C1DA}" type="datetimeFigureOut">
              <a:rPr lang="en-US" smtClean="0"/>
              <a:t>10/29/2021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F60E770-F658-467C-9FB7-A5002DCA1DF7}" type="slidenum">
              <a:rPr lang="en-US" smtClean="0"/>
              <a:t>‹#›</a:t>
            </a:fld>
            <a:endParaRPr lang="en-US"/>
          </a:p>
        </p:txBody>
      </p:sp>
    </p:spTree>
    <p:extLst>
      <p:ext uri="{BB962C8B-B14F-4D97-AF65-F5344CB8AC3E}">
        <p14:creationId xmlns:p14="http://schemas.microsoft.com/office/powerpoint/2010/main" val="217638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F5EFE885-1FBA-4B60-A53E-7E365702C1DA}" type="datetimeFigureOut">
              <a:rPr lang="en-US" smtClean="0"/>
              <a:t>10/29/2021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F60E770-F658-467C-9FB7-A5002DCA1DF7}" type="slidenum">
              <a:rPr lang="en-US" smtClean="0"/>
              <a:t>‹#›</a:t>
            </a:fld>
            <a:endParaRPr lang="en-US"/>
          </a:p>
        </p:txBody>
      </p:sp>
    </p:spTree>
    <p:extLst>
      <p:ext uri="{BB962C8B-B14F-4D97-AF65-F5344CB8AC3E}">
        <p14:creationId xmlns:p14="http://schemas.microsoft.com/office/powerpoint/2010/main" val="394249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F5EFE885-1FBA-4B60-A53E-7E365702C1DA}" type="datetimeFigureOut">
              <a:rPr lang="en-US" smtClean="0"/>
              <a:t>10/29/2021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F60E770-F658-467C-9FB7-A5002DCA1DF7}" type="slidenum">
              <a:rPr lang="en-US" smtClean="0"/>
              <a:t>‹#›</a:t>
            </a:fld>
            <a:endParaRPr lang="en-US"/>
          </a:p>
        </p:txBody>
      </p:sp>
    </p:spTree>
    <p:extLst>
      <p:ext uri="{BB962C8B-B14F-4D97-AF65-F5344CB8AC3E}">
        <p14:creationId xmlns:p14="http://schemas.microsoft.com/office/powerpoint/2010/main" val="312022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F5EFE885-1FBA-4B60-A53E-7E365702C1DA}" type="datetimeFigureOut">
              <a:rPr lang="en-US" smtClean="0"/>
              <a:t>10/29/2021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2F60E770-F658-467C-9FB7-A5002DCA1DF7}" type="slidenum">
              <a:rPr lang="en-US" smtClean="0"/>
              <a:t>‹#›</a:t>
            </a:fld>
            <a:endParaRPr lang="en-US"/>
          </a:p>
        </p:txBody>
      </p:sp>
    </p:spTree>
    <p:extLst>
      <p:ext uri="{BB962C8B-B14F-4D97-AF65-F5344CB8AC3E}">
        <p14:creationId xmlns:p14="http://schemas.microsoft.com/office/powerpoint/2010/main" val="312486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F5EFE885-1FBA-4B60-A53E-7E365702C1DA}" type="datetimeFigureOut">
              <a:rPr lang="en-US" smtClean="0"/>
              <a:t>10/29/2021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2F60E770-F658-467C-9FB7-A5002DCA1DF7}" type="slidenum">
              <a:rPr lang="en-US" smtClean="0"/>
              <a:t>‹#›</a:t>
            </a:fld>
            <a:endParaRPr lang="en-US"/>
          </a:p>
        </p:txBody>
      </p:sp>
    </p:spTree>
    <p:extLst>
      <p:ext uri="{BB962C8B-B14F-4D97-AF65-F5344CB8AC3E}">
        <p14:creationId xmlns:p14="http://schemas.microsoft.com/office/powerpoint/2010/main" val="10702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5EFE885-1FBA-4B60-A53E-7E365702C1DA}" type="datetimeFigureOut">
              <a:rPr lang="en-US" smtClean="0"/>
              <a:t>10/29/2021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2F60E770-F658-467C-9FB7-A5002DCA1DF7}" type="slidenum">
              <a:rPr lang="en-US" smtClean="0"/>
              <a:t>‹#›</a:t>
            </a:fld>
            <a:endParaRPr lang="en-US"/>
          </a:p>
        </p:txBody>
      </p:sp>
    </p:spTree>
    <p:extLst>
      <p:ext uri="{BB962C8B-B14F-4D97-AF65-F5344CB8AC3E}">
        <p14:creationId xmlns:p14="http://schemas.microsoft.com/office/powerpoint/2010/main" val="304031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F5EFE885-1FBA-4B60-A53E-7E365702C1DA}" type="datetimeFigureOut">
              <a:rPr lang="en-US" smtClean="0"/>
              <a:t>10/29/2021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F60E770-F658-467C-9FB7-A5002DCA1DF7}" type="slidenum">
              <a:rPr lang="en-US" smtClean="0"/>
              <a:t>‹#›</a:t>
            </a:fld>
            <a:endParaRPr lang="en-US"/>
          </a:p>
        </p:txBody>
      </p:sp>
    </p:spTree>
    <p:extLst>
      <p:ext uri="{BB962C8B-B14F-4D97-AF65-F5344CB8AC3E}">
        <p14:creationId xmlns:p14="http://schemas.microsoft.com/office/powerpoint/2010/main" val="404083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F5EFE885-1FBA-4B60-A53E-7E365702C1DA}" type="datetimeFigureOut">
              <a:rPr lang="en-US" smtClean="0"/>
              <a:t>10/29/2021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F60E770-F658-467C-9FB7-A5002DCA1DF7}" type="slidenum">
              <a:rPr lang="en-US" smtClean="0"/>
              <a:t>‹#›</a:t>
            </a:fld>
            <a:endParaRPr lang="en-US"/>
          </a:p>
        </p:txBody>
      </p:sp>
    </p:spTree>
    <p:extLst>
      <p:ext uri="{BB962C8B-B14F-4D97-AF65-F5344CB8AC3E}">
        <p14:creationId xmlns:p14="http://schemas.microsoft.com/office/powerpoint/2010/main" val="249555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5EFE885-1FBA-4B60-A53E-7E365702C1DA}" type="datetimeFigureOut">
              <a:rPr lang="en-US" smtClean="0"/>
              <a:t>10/29/2021</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60E770-F658-467C-9FB7-A5002DCA1DF7}" type="slidenum">
              <a:rPr lang="en-US" smtClean="0"/>
              <a:t>‹#›</a:t>
            </a:fld>
            <a:endParaRPr lang="en-US"/>
          </a:p>
        </p:txBody>
      </p:sp>
    </p:spTree>
    <p:extLst>
      <p:ext uri="{BB962C8B-B14F-4D97-AF65-F5344CB8AC3E}">
        <p14:creationId xmlns:p14="http://schemas.microsoft.com/office/powerpoint/2010/main" val="270171427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7027" y="2755899"/>
            <a:ext cx="6493043" cy="1500689"/>
          </a:xfrm>
        </p:spPr>
        <p:txBody>
          <a:bodyPr>
            <a:noAutofit/>
          </a:bodyPr>
          <a:lstStyle/>
          <a:p>
            <a:r>
              <a:rPr lang="ar-SA" sz="16600" dirty="0">
                <a:solidFill>
                  <a:schemeClr val="bg1"/>
                </a:solidFill>
                <a:highlight>
                  <a:srgbClr val="FF0000"/>
                </a:highlight>
                <a:cs typeface="Afsaneh Font" panose="02000700000000000000" pitchFamily="2" charset="-78"/>
              </a:rPr>
              <a:t>التنـمـر</a:t>
            </a:r>
            <a:endParaRPr lang="en-US" sz="7200" dirty="0">
              <a:solidFill>
                <a:schemeClr val="bg1"/>
              </a:solidFill>
              <a:highlight>
                <a:srgbClr val="FF0000"/>
              </a:highlight>
              <a:cs typeface="Afsaneh Font" panose="02000700000000000000" pitchFamily="2" charset="-78"/>
            </a:endParaRPr>
          </a:p>
        </p:txBody>
      </p:sp>
      <p:pic>
        <p:nvPicPr>
          <p:cNvPr id="5" name="صورة 4"/>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4367284"/>
            <a:ext cx="12191999" cy="2490716"/>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113" y="559558"/>
            <a:ext cx="2231040" cy="1200329"/>
          </a:xfrm>
          <a:prstGeom prst="rect">
            <a:avLst/>
          </a:prstGeom>
        </p:spPr>
      </p:pic>
      <p:sp>
        <p:nvSpPr>
          <p:cNvPr id="7" name="مربع نص 6"/>
          <p:cNvSpPr txBox="1"/>
          <p:nvPr/>
        </p:nvSpPr>
        <p:spPr>
          <a:xfrm>
            <a:off x="8366078" y="559558"/>
            <a:ext cx="3043450" cy="1200329"/>
          </a:xfrm>
          <a:prstGeom prst="rect">
            <a:avLst/>
          </a:prstGeom>
          <a:noFill/>
        </p:spPr>
        <p:txBody>
          <a:bodyPr wrap="square" rtlCol="1">
            <a:spAutoFit/>
          </a:bodyPr>
          <a:lstStyle/>
          <a:p>
            <a:pPr algn="ctr" rtl="1"/>
            <a:r>
              <a:rPr lang="ar-SA" dirty="0">
                <a:cs typeface="AL-Mohanad" pitchFamily="2" charset="-78"/>
              </a:rPr>
              <a:t>المملكة العربية السعودية</a:t>
            </a:r>
          </a:p>
          <a:p>
            <a:pPr algn="ctr" rtl="1"/>
            <a:r>
              <a:rPr lang="ar-SA" dirty="0">
                <a:cs typeface="AL-Mohanad" pitchFamily="2" charset="-78"/>
              </a:rPr>
              <a:t>وزارة التعليم</a:t>
            </a:r>
          </a:p>
          <a:p>
            <a:pPr algn="ctr" rtl="1"/>
            <a:r>
              <a:rPr lang="ar-SA" dirty="0">
                <a:cs typeface="AL-Mohanad" pitchFamily="2" charset="-78"/>
              </a:rPr>
              <a:t>الإدارة العامة للتعليم بمنطقة الرياض</a:t>
            </a:r>
          </a:p>
          <a:p>
            <a:pPr algn="ctr" rtl="1"/>
            <a:r>
              <a:rPr lang="ar-SA" dirty="0">
                <a:cs typeface="AL-Mohanad" pitchFamily="2" charset="-78"/>
              </a:rPr>
              <a:t>مدارس الأمد  الاهلية </a:t>
            </a:r>
          </a:p>
        </p:txBody>
      </p:sp>
    </p:spTree>
    <p:extLst>
      <p:ext uri="{BB962C8B-B14F-4D97-AF65-F5344CB8AC3E}">
        <p14:creationId xmlns:p14="http://schemas.microsoft.com/office/powerpoint/2010/main" val="3501822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430">
            <a:extLst>
              <a:ext uri="{FF2B5EF4-FFF2-40B4-BE49-F238E27FC236}">
                <a16:creationId xmlns:a16="http://schemas.microsoft.com/office/drawing/2014/main" id="{EB11D77B-6AEB-4A3A-AECF-E977CAB45B32}"/>
              </a:ext>
            </a:extLst>
          </p:cNvPr>
          <p:cNvGrpSpPr/>
          <p:nvPr/>
        </p:nvGrpSpPr>
        <p:grpSpPr>
          <a:xfrm>
            <a:off x="10434558" y="1776035"/>
            <a:ext cx="786759" cy="948129"/>
            <a:chOff x="4716016" y="2750481"/>
            <a:chExt cx="1216152" cy="1483771"/>
          </a:xfrm>
        </p:grpSpPr>
        <p:sp>
          <p:nvSpPr>
            <p:cNvPr id="20" name="Parallelogram 434">
              <a:extLst>
                <a:ext uri="{FF2B5EF4-FFF2-40B4-BE49-F238E27FC236}">
                  <a16:creationId xmlns:a16="http://schemas.microsoft.com/office/drawing/2014/main" id="{E5BEC07F-A7D6-44DB-9139-9C8B7D563DCC}"/>
                </a:ext>
              </a:extLst>
            </p:cNvPr>
            <p:cNvSpPr/>
            <p:nvPr/>
          </p:nvSpPr>
          <p:spPr>
            <a:xfrm>
              <a:off x="4716016" y="2750481"/>
              <a:ext cx="1216152" cy="748680"/>
            </a:xfrm>
            <a:prstGeom prst="parallelogram">
              <a:avLst>
                <a:gd name="adj" fmla="val 8363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Parallelogram 435">
              <a:extLst>
                <a:ext uri="{FF2B5EF4-FFF2-40B4-BE49-F238E27FC236}">
                  <a16:creationId xmlns:a16="http://schemas.microsoft.com/office/drawing/2014/main" id="{5433D0B3-5325-41DC-823C-E14979F5A5B8}"/>
                </a:ext>
              </a:extLst>
            </p:cNvPr>
            <p:cNvSpPr/>
            <p:nvPr/>
          </p:nvSpPr>
          <p:spPr>
            <a:xfrm flipH="1">
              <a:off x="4716016" y="3485571"/>
              <a:ext cx="1216152" cy="748681"/>
            </a:xfrm>
            <a:prstGeom prst="parallelogram">
              <a:avLst>
                <a:gd name="adj" fmla="val 836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39" name="TextBox 453">
            <a:extLst>
              <a:ext uri="{FF2B5EF4-FFF2-40B4-BE49-F238E27FC236}">
                <a16:creationId xmlns:a16="http://schemas.microsoft.com/office/drawing/2014/main" id="{FA69BC38-1082-45DC-ADCD-F89DBE30E8D0}"/>
              </a:ext>
            </a:extLst>
          </p:cNvPr>
          <p:cNvSpPr txBox="1"/>
          <p:nvPr/>
        </p:nvSpPr>
        <p:spPr>
          <a:xfrm>
            <a:off x="6550925" y="1931077"/>
            <a:ext cx="3920044" cy="646331"/>
          </a:xfrm>
          <a:prstGeom prst="rect">
            <a:avLst/>
          </a:prstGeom>
          <a:noFill/>
        </p:spPr>
        <p:txBody>
          <a:bodyPr wrap="square" rtlCol="0">
            <a:spAutoFit/>
          </a:bodyPr>
          <a:lstStyle/>
          <a:p>
            <a:pPr algn="ctr" rtl="1"/>
            <a:r>
              <a:rPr lang="ar-SA" altLang="ko-KR" sz="3600" dirty="0">
                <a:solidFill>
                  <a:schemeClr val="accent2"/>
                </a:solidFill>
                <a:cs typeface="AL-Mohanad" pitchFamily="2" charset="-78"/>
              </a:rPr>
              <a:t>قلة التعاطف مع الأخرين</a:t>
            </a:r>
            <a:endParaRPr lang="ko-KR" altLang="en-US" sz="3600" dirty="0">
              <a:solidFill>
                <a:schemeClr val="accent2"/>
              </a:solidFill>
              <a:cs typeface="AL-Mohanad" pitchFamily="2" charset="-78"/>
            </a:endParaRPr>
          </a:p>
        </p:txBody>
      </p:sp>
      <p:sp>
        <p:nvSpPr>
          <p:cNvPr id="45" name="TextBox 459">
            <a:extLst>
              <a:ext uri="{FF2B5EF4-FFF2-40B4-BE49-F238E27FC236}">
                <a16:creationId xmlns:a16="http://schemas.microsoft.com/office/drawing/2014/main" id="{976D6D15-6094-4B98-B6C5-E7A0E38D5FE0}"/>
              </a:ext>
            </a:extLst>
          </p:cNvPr>
          <p:cNvSpPr txBox="1"/>
          <p:nvPr/>
        </p:nvSpPr>
        <p:spPr>
          <a:xfrm>
            <a:off x="1786265" y="1274670"/>
            <a:ext cx="2267120" cy="646331"/>
          </a:xfrm>
          <a:prstGeom prst="rect">
            <a:avLst/>
          </a:prstGeom>
          <a:noFill/>
        </p:spPr>
        <p:txBody>
          <a:bodyPr wrap="square" rtlCol="0">
            <a:spAutoFit/>
          </a:bodyPr>
          <a:lstStyle/>
          <a:p>
            <a:pPr algn="ctr" rtl="1"/>
            <a:r>
              <a:rPr lang="ar-SA" altLang="ko-KR" sz="3600" dirty="0">
                <a:solidFill>
                  <a:schemeClr val="accent1"/>
                </a:solidFill>
                <a:cs typeface="AL-Mohanad" pitchFamily="2" charset="-78"/>
              </a:rPr>
              <a:t>حدة المزاج</a:t>
            </a:r>
            <a:endParaRPr lang="ko-KR" altLang="en-US" sz="3600" dirty="0">
              <a:solidFill>
                <a:schemeClr val="accent1"/>
              </a:solidFill>
              <a:cs typeface="AL-Mohanad" pitchFamily="2" charset="-78"/>
            </a:endParaRPr>
          </a:p>
        </p:txBody>
      </p:sp>
      <p:sp>
        <p:nvSpPr>
          <p:cNvPr id="48" name="Parallelogram 426">
            <a:extLst>
              <a:ext uri="{FF2B5EF4-FFF2-40B4-BE49-F238E27FC236}">
                <a16:creationId xmlns:a16="http://schemas.microsoft.com/office/drawing/2014/main" id="{96180043-EF64-4236-B194-15B47372325F}"/>
              </a:ext>
            </a:extLst>
          </p:cNvPr>
          <p:cNvSpPr/>
          <p:nvPr/>
        </p:nvSpPr>
        <p:spPr>
          <a:xfrm rot="10800000">
            <a:off x="1020085" y="1587098"/>
            <a:ext cx="786759" cy="484340"/>
          </a:xfrm>
          <a:prstGeom prst="parallelogram">
            <a:avLst>
              <a:gd name="adj" fmla="val 8363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Parallelogram 427">
            <a:extLst>
              <a:ext uri="{FF2B5EF4-FFF2-40B4-BE49-F238E27FC236}">
                <a16:creationId xmlns:a16="http://schemas.microsoft.com/office/drawing/2014/main" id="{394FAFBC-098E-4A1F-8279-E9023FD63CB7}"/>
              </a:ext>
            </a:extLst>
          </p:cNvPr>
          <p:cNvSpPr/>
          <p:nvPr/>
        </p:nvSpPr>
        <p:spPr>
          <a:xfrm rot="10800000" flipH="1">
            <a:off x="1020085" y="1102758"/>
            <a:ext cx="786759" cy="484340"/>
          </a:xfrm>
          <a:prstGeom prst="parallelogram">
            <a:avLst>
              <a:gd name="adj" fmla="val 836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0" name="TextBox 459">
            <a:extLst>
              <a:ext uri="{FF2B5EF4-FFF2-40B4-BE49-F238E27FC236}">
                <a16:creationId xmlns:a16="http://schemas.microsoft.com/office/drawing/2014/main" id="{976D6D15-6094-4B98-B6C5-E7A0E38D5FE0}"/>
              </a:ext>
            </a:extLst>
          </p:cNvPr>
          <p:cNvSpPr txBox="1"/>
          <p:nvPr/>
        </p:nvSpPr>
        <p:spPr>
          <a:xfrm>
            <a:off x="1856776" y="2887392"/>
            <a:ext cx="8870363" cy="1077218"/>
          </a:xfrm>
          <a:prstGeom prst="rect">
            <a:avLst/>
          </a:prstGeom>
          <a:noFill/>
        </p:spPr>
        <p:txBody>
          <a:bodyPr wrap="square" rtlCol="0">
            <a:spAutoFit/>
          </a:bodyPr>
          <a:lstStyle/>
          <a:p>
            <a:pPr algn="ctr"/>
            <a:r>
              <a:rPr lang="ar-SA" sz="3200" dirty="0">
                <a:solidFill>
                  <a:schemeClr val="accent6"/>
                </a:solidFill>
                <a:cs typeface="AL-Mohanad" pitchFamily="2" charset="-78"/>
              </a:rPr>
              <a:t>يعانون من مشكلات عائلية أكثر من الأفراد الآخرين (مثل انشغال الآباء عنهم ,العائلة تتخذ قرارات نيابة عنهم في كثير من الأمور)</a:t>
            </a:r>
          </a:p>
        </p:txBody>
      </p:sp>
      <p:sp>
        <p:nvSpPr>
          <p:cNvPr id="51" name="Parallelogram 426">
            <a:extLst>
              <a:ext uri="{FF2B5EF4-FFF2-40B4-BE49-F238E27FC236}">
                <a16:creationId xmlns:a16="http://schemas.microsoft.com/office/drawing/2014/main" id="{96180043-EF64-4236-B194-15B47372325F}"/>
              </a:ext>
            </a:extLst>
          </p:cNvPr>
          <p:cNvSpPr/>
          <p:nvPr/>
        </p:nvSpPr>
        <p:spPr>
          <a:xfrm rot="10800000">
            <a:off x="1090597" y="3418188"/>
            <a:ext cx="786759" cy="484340"/>
          </a:xfrm>
          <a:prstGeom prst="parallelogram">
            <a:avLst>
              <a:gd name="adj" fmla="val 8363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2" name="Parallelogram 427">
            <a:extLst>
              <a:ext uri="{FF2B5EF4-FFF2-40B4-BE49-F238E27FC236}">
                <a16:creationId xmlns:a16="http://schemas.microsoft.com/office/drawing/2014/main" id="{394FAFBC-098E-4A1F-8279-E9023FD63CB7}"/>
              </a:ext>
            </a:extLst>
          </p:cNvPr>
          <p:cNvSpPr/>
          <p:nvPr/>
        </p:nvSpPr>
        <p:spPr>
          <a:xfrm rot="10800000" flipH="1">
            <a:off x="1090597" y="2933848"/>
            <a:ext cx="786759" cy="484340"/>
          </a:xfrm>
          <a:prstGeom prst="parallelogram">
            <a:avLst>
              <a:gd name="adj" fmla="val 8363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3" name="TextBox 459">
            <a:extLst>
              <a:ext uri="{FF2B5EF4-FFF2-40B4-BE49-F238E27FC236}">
                <a16:creationId xmlns:a16="http://schemas.microsoft.com/office/drawing/2014/main" id="{976D6D15-6094-4B98-B6C5-E7A0E38D5FE0}"/>
              </a:ext>
            </a:extLst>
          </p:cNvPr>
          <p:cNvSpPr txBox="1"/>
          <p:nvPr/>
        </p:nvSpPr>
        <p:spPr>
          <a:xfrm>
            <a:off x="1995529" y="4895889"/>
            <a:ext cx="6329605" cy="1077218"/>
          </a:xfrm>
          <a:prstGeom prst="rect">
            <a:avLst/>
          </a:prstGeom>
          <a:noFill/>
        </p:spPr>
        <p:txBody>
          <a:bodyPr wrap="square" rtlCol="0">
            <a:spAutoFit/>
          </a:bodyPr>
          <a:lstStyle/>
          <a:p>
            <a:pPr algn="ctr" rtl="1"/>
            <a:r>
              <a:rPr lang="ar-SA" altLang="ko-KR" sz="3200" dirty="0">
                <a:solidFill>
                  <a:schemeClr val="bg1">
                    <a:lumMod val="65000"/>
                  </a:schemeClr>
                </a:solidFill>
                <a:cs typeface="AL-Mohanad" pitchFamily="2" charset="-78"/>
              </a:rPr>
              <a:t>خصائص اجتماعية كالفقر والغنى </a:t>
            </a:r>
          </a:p>
          <a:p>
            <a:pPr algn="ctr" rtl="1"/>
            <a:r>
              <a:rPr lang="ar-SA" altLang="ko-KR" sz="3200" dirty="0">
                <a:solidFill>
                  <a:schemeClr val="bg1">
                    <a:lumMod val="65000"/>
                  </a:schemeClr>
                </a:solidFill>
                <a:cs typeface="AL-Mohanad" pitchFamily="2" charset="-78"/>
              </a:rPr>
              <a:t>أو جسدية كالطول والقصر والرشاقة والبدانة</a:t>
            </a:r>
            <a:endParaRPr lang="ko-KR" altLang="en-US" sz="3200" dirty="0">
              <a:solidFill>
                <a:schemeClr val="bg1">
                  <a:lumMod val="65000"/>
                </a:schemeClr>
              </a:solidFill>
              <a:cs typeface="AL-Mohanad" pitchFamily="2" charset="-78"/>
            </a:endParaRPr>
          </a:p>
        </p:txBody>
      </p:sp>
      <p:sp>
        <p:nvSpPr>
          <p:cNvPr id="54" name="Parallelogram 426">
            <a:extLst>
              <a:ext uri="{FF2B5EF4-FFF2-40B4-BE49-F238E27FC236}">
                <a16:creationId xmlns:a16="http://schemas.microsoft.com/office/drawing/2014/main" id="{96180043-EF64-4236-B194-15B47372325F}"/>
              </a:ext>
            </a:extLst>
          </p:cNvPr>
          <p:cNvSpPr/>
          <p:nvPr/>
        </p:nvSpPr>
        <p:spPr>
          <a:xfrm rot="10800000">
            <a:off x="1229349" y="5426683"/>
            <a:ext cx="786759" cy="484340"/>
          </a:xfrm>
          <a:prstGeom prst="parallelogram">
            <a:avLst>
              <a:gd name="adj" fmla="val 8363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Parallelogram 427">
            <a:extLst>
              <a:ext uri="{FF2B5EF4-FFF2-40B4-BE49-F238E27FC236}">
                <a16:creationId xmlns:a16="http://schemas.microsoft.com/office/drawing/2014/main" id="{394FAFBC-098E-4A1F-8279-E9023FD63CB7}"/>
              </a:ext>
            </a:extLst>
          </p:cNvPr>
          <p:cNvSpPr/>
          <p:nvPr/>
        </p:nvSpPr>
        <p:spPr>
          <a:xfrm rot="10800000" flipH="1">
            <a:off x="1229349" y="4942343"/>
            <a:ext cx="786759" cy="484340"/>
          </a:xfrm>
          <a:prstGeom prst="parallelogram">
            <a:avLst>
              <a:gd name="adj" fmla="val 8363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56" name="Group 430">
            <a:extLst>
              <a:ext uri="{FF2B5EF4-FFF2-40B4-BE49-F238E27FC236}">
                <a16:creationId xmlns:a16="http://schemas.microsoft.com/office/drawing/2014/main" id="{EB11D77B-6AEB-4A3A-AECF-E977CAB45B32}"/>
              </a:ext>
            </a:extLst>
          </p:cNvPr>
          <p:cNvGrpSpPr/>
          <p:nvPr/>
        </p:nvGrpSpPr>
        <p:grpSpPr>
          <a:xfrm>
            <a:off x="10491422" y="4071145"/>
            <a:ext cx="786759" cy="948129"/>
            <a:chOff x="4716016" y="2750481"/>
            <a:chExt cx="1216152" cy="1483771"/>
          </a:xfrm>
        </p:grpSpPr>
        <p:sp>
          <p:nvSpPr>
            <p:cNvPr id="57" name="Parallelogram 434">
              <a:extLst>
                <a:ext uri="{FF2B5EF4-FFF2-40B4-BE49-F238E27FC236}">
                  <a16:creationId xmlns:a16="http://schemas.microsoft.com/office/drawing/2014/main" id="{E5BEC07F-A7D6-44DB-9139-9C8B7D563DCC}"/>
                </a:ext>
              </a:extLst>
            </p:cNvPr>
            <p:cNvSpPr/>
            <p:nvPr/>
          </p:nvSpPr>
          <p:spPr>
            <a:xfrm>
              <a:off x="4716016" y="2750481"/>
              <a:ext cx="1216152" cy="748680"/>
            </a:xfrm>
            <a:prstGeom prst="parallelogram">
              <a:avLst>
                <a:gd name="adj" fmla="val 83637"/>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435">
              <a:extLst>
                <a:ext uri="{FF2B5EF4-FFF2-40B4-BE49-F238E27FC236}">
                  <a16:creationId xmlns:a16="http://schemas.microsoft.com/office/drawing/2014/main" id="{5433D0B3-5325-41DC-823C-E14979F5A5B8}"/>
                </a:ext>
              </a:extLst>
            </p:cNvPr>
            <p:cNvSpPr/>
            <p:nvPr/>
          </p:nvSpPr>
          <p:spPr>
            <a:xfrm flipH="1">
              <a:off x="4716016" y="3485571"/>
              <a:ext cx="1216152" cy="748681"/>
            </a:xfrm>
            <a:prstGeom prst="parallelogram">
              <a:avLst>
                <a:gd name="adj" fmla="val 83637"/>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59" name="TextBox 453">
            <a:extLst>
              <a:ext uri="{FF2B5EF4-FFF2-40B4-BE49-F238E27FC236}">
                <a16:creationId xmlns:a16="http://schemas.microsoft.com/office/drawing/2014/main" id="{FA69BC38-1082-45DC-ADCD-F89DBE30E8D0}"/>
              </a:ext>
            </a:extLst>
          </p:cNvPr>
          <p:cNvSpPr txBox="1"/>
          <p:nvPr/>
        </p:nvSpPr>
        <p:spPr>
          <a:xfrm>
            <a:off x="6414448" y="4226187"/>
            <a:ext cx="4113385" cy="646331"/>
          </a:xfrm>
          <a:prstGeom prst="rect">
            <a:avLst/>
          </a:prstGeom>
          <a:noFill/>
        </p:spPr>
        <p:txBody>
          <a:bodyPr wrap="square" rtlCol="0">
            <a:spAutoFit/>
          </a:bodyPr>
          <a:lstStyle/>
          <a:p>
            <a:pPr algn="ctr" rtl="1"/>
            <a:r>
              <a:rPr lang="ar-SA" altLang="ko-KR" sz="3600" dirty="0">
                <a:solidFill>
                  <a:schemeClr val="accent4">
                    <a:lumMod val="50000"/>
                  </a:schemeClr>
                </a:solidFill>
                <a:cs typeface="AL-Mohanad" pitchFamily="2" charset="-78"/>
              </a:rPr>
              <a:t>وجود نماذج تنمر في العائلة</a:t>
            </a:r>
            <a:endParaRPr lang="ko-KR" altLang="en-US" sz="3600" dirty="0">
              <a:solidFill>
                <a:schemeClr val="accent4">
                  <a:lumMod val="50000"/>
                </a:schemeClr>
              </a:solidFill>
              <a:cs typeface="AL-Mohanad" pitchFamily="2" charset="-78"/>
            </a:endParaRPr>
          </a:p>
        </p:txBody>
      </p:sp>
      <p:sp>
        <p:nvSpPr>
          <p:cNvPr id="60" name="مربع نص 59"/>
          <p:cNvSpPr txBox="1"/>
          <p:nvPr/>
        </p:nvSpPr>
        <p:spPr>
          <a:xfrm>
            <a:off x="4435861" y="394872"/>
            <a:ext cx="3712191" cy="707886"/>
          </a:xfrm>
          <a:prstGeom prst="rect">
            <a:avLst/>
          </a:prstGeom>
          <a:noFill/>
        </p:spPr>
        <p:txBody>
          <a:bodyPr wrap="square" rtlCol="1">
            <a:spAutoFit/>
          </a:bodyPr>
          <a:lstStyle/>
          <a:p>
            <a:pPr algn="ctr" rtl="1"/>
            <a:r>
              <a:rPr lang="ar-SA" sz="4000" dirty="0">
                <a:solidFill>
                  <a:srgbClr val="FF0000"/>
                </a:solidFill>
                <a:cs typeface="AL-Mohanad" pitchFamily="2" charset="-78"/>
              </a:rPr>
              <a:t>خصائص المتنمرون</a:t>
            </a:r>
          </a:p>
        </p:txBody>
      </p:sp>
    </p:spTree>
    <p:extLst>
      <p:ext uri="{BB962C8B-B14F-4D97-AF65-F5344CB8AC3E}">
        <p14:creationId xmlns:p14="http://schemas.microsoft.com/office/powerpoint/2010/main" val="555410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760" y="1012237"/>
            <a:ext cx="10515600" cy="437508"/>
          </a:xfrm>
        </p:spPr>
        <p:txBody>
          <a:bodyPr anchor="ctr">
            <a:noAutofit/>
          </a:bodyPr>
          <a:lstStyle/>
          <a:p>
            <a:pPr marL="0" indent="0" algn="ctr">
              <a:buNone/>
            </a:pPr>
            <a:r>
              <a:rPr lang="ar-SA" sz="3600" dirty="0">
                <a:cs typeface="AL-Mohanad" pitchFamily="2" charset="-78"/>
              </a:rPr>
              <a:t>أسباب التنمر</a:t>
            </a:r>
          </a:p>
          <a:p>
            <a:pPr marL="0" indent="0" algn="r">
              <a:buNone/>
            </a:pPr>
            <a:endParaRPr lang="ar-SA" sz="3600" b="1" u="sng" dirty="0"/>
          </a:p>
        </p:txBody>
      </p:sp>
      <p:sp>
        <p:nvSpPr>
          <p:cNvPr id="4" name="Rectangle 4">
            <a:extLst>
              <a:ext uri="{FF2B5EF4-FFF2-40B4-BE49-F238E27FC236}">
                <a16:creationId xmlns:a16="http://schemas.microsoft.com/office/drawing/2014/main" id="{F1B48CAF-816F-48FF-84BC-BF9F63446132}"/>
              </a:ext>
            </a:extLst>
          </p:cNvPr>
          <p:cNvSpPr/>
          <p:nvPr/>
        </p:nvSpPr>
        <p:spPr>
          <a:xfrm rot="10800000">
            <a:off x="878396" y="1675858"/>
            <a:ext cx="5040000" cy="225469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5">
            <a:extLst>
              <a:ext uri="{FF2B5EF4-FFF2-40B4-BE49-F238E27FC236}">
                <a16:creationId xmlns:a16="http://schemas.microsoft.com/office/drawing/2014/main" id="{E0578874-41D2-47C6-B5D6-34F8DF614FA4}"/>
              </a:ext>
            </a:extLst>
          </p:cNvPr>
          <p:cNvSpPr/>
          <p:nvPr/>
        </p:nvSpPr>
        <p:spPr>
          <a:xfrm rot="10800000">
            <a:off x="878396" y="1675859"/>
            <a:ext cx="5040000" cy="540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6" name="Rectangle 6">
            <a:extLst>
              <a:ext uri="{FF2B5EF4-FFF2-40B4-BE49-F238E27FC236}">
                <a16:creationId xmlns:a16="http://schemas.microsoft.com/office/drawing/2014/main" id="{D0D84F64-DA6D-4349-B04B-87AA82E160B6}"/>
              </a:ext>
            </a:extLst>
          </p:cNvPr>
          <p:cNvSpPr/>
          <p:nvPr/>
        </p:nvSpPr>
        <p:spPr>
          <a:xfrm>
            <a:off x="6172392" y="1675858"/>
            <a:ext cx="5040000" cy="225469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7">
            <a:extLst>
              <a:ext uri="{FF2B5EF4-FFF2-40B4-BE49-F238E27FC236}">
                <a16:creationId xmlns:a16="http://schemas.microsoft.com/office/drawing/2014/main" id="{7618E3D6-9B2E-41CE-987D-1F76B165C5EA}"/>
              </a:ext>
            </a:extLst>
          </p:cNvPr>
          <p:cNvSpPr/>
          <p:nvPr/>
        </p:nvSpPr>
        <p:spPr>
          <a:xfrm>
            <a:off x="6172392" y="1675859"/>
            <a:ext cx="50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TextBox 12">
            <a:extLst>
              <a:ext uri="{FF2B5EF4-FFF2-40B4-BE49-F238E27FC236}">
                <a16:creationId xmlns:a16="http://schemas.microsoft.com/office/drawing/2014/main" id="{F4242AAD-0063-4382-BEB6-186A9B23584C}"/>
              </a:ext>
            </a:extLst>
          </p:cNvPr>
          <p:cNvSpPr txBox="1"/>
          <p:nvPr/>
        </p:nvSpPr>
        <p:spPr>
          <a:xfrm>
            <a:off x="878394" y="2244225"/>
            <a:ext cx="5028628" cy="1631216"/>
          </a:xfrm>
          <a:prstGeom prst="rect">
            <a:avLst/>
          </a:prstGeom>
          <a:noFill/>
        </p:spPr>
        <p:txBody>
          <a:bodyPr wrap="square" rtlCol="0">
            <a:spAutoFit/>
          </a:bodyPr>
          <a:lstStyle/>
          <a:p>
            <a:pPr algn="ctr"/>
            <a:r>
              <a:rPr lang="ar-SA" sz="2000" dirty="0">
                <a:cs typeface="AL-Mohanad" pitchFamily="2" charset="-78"/>
              </a:rPr>
              <a:t>هذه العوامل مبنية على الغرائز والعواطف والعقد النفسية والإحباط والقلق والاكتئاب فالغرائز هي استعدادات فطرية نفسية جسمية تدفع الأفراد إلى إدراك بعض الأشياء من نوع معين وان يشعر الفرد بانفعال خاص عند إدراكه لذلك الشيء وان يسلك نحوه سلوك خاص. </a:t>
            </a:r>
            <a:endParaRPr lang="en-US" sz="2000" dirty="0">
              <a:cs typeface="AL-Mohanad" pitchFamily="2" charset="-78"/>
            </a:endParaRPr>
          </a:p>
        </p:txBody>
      </p:sp>
      <p:sp>
        <p:nvSpPr>
          <p:cNvPr id="9" name="TextBox 13">
            <a:extLst>
              <a:ext uri="{FF2B5EF4-FFF2-40B4-BE49-F238E27FC236}">
                <a16:creationId xmlns:a16="http://schemas.microsoft.com/office/drawing/2014/main" id="{5D9B068D-E20C-4094-9651-776747954439}"/>
              </a:ext>
            </a:extLst>
          </p:cNvPr>
          <p:cNvSpPr txBox="1"/>
          <p:nvPr/>
        </p:nvSpPr>
        <p:spPr>
          <a:xfrm>
            <a:off x="6172392" y="2245558"/>
            <a:ext cx="5028626" cy="1631216"/>
          </a:xfrm>
          <a:prstGeom prst="rect">
            <a:avLst/>
          </a:prstGeom>
          <a:noFill/>
        </p:spPr>
        <p:txBody>
          <a:bodyPr wrap="square" rtlCol="0">
            <a:spAutoFit/>
          </a:bodyPr>
          <a:lstStyle/>
          <a:p>
            <a:pPr algn="ctr" rtl="1"/>
            <a:r>
              <a:rPr lang="ar-SA" sz="2000" dirty="0">
                <a:cs typeface="AL-Mohanad" pitchFamily="2" charset="-78"/>
              </a:rPr>
              <a:t>قد يكون تصرفا طائشًا, أو سلوكا يصدر عن الفرد عند شعوره بالمل,أو عدم معرفتهم أن ما يقومون به هو سلوك خاطئ, أو اعتقادهم أن الضحايا يستحقون ذلك, وقد يكون مؤشرا على قلقهم أو عدم سعادتهم في بيوتهم أو وقوعهم ضحايا للتنمر في السابق والغيرة حيث تعد من أهم الأسباب .</a:t>
            </a:r>
            <a:endParaRPr lang="en-US" altLang="ko-KR" sz="2000" dirty="0">
              <a:solidFill>
                <a:schemeClr val="tx1">
                  <a:lumMod val="65000"/>
                  <a:lumOff val="35000"/>
                </a:schemeClr>
              </a:solidFill>
              <a:cs typeface="AL-Mohanad" pitchFamily="2" charset="-78"/>
            </a:endParaRPr>
          </a:p>
        </p:txBody>
      </p:sp>
      <p:sp>
        <p:nvSpPr>
          <p:cNvPr id="11" name="TextBox 17">
            <a:extLst>
              <a:ext uri="{FF2B5EF4-FFF2-40B4-BE49-F238E27FC236}">
                <a16:creationId xmlns:a16="http://schemas.microsoft.com/office/drawing/2014/main" id="{0408FA17-786D-4FAE-9EB9-E2616AC3E0F3}"/>
              </a:ext>
            </a:extLst>
          </p:cNvPr>
          <p:cNvSpPr txBox="1"/>
          <p:nvPr/>
        </p:nvSpPr>
        <p:spPr>
          <a:xfrm>
            <a:off x="1224400" y="1677018"/>
            <a:ext cx="4333809" cy="523220"/>
          </a:xfrm>
          <a:prstGeom prst="rect">
            <a:avLst/>
          </a:prstGeom>
          <a:noFill/>
        </p:spPr>
        <p:txBody>
          <a:bodyPr wrap="square" rtlCol="0">
            <a:spAutoFit/>
          </a:bodyPr>
          <a:lstStyle/>
          <a:p>
            <a:pPr algn="ctr" rtl="1"/>
            <a:r>
              <a:rPr lang="en-US" altLang="ko-KR" sz="2800" b="1" dirty="0">
                <a:solidFill>
                  <a:schemeClr val="bg1"/>
                </a:solidFill>
                <a:cs typeface="AL-Mohanad" pitchFamily="2" charset="-78"/>
              </a:rPr>
              <a:t> </a:t>
            </a:r>
            <a:r>
              <a:rPr lang="ar-SA" altLang="ko-KR" sz="2800" b="1" dirty="0">
                <a:solidFill>
                  <a:schemeClr val="bg1"/>
                </a:solidFill>
                <a:cs typeface="AL-Mohanad" pitchFamily="2" charset="-78"/>
              </a:rPr>
              <a:t>الأسباب النفسية</a:t>
            </a:r>
            <a:endParaRPr lang="ko-KR" altLang="en-US" sz="2800" b="1" dirty="0">
              <a:solidFill>
                <a:schemeClr val="bg1"/>
              </a:solidFill>
              <a:cs typeface="AL-Mohanad" pitchFamily="2" charset="-78"/>
            </a:endParaRPr>
          </a:p>
        </p:txBody>
      </p:sp>
      <p:sp>
        <p:nvSpPr>
          <p:cNvPr id="14" name="TextBox 20">
            <a:extLst>
              <a:ext uri="{FF2B5EF4-FFF2-40B4-BE49-F238E27FC236}">
                <a16:creationId xmlns:a16="http://schemas.microsoft.com/office/drawing/2014/main" id="{9A87EED7-82AB-4092-91AB-BF53058719BD}"/>
              </a:ext>
            </a:extLst>
          </p:cNvPr>
          <p:cNvSpPr txBox="1"/>
          <p:nvPr/>
        </p:nvSpPr>
        <p:spPr>
          <a:xfrm>
            <a:off x="6532392" y="1677018"/>
            <a:ext cx="4305908" cy="523220"/>
          </a:xfrm>
          <a:prstGeom prst="rect">
            <a:avLst/>
          </a:prstGeom>
          <a:noFill/>
        </p:spPr>
        <p:txBody>
          <a:bodyPr wrap="square" rtlCol="0">
            <a:spAutoFit/>
          </a:bodyPr>
          <a:lstStyle/>
          <a:p>
            <a:pPr algn="ctr" rtl="1"/>
            <a:r>
              <a:rPr lang="en-US" altLang="ko-KR" sz="2800" b="1" dirty="0">
                <a:solidFill>
                  <a:schemeClr val="bg1"/>
                </a:solidFill>
                <a:cs typeface="AL-Mohanad" pitchFamily="2" charset="-78"/>
              </a:rPr>
              <a:t> </a:t>
            </a:r>
            <a:r>
              <a:rPr lang="ar-SA" altLang="ko-KR" sz="2800" b="1" dirty="0">
                <a:solidFill>
                  <a:schemeClr val="bg1"/>
                </a:solidFill>
                <a:cs typeface="AL-Mohanad" pitchFamily="2" charset="-78"/>
              </a:rPr>
              <a:t>الأسباب الشخصية</a:t>
            </a:r>
            <a:endParaRPr lang="ko-KR" altLang="en-US" sz="2800" b="1" dirty="0">
              <a:solidFill>
                <a:schemeClr val="bg1"/>
              </a:solidFill>
              <a:cs typeface="AL-Mohanad" pitchFamily="2" charset="-78"/>
            </a:endParaRPr>
          </a:p>
        </p:txBody>
      </p:sp>
      <p:sp>
        <p:nvSpPr>
          <p:cNvPr id="16" name="Rectangle 4">
            <a:extLst>
              <a:ext uri="{FF2B5EF4-FFF2-40B4-BE49-F238E27FC236}">
                <a16:creationId xmlns:a16="http://schemas.microsoft.com/office/drawing/2014/main" id="{F1B48CAF-816F-48FF-84BC-BF9F63446132}"/>
              </a:ext>
            </a:extLst>
          </p:cNvPr>
          <p:cNvSpPr/>
          <p:nvPr/>
        </p:nvSpPr>
        <p:spPr>
          <a:xfrm rot="10800000">
            <a:off x="867022" y="4093791"/>
            <a:ext cx="5040000" cy="225469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5">
            <a:extLst>
              <a:ext uri="{FF2B5EF4-FFF2-40B4-BE49-F238E27FC236}">
                <a16:creationId xmlns:a16="http://schemas.microsoft.com/office/drawing/2014/main" id="{E0578874-41D2-47C6-B5D6-34F8DF614FA4}"/>
              </a:ext>
            </a:extLst>
          </p:cNvPr>
          <p:cNvSpPr/>
          <p:nvPr/>
        </p:nvSpPr>
        <p:spPr>
          <a:xfrm rot="10800000">
            <a:off x="867022" y="4093792"/>
            <a:ext cx="5040000" cy="54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18" name="Rectangle 6">
            <a:extLst>
              <a:ext uri="{FF2B5EF4-FFF2-40B4-BE49-F238E27FC236}">
                <a16:creationId xmlns:a16="http://schemas.microsoft.com/office/drawing/2014/main" id="{D0D84F64-DA6D-4349-B04B-87AA82E160B6}"/>
              </a:ext>
            </a:extLst>
          </p:cNvPr>
          <p:cNvSpPr/>
          <p:nvPr/>
        </p:nvSpPr>
        <p:spPr>
          <a:xfrm>
            <a:off x="6161018" y="4093791"/>
            <a:ext cx="5040000" cy="2254691"/>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ectangle 7">
            <a:extLst>
              <a:ext uri="{FF2B5EF4-FFF2-40B4-BE49-F238E27FC236}">
                <a16:creationId xmlns:a16="http://schemas.microsoft.com/office/drawing/2014/main" id="{7618E3D6-9B2E-41CE-987D-1F76B165C5EA}"/>
              </a:ext>
            </a:extLst>
          </p:cNvPr>
          <p:cNvSpPr/>
          <p:nvPr/>
        </p:nvSpPr>
        <p:spPr>
          <a:xfrm>
            <a:off x="6161018" y="4093792"/>
            <a:ext cx="5040000" cy="540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20" name="TextBox 12">
            <a:extLst>
              <a:ext uri="{FF2B5EF4-FFF2-40B4-BE49-F238E27FC236}">
                <a16:creationId xmlns:a16="http://schemas.microsoft.com/office/drawing/2014/main" id="{F4242AAD-0063-4382-BEB6-186A9B23584C}"/>
              </a:ext>
            </a:extLst>
          </p:cNvPr>
          <p:cNvSpPr txBox="1"/>
          <p:nvPr/>
        </p:nvSpPr>
        <p:spPr>
          <a:xfrm>
            <a:off x="1213026" y="5072418"/>
            <a:ext cx="4320000" cy="400110"/>
          </a:xfrm>
          <a:prstGeom prst="rect">
            <a:avLst/>
          </a:prstGeom>
          <a:noFill/>
        </p:spPr>
        <p:txBody>
          <a:bodyPr wrap="square" rtlCol="0">
            <a:spAutoFit/>
          </a:bodyPr>
          <a:lstStyle/>
          <a:p>
            <a:pPr algn="ctr" rtl="1"/>
            <a:r>
              <a:rPr lang="ar-SA" altLang="ko-KR" sz="2000" dirty="0">
                <a:solidFill>
                  <a:schemeClr val="tx1">
                    <a:lumMod val="65000"/>
                    <a:lumOff val="35000"/>
                  </a:schemeClr>
                </a:solidFill>
                <a:cs typeface="AL-Mohanad" pitchFamily="2" charset="-78"/>
              </a:rPr>
              <a:t>قلة الوازع الديني لدى المتنمر</a:t>
            </a:r>
            <a:endParaRPr lang="en-US" altLang="ko-KR" sz="2000" dirty="0">
              <a:solidFill>
                <a:schemeClr val="tx1">
                  <a:lumMod val="65000"/>
                  <a:lumOff val="35000"/>
                </a:schemeClr>
              </a:solidFill>
              <a:cs typeface="AL-Mohanad" pitchFamily="2" charset="-78"/>
            </a:endParaRPr>
          </a:p>
        </p:txBody>
      </p:sp>
      <p:sp>
        <p:nvSpPr>
          <p:cNvPr id="21" name="TextBox 13">
            <a:extLst>
              <a:ext uri="{FF2B5EF4-FFF2-40B4-BE49-F238E27FC236}">
                <a16:creationId xmlns:a16="http://schemas.microsoft.com/office/drawing/2014/main" id="{5D9B068D-E20C-4094-9651-776747954439}"/>
              </a:ext>
            </a:extLst>
          </p:cNvPr>
          <p:cNvSpPr txBox="1"/>
          <p:nvPr/>
        </p:nvSpPr>
        <p:spPr>
          <a:xfrm>
            <a:off x="6172392" y="4656920"/>
            <a:ext cx="5028626" cy="1631216"/>
          </a:xfrm>
          <a:prstGeom prst="rect">
            <a:avLst/>
          </a:prstGeom>
          <a:noFill/>
        </p:spPr>
        <p:txBody>
          <a:bodyPr wrap="square" rtlCol="0">
            <a:spAutoFit/>
          </a:bodyPr>
          <a:lstStyle/>
          <a:p>
            <a:pPr algn="ctr"/>
            <a:r>
              <a:rPr lang="ar-SA" sz="2000" dirty="0">
                <a:cs typeface="AL-Mohanad" pitchFamily="2" charset="-78"/>
              </a:rPr>
              <a:t>تشمل كل الظروف المحيطة بالفرد، فالقسوة أو الدلال الزائد في التربية قد ينتج لنا نتيجة عكسية, أيضا غياب الأب عن الأسرة أو وجود أم أو أب مكتئبين أو مشاكل الطلاق بين الزوجين والعنف الأسري فإذا وجدت هذه العوامل في بيئة الطفل فإنها تكون بيئة خصبة للتنمر.</a:t>
            </a:r>
          </a:p>
        </p:txBody>
      </p:sp>
      <p:sp>
        <p:nvSpPr>
          <p:cNvPr id="23" name="TextBox 17">
            <a:extLst>
              <a:ext uri="{FF2B5EF4-FFF2-40B4-BE49-F238E27FC236}">
                <a16:creationId xmlns:a16="http://schemas.microsoft.com/office/drawing/2014/main" id="{0408FA17-786D-4FAE-9EB9-E2616AC3E0F3}"/>
              </a:ext>
            </a:extLst>
          </p:cNvPr>
          <p:cNvSpPr txBox="1"/>
          <p:nvPr/>
        </p:nvSpPr>
        <p:spPr>
          <a:xfrm>
            <a:off x="1213026" y="4094951"/>
            <a:ext cx="4333809" cy="523220"/>
          </a:xfrm>
          <a:prstGeom prst="rect">
            <a:avLst/>
          </a:prstGeom>
          <a:noFill/>
        </p:spPr>
        <p:txBody>
          <a:bodyPr wrap="square" rtlCol="0">
            <a:spAutoFit/>
          </a:bodyPr>
          <a:lstStyle/>
          <a:p>
            <a:pPr algn="ctr" rtl="1"/>
            <a:r>
              <a:rPr lang="en-US" altLang="ko-KR" sz="2800" b="1" dirty="0">
                <a:solidFill>
                  <a:schemeClr val="bg1"/>
                </a:solidFill>
                <a:cs typeface="AL-Mohanad" pitchFamily="2" charset="-78"/>
              </a:rPr>
              <a:t> </a:t>
            </a:r>
            <a:r>
              <a:rPr lang="ar-SA" altLang="ko-KR" sz="2800" b="1" dirty="0">
                <a:solidFill>
                  <a:schemeClr val="bg1"/>
                </a:solidFill>
                <a:cs typeface="AL-Mohanad" pitchFamily="2" charset="-78"/>
              </a:rPr>
              <a:t>الأسباب الدينية</a:t>
            </a:r>
            <a:endParaRPr lang="ko-KR" altLang="en-US" sz="2800" b="1" dirty="0">
              <a:solidFill>
                <a:schemeClr val="bg1"/>
              </a:solidFill>
              <a:cs typeface="AL-Mohanad" pitchFamily="2" charset="-78"/>
            </a:endParaRPr>
          </a:p>
        </p:txBody>
      </p:sp>
      <p:sp>
        <p:nvSpPr>
          <p:cNvPr id="26" name="TextBox 20">
            <a:extLst>
              <a:ext uri="{FF2B5EF4-FFF2-40B4-BE49-F238E27FC236}">
                <a16:creationId xmlns:a16="http://schemas.microsoft.com/office/drawing/2014/main" id="{9A87EED7-82AB-4092-91AB-BF53058719BD}"/>
              </a:ext>
            </a:extLst>
          </p:cNvPr>
          <p:cNvSpPr txBox="1"/>
          <p:nvPr/>
        </p:nvSpPr>
        <p:spPr>
          <a:xfrm>
            <a:off x="6521018" y="4094951"/>
            <a:ext cx="4305908" cy="523220"/>
          </a:xfrm>
          <a:prstGeom prst="rect">
            <a:avLst/>
          </a:prstGeom>
          <a:noFill/>
        </p:spPr>
        <p:txBody>
          <a:bodyPr wrap="square" rtlCol="0">
            <a:spAutoFit/>
          </a:bodyPr>
          <a:lstStyle/>
          <a:p>
            <a:pPr algn="ctr" rtl="1"/>
            <a:r>
              <a:rPr lang="en-US" altLang="ko-KR" sz="2800" b="1" dirty="0">
                <a:solidFill>
                  <a:schemeClr val="bg1"/>
                </a:solidFill>
                <a:cs typeface="AL-Mohanad" pitchFamily="2" charset="-78"/>
              </a:rPr>
              <a:t> </a:t>
            </a:r>
            <a:r>
              <a:rPr lang="ar-SA" altLang="ko-KR" sz="2800" b="1" dirty="0">
                <a:solidFill>
                  <a:schemeClr val="bg1"/>
                </a:solidFill>
                <a:cs typeface="AL-Mohanad" pitchFamily="2" charset="-78"/>
              </a:rPr>
              <a:t>الأسباب الاجتماعية</a:t>
            </a:r>
            <a:endParaRPr lang="ko-KR" altLang="en-US" sz="2800" b="1" dirty="0">
              <a:solidFill>
                <a:schemeClr val="bg1"/>
              </a:solidFill>
              <a:cs typeface="AL-Mohanad" pitchFamily="2" charset="-78"/>
            </a:endParaRPr>
          </a:p>
        </p:txBody>
      </p:sp>
    </p:spTree>
    <p:extLst>
      <p:ext uri="{BB962C8B-B14F-4D97-AF65-F5344CB8AC3E}">
        <p14:creationId xmlns:p14="http://schemas.microsoft.com/office/powerpoint/2010/main" val="84594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46E7FA1-F800-4C5B-807A-4512A548D337}"/>
              </a:ext>
            </a:extLst>
          </p:cNvPr>
          <p:cNvSpPr/>
          <p:nvPr/>
        </p:nvSpPr>
        <p:spPr>
          <a:xfrm>
            <a:off x="1651750" y="802593"/>
            <a:ext cx="45719" cy="10188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53">
            <a:extLst>
              <a:ext uri="{FF2B5EF4-FFF2-40B4-BE49-F238E27FC236}">
                <a16:creationId xmlns:a16="http://schemas.microsoft.com/office/drawing/2014/main" id="{F110C531-58BF-42D5-ADF7-753C1665C6F9}"/>
              </a:ext>
            </a:extLst>
          </p:cNvPr>
          <p:cNvSpPr/>
          <p:nvPr/>
        </p:nvSpPr>
        <p:spPr>
          <a:xfrm>
            <a:off x="4581108" y="802593"/>
            <a:ext cx="45719" cy="10188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59">
            <a:extLst>
              <a:ext uri="{FF2B5EF4-FFF2-40B4-BE49-F238E27FC236}">
                <a16:creationId xmlns:a16="http://schemas.microsoft.com/office/drawing/2014/main" id="{84EE1394-67FB-42DB-8C0E-C2394DFBD3B0}"/>
              </a:ext>
            </a:extLst>
          </p:cNvPr>
          <p:cNvSpPr/>
          <p:nvPr/>
        </p:nvSpPr>
        <p:spPr>
          <a:xfrm>
            <a:off x="7567826" y="802593"/>
            <a:ext cx="45719" cy="10188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62">
            <a:extLst>
              <a:ext uri="{FF2B5EF4-FFF2-40B4-BE49-F238E27FC236}">
                <a16:creationId xmlns:a16="http://schemas.microsoft.com/office/drawing/2014/main" id="{B34F5F22-6679-410C-8C69-1C0F615404BE}"/>
              </a:ext>
            </a:extLst>
          </p:cNvPr>
          <p:cNvSpPr/>
          <p:nvPr/>
        </p:nvSpPr>
        <p:spPr>
          <a:xfrm>
            <a:off x="10432791" y="802593"/>
            <a:ext cx="45719" cy="10188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382">
            <a:extLst>
              <a:ext uri="{FF2B5EF4-FFF2-40B4-BE49-F238E27FC236}">
                <a16:creationId xmlns:a16="http://schemas.microsoft.com/office/drawing/2014/main" id="{D4BE7211-4E51-4536-A852-6A42BF0C642B}"/>
              </a:ext>
            </a:extLst>
          </p:cNvPr>
          <p:cNvSpPr txBox="1"/>
          <p:nvPr/>
        </p:nvSpPr>
        <p:spPr>
          <a:xfrm>
            <a:off x="272955" y="3463948"/>
            <a:ext cx="2776081" cy="2616101"/>
          </a:xfrm>
          <a:prstGeom prst="rect">
            <a:avLst/>
          </a:prstGeom>
          <a:noFill/>
        </p:spPr>
        <p:txBody>
          <a:bodyPr wrap="square" lIns="108000" rIns="108000" rtlCol="0">
            <a:spAutoFit/>
          </a:bodyPr>
          <a:lstStyle/>
          <a:p>
            <a:pPr algn="ctr"/>
            <a:r>
              <a:rPr lang="ar-SA" sz="2400" dirty="0">
                <a:solidFill>
                  <a:srgbClr val="FF0000"/>
                </a:solidFill>
                <a:cs typeface="AL-Mohanad" pitchFamily="2" charset="-78"/>
              </a:rPr>
              <a:t>بناء مجتمع داعم: </a:t>
            </a:r>
          </a:p>
          <a:p>
            <a:pPr algn="ctr"/>
            <a:r>
              <a:rPr lang="ar-SA" sz="2000" dirty="0">
                <a:cs typeface="AL-Mohanad" pitchFamily="2" charset="-78"/>
              </a:rPr>
              <a:t>التنمر قضية مجتمعية تتطلب تحديد مسار للعلاج، ومن المهم عدم مواجهة الشخص المتسلط أو والده فهذه طريقة غير منتجة وقد تكون خطيرة، لذلك لا بد من اللجوء إلى استشاريين وإداريين لتطوير استراتيجية علاج التنمر.</a:t>
            </a:r>
          </a:p>
        </p:txBody>
      </p:sp>
      <p:sp>
        <p:nvSpPr>
          <p:cNvPr id="14" name="자유형: 도형 395">
            <a:extLst>
              <a:ext uri="{FF2B5EF4-FFF2-40B4-BE49-F238E27FC236}">
                <a16:creationId xmlns:a16="http://schemas.microsoft.com/office/drawing/2014/main" id="{AD867E32-BB05-4BB6-9746-B93881633630}"/>
              </a:ext>
            </a:extLst>
          </p:cNvPr>
          <p:cNvSpPr>
            <a:spLocks noChangeAspect="1"/>
          </p:cNvSpPr>
          <p:nvPr/>
        </p:nvSpPr>
        <p:spPr>
          <a:xfrm rot="10800000">
            <a:off x="1222322" y="1821467"/>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5" name="자유형: 도형 396">
            <a:extLst>
              <a:ext uri="{FF2B5EF4-FFF2-40B4-BE49-F238E27FC236}">
                <a16:creationId xmlns:a16="http://schemas.microsoft.com/office/drawing/2014/main" id="{97342F5E-5C7D-4E48-B547-D0AD4865F495}"/>
              </a:ext>
            </a:extLst>
          </p:cNvPr>
          <p:cNvSpPr>
            <a:spLocks noChangeAspect="1"/>
          </p:cNvSpPr>
          <p:nvPr/>
        </p:nvSpPr>
        <p:spPr>
          <a:xfrm rot="10800000">
            <a:off x="4151680" y="1818950"/>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7" name="자유형: 도형 398">
            <a:extLst>
              <a:ext uri="{FF2B5EF4-FFF2-40B4-BE49-F238E27FC236}">
                <a16:creationId xmlns:a16="http://schemas.microsoft.com/office/drawing/2014/main" id="{45234354-EC3C-407B-B6F7-BEF01EFD1D5A}"/>
              </a:ext>
            </a:extLst>
          </p:cNvPr>
          <p:cNvSpPr>
            <a:spLocks noChangeAspect="1"/>
          </p:cNvSpPr>
          <p:nvPr/>
        </p:nvSpPr>
        <p:spPr>
          <a:xfrm rot="10800000">
            <a:off x="7138398" y="1813916"/>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8" name="자유형: 도형 399">
            <a:extLst>
              <a:ext uri="{FF2B5EF4-FFF2-40B4-BE49-F238E27FC236}">
                <a16:creationId xmlns:a16="http://schemas.microsoft.com/office/drawing/2014/main" id="{6A581C5A-F291-4761-B4A4-11A20ABB9D73}"/>
              </a:ext>
            </a:extLst>
          </p:cNvPr>
          <p:cNvSpPr>
            <a:spLocks noChangeAspect="1"/>
          </p:cNvSpPr>
          <p:nvPr/>
        </p:nvSpPr>
        <p:spPr>
          <a:xfrm rot="10800000">
            <a:off x="10003363" y="1811399"/>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9" name="직사각형 374">
            <a:extLst>
              <a:ext uri="{FF2B5EF4-FFF2-40B4-BE49-F238E27FC236}">
                <a16:creationId xmlns:a16="http://schemas.microsoft.com/office/drawing/2014/main" id="{3CB0849E-9F14-45BE-A3B1-134972953DCB}"/>
              </a:ext>
            </a:extLst>
          </p:cNvPr>
          <p:cNvSpPr/>
          <p:nvPr/>
        </p:nvSpPr>
        <p:spPr>
          <a:xfrm>
            <a:off x="0" y="-46170"/>
            <a:ext cx="12192000" cy="136738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385">
            <a:extLst>
              <a:ext uri="{FF2B5EF4-FFF2-40B4-BE49-F238E27FC236}">
                <a16:creationId xmlns:a16="http://schemas.microsoft.com/office/drawing/2014/main" id="{9ABD0868-6C66-4DB2-A8B0-E4C18F5F89F8}"/>
              </a:ext>
            </a:extLst>
          </p:cNvPr>
          <p:cNvSpPr txBox="1"/>
          <p:nvPr/>
        </p:nvSpPr>
        <p:spPr>
          <a:xfrm>
            <a:off x="3125339" y="3463948"/>
            <a:ext cx="3084394" cy="2616101"/>
          </a:xfrm>
          <a:prstGeom prst="rect">
            <a:avLst/>
          </a:prstGeom>
          <a:noFill/>
        </p:spPr>
        <p:txBody>
          <a:bodyPr wrap="square" lIns="108000" rIns="108000" rtlCol="0">
            <a:spAutoFit/>
          </a:bodyPr>
          <a:lstStyle/>
          <a:p>
            <a:pPr algn="ctr"/>
            <a:r>
              <a:rPr lang="ar-SA" sz="2400" dirty="0">
                <a:solidFill>
                  <a:srgbClr val="FF0000"/>
                </a:solidFill>
                <a:cs typeface="AL-Mohanad" pitchFamily="2" charset="-78"/>
              </a:rPr>
              <a:t>الحصول على التعليم:</a:t>
            </a:r>
          </a:p>
          <a:p>
            <a:pPr algn="ctr"/>
            <a:r>
              <a:rPr lang="ar-SA" sz="2000" dirty="0">
                <a:cs typeface="AL-Mohanad" pitchFamily="2" charset="-78"/>
              </a:rPr>
              <a:t> التدريب المستمر والتعليم أمر ضروري لوقف التنمر في المجتمع، من المهم تثقيف جميع أفراد المجتمع من الأطفال والمعلمين والوالدين بطبيعة التنمر، وكيفية فهم السلوكيات التي تعتبر تنمراً, وآثاره وكيفية العمل على منعه في المجتمع. </a:t>
            </a:r>
            <a:endParaRPr lang="en-US" sz="2000" dirty="0">
              <a:cs typeface="AL-Mohanad" pitchFamily="2" charset="-78"/>
            </a:endParaRPr>
          </a:p>
        </p:txBody>
      </p:sp>
      <p:sp>
        <p:nvSpPr>
          <p:cNvPr id="22" name="TextBox 391">
            <a:extLst>
              <a:ext uri="{FF2B5EF4-FFF2-40B4-BE49-F238E27FC236}">
                <a16:creationId xmlns:a16="http://schemas.microsoft.com/office/drawing/2014/main" id="{33400AE7-275D-41EB-B903-7751FE8BD7BF}"/>
              </a:ext>
            </a:extLst>
          </p:cNvPr>
          <p:cNvSpPr txBox="1"/>
          <p:nvPr/>
        </p:nvSpPr>
        <p:spPr>
          <a:xfrm>
            <a:off x="6250677" y="3463948"/>
            <a:ext cx="2885260" cy="1692771"/>
          </a:xfrm>
          <a:prstGeom prst="rect">
            <a:avLst/>
          </a:prstGeom>
          <a:noFill/>
        </p:spPr>
        <p:txBody>
          <a:bodyPr wrap="square" lIns="108000" rIns="108000" rtlCol="0">
            <a:spAutoFit/>
          </a:bodyPr>
          <a:lstStyle/>
          <a:p>
            <a:pPr algn="ctr"/>
            <a:r>
              <a:rPr lang="ar-SA" sz="2400" dirty="0">
                <a:solidFill>
                  <a:srgbClr val="FF0000"/>
                </a:solidFill>
                <a:cs typeface="AL-Mohanad" pitchFamily="2" charset="-78"/>
              </a:rPr>
              <a:t>مشاركة الفرد: </a:t>
            </a:r>
          </a:p>
          <a:p>
            <a:pPr algn="ctr"/>
            <a:r>
              <a:rPr lang="ar-SA" sz="2000" dirty="0">
                <a:cs typeface="AL-Mohanad" pitchFamily="2" charset="-78"/>
              </a:rPr>
              <a:t>إذا اعتقد الأهل تعرض أحد أفرادهم للتنمر أهم ما يمكن القيام به هو التكلم معه وإشعاره بالراحة والدعم.</a:t>
            </a:r>
          </a:p>
        </p:txBody>
      </p:sp>
      <p:sp>
        <p:nvSpPr>
          <p:cNvPr id="23" name="TextBox 394">
            <a:extLst>
              <a:ext uri="{FF2B5EF4-FFF2-40B4-BE49-F238E27FC236}">
                <a16:creationId xmlns:a16="http://schemas.microsoft.com/office/drawing/2014/main" id="{6268DFD0-C4B3-4DE5-B880-710DBAAB28A7}"/>
              </a:ext>
            </a:extLst>
          </p:cNvPr>
          <p:cNvSpPr txBox="1"/>
          <p:nvPr/>
        </p:nvSpPr>
        <p:spPr>
          <a:xfrm>
            <a:off x="9324304" y="3463948"/>
            <a:ext cx="2343955" cy="1077218"/>
          </a:xfrm>
          <a:prstGeom prst="rect">
            <a:avLst/>
          </a:prstGeom>
          <a:noFill/>
        </p:spPr>
        <p:txBody>
          <a:bodyPr wrap="square" lIns="108000" rIns="108000" rtlCol="0">
            <a:spAutoFit/>
          </a:bodyPr>
          <a:lstStyle/>
          <a:p>
            <a:pPr algn="ctr"/>
            <a:r>
              <a:rPr lang="ar-SA" sz="2400" dirty="0">
                <a:solidFill>
                  <a:srgbClr val="FF0000"/>
                </a:solidFill>
                <a:cs typeface="AL-Mohanad" pitchFamily="2" charset="-78"/>
              </a:rPr>
              <a:t>تقوية الوازع الديني:</a:t>
            </a:r>
          </a:p>
          <a:p>
            <a:pPr algn="ctr"/>
            <a:r>
              <a:rPr lang="ar-SA" sz="2000" dirty="0">
                <a:cs typeface="AL-Mohanad" pitchFamily="2" charset="-78"/>
              </a:rPr>
              <a:t>يعد هذا الامر أقوى وأروع وخير علاج.</a:t>
            </a:r>
          </a:p>
        </p:txBody>
      </p:sp>
      <p:sp>
        <p:nvSpPr>
          <p:cNvPr id="25" name="مربع نص 24"/>
          <p:cNvSpPr txBox="1"/>
          <p:nvPr/>
        </p:nvSpPr>
        <p:spPr>
          <a:xfrm>
            <a:off x="5141674" y="314355"/>
            <a:ext cx="1911304" cy="646331"/>
          </a:xfrm>
          <a:prstGeom prst="rect">
            <a:avLst/>
          </a:prstGeom>
          <a:noFill/>
        </p:spPr>
        <p:txBody>
          <a:bodyPr wrap="square" rtlCol="1">
            <a:spAutoFit/>
          </a:bodyPr>
          <a:lstStyle/>
          <a:p>
            <a:pPr algn="r" rtl="1"/>
            <a:r>
              <a:rPr lang="ar-SA" sz="3600" dirty="0">
                <a:solidFill>
                  <a:schemeClr val="bg1"/>
                </a:solidFill>
                <a:cs typeface="AL-Mohanad" pitchFamily="2" charset="-78"/>
              </a:rPr>
              <a:t>علاج التنمر</a:t>
            </a:r>
          </a:p>
        </p:txBody>
      </p:sp>
    </p:spTree>
    <p:extLst>
      <p:ext uri="{BB962C8B-B14F-4D97-AF65-F5344CB8AC3E}">
        <p14:creationId xmlns:p14="http://schemas.microsoft.com/office/powerpoint/2010/main" val="1131922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3">
            <a:extLst>
              <a:ext uri="{FF2B5EF4-FFF2-40B4-BE49-F238E27FC236}">
                <a16:creationId xmlns:a16="http://schemas.microsoft.com/office/drawing/2014/main" id="{F110C531-58BF-42D5-ADF7-753C1665C6F9}"/>
              </a:ext>
            </a:extLst>
          </p:cNvPr>
          <p:cNvSpPr/>
          <p:nvPr/>
        </p:nvSpPr>
        <p:spPr>
          <a:xfrm>
            <a:off x="2124500" y="802593"/>
            <a:ext cx="45719" cy="101887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59">
            <a:extLst>
              <a:ext uri="{FF2B5EF4-FFF2-40B4-BE49-F238E27FC236}">
                <a16:creationId xmlns:a16="http://schemas.microsoft.com/office/drawing/2014/main" id="{84EE1394-67FB-42DB-8C0E-C2394DFBD3B0}"/>
              </a:ext>
            </a:extLst>
          </p:cNvPr>
          <p:cNvSpPr/>
          <p:nvPr/>
        </p:nvSpPr>
        <p:spPr>
          <a:xfrm>
            <a:off x="6107510" y="802593"/>
            <a:ext cx="45719" cy="1018874"/>
          </a:xfrm>
          <a:prstGeom prst="rect">
            <a:avLst/>
          </a:prstGeom>
          <a:solidFill>
            <a:srgbClr val="00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62">
            <a:extLst>
              <a:ext uri="{FF2B5EF4-FFF2-40B4-BE49-F238E27FC236}">
                <a16:creationId xmlns:a16="http://schemas.microsoft.com/office/drawing/2014/main" id="{B34F5F22-6679-410C-8C69-1C0F615404BE}"/>
              </a:ext>
            </a:extLst>
          </p:cNvPr>
          <p:cNvSpPr/>
          <p:nvPr/>
        </p:nvSpPr>
        <p:spPr>
          <a:xfrm>
            <a:off x="10309959" y="802593"/>
            <a:ext cx="45719" cy="1018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자유형: 도형 396">
            <a:extLst>
              <a:ext uri="{FF2B5EF4-FFF2-40B4-BE49-F238E27FC236}">
                <a16:creationId xmlns:a16="http://schemas.microsoft.com/office/drawing/2014/main" id="{97342F5E-5C7D-4E48-B547-D0AD4865F495}"/>
              </a:ext>
            </a:extLst>
          </p:cNvPr>
          <p:cNvSpPr>
            <a:spLocks noChangeAspect="1"/>
          </p:cNvSpPr>
          <p:nvPr/>
        </p:nvSpPr>
        <p:spPr>
          <a:xfrm rot="10800000">
            <a:off x="1695072" y="1818950"/>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7" name="자유형: 도형 398">
            <a:extLst>
              <a:ext uri="{FF2B5EF4-FFF2-40B4-BE49-F238E27FC236}">
                <a16:creationId xmlns:a16="http://schemas.microsoft.com/office/drawing/2014/main" id="{45234354-EC3C-407B-B6F7-BEF01EFD1D5A}"/>
              </a:ext>
            </a:extLst>
          </p:cNvPr>
          <p:cNvSpPr>
            <a:spLocks noChangeAspect="1"/>
          </p:cNvSpPr>
          <p:nvPr/>
        </p:nvSpPr>
        <p:spPr>
          <a:xfrm rot="10800000">
            <a:off x="5678082" y="1813916"/>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rgbClr val="00A0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8" name="자유형: 도형 399">
            <a:extLst>
              <a:ext uri="{FF2B5EF4-FFF2-40B4-BE49-F238E27FC236}">
                <a16:creationId xmlns:a16="http://schemas.microsoft.com/office/drawing/2014/main" id="{6A581C5A-F291-4761-B4A4-11A20ABB9D73}"/>
              </a:ext>
            </a:extLst>
          </p:cNvPr>
          <p:cNvSpPr>
            <a:spLocks noChangeAspect="1"/>
          </p:cNvSpPr>
          <p:nvPr/>
        </p:nvSpPr>
        <p:spPr>
          <a:xfrm rot="10800000">
            <a:off x="9880531" y="1811399"/>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9" name="직사각형 374">
            <a:extLst>
              <a:ext uri="{FF2B5EF4-FFF2-40B4-BE49-F238E27FC236}">
                <a16:creationId xmlns:a16="http://schemas.microsoft.com/office/drawing/2014/main" id="{3CB0849E-9F14-45BE-A3B1-134972953DCB}"/>
              </a:ext>
            </a:extLst>
          </p:cNvPr>
          <p:cNvSpPr/>
          <p:nvPr/>
        </p:nvSpPr>
        <p:spPr>
          <a:xfrm>
            <a:off x="0" y="-46170"/>
            <a:ext cx="12192000" cy="136738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385">
            <a:extLst>
              <a:ext uri="{FF2B5EF4-FFF2-40B4-BE49-F238E27FC236}">
                <a16:creationId xmlns:a16="http://schemas.microsoft.com/office/drawing/2014/main" id="{9ABD0868-6C66-4DB2-A8B0-E4C18F5F89F8}"/>
              </a:ext>
            </a:extLst>
          </p:cNvPr>
          <p:cNvSpPr txBox="1"/>
          <p:nvPr/>
        </p:nvSpPr>
        <p:spPr>
          <a:xfrm>
            <a:off x="423301" y="3463948"/>
            <a:ext cx="3493836" cy="1938992"/>
          </a:xfrm>
          <a:prstGeom prst="rect">
            <a:avLst/>
          </a:prstGeom>
          <a:noFill/>
        </p:spPr>
        <p:txBody>
          <a:bodyPr wrap="square" lIns="108000" rIns="108000" rtlCol="0">
            <a:spAutoFit/>
          </a:bodyPr>
          <a:lstStyle/>
          <a:p>
            <a:pPr algn="ctr"/>
            <a:r>
              <a:rPr lang="ar-SA" sz="2000" dirty="0">
                <a:solidFill>
                  <a:srgbClr val="FF0000"/>
                </a:solidFill>
                <a:cs typeface="AL-Mohanad" pitchFamily="2" charset="-78"/>
              </a:rPr>
              <a:t>العلاج النفسي أو العلاج بالأدوية النفسية: </a:t>
            </a:r>
          </a:p>
          <a:p>
            <a:pPr algn="ctr"/>
            <a:r>
              <a:rPr lang="ar-SA" sz="2000" dirty="0">
                <a:cs typeface="AL-Mohanad" pitchFamily="2" charset="-78"/>
              </a:rPr>
              <a:t>إذا كان ضحية التنمر لديه أعراض عاطفية كبيرة تتداخل مع قدرته على العمل التي قد تصل إلى حالة صحية نفسية قابلة للتشخيص، يتم اللجوء إلى العلاج النفسي والأدوية.</a:t>
            </a:r>
            <a:endParaRPr lang="en-US" sz="2000" dirty="0">
              <a:cs typeface="AL-Mohanad" pitchFamily="2" charset="-78"/>
            </a:endParaRPr>
          </a:p>
        </p:txBody>
      </p:sp>
      <p:sp>
        <p:nvSpPr>
          <p:cNvPr id="22" name="TextBox 391">
            <a:extLst>
              <a:ext uri="{FF2B5EF4-FFF2-40B4-BE49-F238E27FC236}">
                <a16:creationId xmlns:a16="http://schemas.microsoft.com/office/drawing/2014/main" id="{33400AE7-275D-41EB-B903-7751FE8BD7BF}"/>
              </a:ext>
            </a:extLst>
          </p:cNvPr>
          <p:cNvSpPr txBox="1"/>
          <p:nvPr/>
        </p:nvSpPr>
        <p:spPr>
          <a:xfrm>
            <a:off x="4790361" y="3463948"/>
            <a:ext cx="2885260" cy="2554545"/>
          </a:xfrm>
          <a:prstGeom prst="rect">
            <a:avLst/>
          </a:prstGeom>
          <a:noFill/>
        </p:spPr>
        <p:txBody>
          <a:bodyPr wrap="square" lIns="108000" rIns="108000" rtlCol="0">
            <a:spAutoFit/>
          </a:bodyPr>
          <a:lstStyle/>
          <a:p>
            <a:pPr algn="ctr"/>
            <a:r>
              <a:rPr lang="ar-SA" sz="2000" dirty="0">
                <a:solidFill>
                  <a:srgbClr val="FF0000"/>
                </a:solidFill>
                <a:cs typeface="AL-Mohanad" pitchFamily="2" charset="-78"/>
              </a:rPr>
              <a:t>المشاركة في الأنشطة: </a:t>
            </a:r>
          </a:p>
          <a:p>
            <a:pPr algn="ctr"/>
            <a:r>
              <a:rPr lang="ar-SA" sz="2000" dirty="0">
                <a:cs typeface="AL-Mohanad" pitchFamily="2" charset="-78"/>
              </a:rPr>
              <a:t>التي يمكن أن تحسن من ثقة الفرد واحترامه لذاته وقوته العاطفية  بشكل عام سواء أكانت رياضة أو أنشطة أخرى، يمكن أن يساعد الانخراط في هذه الأنشطة في بناء الصداقات وتحسين المهارات الاجتماعية.</a:t>
            </a:r>
          </a:p>
        </p:txBody>
      </p:sp>
      <p:sp>
        <p:nvSpPr>
          <p:cNvPr id="23" name="TextBox 394">
            <a:extLst>
              <a:ext uri="{FF2B5EF4-FFF2-40B4-BE49-F238E27FC236}">
                <a16:creationId xmlns:a16="http://schemas.microsoft.com/office/drawing/2014/main" id="{6268DFD0-C4B3-4DE5-B880-710DBAAB28A7}"/>
              </a:ext>
            </a:extLst>
          </p:cNvPr>
          <p:cNvSpPr txBox="1"/>
          <p:nvPr/>
        </p:nvSpPr>
        <p:spPr>
          <a:xfrm>
            <a:off x="8802810" y="3463948"/>
            <a:ext cx="3097466" cy="2246769"/>
          </a:xfrm>
          <a:prstGeom prst="rect">
            <a:avLst/>
          </a:prstGeom>
          <a:noFill/>
        </p:spPr>
        <p:txBody>
          <a:bodyPr wrap="square" lIns="108000" rIns="108000" rtlCol="0">
            <a:spAutoFit/>
          </a:bodyPr>
          <a:lstStyle/>
          <a:p>
            <a:pPr algn="ctr"/>
            <a:r>
              <a:rPr lang="ar-SA" sz="2000" dirty="0">
                <a:solidFill>
                  <a:srgbClr val="FF0000"/>
                </a:solidFill>
                <a:cs typeface="AL-Mohanad" pitchFamily="2" charset="-78"/>
              </a:rPr>
              <a:t>تعزيز الثقة واحترام الذات: </a:t>
            </a:r>
          </a:p>
          <a:p>
            <a:pPr algn="ctr"/>
            <a:r>
              <a:rPr lang="ar-SA" sz="2000" dirty="0">
                <a:cs typeface="AL-Mohanad" pitchFamily="2" charset="-78"/>
              </a:rPr>
              <a:t>وبما أن تدني احترام الذات يميل إلى أن يكون عامل خطر في أن يصبح الفرد ضحية للتنمر، فإن التداخلات التي تعزز الثقة واحترام الذات هي طرق مهمة للحد من خطر التعرض للتنمر.</a:t>
            </a:r>
            <a:endParaRPr lang="en-US" sz="2000" dirty="0">
              <a:cs typeface="AL-Mohanad" pitchFamily="2" charset="-78"/>
            </a:endParaRPr>
          </a:p>
        </p:txBody>
      </p:sp>
      <p:sp>
        <p:nvSpPr>
          <p:cNvPr id="25" name="مربع نص 24"/>
          <p:cNvSpPr txBox="1"/>
          <p:nvPr/>
        </p:nvSpPr>
        <p:spPr>
          <a:xfrm>
            <a:off x="5056253" y="314355"/>
            <a:ext cx="1911304" cy="646331"/>
          </a:xfrm>
          <a:prstGeom prst="rect">
            <a:avLst/>
          </a:prstGeom>
          <a:noFill/>
        </p:spPr>
        <p:txBody>
          <a:bodyPr wrap="square" rtlCol="1">
            <a:spAutoFit/>
          </a:bodyPr>
          <a:lstStyle/>
          <a:p>
            <a:pPr algn="r" rtl="1"/>
            <a:r>
              <a:rPr lang="ar-SA" sz="3600" dirty="0">
                <a:solidFill>
                  <a:schemeClr val="bg1"/>
                </a:solidFill>
                <a:cs typeface="AL-Mohanad" pitchFamily="2" charset="-78"/>
              </a:rPr>
              <a:t>علاج التنمر</a:t>
            </a:r>
          </a:p>
        </p:txBody>
      </p:sp>
    </p:spTree>
    <p:extLst>
      <p:ext uri="{BB962C8B-B14F-4D97-AF65-F5344CB8AC3E}">
        <p14:creationId xmlns:p14="http://schemas.microsoft.com/office/powerpoint/2010/main" val="100721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مربع نص 24"/>
          <p:cNvSpPr txBox="1"/>
          <p:nvPr/>
        </p:nvSpPr>
        <p:spPr>
          <a:xfrm>
            <a:off x="805218" y="539679"/>
            <a:ext cx="10324182" cy="646331"/>
          </a:xfrm>
          <a:prstGeom prst="rect">
            <a:avLst/>
          </a:prstGeom>
          <a:noFill/>
        </p:spPr>
        <p:txBody>
          <a:bodyPr wrap="square" rtlCol="1">
            <a:spAutoFit/>
          </a:bodyPr>
          <a:lstStyle/>
          <a:p>
            <a:pPr algn="ctr" rtl="1"/>
            <a:r>
              <a:rPr lang="ar-SA" sz="3600" dirty="0">
                <a:solidFill>
                  <a:srgbClr val="FF0000"/>
                </a:solidFill>
                <a:cs typeface="AL-Mohanad" pitchFamily="2" charset="-78"/>
              </a:rPr>
              <a:t>في حال حدوث التنمر على الابن ، فعلى الأسرة إتباع الإرشادات التالية : </a:t>
            </a:r>
            <a:endParaRPr lang="ar-SA" sz="6000" dirty="0">
              <a:ln w="0"/>
              <a:solidFill>
                <a:srgbClr val="FF0000"/>
              </a:solidFill>
              <a:effectLst>
                <a:outerShdw blurRad="38100" dist="19050" dir="2700000" algn="tl" rotWithShape="0">
                  <a:schemeClr val="dk1">
                    <a:alpha val="40000"/>
                  </a:schemeClr>
                </a:outerShdw>
              </a:effectLst>
              <a:cs typeface="AL-Mohanad" pitchFamily="2" charset="-78"/>
            </a:endParaRPr>
          </a:p>
        </p:txBody>
      </p:sp>
      <p:sp>
        <p:nvSpPr>
          <p:cNvPr id="17" name="TextBox 917">
            <a:extLst>
              <a:ext uri="{FF2B5EF4-FFF2-40B4-BE49-F238E27FC236}">
                <a16:creationId xmlns:a16="http://schemas.microsoft.com/office/drawing/2014/main" id="{81BE5C9B-8EB4-4E43-943C-0EB3A2CCFC15}"/>
              </a:ext>
            </a:extLst>
          </p:cNvPr>
          <p:cNvSpPr txBox="1"/>
          <p:nvPr/>
        </p:nvSpPr>
        <p:spPr>
          <a:xfrm>
            <a:off x="1323827" y="1884758"/>
            <a:ext cx="8529851" cy="954107"/>
          </a:xfrm>
          <a:prstGeom prst="rect">
            <a:avLst/>
          </a:prstGeom>
          <a:noFill/>
        </p:spPr>
        <p:txBody>
          <a:bodyPr wrap="square" rtlCol="0">
            <a:spAutoFit/>
          </a:bodyPr>
          <a:lstStyle/>
          <a:p>
            <a:pPr lvl="0" algn="ctr" rtl="1"/>
            <a:r>
              <a:rPr lang="ar-SA" sz="2800" dirty="0">
                <a:cs typeface="AL-Mohanad" pitchFamily="2" charset="-78"/>
              </a:rPr>
              <a:t>الهدوء وعدم الانفعال عند اكتشاف الاعتداء على الابن </a:t>
            </a:r>
          </a:p>
          <a:p>
            <a:pPr lvl="0" algn="ctr" rtl="1"/>
            <a:r>
              <a:rPr lang="ar-SA" sz="2800" dirty="0">
                <a:cs typeface="AL-Mohanad" pitchFamily="2" charset="-78"/>
              </a:rPr>
              <a:t>( انفعال الوالدين قد يحد الابن من الإبلاغ مستقبلاً عن أي حالة مشابهه ).</a:t>
            </a:r>
            <a:endParaRPr lang="en-US" sz="2800" dirty="0">
              <a:cs typeface="AL-Mohanad" pitchFamily="2" charset="-78"/>
            </a:endParaRPr>
          </a:p>
        </p:txBody>
      </p:sp>
      <p:sp>
        <p:nvSpPr>
          <p:cNvPr id="19" name="TextBox 917">
            <a:extLst>
              <a:ext uri="{FF2B5EF4-FFF2-40B4-BE49-F238E27FC236}">
                <a16:creationId xmlns:a16="http://schemas.microsoft.com/office/drawing/2014/main" id="{81BE5C9B-8EB4-4E43-943C-0EB3A2CCFC15}"/>
              </a:ext>
            </a:extLst>
          </p:cNvPr>
          <p:cNvSpPr txBox="1"/>
          <p:nvPr/>
        </p:nvSpPr>
        <p:spPr>
          <a:xfrm>
            <a:off x="3161069" y="3537613"/>
            <a:ext cx="5066560" cy="954107"/>
          </a:xfrm>
          <a:prstGeom prst="rect">
            <a:avLst/>
          </a:prstGeom>
          <a:noFill/>
        </p:spPr>
        <p:txBody>
          <a:bodyPr wrap="square" rtlCol="0">
            <a:spAutoFit/>
          </a:bodyPr>
          <a:lstStyle/>
          <a:p>
            <a:pPr lvl="0" algn="ctr" rtl="1"/>
            <a:r>
              <a:rPr lang="ar-SA" sz="2800" dirty="0">
                <a:cs typeface="AL-Mohanad" pitchFamily="2" charset="-78"/>
              </a:rPr>
              <a:t>تشجيع الابن والتركيز على إيجابياته</a:t>
            </a:r>
          </a:p>
          <a:p>
            <a:pPr lvl="0" algn="ctr" rtl="1"/>
            <a:r>
              <a:rPr lang="ar-SA" sz="2800" dirty="0">
                <a:cs typeface="AL-Mohanad" pitchFamily="2" charset="-78"/>
              </a:rPr>
              <a:t>مما يسهم في الرفع من تقدير الذات.</a:t>
            </a:r>
            <a:endParaRPr lang="en-US" sz="2800" dirty="0">
              <a:cs typeface="AL-Mohanad" pitchFamily="2" charset="-78"/>
            </a:endParaRPr>
          </a:p>
        </p:txBody>
      </p:sp>
      <p:sp>
        <p:nvSpPr>
          <p:cNvPr id="22" name="TextBox 917">
            <a:extLst>
              <a:ext uri="{FF2B5EF4-FFF2-40B4-BE49-F238E27FC236}">
                <a16:creationId xmlns:a16="http://schemas.microsoft.com/office/drawing/2014/main" id="{81BE5C9B-8EB4-4E43-943C-0EB3A2CCFC15}"/>
              </a:ext>
            </a:extLst>
          </p:cNvPr>
          <p:cNvSpPr txBox="1"/>
          <p:nvPr/>
        </p:nvSpPr>
        <p:spPr>
          <a:xfrm>
            <a:off x="1122696" y="5241230"/>
            <a:ext cx="5469170" cy="954107"/>
          </a:xfrm>
          <a:prstGeom prst="rect">
            <a:avLst/>
          </a:prstGeom>
          <a:noFill/>
        </p:spPr>
        <p:txBody>
          <a:bodyPr wrap="square" rtlCol="0">
            <a:spAutoFit/>
          </a:bodyPr>
          <a:lstStyle/>
          <a:p>
            <a:pPr algn="ctr" rtl="1"/>
            <a:r>
              <a:rPr lang="ar-SA" sz="2800" dirty="0">
                <a:cs typeface="AL-Mohanad" pitchFamily="2" charset="-78"/>
              </a:rPr>
              <a:t>تدريب الابن المتنمر عليه على حرية التعبير </a:t>
            </a:r>
          </a:p>
          <a:p>
            <a:pPr algn="ctr" rtl="1"/>
            <a:r>
              <a:rPr lang="ar-SA" sz="2800" dirty="0">
                <a:cs typeface="AL-Mohanad" pitchFamily="2" charset="-78"/>
              </a:rPr>
              <a:t>وتشجيعه على إبداء رأيه.</a:t>
            </a:r>
            <a:endParaRPr lang="ko-KR" altLang="en-US" sz="2000" b="1" dirty="0">
              <a:solidFill>
                <a:schemeClr val="accent1"/>
              </a:solidFill>
              <a:cs typeface="AL-Mohanad" pitchFamily="2" charset="-78"/>
            </a:endParaRPr>
          </a:p>
        </p:txBody>
      </p:sp>
      <p:sp>
        <p:nvSpPr>
          <p:cNvPr id="23" name="Freeform 32">
            <a:extLst>
              <a:ext uri="{FF2B5EF4-FFF2-40B4-BE49-F238E27FC236}">
                <a16:creationId xmlns:a16="http://schemas.microsoft.com/office/drawing/2014/main" id="{979CC536-905F-4BC1-8368-247EFACAA693}"/>
              </a:ext>
            </a:extLst>
          </p:cNvPr>
          <p:cNvSpPr/>
          <p:nvPr/>
        </p:nvSpPr>
        <p:spPr>
          <a:xfrm>
            <a:off x="9840035" y="1658817"/>
            <a:ext cx="1609393" cy="96506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Freeform 32">
            <a:extLst>
              <a:ext uri="{FF2B5EF4-FFF2-40B4-BE49-F238E27FC236}">
                <a16:creationId xmlns:a16="http://schemas.microsoft.com/office/drawing/2014/main" id="{979CC536-905F-4BC1-8368-247EFACAA693}"/>
              </a:ext>
            </a:extLst>
          </p:cNvPr>
          <p:cNvSpPr/>
          <p:nvPr/>
        </p:nvSpPr>
        <p:spPr>
          <a:xfrm>
            <a:off x="8230642" y="3335710"/>
            <a:ext cx="1609393" cy="96506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Freeform 32">
            <a:extLst>
              <a:ext uri="{FF2B5EF4-FFF2-40B4-BE49-F238E27FC236}">
                <a16:creationId xmlns:a16="http://schemas.microsoft.com/office/drawing/2014/main" id="{979CC536-905F-4BC1-8368-247EFACAA693}"/>
              </a:ext>
            </a:extLst>
          </p:cNvPr>
          <p:cNvSpPr/>
          <p:nvPr/>
        </p:nvSpPr>
        <p:spPr>
          <a:xfrm>
            <a:off x="6621249" y="4920586"/>
            <a:ext cx="1609393" cy="96506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6408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9389" y="994758"/>
            <a:ext cx="10515600" cy="3411887"/>
          </a:xfrm>
        </p:spPr>
        <p:txBody>
          <a:bodyPr>
            <a:normAutofit/>
          </a:bodyPr>
          <a:lstStyle/>
          <a:p>
            <a:pPr marL="0" indent="0" algn="ctr">
              <a:buNone/>
            </a:pPr>
            <a:r>
              <a:rPr lang="ar-SA" sz="5400" dirty="0">
                <a:cs typeface="AL-Mohanad" pitchFamily="2" charset="-78"/>
              </a:rPr>
              <a:t>شكراً لحضوركم ومشاركتكم</a:t>
            </a:r>
            <a:endParaRPr lang="en-US" sz="5400" dirty="0">
              <a:cs typeface="AL-Mohanad"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452" y="1947403"/>
            <a:ext cx="2874940" cy="2318197"/>
          </a:xfrm>
          <a:prstGeom prst="rect">
            <a:avLst/>
          </a:prstGeom>
        </p:spPr>
      </p:pic>
      <p:grpSp>
        <p:nvGrpSpPr>
          <p:cNvPr id="4" name="Group 46">
            <a:extLst>
              <a:ext uri="{FF2B5EF4-FFF2-40B4-BE49-F238E27FC236}">
                <a16:creationId xmlns:a16="http://schemas.microsoft.com/office/drawing/2014/main" id="{27B9576E-0F67-4C24-8CB8-953FEAF27190}"/>
              </a:ext>
            </a:extLst>
          </p:cNvPr>
          <p:cNvGrpSpPr/>
          <p:nvPr/>
        </p:nvGrpSpPr>
        <p:grpSpPr>
          <a:xfrm>
            <a:off x="8964344" y="5180334"/>
            <a:ext cx="2382160" cy="765946"/>
            <a:chOff x="-1865958" y="55409"/>
            <a:chExt cx="20269118" cy="6517209"/>
          </a:xfrm>
          <a:solidFill>
            <a:schemeClr val="accent2"/>
          </a:solidFill>
        </p:grpSpPr>
        <p:sp>
          <p:nvSpPr>
            <p:cNvPr id="6" name="Block Arc 6">
              <a:extLst>
                <a:ext uri="{FF2B5EF4-FFF2-40B4-BE49-F238E27FC236}">
                  <a16:creationId xmlns:a16="http://schemas.microsoft.com/office/drawing/2014/main" id="{B7956948-572F-47D8-A8B4-32BC2EEB2C8A}"/>
                </a:ext>
              </a:extLst>
            </p:cNvPr>
            <p:cNvSpPr/>
            <p:nvPr/>
          </p:nvSpPr>
          <p:spPr>
            <a:xfrm>
              <a:off x="747356" y="1689896"/>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 name="Rectangle 7">
              <a:extLst>
                <a:ext uri="{FF2B5EF4-FFF2-40B4-BE49-F238E27FC236}">
                  <a16:creationId xmlns:a16="http://schemas.microsoft.com/office/drawing/2014/main" id="{0B87A181-319C-42F4-955F-5A0083AD936A}"/>
                </a:ext>
              </a:extLst>
            </p:cNvPr>
            <p:cNvSpPr/>
            <p:nvPr/>
          </p:nvSpPr>
          <p:spPr>
            <a:xfrm>
              <a:off x="747356" y="2359589"/>
              <a:ext cx="468000" cy="4050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Rectangle 8">
              <a:extLst>
                <a:ext uri="{FF2B5EF4-FFF2-40B4-BE49-F238E27FC236}">
                  <a16:creationId xmlns:a16="http://schemas.microsoft.com/office/drawing/2014/main" id="{654B7AE6-3A07-4357-86A1-7D93D16CE2E1}"/>
                </a:ext>
              </a:extLst>
            </p:cNvPr>
            <p:cNvSpPr/>
            <p:nvPr/>
          </p:nvSpPr>
          <p:spPr>
            <a:xfrm>
              <a:off x="1649076" y="2383362"/>
              <a:ext cx="468000" cy="14179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Rectangle 10">
              <a:extLst>
                <a:ext uri="{FF2B5EF4-FFF2-40B4-BE49-F238E27FC236}">
                  <a16:creationId xmlns:a16="http://schemas.microsoft.com/office/drawing/2014/main" id="{8997CB40-6005-4A40-9782-C12C23BFF2AF}"/>
                </a:ext>
              </a:extLst>
            </p:cNvPr>
            <p:cNvSpPr/>
            <p:nvPr/>
          </p:nvSpPr>
          <p:spPr>
            <a:xfrm>
              <a:off x="2549626" y="1783100"/>
              <a:ext cx="468000" cy="2013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Rectangle 12">
              <a:extLst>
                <a:ext uri="{FF2B5EF4-FFF2-40B4-BE49-F238E27FC236}">
                  <a16:creationId xmlns:a16="http://schemas.microsoft.com/office/drawing/2014/main" id="{9858A9BD-4955-4CDF-9F41-258B7C254C25}"/>
                </a:ext>
              </a:extLst>
            </p:cNvPr>
            <p:cNvSpPr/>
            <p:nvPr/>
          </p:nvSpPr>
          <p:spPr>
            <a:xfrm>
              <a:off x="3461395" y="1770593"/>
              <a:ext cx="468000" cy="2813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 name="Rectangle 14">
              <a:extLst>
                <a:ext uri="{FF2B5EF4-FFF2-40B4-BE49-F238E27FC236}">
                  <a16:creationId xmlns:a16="http://schemas.microsoft.com/office/drawing/2014/main" id="{DBAAB406-067A-4F1A-889B-64FBA76ED428}"/>
                </a:ext>
              </a:extLst>
            </p:cNvPr>
            <p:cNvSpPr/>
            <p:nvPr/>
          </p:nvSpPr>
          <p:spPr>
            <a:xfrm>
              <a:off x="4373163" y="688915"/>
              <a:ext cx="468000" cy="39079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Rectangle 18">
              <a:extLst>
                <a:ext uri="{FF2B5EF4-FFF2-40B4-BE49-F238E27FC236}">
                  <a16:creationId xmlns:a16="http://schemas.microsoft.com/office/drawing/2014/main" id="{50D04F98-4BDB-46BE-A1FD-2DA043951FA1}"/>
                </a:ext>
              </a:extLst>
            </p:cNvPr>
            <p:cNvSpPr/>
            <p:nvPr/>
          </p:nvSpPr>
          <p:spPr>
            <a:xfrm>
              <a:off x="5280305" y="717729"/>
              <a:ext cx="468000" cy="51708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Rectangle 20">
              <a:extLst>
                <a:ext uri="{FF2B5EF4-FFF2-40B4-BE49-F238E27FC236}">
                  <a16:creationId xmlns:a16="http://schemas.microsoft.com/office/drawing/2014/main" id="{49EE3055-644B-4D9B-8371-CA93C4770DBD}"/>
                </a:ext>
              </a:extLst>
            </p:cNvPr>
            <p:cNvSpPr/>
            <p:nvPr/>
          </p:nvSpPr>
          <p:spPr>
            <a:xfrm>
              <a:off x="6192073" y="1445234"/>
              <a:ext cx="468000" cy="44475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ectangle 22">
              <a:extLst>
                <a:ext uri="{FF2B5EF4-FFF2-40B4-BE49-F238E27FC236}">
                  <a16:creationId xmlns:a16="http://schemas.microsoft.com/office/drawing/2014/main" id="{C0FE6DD1-201D-423A-93B8-E46C3ED59CBA}"/>
                </a:ext>
              </a:extLst>
            </p:cNvPr>
            <p:cNvSpPr/>
            <p:nvPr/>
          </p:nvSpPr>
          <p:spPr>
            <a:xfrm>
              <a:off x="7090825" y="1445234"/>
              <a:ext cx="468000" cy="2813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Rectangle 24">
              <a:extLst>
                <a:ext uri="{FF2B5EF4-FFF2-40B4-BE49-F238E27FC236}">
                  <a16:creationId xmlns:a16="http://schemas.microsoft.com/office/drawing/2014/main" id="{26816270-7377-4A34-BABA-814A11678795}"/>
                </a:ext>
              </a:extLst>
            </p:cNvPr>
            <p:cNvSpPr/>
            <p:nvPr/>
          </p:nvSpPr>
          <p:spPr>
            <a:xfrm>
              <a:off x="7998966" y="2359589"/>
              <a:ext cx="468000" cy="19342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Rectangle 26">
              <a:extLst>
                <a:ext uri="{FF2B5EF4-FFF2-40B4-BE49-F238E27FC236}">
                  <a16:creationId xmlns:a16="http://schemas.microsoft.com/office/drawing/2014/main" id="{17FF28EE-2375-43EF-AA43-AD83A6130465}"/>
                </a:ext>
              </a:extLst>
            </p:cNvPr>
            <p:cNvSpPr/>
            <p:nvPr/>
          </p:nvSpPr>
          <p:spPr>
            <a:xfrm>
              <a:off x="8904439" y="2338095"/>
              <a:ext cx="468000" cy="14583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Rectangle 31">
              <a:extLst>
                <a:ext uri="{FF2B5EF4-FFF2-40B4-BE49-F238E27FC236}">
                  <a16:creationId xmlns:a16="http://schemas.microsoft.com/office/drawing/2014/main" id="{301195E2-0C95-495D-8179-D70D32002747}"/>
                </a:ext>
              </a:extLst>
            </p:cNvPr>
            <p:cNvSpPr/>
            <p:nvPr/>
          </p:nvSpPr>
          <p:spPr>
            <a:xfrm>
              <a:off x="-1865958" y="2864489"/>
              <a:ext cx="2532907" cy="467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8" name="Block Arc 33">
              <a:extLst>
                <a:ext uri="{FF2B5EF4-FFF2-40B4-BE49-F238E27FC236}">
                  <a16:creationId xmlns:a16="http://schemas.microsoft.com/office/drawing/2014/main" id="{D01047BD-24C1-4D5A-A27B-5BAD2FB017B3}"/>
                </a:ext>
              </a:extLst>
            </p:cNvPr>
            <p:cNvSpPr/>
            <p:nvPr/>
          </p:nvSpPr>
          <p:spPr>
            <a:xfrm>
              <a:off x="20424" y="2130585"/>
              <a:ext cx="1193758" cy="1200526"/>
            </a:xfrm>
            <a:prstGeom prst="blockArc">
              <a:avLst>
                <a:gd name="adj1" fmla="val 33532"/>
                <a:gd name="adj2" fmla="val 5112800"/>
                <a:gd name="adj3" fmla="val 393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9" name="Block Arc 34">
              <a:extLst>
                <a:ext uri="{FF2B5EF4-FFF2-40B4-BE49-F238E27FC236}">
                  <a16:creationId xmlns:a16="http://schemas.microsoft.com/office/drawing/2014/main" id="{FEDD1BC0-E233-43FD-89F9-D6221AA190E8}"/>
                </a:ext>
              </a:extLst>
            </p:cNvPr>
            <p:cNvSpPr/>
            <p:nvPr/>
          </p:nvSpPr>
          <p:spPr>
            <a:xfrm>
              <a:off x="2561395" y="1144159"/>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0" name="Block Arc 35">
              <a:extLst>
                <a:ext uri="{FF2B5EF4-FFF2-40B4-BE49-F238E27FC236}">
                  <a16:creationId xmlns:a16="http://schemas.microsoft.com/office/drawing/2014/main" id="{A9BF4CD1-FDB1-4E42-A254-626494637460}"/>
                </a:ext>
              </a:extLst>
            </p:cNvPr>
            <p:cNvSpPr/>
            <p:nvPr/>
          </p:nvSpPr>
          <p:spPr>
            <a:xfrm>
              <a:off x="4373163" y="55409"/>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1" name="Block Arc 36">
              <a:extLst>
                <a:ext uri="{FF2B5EF4-FFF2-40B4-BE49-F238E27FC236}">
                  <a16:creationId xmlns:a16="http://schemas.microsoft.com/office/drawing/2014/main" id="{45DE5BFD-1F1F-4AA7-91B4-2BC1306C8171}"/>
                </a:ext>
              </a:extLst>
            </p:cNvPr>
            <p:cNvSpPr/>
            <p:nvPr/>
          </p:nvSpPr>
          <p:spPr>
            <a:xfrm>
              <a:off x="6192072" y="791244"/>
              <a:ext cx="1367998" cy="1367997"/>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2" name="Block Arc 37">
              <a:extLst>
                <a:ext uri="{FF2B5EF4-FFF2-40B4-BE49-F238E27FC236}">
                  <a16:creationId xmlns:a16="http://schemas.microsoft.com/office/drawing/2014/main" id="{9B8EAD7B-E7AC-4527-B019-90F9A22D3C9D}"/>
                </a:ext>
              </a:extLst>
            </p:cNvPr>
            <p:cNvSpPr/>
            <p:nvPr/>
          </p:nvSpPr>
          <p:spPr>
            <a:xfrm>
              <a:off x="7998052" y="1688130"/>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3" name="Block Arc 38">
              <a:extLst>
                <a:ext uri="{FF2B5EF4-FFF2-40B4-BE49-F238E27FC236}">
                  <a16:creationId xmlns:a16="http://schemas.microsoft.com/office/drawing/2014/main" id="{D0A6DC1E-DA45-4979-9F5A-B7A896347E7E}"/>
                </a:ext>
              </a:extLst>
            </p:cNvPr>
            <p:cNvSpPr/>
            <p:nvPr/>
          </p:nvSpPr>
          <p:spPr>
            <a:xfrm>
              <a:off x="7095849" y="3574969"/>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4" name="Block Arc 39">
              <a:extLst>
                <a:ext uri="{FF2B5EF4-FFF2-40B4-BE49-F238E27FC236}">
                  <a16:creationId xmlns:a16="http://schemas.microsoft.com/office/drawing/2014/main" id="{049F9388-153F-42ED-94A5-91E9B87E5351}"/>
                </a:ext>
              </a:extLst>
            </p:cNvPr>
            <p:cNvSpPr/>
            <p:nvPr/>
          </p:nvSpPr>
          <p:spPr>
            <a:xfrm>
              <a:off x="5286135" y="5204618"/>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5" name="Block Arc 40">
              <a:extLst>
                <a:ext uri="{FF2B5EF4-FFF2-40B4-BE49-F238E27FC236}">
                  <a16:creationId xmlns:a16="http://schemas.microsoft.com/office/drawing/2014/main" id="{B9CB0980-B1C2-482B-B2FD-E00596AA09B9}"/>
                </a:ext>
              </a:extLst>
            </p:cNvPr>
            <p:cNvSpPr/>
            <p:nvPr/>
          </p:nvSpPr>
          <p:spPr>
            <a:xfrm>
              <a:off x="3467225" y="3872097"/>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6" name="Block Arc 41">
              <a:extLst>
                <a:ext uri="{FF2B5EF4-FFF2-40B4-BE49-F238E27FC236}">
                  <a16:creationId xmlns:a16="http://schemas.microsoft.com/office/drawing/2014/main" id="{A6DDDE48-D48F-4C8D-8C76-EC044BE8BD42}"/>
                </a:ext>
              </a:extLst>
            </p:cNvPr>
            <p:cNvSpPr/>
            <p:nvPr/>
          </p:nvSpPr>
          <p:spPr>
            <a:xfrm>
              <a:off x="1648383" y="3088294"/>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7" name="Rectangle 42">
              <a:extLst>
                <a:ext uri="{FF2B5EF4-FFF2-40B4-BE49-F238E27FC236}">
                  <a16:creationId xmlns:a16="http://schemas.microsoft.com/office/drawing/2014/main" id="{4D3EE0B7-D253-4ED0-8488-47119B485FB5}"/>
                </a:ext>
              </a:extLst>
            </p:cNvPr>
            <p:cNvSpPr/>
            <p:nvPr/>
          </p:nvSpPr>
          <p:spPr>
            <a:xfrm>
              <a:off x="10439004" y="2864490"/>
              <a:ext cx="7964156" cy="467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8" name="Block Arc 43">
              <a:extLst>
                <a:ext uri="{FF2B5EF4-FFF2-40B4-BE49-F238E27FC236}">
                  <a16:creationId xmlns:a16="http://schemas.microsoft.com/office/drawing/2014/main" id="{B0D78B3F-F99C-48BD-B427-B8CCAD33FFC9}"/>
                </a:ext>
              </a:extLst>
            </p:cNvPr>
            <p:cNvSpPr/>
            <p:nvPr/>
          </p:nvSpPr>
          <p:spPr>
            <a:xfrm>
              <a:off x="8904738" y="3091340"/>
              <a:ext cx="1368000" cy="1368000"/>
            </a:xfrm>
            <a:prstGeom prst="blockArc">
              <a:avLst>
                <a:gd name="adj1" fmla="val 21568532"/>
                <a:gd name="adj2" fmla="val 11222086"/>
                <a:gd name="adj3" fmla="val 339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9" name="Block Arc 44">
              <a:extLst>
                <a:ext uri="{FF2B5EF4-FFF2-40B4-BE49-F238E27FC236}">
                  <a16:creationId xmlns:a16="http://schemas.microsoft.com/office/drawing/2014/main" id="{705788A5-4DFF-4B1D-9919-727FEA0AA18B}"/>
                </a:ext>
              </a:extLst>
            </p:cNvPr>
            <p:cNvSpPr/>
            <p:nvPr/>
          </p:nvSpPr>
          <p:spPr>
            <a:xfrm>
              <a:off x="9807318" y="2864491"/>
              <a:ext cx="1368000" cy="1368000"/>
            </a:xfrm>
            <a:prstGeom prst="blockArc">
              <a:avLst>
                <a:gd name="adj1" fmla="val 10800000"/>
                <a:gd name="adj2" fmla="val 16092621"/>
                <a:gd name="adj3" fmla="val 340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30" name="Rectangle 45">
              <a:extLst>
                <a:ext uri="{FF2B5EF4-FFF2-40B4-BE49-F238E27FC236}">
                  <a16:creationId xmlns:a16="http://schemas.microsoft.com/office/drawing/2014/main" id="{DD08CF94-3066-4904-8F13-10FD6819E90E}"/>
                </a:ext>
              </a:extLst>
            </p:cNvPr>
            <p:cNvSpPr/>
            <p:nvPr/>
          </p:nvSpPr>
          <p:spPr>
            <a:xfrm>
              <a:off x="9807318" y="3548490"/>
              <a:ext cx="468000" cy="2528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31" name="Group 46">
            <a:extLst>
              <a:ext uri="{FF2B5EF4-FFF2-40B4-BE49-F238E27FC236}">
                <a16:creationId xmlns:a16="http://schemas.microsoft.com/office/drawing/2014/main" id="{F6A63B46-C59B-4AAD-8080-F6871BE3FEF8}"/>
              </a:ext>
            </a:extLst>
          </p:cNvPr>
          <p:cNvGrpSpPr/>
          <p:nvPr/>
        </p:nvGrpSpPr>
        <p:grpSpPr>
          <a:xfrm>
            <a:off x="686226" y="5182676"/>
            <a:ext cx="3066160" cy="765946"/>
            <a:chOff x="-13117155" y="55409"/>
            <a:chExt cx="26089062" cy="6517209"/>
          </a:xfrm>
          <a:solidFill>
            <a:schemeClr val="accent2"/>
          </a:solidFill>
        </p:grpSpPr>
        <p:sp>
          <p:nvSpPr>
            <p:cNvPr id="32" name="Block Arc 6">
              <a:extLst>
                <a:ext uri="{FF2B5EF4-FFF2-40B4-BE49-F238E27FC236}">
                  <a16:creationId xmlns:a16="http://schemas.microsoft.com/office/drawing/2014/main" id="{728A95C3-823A-4075-B379-94C3F4212AA9}"/>
                </a:ext>
              </a:extLst>
            </p:cNvPr>
            <p:cNvSpPr/>
            <p:nvPr/>
          </p:nvSpPr>
          <p:spPr>
            <a:xfrm>
              <a:off x="747356" y="1689896"/>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33" name="Rectangle 7">
              <a:extLst>
                <a:ext uri="{FF2B5EF4-FFF2-40B4-BE49-F238E27FC236}">
                  <a16:creationId xmlns:a16="http://schemas.microsoft.com/office/drawing/2014/main" id="{B4CCCC3C-5C57-43F3-9E6A-74E980F5700B}"/>
                </a:ext>
              </a:extLst>
            </p:cNvPr>
            <p:cNvSpPr/>
            <p:nvPr/>
          </p:nvSpPr>
          <p:spPr>
            <a:xfrm>
              <a:off x="747356" y="2359589"/>
              <a:ext cx="468000" cy="4050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4" name="Rectangle 8">
              <a:extLst>
                <a:ext uri="{FF2B5EF4-FFF2-40B4-BE49-F238E27FC236}">
                  <a16:creationId xmlns:a16="http://schemas.microsoft.com/office/drawing/2014/main" id="{43A3ACF4-1CB3-45AD-BEE3-4912399B2630}"/>
                </a:ext>
              </a:extLst>
            </p:cNvPr>
            <p:cNvSpPr/>
            <p:nvPr/>
          </p:nvSpPr>
          <p:spPr>
            <a:xfrm>
              <a:off x="1649076" y="2383362"/>
              <a:ext cx="468000" cy="14179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5" name="Rectangle 10">
              <a:extLst>
                <a:ext uri="{FF2B5EF4-FFF2-40B4-BE49-F238E27FC236}">
                  <a16:creationId xmlns:a16="http://schemas.microsoft.com/office/drawing/2014/main" id="{EB2FE320-FB9E-43E9-A918-5B4A6C77EFE2}"/>
                </a:ext>
              </a:extLst>
            </p:cNvPr>
            <p:cNvSpPr/>
            <p:nvPr/>
          </p:nvSpPr>
          <p:spPr>
            <a:xfrm>
              <a:off x="2549626" y="1783100"/>
              <a:ext cx="468000" cy="2013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6" name="Rectangle 12">
              <a:extLst>
                <a:ext uri="{FF2B5EF4-FFF2-40B4-BE49-F238E27FC236}">
                  <a16:creationId xmlns:a16="http://schemas.microsoft.com/office/drawing/2014/main" id="{7821FDD3-1732-4DF0-9B1F-CEA1E7DBD7D5}"/>
                </a:ext>
              </a:extLst>
            </p:cNvPr>
            <p:cNvSpPr/>
            <p:nvPr/>
          </p:nvSpPr>
          <p:spPr>
            <a:xfrm>
              <a:off x="3461395" y="1770593"/>
              <a:ext cx="468000" cy="2813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7" name="Rectangle 14">
              <a:extLst>
                <a:ext uri="{FF2B5EF4-FFF2-40B4-BE49-F238E27FC236}">
                  <a16:creationId xmlns:a16="http://schemas.microsoft.com/office/drawing/2014/main" id="{874B2123-73AD-41CF-AFB2-7BBECF3DDF1E}"/>
                </a:ext>
              </a:extLst>
            </p:cNvPr>
            <p:cNvSpPr/>
            <p:nvPr/>
          </p:nvSpPr>
          <p:spPr>
            <a:xfrm>
              <a:off x="4373163" y="688915"/>
              <a:ext cx="468000" cy="39079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8" name="Rectangle 18">
              <a:extLst>
                <a:ext uri="{FF2B5EF4-FFF2-40B4-BE49-F238E27FC236}">
                  <a16:creationId xmlns:a16="http://schemas.microsoft.com/office/drawing/2014/main" id="{1B345702-49C1-407C-8459-AD93E4182556}"/>
                </a:ext>
              </a:extLst>
            </p:cNvPr>
            <p:cNvSpPr/>
            <p:nvPr/>
          </p:nvSpPr>
          <p:spPr>
            <a:xfrm>
              <a:off x="5280305" y="717729"/>
              <a:ext cx="468000" cy="51708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9" name="Rectangle 20">
              <a:extLst>
                <a:ext uri="{FF2B5EF4-FFF2-40B4-BE49-F238E27FC236}">
                  <a16:creationId xmlns:a16="http://schemas.microsoft.com/office/drawing/2014/main" id="{E292C853-4D57-4B56-A111-44DEA3539605}"/>
                </a:ext>
              </a:extLst>
            </p:cNvPr>
            <p:cNvSpPr/>
            <p:nvPr/>
          </p:nvSpPr>
          <p:spPr>
            <a:xfrm>
              <a:off x="6192073" y="1445234"/>
              <a:ext cx="468000" cy="44475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0" name="Rectangle 22">
              <a:extLst>
                <a:ext uri="{FF2B5EF4-FFF2-40B4-BE49-F238E27FC236}">
                  <a16:creationId xmlns:a16="http://schemas.microsoft.com/office/drawing/2014/main" id="{E200AB36-1D1D-46EB-B47B-351B204D4B48}"/>
                </a:ext>
              </a:extLst>
            </p:cNvPr>
            <p:cNvSpPr/>
            <p:nvPr/>
          </p:nvSpPr>
          <p:spPr>
            <a:xfrm>
              <a:off x="7090825" y="1445234"/>
              <a:ext cx="468000" cy="2813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1" name="Rectangle 24">
              <a:extLst>
                <a:ext uri="{FF2B5EF4-FFF2-40B4-BE49-F238E27FC236}">
                  <a16:creationId xmlns:a16="http://schemas.microsoft.com/office/drawing/2014/main" id="{412C4C2B-94D3-466E-B724-6D2F399A4A59}"/>
                </a:ext>
              </a:extLst>
            </p:cNvPr>
            <p:cNvSpPr/>
            <p:nvPr/>
          </p:nvSpPr>
          <p:spPr>
            <a:xfrm>
              <a:off x="7998966" y="2359589"/>
              <a:ext cx="468000" cy="19342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2" name="Rectangle 26">
              <a:extLst>
                <a:ext uri="{FF2B5EF4-FFF2-40B4-BE49-F238E27FC236}">
                  <a16:creationId xmlns:a16="http://schemas.microsoft.com/office/drawing/2014/main" id="{25570D1A-7DB4-42CA-BB0D-5C5AF68595B0}"/>
                </a:ext>
              </a:extLst>
            </p:cNvPr>
            <p:cNvSpPr/>
            <p:nvPr/>
          </p:nvSpPr>
          <p:spPr>
            <a:xfrm>
              <a:off x="8904439" y="2338095"/>
              <a:ext cx="468000" cy="14583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3" name="Rectangle 31">
              <a:extLst>
                <a:ext uri="{FF2B5EF4-FFF2-40B4-BE49-F238E27FC236}">
                  <a16:creationId xmlns:a16="http://schemas.microsoft.com/office/drawing/2014/main" id="{64B94CDE-79A8-482E-AC65-86B3A3E3DEDF}"/>
                </a:ext>
              </a:extLst>
            </p:cNvPr>
            <p:cNvSpPr/>
            <p:nvPr/>
          </p:nvSpPr>
          <p:spPr>
            <a:xfrm rot="10800000">
              <a:off x="-13117155" y="2864490"/>
              <a:ext cx="13784108" cy="467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Block Arc 33">
              <a:extLst>
                <a:ext uri="{FF2B5EF4-FFF2-40B4-BE49-F238E27FC236}">
                  <a16:creationId xmlns:a16="http://schemas.microsoft.com/office/drawing/2014/main" id="{6D29809F-938C-4779-AE36-9A6AAB5A019A}"/>
                </a:ext>
              </a:extLst>
            </p:cNvPr>
            <p:cNvSpPr/>
            <p:nvPr/>
          </p:nvSpPr>
          <p:spPr>
            <a:xfrm>
              <a:off x="20424" y="2130585"/>
              <a:ext cx="1193758" cy="1200526"/>
            </a:xfrm>
            <a:prstGeom prst="blockArc">
              <a:avLst>
                <a:gd name="adj1" fmla="val 33532"/>
                <a:gd name="adj2" fmla="val 5112800"/>
                <a:gd name="adj3" fmla="val 393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5" name="Block Arc 34">
              <a:extLst>
                <a:ext uri="{FF2B5EF4-FFF2-40B4-BE49-F238E27FC236}">
                  <a16:creationId xmlns:a16="http://schemas.microsoft.com/office/drawing/2014/main" id="{46A4579F-FAA4-47E7-8964-18857E38B55C}"/>
                </a:ext>
              </a:extLst>
            </p:cNvPr>
            <p:cNvSpPr/>
            <p:nvPr/>
          </p:nvSpPr>
          <p:spPr>
            <a:xfrm>
              <a:off x="2561395" y="1144159"/>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6" name="Block Arc 35">
              <a:extLst>
                <a:ext uri="{FF2B5EF4-FFF2-40B4-BE49-F238E27FC236}">
                  <a16:creationId xmlns:a16="http://schemas.microsoft.com/office/drawing/2014/main" id="{E0B08847-1AC1-4FAA-9118-90038C5A11F4}"/>
                </a:ext>
              </a:extLst>
            </p:cNvPr>
            <p:cNvSpPr/>
            <p:nvPr/>
          </p:nvSpPr>
          <p:spPr>
            <a:xfrm>
              <a:off x="4373163" y="55409"/>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7" name="Block Arc 36">
              <a:extLst>
                <a:ext uri="{FF2B5EF4-FFF2-40B4-BE49-F238E27FC236}">
                  <a16:creationId xmlns:a16="http://schemas.microsoft.com/office/drawing/2014/main" id="{B427895F-3D40-4E46-9B7D-B90BCD311E0E}"/>
                </a:ext>
              </a:extLst>
            </p:cNvPr>
            <p:cNvSpPr/>
            <p:nvPr/>
          </p:nvSpPr>
          <p:spPr>
            <a:xfrm>
              <a:off x="6192072" y="791244"/>
              <a:ext cx="1367998" cy="1367997"/>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8" name="Block Arc 37">
              <a:extLst>
                <a:ext uri="{FF2B5EF4-FFF2-40B4-BE49-F238E27FC236}">
                  <a16:creationId xmlns:a16="http://schemas.microsoft.com/office/drawing/2014/main" id="{BF1E3AF0-6EE2-46EF-AE9C-1EEC66F109F3}"/>
                </a:ext>
              </a:extLst>
            </p:cNvPr>
            <p:cNvSpPr/>
            <p:nvPr/>
          </p:nvSpPr>
          <p:spPr>
            <a:xfrm>
              <a:off x="7998052" y="1688130"/>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9" name="Block Arc 38">
              <a:extLst>
                <a:ext uri="{FF2B5EF4-FFF2-40B4-BE49-F238E27FC236}">
                  <a16:creationId xmlns:a16="http://schemas.microsoft.com/office/drawing/2014/main" id="{18491F83-9176-48E7-B90A-7196DC5E11A0}"/>
                </a:ext>
              </a:extLst>
            </p:cNvPr>
            <p:cNvSpPr/>
            <p:nvPr/>
          </p:nvSpPr>
          <p:spPr>
            <a:xfrm>
              <a:off x="7095849" y="3574969"/>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50" name="Block Arc 39">
              <a:extLst>
                <a:ext uri="{FF2B5EF4-FFF2-40B4-BE49-F238E27FC236}">
                  <a16:creationId xmlns:a16="http://schemas.microsoft.com/office/drawing/2014/main" id="{19AF6FF0-C494-4147-9AF2-3630FE880158}"/>
                </a:ext>
              </a:extLst>
            </p:cNvPr>
            <p:cNvSpPr/>
            <p:nvPr/>
          </p:nvSpPr>
          <p:spPr>
            <a:xfrm>
              <a:off x="5286135" y="5204618"/>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51" name="Block Arc 40">
              <a:extLst>
                <a:ext uri="{FF2B5EF4-FFF2-40B4-BE49-F238E27FC236}">
                  <a16:creationId xmlns:a16="http://schemas.microsoft.com/office/drawing/2014/main" id="{EDF6ECF8-D5A3-4209-90AA-0BDCD0C09E1F}"/>
                </a:ext>
              </a:extLst>
            </p:cNvPr>
            <p:cNvSpPr/>
            <p:nvPr/>
          </p:nvSpPr>
          <p:spPr>
            <a:xfrm>
              <a:off x="3467225" y="3872097"/>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52" name="Block Arc 41">
              <a:extLst>
                <a:ext uri="{FF2B5EF4-FFF2-40B4-BE49-F238E27FC236}">
                  <a16:creationId xmlns:a16="http://schemas.microsoft.com/office/drawing/2014/main" id="{99A01E2B-5BD5-40C9-808C-73B1C08A0649}"/>
                </a:ext>
              </a:extLst>
            </p:cNvPr>
            <p:cNvSpPr/>
            <p:nvPr/>
          </p:nvSpPr>
          <p:spPr>
            <a:xfrm>
              <a:off x="1648383" y="3088294"/>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53" name="Rectangle 42">
              <a:extLst>
                <a:ext uri="{FF2B5EF4-FFF2-40B4-BE49-F238E27FC236}">
                  <a16:creationId xmlns:a16="http://schemas.microsoft.com/office/drawing/2014/main" id="{E07E4A38-83CF-4FFA-BFB9-14263A68AF54}"/>
                </a:ext>
              </a:extLst>
            </p:cNvPr>
            <p:cNvSpPr/>
            <p:nvPr/>
          </p:nvSpPr>
          <p:spPr>
            <a:xfrm>
              <a:off x="10439001" y="2864489"/>
              <a:ext cx="2532906" cy="467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4" name="Block Arc 43">
              <a:extLst>
                <a:ext uri="{FF2B5EF4-FFF2-40B4-BE49-F238E27FC236}">
                  <a16:creationId xmlns:a16="http://schemas.microsoft.com/office/drawing/2014/main" id="{CE69D7E9-EA00-4C93-A16F-65F6C196C82F}"/>
                </a:ext>
              </a:extLst>
            </p:cNvPr>
            <p:cNvSpPr/>
            <p:nvPr/>
          </p:nvSpPr>
          <p:spPr>
            <a:xfrm>
              <a:off x="8904738" y="3091340"/>
              <a:ext cx="1368000" cy="1368000"/>
            </a:xfrm>
            <a:prstGeom prst="blockArc">
              <a:avLst>
                <a:gd name="adj1" fmla="val 21568532"/>
                <a:gd name="adj2" fmla="val 11222086"/>
                <a:gd name="adj3" fmla="val 339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55" name="Block Arc 44">
              <a:extLst>
                <a:ext uri="{FF2B5EF4-FFF2-40B4-BE49-F238E27FC236}">
                  <a16:creationId xmlns:a16="http://schemas.microsoft.com/office/drawing/2014/main" id="{22B09B18-139F-49B8-90AE-7B8891A27CE8}"/>
                </a:ext>
              </a:extLst>
            </p:cNvPr>
            <p:cNvSpPr/>
            <p:nvPr/>
          </p:nvSpPr>
          <p:spPr>
            <a:xfrm>
              <a:off x="9807318" y="2864491"/>
              <a:ext cx="1368000" cy="1368000"/>
            </a:xfrm>
            <a:prstGeom prst="blockArc">
              <a:avLst>
                <a:gd name="adj1" fmla="val 10800000"/>
                <a:gd name="adj2" fmla="val 16092621"/>
                <a:gd name="adj3" fmla="val 340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56" name="Rectangle 45">
              <a:extLst>
                <a:ext uri="{FF2B5EF4-FFF2-40B4-BE49-F238E27FC236}">
                  <a16:creationId xmlns:a16="http://schemas.microsoft.com/office/drawing/2014/main" id="{49B3BCDD-F85F-42EF-8DCA-14D95F2B0471}"/>
                </a:ext>
              </a:extLst>
            </p:cNvPr>
            <p:cNvSpPr/>
            <p:nvPr/>
          </p:nvSpPr>
          <p:spPr>
            <a:xfrm>
              <a:off x="9807318" y="3548490"/>
              <a:ext cx="468000" cy="2528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57" name="Group 46">
            <a:extLst>
              <a:ext uri="{FF2B5EF4-FFF2-40B4-BE49-F238E27FC236}">
                <a16:creationId xmlns:a16="http://schemas.microsoft.com/office/drawing/2014/main" id="{9869009C-3A07-46BF-8981-BDF545312097}"/>
              </a:ext>
            </a:extLst>
          </p:cNvPr>
          <p:cNvGrpSpPr/>
          <p:nvPr/>
        </p:nvGrpSpPr>
        <p:grpSpPr>
          <a:xfrm>
            <a:off x="3772555" y="4980855"/>
            <a:ext cx="1743843" cy="1248351"/>
            <a:chOff x="-1865958" y="55409"/>
            <a:chExt cx="14837865" cy="6517209"/>
          </a:xfrm>
          <a:solidFill>
            <a:schemeClr val="accent1"/>
          </a:solidFill>
        </p:grpSpPr>
        <p:sp>
          <p:nvSpPr>
            <p:cNvPr id="58" name="Block Arc 6">
              <a:extLst>
                <a:ext uri="{FF2B5EF4-FFF2-40B4-BE49-F238E27FC236}">
                  <a16:creationId xmlns:a16="http://schemas.microsoft.com/office/drawing/2014/main" id="{F3FD3F6B-E606-454B-9492-DD248587961D}"/>
                </a:ext>
              </a:extLst>
            </p:cNvPr>
            <p:cNvSpPr/>
            <p:nvPr/>
          </p:nvSpPr>
          <p:spPr>
            <a:xfrm>
              <a:off x="747356" y="1689896"/>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59" name="Rectangle 7">
              <a:extLst>
                <a:ext uri="{FF2B5EF4-FFF2-40B4-BE49-F238E27FC236}">
                  <a16:creationId xmlns:a16="http://schemas.microsoft.com/office/drawing/2014/main" id="{6A3D1697-3AF7-454A-B4ED-CDC7A6400866}"/>
                </a:ext>
              </a:extLst>
            </p:cNvPr>
            <p:cNvSpPr/>
            <p:nvPr/>
          </p:nvSpPr>
          <p:spPr>
            <a:xfrm>
              <a:off x="747356" y="2359589"/>
              <a:ext cx="468000" cy="4050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0" name="Rectangle 8">
              <a:extLst>
                <a:ext uri="{FF2B5EF4-FFF2-40B4-BE49-F238E27FC236}">
                  <a16:creationId xmlns:a16="http://schemas.microsoft.com/office/drawing/2014/main" id="{F757D982-A10F-465B-A5AD-D5743D87DBE4}"/>
                </a:ext>
              </a:extLst>
            </p:cNvPr>
            <p:cNvSpPr/>
            <p:nvPr/>
          </p:nvSpPr>
          <p:spPr>
            <a:xfrm>
              <a:off x="1649076" y="2383362"/>
              <a:ext cx="468000" cy="14179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1" name="Rectangle 10">
              <a:extLst>
                <a:ext uri="{FF2B5EF4-FFF2-40B4-BE49-F238E27FC236}">
                  <a16:creationId xmlns:a16="http://schemas.microsoft.com/office/drawing/2014/main" id="{9EF19B68-F74F-4CE0-BC47-BF9F04E5DCD9}"/>
                </a:ext>
              </a:extLst>
            </p:cNvPr>
            <p:cNvSpPr/>
            <p:nvPr/>
          </p:nvSpPr>
          <p:spPr>
            <a:xfrm>
              <a:off x="2549626" y="1783100"/>
              <a:ext cx="468000" cy="2013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2" name="Rectangle 12">
              <a:extLst>
                <a:ext uri="{FF2B5EF4-FFF2-40B4-BE49-F238E27FC236}">
                  <a16:creationId xmlns:a16="http://schemas.microsoft.com/office/drawing/2014/main" id="{4C52C163-7D1B-44AC-9819-A1C803DEDF05}"/>
                </a:ext>
              </a:extLst>
            </p:cNvPr>
            <p:cNvSpPr/>
            <p:nvPr/>
          </p:nvSpPr>
          <p:spPr>
            <a:xfrm>
              <a:off x="3461395" y="1770593"/>
              <a:ext cx="468000" cy="2813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3" name="Rectangle 14">
              <a:extLst>
                <a:ext uri="{FF2B5EF4-FFF2-40B4-BE49-F238E27FC236}">
                  <a16:creationId xmlns:a16="http://schemas.microsoft.com/office/drawing/2014/main" id="{1E60E073-87C9-48B5-BA5B-30BBF50EB9D8}"/>
                </a:ext>
              </a:extLst>
            </p:cNvPr>
            <p:cNvSpPr/>
            <p:nvPr/>
          </p:nvSpPr>
          <p:spPr>
            <a:xfrm>
              <a:off x="4373163" y="688915"/>
              <a:ext cx="468000" cy="39079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4" name="Rectangle 18">
              <a:extLst>
                <a:ext uri="{FF2B5EF4-FFF2-40B4-BE49-F238E27FC236}">
                  <a16:creationId xmlns:a16="http://schemas.microsoft.com/office/drawing/2014/main" id="{F634BB06-135F-462F-8CFF-ECBAD7C6F1F0}"/>
                </a:ext>
              </a:extLst>
            </p:cNvPr>
            <p:cNvSpPr/>
            <p:nvPr/>
          </p:nvSpPr>
          <p:spPr>
            <a:xfrm>
              <a:off x="5280305" y="717729"/>
              <a:ext cx="468000" cy="51708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5" name="Rectangle 20">
              <a:extLst>
                <a:ext uri="{FF2B5EF4-FFF2-40B4-BE49-F238E27FC236}">
                  <a16:creationId xmlns:a16="http://schemas.microsoft.com/office/drawing/2014/main" id="{828A631A-E12B-4A60-A17D-9D5227F17B09}"/>
                </a:ext>
              </a:extLst>
            </p:cNvPr>
            <p:cNvSpPr/>
            <p:nvPr/>
          </p:nvSpPr>
          <p:spPr>
            <a:xfrm>
              <a:off x="6192073" y="1445234"/>
              <a:ext cx="468000" cy="44475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6" name="Rectangle 22">
              <a:extLst>
                <a:ext uri="{FF2B5EF4-FFF2-40B4-BE49-F238E27FC236}">
                  <a16:creationId xmlns:a16="http://schemas.microsoft.com/office/drawing/2014/main" id="{96D85FE7-884C-438F-9693-673897820FE7}"/>
                </a:ext>
              </a:extLst>
            </p:cNvPr>
            <p:cNvSpPr/>
            <p:nvPr/>
          </p:nvSpPr>
          <p:spPr>
            <a:xfrm>
              <a:off x="7090825" y="1445234"/>
              <a:ext cx="468000" cy="2813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7" name="Rectangle 24">
              <a:extLst>
                <a:ext uri="{FF2B5EF4-FFF2-40B4-BE49-F238E27FC236}">
                  <a16:creationId xmlns:a16="http://schemas.microsoft.com/office/drawing/2014/main" id="{E6893108-36B1-4002-BA75-ABB124040132}"/>
                </a:ext>
              </a:extLst>
            </p:cNvPr>
            <p:cNvSpPr/>
            <p:nvPr/>
          </p:nvSpPr>
          <p:spPr>
            <a:xfrm>
              <a:off x="7998966" y="2359589"/>
              <a:ext cx="468000" cy="19342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8" name="Rectangle 26">
              <a:extLst>
                <a:ext uri="{FF2B5EF4-FFF2-40B4-BE49-F238E27FC236}">
                  <a16:creationId xmlns:a16="http://schemas.microsoft.com/office/drawing/2014/main" id="{505AC17F-866D-40E1-B619-2D647E721444}"/>
                </a:ext>
              </a:extLst>
            </p:cNvPr>
            <p:cNvSpPr/>
            <p:nvPr/>
          </p:nvSpPr>
          <p:spPr>
            <a:xfrm>
              <a:off x="8904439" y="2338095"/>
              <a:ext cx="468000" cy="14583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9" name="Rectangle 31">
              <a:extLst>
                <a:ext uri="{FF2B5EF4-FFF2-40B4-BE49-F238E27FC236}">
                  <a16:creationId xmlns:a16="http://schemas.microsoft.com/office/drawing/2014/main" id="{7E9DE018-6C88-479C-85D1-C7FE679205C5}"/>
                </a:ext>
              </a:extLst>
            </p:cNvPr>
            <p:cNvSpPr/>
            <p:nvPr/>
          </p:nvSpPr>
          <p:spPr>
            <a:xfrm>
              <a:off x="-1865958" y="2864489"/>
              <a:ext cx="2532907" cy="467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0" name="Block Arc 33">
              <a:extLst>
                <a:ext uri="{FF2B5EF4-FFF2-40B4-BE49-F238E27FC236}">
                  <a16:creationId xmlns:a16="http://schemas.microsoft.com/office/drawing/2014/main" id="{D0E518DF-7556-4579-8115-E691759D6F5F}"/>
                </a:ext>
              </a:extLst>
            </p:cNvPr>
            <p:cNvSpPr/>
            <p:nvPr/>
          </p:nvSpPr>
          <p:spPr>
            <a:xfrm>
              <a:off x="20424" y="2130585"/>
              <a:ext cx="1193758" cy="1200526"/>
            </a:xfrm>
            <a:prstGeom prst="blockArc">
              <a:avLst>
                <a:gd name="adj1" fmla="val 33532"/>
                <a:gd name="adj2" fmla="val 5112800"/>
                <a:gd name="adj3" fmla="val 393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1" name="Block Arc 34">
              <a:extLst>
                <a:ext uri="{FF2B5EF4-FFF2-40B4-BE49-F238E27FC236}">
                  <a16:creationId xmlns:a16="http://schemas.microsoft.com/office/drawing/2014/main" id="{BE2FAD22-C982-46B3-B86E-1486DEA2955F}"/>
                </a:ext>
              </a:extLst>
            </p:cNvPr>
            <p:cNvSpPr/>
            <p:nvPr/>
          </p:nvSpPr>
          <p:spPr>
            <a:xfrm>
              <a:off x="2561395" y="1144159"/>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2" name="Block Arc 35">
              <a:extLst>
                <a:ext uri="{FF2B5EF4-FFF2-40B4-BE49-F238E27FC236}">
                  <a16:creationId xmlns:a16="http://schemas.microsoft.com/office/drawing/2014/main" id="{92F79A55-EC49-42DA-891A-2F5AB20A26E4}"/>
                </a:ext>
              </a:extLst>
            </p:cNvPr>
            <p:cNvSpPr/>
            <p:nvPr/>
          </p:nvSpPr>
          <p:spPr>
            <a:xfrm>
              <a:off x="4373163" y="55409"/>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3" name="Block Arc 36">
              <a:extLst>
                <a:ext uri="{FF2B5EF4-FFF2-40B4-BE49-F238E27FC236}">
                  <a16:creationId xmlns:a16="http://schemas.microsoft.com/office/drawing/2014/main" id="{ED220685-8EB2-44B2-AACC-A64D6A2D3245}"/>
                </a:ext>
              </a:extLst>
            </p:cNvPr>
            <p:cNvSpPr/>
            <p:nvPr/>
          </p:nvSpPr>
          <p:spPr>
            <a:xfrm>
              <a:off x="6192072" y="791244"/>
              <a:ext cx="1367998" cy="1367997"/>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4" name="Block Arc 37">
              <a:extLst>
                <a:ext uri="{FF2B5EF4-FFF2-40B4-BE49-F238E27FC236}">
                  <a16:creationId xmlns:a16="http://schemas.microsoft.com/office/drawing/2014/main" id="{48238772-B5E8-4827-902B-73E7D282E569}"/>
                </a:ext>
              </a:extLst>
            </p:cNvPr>
            <p:cNvSpPr/>
            <p:nvPr/>
          </p:nvSpPr>
          <p:spPr>
            <a:xfrm>
              <a:off x="7998052" y="1688130"/>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5" name="Block Arc 38">
              <a:extLst>
                <a:ext uri="{FF2B5EF4-FFF2-40B4-BE49-F238E27FC236}">
                  <a16:creationId xmlns:a16="http://schemas.microsoft.com/office/drawing/2014/main" id="{39FF9FC1-1C37-47A6-8EAC-67E70A5E65F7}"/>
                </a:ext>
              </a:extLst>
            </p:cNvPr>
            <p:cNvSpPr/>
            <p:nvPr/>
          </p:nvSpPr>
          <p:spPr>
            <a:xfrm>
              <a:off x="7095849" y="3574969"/>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6" name="Block Arc 39">
              <a:extLst>
                <a:ext uri="{FF2B5EF4-FFF2-40B4-BE49-F238E27FC236}">
                  <a16:creationId xmlns:a16="http://schemas.microsoft.com/office/drawing/2014/main" id="{A6569BD4-DD1A-4A16-99BD-6631784743A6}"/>
                </a:ext>
              </a:extLst>
            </p:cNvPr>
            <p:cNvSpPr/>
            <p:nvPr/>
          </p:nvSpPr>
          <p:spPr>
            <a:xfrm>
              <a:off x="5286135" y="5204618"/>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7" name="Block Arc 40">
              <a:extLst>
                <a:ext uri="{FF2B5EF4-FFF2-40B4-BE49-F238E27FC236}">
                  <a16:creationId xmlns:a16="http://schemas.microsoft.com/office/drawing/2014/main" id="{215345E7-D8FE-4C6A-8407-47DE2F1592CD}"/>
                </a:ext>
              </a:extLst>
            </p:cNvPr>
            <p:cNvSpPr/>
            <p:nvPr/>
          </p:nvSpPr>
          <p:spPr>
            <a:xfrm>
              <a:off x="3467225" y="3872097"/>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8" name="Block Arc 41">
              <a:extLst>
                <a:ext uri="{FF2B5EF4-FFF2-40B4-BE49-F238E27FC236}">
                  <a16:creationId xmlns:a16="http://schemas.microsoft.com/office/drawing/2014/main" id="{268AC1D0-F845-48B3-8322-7790F6FB23E3}"/>
                </a:ext>
              </a:extLst>
            </p:cNvPr>
            <p:cNvSpPr/>
            <p:nvPr/>
          </p:nvSpPr>
          <p:spPr>
            <a:xfrm>
              <a:off x="1648383" y="3088294"/>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9" name="Rectangle 42">
              <a:extLst>
                <a:ext uri="{FF2B5EF4-FFF2-40B4-BE49-F238E27FC236}">
                  <a16:creationId xmlns:a16="http://schemas.microsoft.com/office/drawing/2014/main" id="{82308B61-1AEE-4C73-87B3-2BCBD3FF0E89}"/>
                </a:ext>
              </a:extLst>
            </p:cNvPr>
            <p:cNvSpPr/>
            <p:nvPr/>
          </p:nvSpPr>
          <p:spPr>
            <a:xfrm>
              <a:off x="10439001" y="2864489"/>
              <a:ext cx="2532906" cy="467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0" name="Block Arc 43">
              <a:extLst>
                <a:ext uri="{FF2B5EF4-FFF2-40B4-BE49-F238E27FC236}">
                  <a16:creationId xmlns:a16="http://schemas.microsoft.com/office/drawing/2014/main" id="{7896C0FD-C1A4-4AA1-A622-D6FC8CBDD85D}"/>
                </a:ext>
              </a:extLst>
            </p:cNvPr>
            <p:cNvSpPr/>
            <p:nvPr/>
          </p:nvSpPr>
          <p:spPr>
            <a:xfrm>
              <a:off x="8904738" y="3091340"/>
              <a:ext cx="1368000" cy="1368000"/>
            </a:xfrm>
            <a:prstGeom prst="blockArc">
              <a:avLst>
                <a:gd name="adj1" fmla="val 21568532"/>
                <a:gd name="adj2" fmla="val 11222086"/>
                <a:gd name="adj3" fmla="val 339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81" name="Block Arc 44">
              <a:extLst>
                <a:ext uri="{FF2B5EF4-FFF2-40B4-BE49-F238E27FC236}">
                  <a16:creationId xmlns:a16="http://schemas.microsoft.com/office/drawing/2014/main" id="{D4A54FEC-BDE5-402B-8A97-E9A88F6B402E}"/>
                </a:ext>
              </a:extLst>
            </p:cNvPr>
            <p:cNvSpPr/>
            <p:nvPr/>
          </p:nvSpPr>
          <p:spPr>
            <a:xfrm>
              <a:off x="9807318" y="2864491"/>
              <a:ext cx="1368000" cy="1368000"/>
            </a:xfrm>
            <a:prstGeom prst="blockArc">
              <a:avLst>
                <a:gd name="adj1" fmla="val 10800000"/>
                <a:gd name="adj2" fmla="val 16092621"/>
                <a:gd name="adj3" fmla="val 340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82" name="Rectangle 45">
              <a:extLst>
                <a:ext uri="{FF2B5EF4-FFF2-40B4-BE49-F238E27FC236}">
                  <a16:creationId xmlns:a16="http://schemas.microsoft.com/office/drawing/2014/main" id="{E2FEC15D-561D-4BEF-A386-C4469A780481}"/>
                </a:ext>
              </a:extLst>
            </p:cNvPr>
            <p:cNvSpPr/>
            <p:nvPr/>
          </p:nvSpPr>
          <p:spPr>
            <a:xfrm>
              <a:off x="9807318" y="3548490"/>
              <a:ext cx="468000" cy="2528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83" name="Group 46">
            <a:extLst>
              <a:ext uri="{FF2B5EF4-FFF2-40B4-BE49-F238E27FC236}">
                <a16:creationId xmlns:a16="http://schemas.microsoft.com/office/drawing/2014/main" id="{C660D7A1-4F87-46BE-B55F-288A63C36963}"/>
              </a:ext>
            </a:extLst>
          </p:cNvPr>
          <p:cNvGrpSpPr/>
          <p:nvPr/>
        </p:nvGrpSpPr>
        <p:grpSpPr>
          <a:xfrm>
            <a:off x="5487563" y="5182676"/>
            <a:ext cx="1743843" cy="765946"/>
            <a:chOff x="-1865958" y="55409"/>
            <a:chExt cx="14837865" cy="6517209"/>
          </a:xfrm>
          <a:solidFill>
            <a:schemeClr val="accent4"/>
          </a:solidFill>
        </p:grpSpPr>
        <p:sp>
          <p:nvSpPr>
            <p:cNvPr id="84" name="Block Arc 6">
              <a:extLst>
                <a:ext uri="{FF2B5EF4-FFF2-40B4-BE49-F238E27FC236}">
                  <a16:creationId xmlns:a16="http://schemas.microsoft.com/office/drawing/2014/main" id="{3CDF26BA-00B6-40C8-A871-A75DE161B160}"/>
                </a:ext>
              </a:extLst>
            </p:cNvPr>
            <p:cNvSpPr/>
            <p:nvPr/>
          </p:nvSpPr>
          <p:spPr>
            <a:xfrm>
              <a:off x="747356" y="1689896"/>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85" name="Rectangle 7">
              <a:extLst>
                <a:ext uri="{FF2B5EF4-FFF2-40B4-BE49-F238E27FC236}">
                  <a16:creationId xmlns:a16="http://schemas.microsoft.com/office/drawing/2014/main" id="{A37D7593-871B-48F3-B5FC-91D14B1E0F12}"/>
                </a:ext>
              </a:extLst>
            </p:cNvPr>
            <p:cNvSpPr/>
            <p:nvPr/>
          </p:nvSpPr>
          <p:spPr>
            <a:xfrm>
              <a:off x="747356" y="2359589"/>
              <a:ext cx="468000" cy="4050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6" name="Rectangle 8">
              <a:extLst>
                <a:ext uri="{FF2B5EF4-FFF2-40B4-BE49-F238E27FC236}">
                  <a16:creationId xmlns:a16="http://schemas.microsoft.com/office/drawing/2014/main" id="{C5930D07-A566-442F-A292-8FF5AE382D00}"/>
                </a:ext>
              </a:extLst>
            </p:cNvPr>
            <p:cNvSpPr/>
            <p:nvPr/>
          </p:nvSpPr>
          <p:spPr>
            <a:xfrm>
              <a:off x="1649076" y="2383362"/>
              <a:ext cx="468000" cy="14179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7" name="Rectangle 10">
              <a:extLst>
                <a:ext uri="{FF2B5EF4-FFF2-40B4-BE49-F238E27FC236}">
                  <a16:creationId xmlns:a16="http://schemas.microsoft.com/office/drawing/2014/main" id="{FB3B091F-3046-4814-9B1C-1E05356FF097}"/>
                </a:ext>
              </a:extLst>
            </p:cNvPr>
            <p:cNvSpPr/>
            <p:nvPr/>
          </p:nvSpPr>
          <p:spPr>
            <a:xfrm>
              <a:off x="2549626" y="1783100"/>
              <a:ext cx="468000" cy="2013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8" name="Rectangle 12">
              <a:extLst>
                <a:ext uri="{FF2B5EF4-FFF2-40B4-BE49-F238E27FC236}">
                  <a16:creationId xmlns:a16="http://schemas.microsoft.com/office/drawing/2014/main" id="{125F96FC-32CA-47E1-97BA-311D29649A68}"/>
                </a:ext>
              </a:extLst>
            </p:cNvPr>
            <p:cNvSpPr/>
            <p:nvPr/>
          </p:nvSpPr>
          <p:spPr>
            <a:xfrm>
              <a:off x="3461395" y="1770593"/>
              <a:ext cx="468000" cy="2813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9" name="Rectangle 14">
              <a:extLst>
                <a:ext uri="{FF2B5EF4-FFF2-40B4-BE49-F238E27FC236}">
                  <a16:creationId xmlns:a16="http://schemas.microsoft.com/office/drawing/2014/main" id="{7FF147A3-E240-4740-ACBF-AE604313766D}"/>
                </a:ext>
              </a:extLst>
            </p:cNvPr>
            <p:cNvSpPr/>
            <p:nvPr/>
          </p:nvSpPr>
          <p:spPr>
            <a:xfrm>
              <a:off x="4373163" y="688915"/>
              <a:ext cx="468000" cy="39079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0" name="Rectangle 18">
              <a:extLst>
                <a:ext uri="{FF2B5EF4-FFF2-40B4-BE49-F238E27FC236}">
                  <a16:creationId xmlns:a16="http://schemas.microsoft.com/office/drawing/2014/main" id="{724003D5-9D67-4EF6-8BF1-0448C7C75395}"/>
                </a:ext>
              </a:extLst>
            </p:cNvPr>
            <p:cNvSpPr/>
            <p:nvPr/>
          </p:nvSpPr>
          <p:spPr>
            <a:xfrm>
              <a:off x="5280305" y="717729"/>
              <a:ext cx="468000" cy="51708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1" name="Rectangle 20">
              <a:extLst>
                <a:ext uri="{FF2B5EF4-FFF2-40B4-BE49-F238E27FC236}">
                  <a16:creationId xmlns:a16="http://schemas.microsoft.com/office/drawing/2014/main" id="{C9050F55-334E-4001-BA2E-0C5E8CD05E6C}"/>
                </a:ext>
              </a:extLst>
            </p:cNvPr>
            <p:cNvSpPr/>
            <p:nvPr/>
          </p:nvSpPr>
          <p:spPr>
            <a:xfrm>
              <a:off x="6192073" y="1445234"/>
              <a:ext cx="468000" cy="44475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2" name="Rectangle 22">
              <a:extLst>
                <a:ext uri="{FF2B5EF4-FFF2-40B4-BE49-F238E27FC236}">
                  <a16:creationId xmlns:a16="http://schemas.microsoft.com/office/drawing/2014/main" id="{6EB53E9A-3A1E-48D6-AB65-B111EA69AB70}"/>
                </a:ext>
              </a:extLst>
            </p:cNvPr>
            <p:cNvSpPr/>
            <p:nvPr/>
          </p:nvSpPr>
          <p:spPr>
            <a:xfrm>
              <a:off x="7090825" y="1445234"/>
              <a:ext cx="468000" cy="2813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3" name="Rectangle 24">
              <a:extLst>
                <a:ext uri="{FF2B5EF4-FFF2-40B4-BE49-F238E27FC236}">
                  <a16:creationId xmlns:a16="http://schemas.microsoft.com/office/drawing/2014/main" id="{5C3DA664-C87E-412F-9EA2-8EC55006F650}"/>
                </a:ext>
              </a:extLst>
            </p:cNvPr>
            <p:cNvSpPr/>
            <p:nvPr/>
          </p:nvSpPr>
          <p:spPr>
            <a:xfrm>
              <a:off x="7998966" y="2359589"/>
              <a:ext cx="468000" cy="19342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4" name="Rectangle 26">
              <a:extLst>
                <a:ext uri="{FF2B5EF4-FFF2-40B4-BE49-F238E27FC236}">
                  <a16:creationId xmlns:a16="http://schemas.microsoft.com/office/drawing/2014/main" id="{A5774719-887D-4634-AC32-F70885A3F56D}"/>
                </a:ext>
              </a:extLst>
            </p:cNvPr>
            <p:cNvSpPr/>
            <p:nvPr/>
          </p:nvSpPr>
          <p:spPr>
            <a:xfrm>
              <a:off x="8904439" y="2338095"/>
              <a:ext cx="468000" cy="14583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5" name="Rectangle 31">
              <a:extLst>
                <a:ext uri="{FF2B5EF4-FFF2-40B4-BE49-F238E27FC236}">
                  <a16:creationId xmlns:a16="http://schemas.microsoft.com/office/drawing/2014/main" id="{007BD142-B963-46C1-A68B-052089EE20C4}"/>
                </a:ext>
              </a:extLst>
            </p:cNvPr>
            <p:cNvSpPr/>
            <p:nvPr/>
          </p:nvSpPr>
          <p:spPr>
            <a:xfrm>
              <a:off x="-1865958" y="2864489"/>
              <a:ext cx="2532907" cy="467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6" name="Block Arc 33">
              <a:extLst>
                <a:ext uri="{FF2B5EF4-FFF2-40B4-BE49-F238E27FC236}">
                  <a16:creationId xmlns:a16="http://schemas.microsoft.com/office/drawing/2014/main" id="{0FC06CB6-83F2-48D7-BC29-D81B4737258E}"/>
                </a:ext>
              </a:extLst>
            </p:cNvPr>
            <p:cNvSpPr/>
            <p:nvPr/>
          </p:nvSpPr>
          <p:spPr>
            <a:xfrm>
              <a:off x="20424" y="2130585"/>
              <a:ext cx="1193758" cy="1200526"/>
            </a:xfrm>
            <a:prstGeom prst="blockArc">
              <a:avLst>
                <a:gd name="adj1" fmla="val 33532"/>
                <a:gd name="adj2" fmla="val 5112800"/>
                <a:gd name="adj3" fmla="val 393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7" name="Block Arc 34">
              <a:extLst>
                <a:ext uri="{FF2B5EF4-FFF2-40B4-BE49-F238E27FC236}">
                  <a16:creationId xmlns:a16="http://schemas.microsoft.com/office/drawing/2014/main" id="{FD73A1A6-BB6D-4F17-AB14-0D4436F30A2D}"/>
                </a:ext>
              </a:extLst>
            </p:cNvPr>
            <p:cNvSpPr/>
            <p:nvPr/>
          </p:nvSpPr>
          <p:spPr>
            <a:xfrm>
              <a:off x="2561395" y="1144159"/>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8" name="Block Arc 35">
              <a:extLst>
                <a:ext uri="{FF2B5EF4-FFF2-40B4-BE49-F238E27FC236}">
                  <a16:creationId xmlns:a16="http://schemas.microsoft.com/office/drawing/2014/main" id="{D26E31C5-3792-46B1-A17F-D3BC4D2219B0}"/>
                </a:ext>
              </a:extLst>
            </p:cNvPr>
            <p:cNvSpPr/>
            <p:nvPr/>
          </p:nvSpPr>
          <p:spPr>
            <a:xfrm>
              <a:off x="4373163" y="55409"/>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9" name="Block Arc 36">
              <a:extLst>
                <a:ext uri="{FF2B5EF4-FFF2-40B4-BE49-F238E27FC236}">
                  <a16:creationId xmlns:a16="http://schemas.microsoft.com/office/drawing/2014/main" id="{D30B7BE6-F556-4C51-B34F-E806B0AD528A}"/>
                </a:ext>
              </a:extLst>
            </p:cNvPr>
            <p:cNvSpPr/>
            <p:nvPr/>
          </p:nvSpPr>
          <p:spPr>
            <a:xfrm>
              <a:off x="6192072" y="791244"/>
              <a:ext cx="1367998" cy="1367997"/>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0" name="Block Arc 37">
              <a:extLst>
                <a:ext uri="{FF2B5EF4-FFF2-40B4-BE49-F238E27FC236}">
                  <a16:creationId xmlns:a16="http://schemas.microsoft.com/office/drawing/2014/main" id="{A0045528-589E-4C50-B79E-3B8FD5A0EA04}"/>
                </a:ext>
              </a:extLst>
            </p:cNvPr>
            <p:cNvSpPr/>
            <p:nvPr/>
          </p:nvSpPr>
          <p:spPr>
            <a:xfrm>
              <a:off x="7998052" y="1688130"/>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1" name="Block Arc 38">
              <a:extLst>
                <a:ext uri="{FF2B5EF4-FFF2-40B4-BE49-F238E27FC236}">
                  <a16:creationId xmlns:a16="http://schemas.microsoft.com/office/drawing/2014/main" id="{928D7B92-2E71-4119-9629-3ACD8829FC42}"/>
                </a:ext>
              </a:extLst>
            </p:cNvPr>
            <p:cNvSpPr/>
            <p:nvPr/>
          </p:nvSpPr>
          <p:spPr>
            <a:xfrm>
              <a:off x="7095849" y="3574969"/>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2" name="Block Arc 39">
              <a:extLst>
                <a:ext uri="{FF2B5EF4-FFF2-40B4-BE49-F238E27FC236}">
                  <a16:creationId xmlns:a16="http://schemas.microsoft.com/office/drawing/2014/main" id="{FC75C39A-1821-4725-8ED1-21F20C5DA989}"/>
                </a:ext>
              </a:extLst>
            </p:cNvPr>
            <p:cNvSpPr/>
            <p:nvPr/>
          </p:nvSpPr>
          <p:spPr>
            <a:xfrm>
              <a:off x="5286135" y="5204618"/>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3" name="Block Arc 40">
              <a:extLst>
                <a:ext uri="{FF2B5EF4-FFF2-40B4-BE49-F238E27FC236}">
                  <a16:creationId xmlns:a16="http://schemas.microsoft.com/office/drawing/2014/main" id="{B1B773DD-4FFF-4223-8201-9C343807E091}"/>
                </a:ext>
              </a:extLst>
            </p:cNvPr>
            <p:cNvSpPr/>
            <p:nvPr/>
          </p:nvSpPr>
          <p:spPr>
            <a:xfrm>
              <a:off x="3467225" y="3872097"/>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4" name="Block Arc 41">
              <a:extLst>
                <a:ext uri="{FF2B5EF4-FFF2-40B4-BE49-F238E27FC236}">
                  <a16:creationId xmlns:a16="http://schemas.microsoft.com/office/drawing/2014/main" id="{20FCC803-A43D-450E-AF7E-85F4B3652350}"/>
                </a:ext>
              </a:extLst>
            </p:cNvPr>
            <p:cNvSpPr/>
            <p:nvPr/>
          </p:nvSpPr>
          <p:spPr>
            <a:xfrm>
              <a:off x="1648383" y="3088294"/>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5" name="Rectangle 42">
              <a:extLst>
                <a:ext uri="{FF2B5EF4-FFF2-40B4-BE49-F238E27FC236}">
                  <a16:creationId xmlns:a16="http://schemas.microsoft.com/office/drawing/2014/main" id="{0FD942F5-6AF0-4968-B7F7-48AD04C6FDCC}"/>
                </a:ext>
              </a:extLst>
            </p:cNvPr>
            <p:cNvSpPr/>
            <p:nvPr/>
          </p:nvSpPr>
          <p:spPr>
            <a:xfrm>
              <a:off x="10439001" y="2864489"/>
              <a:ext cx="2532906" cy="467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6" name="Block Arc 43">
              <a:extLst>
                <a:ext uri="{FF2B5EF4-FFF2-40B4-BE49-F238E27FC236}">
                  <a16:creationId xmlns:a16="http://schemas.microsoft.com/office/drawing/2014/main" id="{E1BDAF42-B44E-446F-AE02-99F8070B1923}"/>
                </a:ext>
              </a:extLst>
            </p:cNvPr>
            <p:cNvSpPr/>
            <p:nvPr/>
          </p:nvSpPr>
          <p:spPr>
            <a:xfrm>
              <a:off x="8904738" y="3091340"/>
              <a:ext cx="1368000" cy="1368000"/>
            </a:xfrm>
            <a:prstGeom prst="blockArc">
              <a:avLst>
                <a:gd name="adj1" fmla="val 21568532"/>
                <a:gd name="adj2" fmla="val 11222086"/>
                <a:gd name="adj3" fmla="val 339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7" name="Block Arc 44">
              <a:extLst>
                <a:ext uri="{FF2B5EF4-FFF2-40B4-BE49-F238E27FC236}">
                  <a16:creationId xmlns:a16="http://schemas.microsoft.com/office/drawing/2014/main" id="{74E91BB6-337E-4B50-A885-42B2A9976EDC}"/>
                </a:ext>
              </a:extLst>
            </p:cNvPr>
            <p:cNvSpPr/>
            <p:nvPr/>
          </p:nvSpPr>
          <p:spPr>
            <a:xfrm>
              <a:off x="9807318" y="2864491"/>
              <a:ext cx="1368000" cy="1368000"/>
            </a:xfrm>
            <a:prstGeom prst="blockArc">
              <a:avLst>
                <a:gd name="adj1" fmla="val 10800000"/>
                <a:gd name="adj2" fmla="val 16092621"/>
                <a:gd name="adj3" fmla="val 340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8" name="Rectangle 45">
              <a:extLst>
                <a:ext uri="{FF2B5EF4-FFF2-40B4-BE49-F238E27FC236}">
                  <a16:creationId xmlns:a16="http://schemas.microsoft.com/office/drawing/2014/main" id="{B68DF2CE-762F-4185-9CBA-CF3284360DBE}"/>
                </a:ext>
              </a:extLst>
            </p:cNvPr>
            <p:cNvSpPr/>
            <p:nvPr/>
          </p:nvSpPr>
          <p:spPr>
            <a:xfrm>
              <a:off x="9807318" y="3548490"/>
              <a:ext cx="468000" cy="2528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09" name="Group 46">
            <a:extLst>
              <a:ext uri="{FF2B5EF4-FFF2-40B4-BE49-F238E27FC236}">
                <a16:creationId xmlns:a16="http://schemas.microsoft.com/office/drawing/2014/main" id="{2B57E859-7E75-455B-B876-4A3C70CC57C8}"/>
              </a:ext>
            </a:extLst>
          </p:cNvPr>
          <p:cNvGrpSpPr/>
          <p:nvPr/>
        </p:nvGrpSpPr>
        <p:grpSpPr>
          <a:xfrm>
            <a:off x="7232268" y="5181505"/>
            <a:ext cx="1743843" cy="765946"/>
            <a:chOff x="-1865958" y="55409"/>
            <a:chExt cx="14837865" cy="6517209"/>
          </a:xfrm>
          <a:solidFill>
            <a:schemeClr val="accent3"/>
          </a:solidFill>
        </p:grpSpPr>
        <p:sp>
          <p:nvSpPr>
            <p:cNvPr id="110" name="Block Arc 6">
              <a:extLst>
                <a:ext uri="{FF2B5EF4-FFF2-40B4-BE49-F238E27FC236}">
                  <a16:creationId xmlns:a16="http://schemas.microsoft.com/office/drawing/2014/main" id="{9768C1F7-F3D2-4FCF-AAE5-DEF1EBFF949B}"/>
                </a:ext>
              </a:extLst>
            </p:cNvPr>
            <p:cNvSpPr/>
            <p:nvPr/>
          </p:nvSpPr>
          <p:spPr>
            <a:xfrm>
              <a:off x="747356" y="1689896"/>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1" name="Rectangle 7">
              <a:extLst>
                <a:ext uri="{FF2B5EF4-FFF2-40B4-BE49-F238E27FC236}">
                  <a16:creationId xmlns:a16="http://schemas.microsoft.com/office/drawing/2014/main" id="{A7EC8285-E7B7-4BB2-92A0-024D9486746F}"/>
                </a:ext>
              </a:extLst>
            </p:cNvPr>
            <p:cNvSpPr/>
            <p:nvPr/>
          </p:nvSpPr>
          <p:spPr>
            <a:xfrm>
              <a:off x="747356" y="2359589"/>
              <a:ext cx="468000" cy="4050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2" name="Rectangle 8">
              <a:extLst>
                <a:ext uri="{FF2B5EF4-FFF2-40B4-BE49-F238E27FC236}">
                  <a16:creationId xmlns:a16="http://schemas.microsoft.com/office/drawing/2014/main" id="{8B8B7A23-8F9E-47AA-BA8B-A299909B8213}"/>
                </a:ext>
              </a:extLst>
            </p:cNvPr>
            <p:cNvSpPr/>
            <p:nvPr/>
          </p:nvSpPr>
          <p:spPr>
            <a:xfrm>
              <a:off x="1649076" y="2383362"/>
              <a:ext cx="468000" cy="14179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3" name="Rectangle 10">
              <a:extLst>
                <a:ext uri="{FF2B5EF4-FFF2-40B4-BE49-F238E27FC236}">
                  <a16:creationId xmlns:a16="http://schemas.microsoft.com/office/drawing/2014/main" id="{0CE13CD0-2DF1-4649-BF03-DDB6132A208C}"/>
                </a:ext>
              </a:extLst>
            </p:cNvPr>
            <p:cNvSpPr/>
            <p:nvPr/>
          </p:nvSpPr>
          <p:spPr>
            <a:xfrm>
              <a:off x="2549626" y="1783100"/>
              <a:ext cx="468000" cy="2013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4" name="Rectangle 12">
              <a:extLst>
                <a:ext uri="{FF2B5EF4-FFF2-40B4-BE49-F238E27FC236}">
                  <a16:creationId xmlns:a16="http://schemas.microsoft.com/office/drawing/2014/main" id="{33A12B9A-6D10-4864-A2DD-5D8F74CFCE93}"/>
                </a:ext>
              </a:extLst>
            </p:cNvPr>
            <p:cNvSpPr/>
            <p:nvPr/>
          </p:nvSpPr>
          <p:spPr>
            <a:xfrm>
              <a:off x="3461395" y="1770593"/>
              <a:ext cx="468000" cy="2813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5" name="Rectangle 14">
              <a:extLst>
                <a:ext uri="{FF2B5EF4-FFF2-40B4-BE49-F238E27FC236}">
                  <a16:creationId xmlns:a16="http://schemas.microsoft.com/office/drawing/2014/main" id="{3EFAD054-BB94-40E4-ABC4-6779052318AE}"/>
                </a:ext>
              </a:extLst>
            </p:cNvPr>
            <p:cNvSpPr/>
            <p:nvPr/>
          </p:nvSpPr>
          <p:spPr>
            <a:xfrm>
              <a:off x="4373163" y="688915"/>
              <a:ext cx="468000" cy="39079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6" name="Rectangle 18">
              <a:extLst>
                <a:ext uri="{FF2B5EF4-FFF2-40B4-BE49-F238E27FC236}">
                  <a16:creationId xmlns:a16="http://schemas.microsoft.com/office/drawing/2014/main" id="{8974E935-7CA7-4173-B7D7-0C8EAD32B251}"/>
                </a:ext>
              </a:extLst>
            </p:cNvPr>
            <p:cNvSpPr/>
            <p:nvPr/>
          </p:nvSpPr>
          <p:spPr>
            <a:xfrm>
              <a:off x="5280305" y="717729"/>
              <a:ext cx="468000" cy="51708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7" name="Rectangle 20">
              <a:extLst>
                <a:ext uri="{FF2B5EF4-FFF2-40B4-BE49-F238E27FC236}">
                  <a16:creationId xmlns:a16="http://schemas.microsoft.com/office/drawing/2014/main" id="{9FC51267-43F4-47DA-828E-05A5D46CC54B}"/>
                </a:ext>
              </a:extLst>
            </p:cNvPr>
            <p:cNvSpPr/>
            <p:nvPr/>
          </p:nvSpPr>
          <p:spPr>
            <a:xfrm>
              <a:off x="6192073" y="1445234"/>
              <a:ext cx="468000" cy="44475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8" name="Rectangle 22">
              <a:extLst>
                <a:ext uri="{FF2B5EF4-FFF2-40B4-BE49-F238E27FC236}">
                  <a16:creationId xmlns:a16="http://schemas.microsoft.com/office/drawing/2014/main" id="{40D6D49F-0A81-4213-81EF-B458DA4BEE36}"/>
                </a:ext>
              </a:extLst>
            </p:cNvPr>
            <p:cNvSpPr/>
            <p:nvPr/>
          </p:nvSpPr>
          <p:spPr>
            <a:xfrm>
              <a:off x="7090825" y="1445234"/>
              <a:ext cx="468000" cy="2813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9" name="Rectangle 24">
              <a:extLst>
                <a:ext uri="{FF2B5EF4-FFF2-40B4-BE49-F238E27FC236}">
                  <a16:creationId xmlns:a16="http://schemas.microsoft.com/office/drawing/2014/main" id="{92FC3574-7E94-448E-95A4-F5A8478CD4EE}"/>
                </a:ext>
              </a:extLst>
            </p:cNvPr>
            <p:cNvSpPr/>
            <p:nvPr/>
          </p:nvSpPr>
          <p:spPr>
            <a:xfrm>
              <a:off x="7998966" y="2359589"/>
              <a:ext cx="468000" cy="19342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0" name="Rectangle 26">
              <a:extLst>
                <a:ext uri="{FF2B5EF4-FFF2-40B4-BE49-F238E27FC236}">
                  <a16:creationId xmlns:a16="http://schemas.microsoft.com/office/drawing/2014/main" id="{3CB8C38F-5D40-4543-9296-8F2496054AC4}"/>
                </a:ext>
              </a:extLst>
            </p:cNvPr>
            <p:cNvSpPr/>
            <p:nvPr/>
          </p:nvSpPr>
          <p:spPr>
            <a:xfrm>
              <a:off x="8904439" y="2338095"/>
              <a:ext cx="468000" cy="14583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1" name="Rectangle 31">
              <a:extLst>
                <a:ext uri="{FF2B5EF4-FFF2-40B4-BE49-F238E27FC236}">
                  <a16:creationId xmlns:a16="http://schemas.microsoft.com/office/drawing/2014/main" id="{77745EE4-5BF6-41BD-A7F3-8A1879CDEF80}"/>
                </a:ext>
              </a:extLst>
            </p:cNvPr>
            <p:cNvSpPr/>
            <p:nvPr/>
          </p:nvSpPr>
          <p:spPr>
            <a:xfrm>
              <a:off x="-1865958" y="2864489"/>
              <a:ext cx="2532907" cy="467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2" name="Block Arc 33">
              <a:extLst>
                <a:ext uri="{FF2B5EF4-FFF2-40B4-BE49-F238E27FC236}">
                  <a16:creationId xmlns:a16="http://schemas.microsoft.com/office/drawing/2014/main" id="{CB76A642-72C6-4756-AA2E-6EA4E7A92A8A}"/>
                </a:ext>
              </a:extLst>
            </p:cNvPr>
            <p:cNvSpPr/>
            <p:nvPr/>
          </p:nvSpPr>
          <p:spPr>
            <a:xfrm>
              <a:off x="20424" y="2130585"/>
              <a:ext cx="1193758" cy="1200526"/>
            </a:xfrm>
            <a:prstGeom prst="blockArc">
              <a:avLst>
                <a:gd name="adj1" fmla="val 33532"/>
                <a:gd name="adj2" fmla="val 5112800"/>
                <a:gd name="adj3" fmla="val 393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3" name="Block Arc 34">
              <a:extLst>
                <a:ext uri="{FF2B5EF4-FFF2-40B4-BE49-F238E27FC236}">
                  <a16:creationId xmlns:a16="http://schemas.microsoft.com/office/drawing/2014/main" id="{E625879C-1C5A-422C-851C-B6AA6677E7B6}"/>
                </a:ext>
              </a:extLst>
            </p:cNvPr>
            <p:cNvSpPr/>
            <p:nvPr/>
          </p:nvSpPr>
          <p:spPr>
            <a:xfrm>
              <a:off x="2561395" y="1144159"/>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4" name="Block Arc 35">
              <a:extLst>
                <a:ext uri="{FF2B5EF4-FFF2-40B4-BE49-F238E27FC236}">
                  <a16:creationId xmlns:a16="http://schemas.microsoft.com/office/drawing/2014/main" id="{6033438D-4B7F-4EEC-B07F-2FC25E6CC508}"/>
                </a:ext>
              </a:extLst>
            </p:cNvPr>
            <p:cNvSpPr/>
            <p:nvPr/>
          </p:nvSpPr>
          <p:spPr>
            <a:xfrm>
              <a:off x="4373163" y="55409"/>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5" name="Block Arc 36">
              <a:extLst>
                <a:ext uri="{FF2B5EF4-FFF2-40B4-BE49-F238E27FC236}">
                  <a16:creationId xmlns:a16="http://schemas.microsoft.com/office/drawing/2014/main" id="{B75D5152-70D0-443A-9B22-B05356A3C326}"/>
                </a:ext>
              </a:extLst>
            </p:cNvPr>
            <p:cNvSpPr/>
            <p:nvPr/>
          </p:nvSpPr>
          <p:spPr>
            <a:xfrm>
              <a:off x="6192072" y="791244"/>
              <a:ext cx="1367998" cy="1367997"/>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6" name="Block Arc 37">
              <a:extLst>
                <a:ext uri="{FF2B5EF4-FFF2-40B4-BE49-F238E27FC236}">
                  <a16:creationId xmlns:a16="http://schemas.microsoft.com/office/drawing/2014/main" id="{8FC6F699-1A1C-4032-B695-8FBAB273603D}"/>
                </a:ext>
              </a:extLst>
            </p:cNvPr>
            <p:cNvSpPr/>
            <p:nvPr/>
          </p:nvSpPr>
          <p:spPr>
            <a:xfrm>
              <a:off x="7998052" y="1688130"/>
              <a:ext cx="1368000" cy="1368000"/>
            </a:xfrm>
            <a:prstGeom prst="blockArc">
              <a:avLst>
                <a:gd name="adj1" fmla="val 10800000"/>
                <a:gd name="adj2" fmla="val 497307"/>
                <a:gd name="adj3" fmla="val 340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7" name="Block Arc 38">
              <a:extLst>
                <a:ext uri="{FF2B5EF4-FFF2-40B4-BE49-F238E27FC236}">
                  <a16:creationId xmlns:a16="http://schemas.microsoft.com/office/drawing/2014/main" id="{AEEA6EA5-4127-45EE-ABE8-5DD6410DA691}"/>
                </a:ext>
              </a:extLst>
            </p:cNvPr>
            <p:cNvSpPr/>
            <p:nvPr/>
          </p:nvSpPr>
          <p:spPr>
            <a:xfrm>
              <a:off x="7095849" y="3574969"/>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8" name="Block Arc 39">
              <a:extLst>
                <a:ext uri="{FF2B5EF4-FFF2-40B4-BE49-F238E27FC236}">
                  <a16:creationId xmlns:a16="http://schemas.microsoft.com/office/drawing/2014/main" id="{BB3B4920-C158-496B-A5D0-0A1085845C86}"/>
                </a:ext>
              </a:extLst>
            </p:cNvPr>
            <p:cNvSpPr/>
            <p:nvPr/>
          </p:nvSpPr>
          <p:spPr>
            <a:xfrm>
              <a:off x="5286135" y="5204618"/>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9" name="Block Arc 40">
              <a:extLst>
                <a:ext uri="{FF2B5EF4-FFF2-40B4-BE49-F238E27FC236}">
                  <a16:creationId xmlns:a16="http://schemas.microsoft.com/office/drawing/2014/main" id="{DCA1936D-9F07-4067-9B68-402664C43F77}"/>
                </a:ext>
              </a:extLst>
            </p:cNvPr>
            <p:cNvSpPr/>
            <p:nvPr/>
          </p:nvSpPr>
          <p:spPr>
            <a:xfrm>
              <a:off x="3467225" y="3872097"/>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0" name="Block Arc 41">
              <a:extLst>
                <a:ext uri="{FF2B5EF4-FFF2-40B4-BE49-F238E27FC236}">
                  <a16:creationId xmlns:a16="http://schemas.microsoft.com/office/drawing/2014/main" id="{DCDC68F7-59A0-499D-94D3-2D86E06A437A}"/>
                </a:ext>
              </a:extLst>
            </p:cNvPr>
            <p:cNvSpPr/>
            <p:nvPr/>
          </p:nvSpPr>
          <p:spPr>
            <a:xfrm>
              <a:off x="1648383" y="3088294"/>
              <a:ext cx="1368000" cy="1368000"/>
            </a:xfrm>
            <a:prstGeom prst="blockArc">
              <a:avLst>
                <a:gd name="adj1" fmla="val 21568532"/>
                <a:gd name="adj2" fmla="val 11013181"/>
                <a:gd name="adj3" fmla="val 338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1" name="Rectangle 42">
              <a:extLst>
                <a:ext uri="{FF2B5EF4-FFF2-40B4-BE49-F238E27FC236}">
                  <a16:creationId xmlns:a16="http://schemas.microsoft.com/office/drawing/2014/main" id="{A1AB8B8B-CD4D-4CEC-AE93-5078540F79AC}"/>
                </a:ext>
              </a:extLst>
            </p:cNvPr>
            <p:cNvSpPr/>
            <p:nvPr/>
          </p:nvSpPr>
          <p:spPr>
            <a:xfrm>
              <a:off x="10439001" y="2864489"/>
              <a:ext cx="2532906" cy="467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2" name="Block Arc 43">
              <a:extLst>
                <a:ext uri="{FF2B5EF4-FFF2-40B4-BE49-F238E27FC236}">
                  <a16:creationId xmlns:a16="http://schemas.microsoft.com/office/drawing/2014/main" id="{BB65ED2B-0B07-4A4E-822B-92536E5479BF}"/>
                </a:ext>
              </a:extLst>
            </p:cNvPr>
            <p:cNvSpPr/>
            <p:nvPr/>
          </p:nvSpPr>
          <p:spPr>
            <a:xfrm>
              <a:off x="8904738" y="3091340"/>
              <a:ext cx="1368000" cy="1368000"/>
            </a:xfrm>
            <a:prstGeom prst="blockArc">
              <a:avLst>
                <a:gd name="adj1" fmla="val 21568532"/>
                <a:gd name="adj2" fmla="val 11222086"/>
                <a:gd name="adj3" fmla="val 339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3" name="Block Arc 44">
              <a:extLst>
                <a:ext uri="{FF2B5EF4-FFF2-40B4-BE49-F238E27FC236}">
                  <a16:creationId xmlns:a16="http://schemas.microsoft.com/office/drawing/2014/main" id="{DA600441-4893-4B27-9FE4-1A85513B3B3F}"/>
                </a:ext>
              </a:extLst>
            </p:cNvPr>
            <p:cNvSpPr/>
            <p:nvPr/>
          </p:nvSpPr>
          <p:spPr>
            <a:xfrm>
              <a:off x="9807318" y="2864491"/>
              <a:ext cx="1368000" cy="1368000"/>
            </a:xfrm>
            <a:prstGeom prst="blockArc">
              <a:avLst>
                <a:gd name="adj1" fmla="val 10800000"/>
                <a:gd name="adj2" fmla="val 16092621"/>
                <a:gd name="adj3" fmla="val 340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4" name="Rectangle 45">
              <a:extLst>
                <a:ext uri="{FF2B5EF4-FFF2-40B4-BE49-F238E27FC236}">
                  <a16:creationId xmlns:a16="http://schemas.microsoft.com/office/drawing/2014/main" id="{CDC57411-0D12-468D-ADA6-64BCD470CD0F}"/>
                </a:ext>
              </a:extLst>
            </p:cNvPr>
            <p:cNvSpPr/>
            <p:nvPr/>
          </p:nvSpPr>
          <p:spPr>
            <a:xfrm>
              <a:off x="9807318" y="3548490"/>
              <a:ext cx="468000" cy="2528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35" name="مربع نص 134">
            <a:extLst>
              <a:ext uri="{FF2B5EF4-FFF2-40B4-BE49-F238E27FC236}">
                <a16:creationId xmlns:a16="http://schemas.microsoft.com/office/drawing/2014/main" id="{B7D41914-1E22-433F-AD76-EC4A018D089B}"/>
              </a:ext>
            </a:extLst>
          </p:cNvPr>
          <p:cNvSpPr txBox="1"/>
          <p:nvPr/>
        </p:nvSpPr>
        <p:spPr>
          <a:xfrm>
            <a:off x="6727234" y="2838450"/>
            <a:ext cx="4117418" cy="954107"/>
          </a:xfrm>
          <a:prstGeom prst="rect">
            <a:avLst/>
          </a:prstGeom>
          <a:noFill/>
        </p:spPr>
        <p:txBody>
          <a:bodyPr wrap="square" rtlCol="1">
            <a:spAutoFit/>
          </a:bodyPr>
          <a:lstStyle/>
          <a:p>
            <a:r>
              <a:rPr lang="ar-SA" sz="2800" dirty="0" err="1">
                <a:highlight>
                  <a:srgbClr val="FF0000"/>
                </a:highlight>
              </a:rPr>
              <a:t>الموجهه</a:t>
            </a:r>
            <a:r>
              <a:rPr lang="ar-SA" sz="2800" dirty="0">
                <a:highlight>
                  <a:srgbClr val="FF0000"/>
                </a:highlight>
              </a:rPr>
              <a:t> الطلابية : غالية ال هلال </a:t>
            </a:r>
          </a:p>
          <a:p>
            <a:r>
              <a:rPr lang="ar-SA" sz="2800" dirty="0">
                <a:highlight>
                  <a:srgbClr val="FF0000"/>
                </a:highlight>
              </a:rPr>
              <a:t>مديرة المدرسة : سهام حسن نذر </a:t>
            </a:r>
          </a:p>
        </p:txBody>
      </p:sp>
    </p:spTree>
    <p:extLst>
      <p:ext uri="{BB962C8B-B14F-4D97-AF65-F5344CB8AC3E}">
        <p14:creationId xmlns:p14="http://schemas.microsoft.com/office/powerpoint/2010/main" val="4262599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878"/>
            <a:ext cx="10515600" cy="1325563"/>
          </a:xfrm>
        </p:spPr>
        <p:txBody>
          <a:bodyPr>
            <a:normAutofit/>
          </a:bodyPr>
          <a:lstStyle/>
          <a:p>
            <a:pPr algn="ctr"/>
            <a:r>
              <a:rPr lang="ar-SA" sz="7200" dirty="0">
                <a:solidFill>
                  <a:srgbClr val="FF0000"/>
                </a:solidFill>
                <a:cs typeface="AL-Mohanad" pitchFamily="2" charset="-78"/>
              </a:rPr>
              <a:t>ما هو التنمر</a:t>
            </a:r>
            <a:endParaRPr lang="en-US" sz="7200" dirty="0">
              <a:solidFill>
                <a:srgbClr val="FF0000"/>
              </a:solidFill>
              <a:cs typeface="AL-Mohanad" pitchFamily="2" charset="-78"/>
            </a:endParaRPr>
          </a:p>
        </p:txBody>
      </p:sp>
      <p:sp>
        <p:nvSpPr>
          <p:cNvPr id="3" name="Content Placeholder 2"/>
          <p:cNvSpPr>
            <a:spLocks noGrp="1"/>
          </p:cNvSpPr>
          <p:nvPr>
            <p:ph idx="1"/>
          </p:nvPr>
        </p:nvSpPr>
        <p:spPr>
          <a:xfrm>
            <a:off x="838200" y="2711860"/>
            <a:ext cx="10515600" cy="2418829"/>
          </a:xfrm>
        </p:spPr>
        <p:txBody>
          <a:bodyPr>
            <a:noAutofit/>
          </a:bodyPr>
          <a:lstStyle/>
          <a:p>
            <a:pPr marL="0" indent="0" algn="ctr">
              <a:lnSpc>
                <a:spcPct val="100000"/>
              </a:lnSpc>
              <a:spcBef>
                <a:spcPts val="0"/>
              </a:spcBef>
              <a:buNone/>
            </a:pPr>
            <a:r>
              <a:rPr lang="ar-SA" sz="4800" dirty="0">
                <a:cs typeface="AL-Mohanad" pitchFamily="2" charset="-78"/>
              </a:rPr>
              <a:t>هو إيقاع الأذى على فرد أو أكثر بدنياً أو نفسياً أو عاطفياً أو لفظياً, ويتضمن التهديد بالأذى البدني أو الجسمي بالسلاح والابتزاز أو مخالفة الحقوق المدنية</a:t>
            </a:r>
          </a:p>
          <a:p>
            <a:pPr marL="0" indent="0" algn="ctr">
              <a:lnSpc>
                <a:spcPct val="100000"/>
              </a:lnSpc>
              <a:spcBef>
                <a:spcPts val="0"/>
              </a:spcBef>
              <a:buNone/>
            </a:pPr>
            <a:r>
              <a:rPr lang="ar-SA" sz="4800" dirty="0">
                <a:cs typeface="AL-Mohanad" pitchFamily="2" charset="-78"/>
              </a:rPr>
              <a:t> أو الاعتداء والضرب.</a:t>
            </a:r>
            <a:endParaRPr lang="en-US" sz="4800" dirty="0">
              <a:cs typeface="AL-Mohanad" pitchFamily="2" charset="-78"/>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1254" y="927095"/>
            <a:ext cx="1310186" cy="1664346"/>
          </a:xfrm>
          <a:prstGeom prst="rect">
            <a:avLst/>
          </a:prstGeom>
        </p:spPr>
      </p:pic>
    </p:spTree>
    <p:extLst>
      <p:ext uri="{BB962C8B-B14F-4D97-AF65-F5344CB8AC3E}">
        <p14:creationId xmlns:p14="http://schemas.microsoft.com/office/powerpoint/2010/main" val="179377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314" y="146857"/>
            <a:ext cx="10515600" cy="1325563"/>
          </a:xfrm>
        </p:spPr>
        <p:txBody>
          <a:bodyPr>
            <a:normAutofit/>
          </a:bodyPr>
          <a:lstStyle/>
          <a:p>
            <a:pPr algn="ctr"/>
            <a:r>
              <a:rPr lang="ar-SA" sz="6000" dirty="0">
                <a:cs typeface="AL-Mohanad" pitchFamily="2" charset="-78"/>
              </a:rPr>
              <a:t>أنواع التنمر</a:t>
            </a:r>
            <a:endParaRPr lang="en-US" sz="6000" dirty="0">
              <a:cs typeface="AL-Mohanad" pitchFamily="2" charset="-78"/>
            </a:endParaRPr>
          </a:p>
        </p:txBody>
      </p:sp>
      <p:cxnSp>
        <p:nvCxnSpPr>
          <p:cNvPr id="6" name="Straight Connector 4">
            <a:extLst>
              <a:ext uri="{FF2B5EF4-FFF2-40B4-BE49-F238E27FC236}">
                <a16:creationId xmlns:a16="http://schemas.microsoft.com/office/drawing/2014/main" id="{AF4A62CB-F33A-48F3-8D42-F6B687FA4ACC}"/>
              </a:ext>
            </a:extLst>
          </p:cNvPr>
          <p:cNvCxnSpPr>
            <a:cxnSpLocks/>
          </p:cNvCxnSpPr>
          <p:nvPr/>
        </p:nvCxnSpPr>
        <p:spPr>
          <a:xfrm>
            <a:off x="907775" y="2735033"/>
            <a:ext cx="103731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iamond 5">
            <a:extLst>
              <a:ext uri="{FF2B5EF4-FFF2-40B4-BE49-F238E27FC236}">
                <a16:creationId xmlns:a16="http://schemas.microsoft.com/office/drawing/2014/main" id="{40EEF023-EE23-4A8E-A592-9D12C569247E}"/>
              </a:ext>
            </a:extLst>
          </p:cNvPr>
          <p:cNvSpPr/>
          <p:nvPr/>
        </p:nvSpPr>
        <p:spPr>
          <a:xfrm>
            <a:off x="10101736" y="2525523"/>
            <a:ext cx="424395" cy="42439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8" name="Group 6">
            <a:extLst>
              <a:ext uri="{FF2B5EF4-FFF2-40B4-BE49-F238E27FC236}">
                <a16:creationId xmlns:a16="http://schemas.microsoft.com/office/drawing/2014/main" id="{FA28EF76-C64E-47D0-89EF-84C4B10CF85A}"/>
              </a:ext>
            </a:extLst>
          </p:cNvPr>
          <p:cNvGrpSpPr/>
          <p:nvPr/>
        </p:nvGrpSpPr>
        <p:grpSpPr>
          <a:xfrm>
            <a:off x="9449932" y="1687305"/>
            <a:ext cx="1728000" cy="731520"/>
            <a:chOff x="499359" y="2366048"/>
            <a:chExt cx="1728000" cy="731520"/>
          </a:xfrm>
        </p:grpSpPr>
        <p:sp>
          <p:nvSpPr>
            <p:cNvPr id="9" name="Pentagon 23">
              <a:extLst>
                <a:ext uri="{FF2B5EF4-FFF2-40B4-BE49-F238E27FC236}">
                  <a16:creationId xmlns:a16="http://schemas.microsoft.com/office/drawing/2014/main" id="{D7C9863B-1F61-4E44-A157-16B852E7E91F}"/>
                </a:ext>
              </a:extLst>
            </p:cNvPr>
            <p:cNvSpPr/>
            <p:nvPr/>
          </p:nvSpPr>
          <p:spPr>
            <a:xfrm rot="5400000">
              <a:off x="997599" y="1867808"/>
              <a:ext cx="731520" cy="1728000"/>
            </a:xfrm>
            <a:prstGeom prst="homePlate">
              <a:avLst>
                <a:gd name="adj" fmla="val 3437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TextBox 8">
              <a:extLst>
                <a:ext uri="{FF2B5EF4-FFF2-40B4-BE49-F238E27FC236}">
                  <a16:creationId xmlns:a16="http://schemas.microsoft.com/office/drawing/2014/main" id="{20E76A57-5047-4730-979C-898DB2913117}"/>
                </a:ext>
              </a:extLst>
            </p:cNvPr>
            <p:cNvSpPr txBox="1"/>
            <p:nvPr/>
          </p:nvSpPr>
          <p:spPr>
            <a:xfrm>
              <a:off x="499359" y="2425684"/>
              <a:ext cx="1728000" cy="461665"/>
            </a:xfrm>
            <a:prstGeom prst="rect">
              <a:avLst/>
            </a:prstGeom>
            <a:noFill/>
          </p:spPr>
          <p:txBody>
            <a:bodyPr wrap="square" rtlCol="0">
              <a:spAutoFit/>
            </a:bodyPr>
            <a:lstStyle/>
            <a:p>
              <a:pPr algn="ctr" rtl="1"/>
              <a:r>
                <a:rPr lang="ar-SA" altLang="ko-KR" sz="2400" dirty="0">
                  <a:solidFill>
                    <a:schemeClr val="accent1"/>
                  </a:solidFill>
                  <a:cs typeface="AL-Mohanad" pitchFamily="2" charset="-78"/>
                </a:rPr>
                <a:t>التنمر الجسدي</a:t>
              </a:r>
              <a:endParaRPr lang="ko-KR" altLang="en-US" sz="2400" dirty="0">
                <a:solidFill>
                  <a:schemeClr val="accent1"/>
                </a:solidFill>
                <a:cs typeface="AL-Mohanad" pitchFamily="2" charset="-78"/>
              </a:endParaRPr>
            </a:p>
          </p:txBody>
        </p:sp>
      </p:grpSp>
      <p:sp>
        <p:nvSpPr>
          <p:cNvPr id="12" name="TextBox 10">
            <a:extLst>
              <a:ext uri="{FF2B5EF4-FFF2-40B4-BE49-F238E27FC236}">
                <a16:creationId xmlns:a16="http://schemas.microsoft.com/office/drawing/2014/main" id="{5ACD8389-83E9-4F7D-BD7C-B6372C8CE0E2}"/>
              </a:ext>
            </a:extLst>
          </p:cNvPr>
          <p:cNvSpPr txBox="1"/>
          <p:nvPr/>
        </p:nvSpPr>
        <p:spPr>
          <a:xfrm>
            <a:off x="9099195" y="3106133"/>
            <a:ext cx="2413591" cy="3046988"/>
          </a:xfrm>
          <a:prstGeom prst="rect">
            <a:avLst/>
          </a:prstGeom>
          <a:solidFill>
            <a:schemeClr val="accent1"/>
          </a:solidFill>
        </p:spPr>
        <p:txBody>
          <a:bodyPr wrap="square" rtlCol="0">
            <a:spAutoFit/>
          </a:bodyPr>
          <a:lstStyle/>
          <a:p>
            <a:pPr algn="ctr" rtl="1"/>
            <a:r>
              <a:rPr lang="ar-SA" sz="2400" dirty="0">
                <a:solidFill>
                  <a:schemeClr val="bg1"/>
                </a:solidFill>
                <a:cs typeface="AL-Mohanad" pitchFamily="2" charset="-78"/>
              </a:rPr>
              <a:t>وهو استخدام القوة الجسدية لإلحاق الضرر بشخص أُّو مجموعة من الأشخاص</a:t>
            </a:r>
            <a:r>
              <a:rPr lang="en-US" sz="2400" dirty="0">
                <a:solidFill>
                  <a:schemeClr val="bg1"/>
                </a:solidFill>
                <a:cs typeface="AL-Mohanad" pitchFamily="2" charset="-78"/>
              </a:rPr>
              <a:t>.</a:t>
            </a:r>
            <a:r>
              <a:rPr lang="ar-SA" sz="2400" dirty="0">
                <a:solidFill>
                  <a:schemeClr val="bg1"/>
                </a:solidFill>
                <a:cs typeface="AL-Mohanad" pitchFamily="2" charset="-78"/>
              </a:rPr>
              <a:t>مثل الركل والصفع والخنق والبصق، أُّو استخدام الأدوات الحادة، والخطرة لإيذاء الضحية</a:t>
            </a:r>
            <a:endParaRPr lang="ko-KR" altLang="en-US" dirty="0">
              <a:solidFill>
                <a:schemeClr val="bg1"/>
              </a:solidFill>
              <a:cs typeface="AL-Mohanad" pitchFamily="2" charset="-78"/>
            </a:endParaRPr>
          </a:p>
        </p:txBody>
      </p:sp>
      <p:sp>
        <p:nvSpPr>
          <p:cNvPr id="14" name="Diamond 12">
            <a:extLst>
              <a:ext uri="{FF2B5EF4-FFF2-40B4-BE49-F238E27FC236}">
                <a16:creationId xmlns:a16="http://schemas.microsoft.com/office/drawing/2014/main" id="{96B1F91E-F4CD-433C-B506-E7F97C87F4F4}"/>
              </a:ext>
            </a:extLst>
          </p:cNvPr>
          <p:cNvSpPr/>
          <p:nvPr/>
        </p:nvSpPr>
        <p:spPr>
          <a:xfrm>
            <a:off x="1815356" y="2575796"/>
            <a:ext cx="318479" cy="318479"/>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5" name="Group 13">
            <a:extLst>
              <a:ext uri="{FF2B5EF4-FFF2-40B4-BE49-F238E27FC236}">
                <a16:creationId xmlns:a16="http://schemas.microsoft.com/office/drawing/2014/main" id="{5DDBF5A8-5E5F-4FC4-A150-47E209A56248}"/>
              </a:ext>
            </a:extLst>
          </p:cNvPr>
          <p:cNvGrpSpPr/>
          <p:nvPr/>
        </p:nvGrpSpPr>
        <p:grpSpPr>
          <a:xfrm>
            <a:off x="1071956" y="1687305"/>
            <a:ext cx="1832330" cy="731520"/>
            <a:chOff x="593465" y="2366048"/>
            <a:chExt cx="1832330" cy="731520"/>
          </a:xfrm>
        </p:grpSpPr>
        <p:sp>
          <p:nvSpPr>
            <p:cNvPr id="16" name="Pentagon 5">
              <a:extLst>
                <a:ext uri="{FF2B5EF4-FFF2-40B4-BE49-F238E27FC236}">
                  <a16:creationId xmlns:a16="http://schemas.microsoft.com/office/drawing/2014/main" id="{6DBDC0D6-62F7-4EA7-9ED5-7150B10BE637}"/>
                </a:ext>
              </a:extLst>
            </p:cNvPr>
            <p:cNvSpPr/>
            <p:nvPr/>
          </p:nvSpPr>
          <p:spPr>
            <a:xfrm rot="5400000">
              <a:off x="1130343" y="1867808"/>
              <a:ext cx="731520" cy="1728000"/>
            </a:xfrm>
            <a:prstGeom prst="homePlate">
              <a:avLst>
                <a:gd name="adj" fmla="val 34375"/>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TextBox 15">
              <a:extLst>
                <a:ext uri="{FF2B5EF4-FFF2-40B4-BE49-F238E27FC236}">
                  <a16:creationId xmlns:a16="http://schemas.microsoft.com/office/drawing/2014/main" id="{6DEA1FBD-6FF7-4C08-9F5C-1CDAD0DD95B0}"/>
                </a:ext>
              </a:extLst>
            </p:cNvPr>
            <p:cNvSpPr txBox="1"/>
            <p:nvPr/>
          </p:nvSpPr>
          <p:spPr>
            <a:xfrm>
              <a:off x="593465" y="2399926"/>
              <a:ext cx="1832330" cy="461665"/>
            </a:xfrm>
            <a:prstGeom prst="rect">
              <a:avLst/>
            </a:prstGeom>
            <a:noFill/>
          </p:spPr>
          <p:txBody>
            <a:bodyPr wrap="square" rtlCol="0">
              <a:spAutoFit/>
            </a:bodyPr>
            <a:lstStyle/>
            <a:p>
              <a:pPr algn="ctr" rtl="1"/>
              <a:r>
                <a:rPr lang="ar-SA" altLang="ko-KR" sz="2400" dirty="0">
                  <a:solidFill>
                    <a:schemeClr val="accent5">
                      <a:lumMod val="75000"/>
                    </a:schemeClr>
                  </a:solidFill>
                  <a:cs typeface="AL-Mohanad" pitchFamily="2" charset="-78"/>
                </a:rPr>
                <a:t>التنمر الاجتماعي</a:t>
              </a:r>
              <a:endParaRPr lang="ko-KR" altLang="en-US" sz="1600" dirty="0">
                <a:solidFill>
                  <a:schemeClr val="accent5">
                    <a:lumMod val="75000"/>
                  </a:schemeClr>
                </a:solidFill>
                <a:cs typeface="AL-Mohanad" pitchFamily="2" charset="-78"/>
              </a:endParaRPr>
            </a:p>
          </p:txBody>
        </p:sp>
      </p:grpSp>
      <p:sp>
        <p:nvSpPr>
          <p:cNvPr id="19" name="TextBox 17">
            <a:extLst>
              <a:ext uri="{FF2B5EF4-FFF2-40B4-BE49-F238E27FC236}">
                <a16:creationId xmlns:a16="http://schemas.microsoft.com/office/drawing/2014/main" id="{49583E7A-0AA1-46A7-A55F-BDD74C911E1B}"/>
              </a:ext>
            </a:extLst>
          </p:cNvPr>
          <p:cNvSpPr txBox="1"/>
          <p:nvPr/>
        </p:nvSpPr>
        <p:spPr>
          <a:xfrm>
            <a:off x="759857" y="3106134"/>
            <a:ext cx="2413591" cy="3046988"/>
          </a:xfrm>
          <a:prstGeom prst="rect">
            <a:avLst/>
          </a:prstGeom>
          <a:solidFill>
            <a:schemeClr val="accent5"/>
          </a:solidFill>
        </p:spPr>
        <p:txBody>
          <a:bodyPr wrap="square" rtlCol="0" anchor="ctr" anchorCtr="1">
            <a:spAutoFit/>
          </a:bodyPr>
          <a:lstStyle/>
          <a:p>
            <a:pPr algn="ctr" rtl="1"/>
            <a:endParaRPr lang="ar-SA" sz="2400" dirty="0">
              <a:solidFill>
                <a:schemeClr val="bg1"/>
              </a:solidFill>
              <a:cs typeface="AL-Mohanad" pitchFamily="2" charset="-78"/>
            </a:endParaRPr>
          </a:p>
          <a:p>
            <a:pPr algn="ctr" rtl="1"/>
            <a:r>
              <a:rPr lang="ar-SA" sz="2400" dirty="0">
                <a:solidFill>
                  <a:schemeClr val="bg1"/>
                </a:solidFill>
                <a:cs typeface="AL-Mohanad" pitchFamily="2" charset="-78"/>
              </a:rPr>
              <a:t>وهو عزل ضحية التنمر عن الآخرين، وحرمانه من الانضمام لأي مجموعة. </a:t>
            </a:r>
          </a:p>
          <a:p>
            <a:pPr algn="ctr" rtl="1"/>
            <a:endParaRPr lang="ar-SA" sz="2400" dirty="0">
              <a:solidFill>
                <a:schemeClr val="bg1"/>
              </a:solidFill>
              <a:cs typeface="AL-Mohanad" pitchFamily="2" charset="-78"/>
            </a:endParaRPr>
          </a:p>
          <a:p>
            <a:pPr algn="ctr" rtl="1"/>
            <a:endParaRPr lang="ar-SA" sz="2400" dirty="0">
              <a:solidFill>
                <a:schemeClr val="bg1"/>
              </a:solidFill>
              <a:cs typeface="AL-Mohanad" pitchFamily="2" charset="-78"/>
            </a:endParaRPr>
          </a:p>
          <a:p>
            <a:pPr algn="ctr" rtl="1"/>
            <a:endParaRPr lang="en-US" sz="2400" dirty="0">
              <a:solidFill>
                <a:schemeClr val="bg1"/>
              </a:solidFill>
              <a:cs typeface="AL-Mohanad" pitchFamily="2" charset="-78"/>
            </a:endParaRPr>
          </a:p>
        </p:txBody>
      </p:sp>
      <p:cxnSp>
        <p:nvCxnSpPr>
          <p:cNvPr id="20" name="Straight Connector 18">
            <a:extLst>
              <a:ext uri="{FF2B5EF4-FFF2-40B4-BE49-F238E27FC236}">
                <a16:creationId xmlns:a16="http://schemas.microsoft.com/office/drawing/2014/main" id="{D8F3B4C3-55D6-4743-BBEB-CC66AF93E5A5}"/>
              </a:ext>
            </a:extLst>
          </p:cNvPr>
          <p:cNvCxnSpPr/>
          <p:nvPr/>
        </p:nvCxnSpPr>
        <p:spPr>
          <a:xfrm>
            <a:off x="1149231" y="6257122"/>
            <a:ext cx="1728000" cy="803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Diamond 19">
            <a:extLst>
              <a:ext uri="{FF2B5EF4-FFF2-40B4-BE49-F238E27FC236}">
                <a16:creationId xmlns:a16="http://schemas.microsoft.com/office/drawing/2014/main" id="{381C5369-B21B-4D3D-99EB-8CFD44E02BF0}"/>
              </a:ext>
            </a:extLst>
          </p:cNvPr>
          <p:cNvSpPr/>
          <p:nvPr/>
        </p:nvSpPr>
        <p:spPr>
          <a:xfrm>
            <a:off x="4402469" y="2575796"/>
            <a:ext cx="318479" cy="31847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2" name="Group 20">
            <a:extLst>
              <a:ext uri="{FF2B5EF4-FFF2-40B4-BE49-F238E27FC236}">
                <a16:creationId xmlns:a16="http://schemas.microsoft.com/office/drawing/2014/main" id="{02336BE1-59EA-4D00-90E5-F4E9415573BB}"/>
              </a:ext>
            </a:extLst>
          </p:cNvPr>
          <p:cNvGrpSpPr/>
          <p:nvPr/>
        </p:nvGrpSpPr>
        <p:grpSpPr>
          <a:xfrm>
            <a:off x="3697706" y="1687305"/>
            <a:ext cx="1728001" cy="731520"/>
            <a:chOff x="573385" y="2366048"/>
            <a:chExt cx="1728001" cy="731520"/>
          </a:xfrm>
        </p:grpSpPr>
        <p:sp>
          <p:nvSpPr>
            <p:cNvPr id="23" name="Pentagon 14">
              <a:extLst>
                <a:ext uri="{FF2B5EF4-FFF2-40B4-BE49-F238E27FC236}">
                  <a16:creationId xmlns:a16="http://schemas.microsoft.com/office/drawing/2014/main" id="{C4495ADA-2997-44C7-8946-BEAF2686D6D7}"/>
                </a:ext>
              </a:extLst>
            </p:cNvPr>
            <p:cNvSpPr/>
            <p:nvPr/>
          </p:nvSpPr>
          <p:spPr>
            <a:xfrm rot="5400000">
              <a:off x="1071626" y="1867808"/>
              <a:ext cx="731520" cy="1728000"/>
            </a:xfrm>
            <a:prstGeom prst="homePlate">
              <a:avLst>
                <a:gd name="adj" fmla="val 34375"/>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4" name="TextBox 22">
              <a:extLst>
                <a:ext uri="{FF2B5EF4-FFF2-40B4-BE49-F238E27FC236}">
                  <a16:creationId xmlns:a16="http://schemas.microsoft.com/office/drawing/2014/main" id="{6C4E2ED2-1359-40FD-A521-186BFE1D600A}"/>
                </a:ext>
              </a:extLst>
            </p:cNvPr>
            <p:cNvSpPr txBox="1"/>
            <p:nvPr/>
          </p:nvSpPr>
          <p:spPr>
            <a:xfrm>
              <a:off x="573385" y="2399926"/>
              <a:ext cx="1728001" cy="461665"/>
            </a:xfrm>
            <a:prstGeom prst="rect">
              <a:avLst/>
            </a:prstGeom>
            <a:noFill/>
          </p:spPr>
          <p:txBody>
            <a:bodyPr wrap="square" rtlCol="0">
              <a:spAutoFit/>
            </a:bodyPr>
            <a:lstStyle/>
            <a:p>
              <a:pPr algn="ctr" rtl="1"/>
              <a:r>
                <a:rPr lang="ar-SA" altLang="ko-KR" sz="2400" dirty="0">
                  <a:solidFill>
                    <a:srgbClr val="FFC000"/>
                  </a:solidFill>
                  <a:cs typeface="AL-Mohanad" pitchFamily="2" charset="-78"/>
                </a:rPr>
                <a:t>التنمر الجنسي</a:t>
              </a:r>
              <a:endParaRPr lang="ko-KR" altLang="en-US" sz="2400" dirty="0">
                <a:solidFill>
                  <a:srgbClr val="FFC000"/>
                </a:solidFill>
                <a:cs typeface="AL-Mohanad" pitchFamily="2" charset="-78"/>
              </a:endParaRPr>
            </a:p>
          </p:txBody>
        </p:sp>
      </p:grpSp>
      <p:sp>
        <p:nvSpPr>
          <p:cNvPr id="26" name="TextBox 24">
            <a:extLst>
              <a:ext uri="{FF2B5EF4-FFF2-40B4-BE49-F238E27FC236}">
                <a16:creationId xmlns:a16="http://schemas.microsoft.com/office/drawing/2014/main" id="{5B4D1CD8-CFCF-4BE5-B313-BB43E5592217}"/>
              </a:ext>
            </a:extLst>
          </p:cNvPr>
          <p:cNvSpPr txBox="1"/>
          <p:nvPr/>
        </p:nvSpPr>
        <p:spPr>
          <a:xfrm>
            <a:off x="3346970" y="3106134"/>
            <a:ext cx="2413591" cy="3046988"/>
          </a:xfrm>
          <a:prstGeom prst="rect">
            <a:avLst/>
          </a:prstGeom>
          <a:solidFill>
            <a:schemeClr val="accent4"/>
          </a:solidFill>
        </p:spPr>
        <p:txBody>
          <a:bodyPr wrap="square" rtlCol="0">
            <a:spAutoFit/>
          </a:bodyPr>
          <a:lstStyle/>
          <a:p>
            <a:pPr algn="ctr" rtl="1"/>
            <a:endParaRPr lang="ar-SA" sz="2400" dirty="0">
              <a:solidFill>
                <a:schemeClr val="bg1"/>
              </a:solidFill>
              <a:cs typeface="AL-Mohanad" pitchFamily="2" charset="-78"/>
            </a:endParaRPr>
          </a:p>
          <a:p>
            <a:pPr algn="ctr" rtl="1"/>
            <a:r>
              <a:rPr lang="ar-SA" sz="2400" dirty="0">
                <a:solidFill>
                  <a:schemeClr val="bg1"/>
                </a:solidFill>
                <a:cs typeface="AL-Mohanad" pitchFamily="2" charset="-78"/>
              </a:rPr>
              <a:t>وهو استخدام أُّساليب أُّو ملامسات غير لائقة كالتحرش الجنسي بالألفاظ أو بالأفعال. </a:t>
            </a:r>
          </a:p>
          <a:p>
            <a:pPr algn="ctr" rtl="1"/>
            <a:endParaRPr lang="ar-SA" sz="2400" dirty="0">
              <a:solidFill>
                <a:schemeClr val="bg1"/>
              </a:solidFill>
              <a:cs typeface="AL-Mohanad" pitchFamily="2" charset="-78"/>
            </a:endParaRPr>
          </a:p>
          <a:p>
            <a:pPr algn="ctr" rtl="1"/>
            <a:endParaRPr lang="ar-SA" sz="2400" dirty="0">
              <a:solidFill>
                <a:schemeClr val="bg1"/>
              </a:solidFill>
              <a:cs typeface="AL-Mohanad" pitchFamily="2" charset="-78"/>
            </a:endParaRPr>
          </a:p>
          <a:p>
            <a:pPr algn="ctr" rtl="1"/>
            <a:r>
              <a:rPr lang="ar-SA" sz="2400" dirty="0">
                <a:solidFill>
                  <a:schemeClr val="bg1"/>
                </a:solidFill>
                <a:cs typeface="AL-Mohanad" pitchFamily="2" charset="-78"/>
              </a:rPr>
              <a:t> </a:t>
            </a:r>
            <a:endParaRPr lang="en-US" sz="2400" dirty="0">
              <a:solidFill>
                <a:schemeClr val="bg1"/>
              </a:solidFill>
              <a:cs typeface="AL-Mohanad" pitchFamily="2" charset="-78"/>
            </a:endParaRPr>
          </a:p>
        </p:txBody>
      </p:sp>
      <p:sp>
        <p:nvSpPr>
          <p:cNvPr id="28" name="Diamond 26">
            <a:extLst>
              <a:ext uri="{FF2B5EF4-FFF2-40B4-BE49-F238E27FC236}">
                <a16:creationId xmlns:a16="http://schemas.microsoft.com/office/drawing/2014/main" id="{B1DB1114-2983-4FD8-9E32-6A655C689010}"/>
              </a:ext>
            </a:extLst>
          </p:cNvPr>
          <p:cNvSpPr/>
          <p:nvPr/>
        </p:nvSpPr>
        <p:spPr>
          <a:xfrm>
            <a:off x="7335761" y="2575796"/>
            <a:ext cx="318479" cy="31847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9" name="Group 27">
            <a:extLst>
              <a:ext uri="{FF2B5EF4-FFF2-40B4-BE49-F238E27FC236}">
                <a16:creationId xmlns:a16="http://schemas.microsoft.com/office/drawing/2014/main" id="{013313FC-F91F-4974-8E11-5E081663708B}"/>
              </a:ext>
            </a:extLst>
          </p:cNvPr>
          <p:cNvGrpSpPr/>
          <p:nvPr/>
        </p:nvGrpSpPr>
        <p:grpSpPr>
          <a:xfrm>
            <a:off x="6630999" y="1687305"/>
            <a:ext cx="1728000" cy="731520"/>
            <a:chOff x="499359" y="2366048"/>
            <a:chExt cx="1728000" cy="731520"/>
          </a:xfrm>
        </p:grpSpPr>
        <p:sp>
          <p:nvSpPr>
            <p:cNvPr id="30" name="Pentagon 20">
              <a:extLst>
                <a:ext uri="{FF2B5EF4-FFF2-40B4-BE49-F238E27FC236}">
                  <a16:creationId xmlns:a16="http://schemas.microsoft.com/office/drawing/2014/main" id="{229DAD4F-406C-48C8-9761-D903AACF8F79}"/>
                </a:ext>
              </a:extLst>
            </p:cNvPr>
            <p:cNvSpPr/>
            <p:nvPr/>
          </p:nvSpPr>
          <p:spPr>
            <a:xfrm rot="5400000">
              <a:off x="997599" y="1867808"/>
              <a:ext cx="731520" cy="1728000"/>
            </a:xfrm>
            <a:prstGeom prst="homePlate">
              <a:avLst>
                <a:gd name="adj" fmla="val 34375"/>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TextBox 29">
              <a:extLst>
                <a:ext uri="{FF2B5EF4-FFF2-40B4-BE49-F238E27FC236}">
                  <a16:creationId xmlns:a16="http://schemas.microsoft.com/office/drawing/2014/main" id="{C51CBF45-2BDA-4BC7-8158-C0DFF34D4147}"/>
                </a:ext>
              </a:extLst>
            </p:cNvPr>
            <p:cNvSpPr txBox="1"/>
            <p:nvPr/>
          </p:nvSpPr>
          <p:spPr>
            <a:xfrm>
              <a:off x="550876" y="2399926"/>
              <a:ext cx="1598600" cy="461665"/>
            </a:xfrm>
            <a:prstGeom prst="rect">
              <a:avLst/>
            </a:prstGeom>
            <a:noFill/>
          </p:spPr>
          <p:txBody>
            <a:bodyPr wrap="square" rtlCol="0">
              <a:spAutoFit/>
            </a:bodyPr>
            <a:lstStyle/>
            <a:p>
              <a:pPr algn="ctr" rtl="1"/>
              <a:r>
                <a:rPr lang="ar-SA" altLang="ko-KR" sz="2400" dirty="0">
                  <a:solidFill>
                    <a:schemeClr val="accent2">
                      <a:lumMod val="75000"/>
                    </a:schemeClr>
                  </a:solidFill>
                  <a:cs typeface="AL-Mohanad" pitchFamily="2" charset="-78"/>
                </a:rPr>
                <a:t>التنمر اللفظي</a:t>
              </a:r>
              <a:endParaRPr lang="ko-KR" altLang="en-US" sz="2400" dirty="0">
                <a:solidFill>
                  <a:schemeClr val="accent2">
                    <a:lumMod val="75000"/>
                  </a:schemeClr>
                </a:solidFill>
                <a:cs typeface="AL-Mohanad" pitchFamily="2" charset="-78"/>
              </a:endParaRPr>
            </a:p>
          </p:txBody>
        </p:sp>
      </p:grpSp>
      <p:sp>
        <p:nvSpPr>
          <p:cNvPr id="33" name="TextBox 31">
            <a:extLst>
              <a:ext uri="{FF2B5EF4-FFF2-40B4-BE49-F238E27FC236}">
                <a16:creationId xmlns:a16="http://schemas.microsoft.com/office/drawing/2014/main" id="{8B71DD22-67C5-46FA-890E-AB70C0F9C32F}"/>
              </a:ext>
            </a:extLst>
          </p:cNvPr>
          <p:cNvSpPr txBox="1"/>
          <p:nvPr/>
        </p:nvSpPr>
        <p:spPr>
          <a:xfrm>
            <a:off x="6280262" y="3106134"/>
            <a:ext cx="2413591" cy="3046988"/>
          </a:xfrm>
          <a:prstGeom prst="rect">
            <a:avLst/>
          </a:prstGeom>
          <a:solidFill>
            <a:schemeClr val="accent2"/>
          </a:solidFill>
        </p:spPr>
        <p:txBody>
          <a:bodyPr wrap="square" rtlCol="0">
            <a:spAutoFit/>
          </a:bodyPr>
          <a:lstStyle/>
          <a:p>
            <a:pPr algn="ctr" rtl="1"/>
            <a:endParaRPr lang="ar-SA" sz="2400" dirty="0">
              <a:solidFill>
                <a:schemeClr val="bg1"/>
              </a:solidFill>
              <a:cs typeface="AL-Mohanad" pitchFamily="2" charset="-78"/>
            </a:endParaRPr>
          </a:p>
          <a:p>
            <a:pPr algn="ctr" rtl="1"/>
            <a:r>
              <a:rPr lang="ar-SA" sz="2400" dirty="0">
                <a:solidFill>
                  <a:schemeClr val="bg1"/>
                </a:solidFill>
                <a:cs typeface="AL-Mohanad" pitchFamily="2" charset="-78"/>
              </a:rPr>
              <a:t>وهو استخدام الألفاظ  السيئة، لإيذاء الضحية بالتوبيخ، أُّو الصراخ أُّو مناداته بألقاب سيئة.</a:t>
            </a:r>
          </a:p>
          <a:p>
            <a:pPr algn="ctr" rtl="1"/>
            <a:endParaRPr lang="ar-SA" sz="2400" dirty="0">
              <a:solidFill>
                <a:schemeClr val="bg1"/>
              </a:solidFill>
              <a:cs typeface="AL-Mohanad" pitchFamily="2" charset="-78"/>
            </a:endParaRPr>
          </a:p>
          <a:p>
            <a:pPr algn="ctr" rtl="1"/>
            <a:endParaRPr lang="ar-SA" sz="2400" dirty="0">
              <a:solidFill>
                <a:schemeClr val="bg1"/>
              </a:solidFill>
              <a:cs typeface="AL-Mohanad" pitchFamily="2" charset="-78"/>
            </a:endParaRPr>
          </a:p>
          <a:p>
            <a:pPr algn="ctr" rtl="1"/>
            <a:endParaRPr lang="en-US" sz="2400" dirty="0">
              <a:solidFill>
                <a:schemeClr val="bg1"/>
              </a:solidFill>
              <a:cs typeface="AL-Mohanad" pitchFamily="2" charset="-78"/>
            </a:endParaRPr>
          </a:p>
        </p:txBody>
      </p:sp>
      <p:cxnSp>
        <p:nvCxnSpPr>
          <p:cNvPr id="43" name="Straight Connector 11">
            <a:extLst>
              <a:ext uri="{FF2B5EF4-FFF2-40B4-BE49-F238E27FC236}">
                <a16:creationId xmlns:a16="http://schemas.microsoft.com/office/drawing/2014/main" id="{239569B7-22A8-45D8-A57F-3680472CCF66}"/>
              </a:ext>
            </a:extLst>
          </p:cNvPr>
          <p:cNvCxnSpPr/>
          <p:nvPr/>
        </p:nvCxnSpPr>
        <p:spPr>
          <a:xfrm>
            <a:off x="9393726" y="6260381"/>
            <a:ext cx="1728000" cy="803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25">
            <a:extLst>
              <a:ext uri="{FF2B5EF4-FFF2-40B4-BE49-F238E27FC236}">
                <a16:creationId xmlns:a16="http://schemas.microsoft.com/office/drawing/2014/main" id="{752F6F6E-39D6-46AF-B727-A3EC9BDB7D54}"/>
              </a:ext>
            </a:extLst>
          </p:cNvPr>
          <p:cNvCxnSpPr/>
          <p:nvPr/>
        </p:nvCxnSpPr>
        <p:spPr>
          <a:xfrm>
            <a:off x="3641501" y="6260381"/>
            <a:ext cx="1728000" cy="803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32">
            <a:extLst>
              <a:ext uri="{FF2B5EF4-FFF2-40B4-BE49-F238E27FC236}">
                <a16:creationId xmlns:a16="http://schemas.microsoft.com/office/drawing/2014/main" id="{E245C9BA-CF2E-458D-94E7-EED436CBEBF5}"/>
              </a:ext>
            </a:extLst>
          </p:cNvPr>
          <p:cNvCxnSpPr/>
          <p:nvPr/>
        </p:nvCxnSpPr>
        <p:spPr>
          <a:xfrm>
            <a:off x="6574793" y="6260381"/>
            <a:ext cx="1728000" cy="803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719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자유형 31">
            <a:extLst>
              <a:ext uri="{FF2B5EF4-FFF2-40B4-BE49-F238E27FC236}">
                <a16:creationId xmlns:a16="http://schemas.microsoft.com/office/drawing/2014/main" id="{57B9D3BB-49A5-45F1-B124-FD955A943E90}"/>
              </a:ext>
            </a:extLst>
          </p:cNvPr>
          <p:cNvSpPr/>
          <p:nvPr/>
        </p:nvSpPr>
        <p:spPr>
          <a:xfrm rot="18900000">
            <a:off x="9229466" y="1269043"/>
            <a:ext cx="5490833" cy="4802244"/>
          </a:xfrm>
          <a:custGeom>
            <a:avLst/>
            <a:gdLst>
              <a:gd name="connsiteX0" fmla="*/ 4720750 w 4720750"/>
              <a:gd name="connsiteY0" fmla="*/ 0 h 4090276"/>
              <a:gd name="connsiteX1" fmla="*/ 630475 w 4720750"/>
              <a:gd name="connsiteY1" fmla="*/ 4090276 h 4090276"/>
              <a:gd name="connsiteX2" fmla="*/ 0 w 4720750"/>
              <a:gd name="connsiteY2" fmla="*/ 3459801 h 4090276"/>
              <a:gd name="connsiteX3" fmla="*/ 0 w 4720750"/>
              <a:gd name="connsiteY3" fmla="*/ 1 h 4090276"/>
              <a:gd name="connsiteX0" fmla="*/ 4720750 w 4720750"/>
              <a:gd name="connsiteY0" fmla="*/ 0 h 4090276"/>
              <a:gd name="connsiteX1" fmla="*/ 630475 w 4720750"/>
              <a:gd name="connsiteY1" fmla="*/ 4090276 h 4090276"/>
              <a:gd name="connsiteX2" fmla="*/ 269407 w 4720750"/>
              <a:gd name="connsiteY2" fmla="*/ 3808238 h 4090276"/>
              <a:gd name="connsiteX3" fmla="*/ 0 w 4720750"/>
              <a:gd name="connsiteY3" fmla="*/ 1 h 4090276"/>
              <a:gd name="connsiteX4" fmla="*/ 4720750 w 4720750"/>
              <a:gd name="connsiteY4" fmla="*/ 0 h 4090276"/>
              <a:gd name="connsiteX0" fmla="*/ 4720750 w 4720750"/>
              <a:gd name="connsiteY0" fmla="*/ 0 h 4090276"/>
              <a:gd name="connsiteX1" fmla="*/ 630475 w 4720750"/>
              <a:gd name="connsiteY1" fmla="*/ 4090276 h 4090276"/>
              <a:gd name="connsiteX2" fmla="*/ 284801 w 4720750"/>
              <a:gd name="connsiteY2" fmla="*/ 3781942 h 4090276"/>
              <a:gd name="connsiteX3" fmla="*/ 0 w 4720750"/>
              <a:gd name="connsiteY3" fmla="*/ 1 h 4090276"/>
              <a:gd name="connsiteX4" fmla="*/ 4720750 w 4720750"/>
              <a:gd name="connsiteY4" fmla="*/ 0 h 4090276"/>
              <a:gd name="connsiteX0" fmla="*/ 4720750 w 4720750"/>
              <a:gd name="connsiteY0" fmla="*/ 0 h 3781942"/>
              <a:gd name="connsiteX1" fmla="*/ 2154554 w 4720750"/>
              <a:gd name="connsiteY1" fmla="*/ 3143579 h 3781942"/>
              <a:gd name="connsiteX2" fmla="*/ 284801 w 4720750"/>
              <a:gd name="connsiteY2" fmla="*/ 3781942 h 3781942"/>
              <a:gd name="connsiteX3" fmla="*/ 0 w 4720750"/>
              <a:gd name="connsiteY3" fmla="*/ 1 h 3781942"/>
              <a:gd name="connsiteX4" fmla="*/ 4720750 w 4720750"/>
              <a:gd name="connsiteY4" fmla="*/ 0 h 3781942"/>
              <a:gd name="connsiteX0" fmla="*/ 4720750 w 4720750"/>
              <a:gd name="connsiteY0" fmla="*/ 0 h 3781942"/>
              <a:gd name="connsiteX1" fmla="*/ 2154554 w 4720750"/>
              <a:gd name="connsiteY1" fmla="*/ 3143579 h 3781942"/>
              <a:gd name="connsiteX2" fmla="*/ 284801 w 4720750"/>
              <a:gd name="connsiteY2" fmla="*/ 3781942 h 3781942"/>
              <a:gd name="connsiteX3" fmla="*/ 0 w 4720750"/>
              <a:gd name="connsiteY3" fmla="*/ 1 h 3781942"/>
              <a:gd name="connsiteX4" fmla="*/ 4720750 w 4720750"/>
              <a:gd name="connsiteY4" fmla="*/ 0 h 3781942"/>
              <a:gd name="connsiteX0" fmla="*/ 4720750 w 4720750"/>
              <a:gd name="connsiteY0" fmla="*/ 0 h 3781942"/>
              <a:gd name="connsiteX1" fmla="*/ 2154554 w 4720750"/>
              <a:gd name="connsiteY1" fmla="*/ 3143579 h 3781942"/>
              <a:gd name="connsiteX2" fmla="*/ 284801 w 4720750"/>
              <a:gd name="connsiteY2" fmla="*/ 3781942 h 3781942"/>
              <a:gd name="connsiteX3" fmla="*/ 0 w 4720750"/>
              <a:gd name="connsiteY3" fmla="*/ 1 h 3781942"/>
              <a:gd name="connsiteX4" fmla="*/ 4720750 w 4720750"/>
              <a:gd name="connsiteY4" fmla="*/ 0 h 3781942"/>
              <a:gd name="connsiteX0" fmla="*/ 4720750 w 4720750"/>
              <a:gd name="connsiteY0" fmla="*/ 0 h 3781942"/>
              <a:gd name="connsiteX1" fmla="*/ 284801 w 4720750"/>
              <a:gd name="connsiteY1" fmla="*/ 3781942 h 3781942"/>
              <a:gd name="connsiteX2" fmla="*/ 0 w 4720750"/>
              <a:gd name="connsiteY2" fmla="*/ 1 h 3781942"/>
              <a:gd name="connsiteX3" fmla="*/ 4720750 w 4720750"/>
              <a:gd name="connsiteY3" fmla="*/ 0 h 3781942"/>
              <a:gd name="connsiteX0" fmla="*/ 4715851 w 4715851"/>
              <a:gd name="connsiteY0" fmla="*/ 20917 h 3781941"/>
              <a:gd name="connsiteX1" fmla="*/ 284801 w 4715851"/>
              <a:gd name="connsiteY1" fmla="*/ 3781941 h 3781941"/>
              <a:gd name="connsiteX2" fmla="*/ 0 w 4715851"/>
              <a:gd name="connsiteY2" fmla="*/ 0 h 3781941"/>
              <a:gd name="connsiteX3" fmla="*/ 4715851 w 4715851"/>
              <a:gd name="connsiteY3" fmla="*/ 20917 h 3781941"/>
              <a:gd name="connsiteX0" fmla="*/ 4686462 w 4686462"/>
              <a:gd name="connsiteY0" fmla="*/ 37651 h 3781941"/>
              <a:gd name="connsiteX1" fmla="*/ 284801 w 4686462"/>
              <a:gd name="connsiteY1" fmla="*/ 3781941 h 3781941"/>
              <a:gd name="connsiteX2" fmla="*/ 0 w 4686462"/>
              <a:gd name="connsiteY2" fmla="*/ 0 h 3781941"/>
              <a:gd name="connsiteX3" fmla="*/ 4686462 w 4686462"/>
              <a:gd name="connsiteY3" fmla="*/ 37651 h 3781941"/>
              <a:gd name="connsiteX0" fmla="*/ 4686461 w 4686461"/>
              <a:gd name="connsiteY0" fmla="*/ 29283 h 3781941"/>
              <a:gd name="connsiteX1" fmla="*/ 284801 w 4686461"/>
              <a:gd name="connsiteY1" fmla="*/ 3781941 h 3781941"/>
              <a:gd name="connsiteX2" fmla="*/ 0 w 4686461"/>
              <a:gd name="connsiteY2" fmla="*/ 0 h 3781941"/>
              <a:gd name="connsiteX3" fmla="*/ 4686461 w 4686461"/>
              <a:gd name="connsiteY3" fmla="*/ 29283 h 3781941"/>
              <a:gd name="connsiteX0" fmla="*/ 4686461 w 4686461"/>
              <a:gd name="connsiteY0" fmla="*/ 29283 h 3668983"/>
              <a:gd name="connsiteX1" fmla="*/ 289700 w 4686461"/>
              <a:gd name="connsiteY1" fmla="*/ 3668983 h 3668983"/>
              <a:gd name="connsiteX2" fmla="*/ 0 w 4686461"/>
              <a:gd name="connsiteY2" fmla="*/ 0 h 3668983"/>
              <a:gd name="connsiteX3" fmla="*/ 4686461 w 4686461"/>
              <a:gd name="connsiteY3" fmla="*/ 29283 h 3668983"/>
              <a:gd name="connsiteX0" fmla="*/ 4686461 w 4686461"/>
              <a:gd name="connsiteY0" fmla="*/ 29283 h 3786124"/>
              <a:gd name="connsiteX1" fmla="*/ 299497 w 4686461"/>
              <a:gd name="connsiteY1" fmla="*/ 3786124 h 3786124"/>
              <a:gd name="connsiteX2" fmla="*/ 0 w 4686461"/>
              <a:gd name="connsiteY2" fmla="*/ 0 h 3786124"/>
              <a:gd name="connsiteX3" fmla="*/ 4686461 w 4686461"/>
              <a:gd name="connsiteY3" fmla="*/ 29283 h 3786124"/>
              <a:gd name="connsiteX0" fmla="*/ 4982809 w 4982809"/>
              <a:gd name="connsiteY0" fmla="*/ 0 h 3756841"/>
              <a:gd name="connsiteX1" fmla="*/ 595845 w 4982809"/>
              <a:gd name="connsiteY1" fmla="*/ 3756841 h 3756841"/>
              <a:gd name="connsiteX2" fmla="*/ 0 w 4982809"/>
              <a:gd name="connsiteY2" fmla="*/ 193148 h 3756841"/>
              <a:gd name="connsiteX3" fmla="*/ 4982809 w 4982809"/>
              <a:gd name="connsiteY3" fmla="*/ 0 h 3756841"/>
              <a:gd name="connsiteX0" fmla="*/ 4794224 w 4794224"/>
              <a:gd name="connsiteY0" fmla="*/ 0 h 3756841"/>
              <a:gd name="connsiteX1" fmla="*/ 407260 w 4794224"/>
              <a:gd name="connsiteY1" fmla="*/ 3756841 h 3756841"/>
              <a:gd name="connsiteX2" fmla="*/ 0 w 4794224"/>
              <a:gd name="connsiteY2" fmla="*/ 354219 h 3756841"/>
              <a:gd name="connsiteX3" fmla="*/ 4794224 w 4794224"/>
              <a:gd name="connsiteY3" fmla="*/ 0 h 3756841"/>
              <a:gd name="connsiteX0" fmla="*/ 4809036 w 4809036"/>
              <a:gd name="connsiteY0" fmla="*/ 0 h 3396351"/>
              <a:gd name="connsiteX1" fmla="*/ 0 w 4809036"/>
              <a:gd name="connsiteY1" fmla="*/ 3396351 h 3396351"/>
              <a:gd name="connsiteX2" fmla="*/ 14812 w 4809036"/>
              <a:gd name="connsiteY2" fmla="*/ 354219 h 3396351"/>
              <a:gd name="connsiteX3" fmla="*/ 4809036 w 4809036"/>
              <a:gd name="connsiteY3" fmla="*/ 0 h 3396351"/>
              <a:gd name="connsiteX0" fmla="*/ 4809036 w 4809036"/>
              <a:gd name="connsiteY0" fmla="*/ 0 h 3396351"/>
              <a:gd name="connsiteX1" fmla="*/ 2219888 w 4809036"/>
              <a:gd name="connsiteY1" fmla="*/ 1842774 h 3396351"/>
              <a:gd name="connsiteX2" fmla="*/ 0 w 4809036"/>
              <a:gd name="connsiteY2" fmla="*/ 3396351 h 3396351"/>
              <a:gd name="connsiteX3" fmla="*/ 14812 w 4809036"/>
              <a:gd name="connsiteY3" fmla="*/ 354219 h 3396351"/>
              <a:gd name="connsiteX4" fmla="*/ 4809036 w 4809036"/>
              <a:gd name="connsiteY4" fmla="*/ 0 h 3396351"/>
              <a:gd name="connsiteX0" fmla="*/ 4809036 w 4809036"/>
              <a:gd name="connsiteY0" fmla="*/ 0 h 3737265"/>
              <a:gd name="connsiteX1" fmla="*/ 414857 w 4809036"/>
              <a:gd name="connsiteY1" fmla="*/ 3737265 h 3737265"/>
              <a:gd name="connsiteX2" fmla="*/ 0 w 4809036"/>
              <a:gd name="connsiteY2" fmla="*/ 3396351 h 3737265"/>
              <a:gd name="connsiteX3" fmla="*/ 14812 w 4809036"/>
              <a:gd name="connsiteY3" fmla="*/ 354219 h 3737265"/>
              <a:gd name="connsiteX4" fmla="*/ 4809036 w 4809036"/>
              <a:gd name="connsiteY4" fmla="*/ 0 h 3737265"/>
              <a:gd name="connsiteX0" fmla="*/ 4404924 w 4404924"/>
              <a:gd name="connsiteY0" fmla="*/ 0 h 3468815"/>
              <a:gd name="connsiteX1" fmla="*/ 414857 w 4404924"/>
              <a:gd name="connsiteY1" fmla="*/ 3468815 h 3468815"/>
              <a:gd name="connsiteX2" fmla="*/ 0 w 4404924"/>
              <a:gd name="connsiteY2" fmla="*/ 3127901 h 3468815"/>
              <a:gd name="connsiteX3" fmla="*/ 14812 w 4404924"/>
              <a:gd name="connsiteY3" fmla="*/ 85769 h 3468815"/>
              <a:gd name="connsiteX4" fmla="*/ 4404924 w 4404924"/>
              <a:gd name="connsiteY4" fmla="*/ 0 h 3468815"/>
              <a:gd name="connsiteX0" fmla="*/ 4440845 w 4440845"/>
              <a:gd name="connsiteY0" fmla="*/ 0 h 3438135"/>
              <a:gd name="connsiteX1" fmla="*/ 414857 w 4440845"/>
              <a:gd name="connsiteY1" fmla="*/ 3438135 h 3438135"/>
              <a:gd name="connsiteX2" fmla="*/ 0 w 4440845"/>
              <a:gd name="connsiteY2" fmla="*/ 3097221 h 3438135"/>
              <a:gd name="connsiteX3" fmla="*/ 14812 w 4440845"/>
              <a:gd name="connsiteY3" fmla="*/ 55089 h 3438135"/>
              <a:gd name="connsiteX4" fmla="*/ 4440845 w 4440845"/>
              <a:gd name="connsiteY4" fmla="*/ 0 h 3438135"/>
              <a:gd name="connsiteX0" fmla="*/ 4618561 w 4618561"/>
              <a:gd name="connsiteY0" fmla="*/ 82970 h 3521105"/>
              <a:gd name="connsiteX1" fmla="*/ 592573 w 4618561"/>
              <a:gd name="connsiteY1" fmla="*/ 3521105 h 3521105"/>
              <a:gd name="connsiteX2" fmla="*/ 177716 w 4618561"/>
              <a:gd name="connsiteY2" fmla="*/ 3180191 h 3521105"/>
              <a:gd name="connsiteX3" fmla="*/ 95 w 4618561"/>
              <a:gd name="connsiteY3" fmla="*/ 0 h 3521105"/>
              <a:gd name="connsiteX4" fmla="*/ 4618561 w 4618561"/>
              <a:gd name="connsiteY4" fmla="*/ 82970 h 3521105"/>
              <a:gd name="connsiteX0" fmla="*/ 4741719 w 4741719"/>
              <a:gd name="connsiteY0" fmla="*/ 0 h 3543323"/>
              <a:gd name="connsiteX1" fmla="*/ 592573 w 4741719"/>
              <a:gd name="connsiteY1" fmla="*/ 3543323 h 3543323"/>
              <a:gd name="connsiteX2" fmla="*/ 177716 w 4741719"/>
              <a:gd name="connsiteY2" fmla="*/ 3202409 h 3543323"/>
              <a:gd name="connsiteX3" fmla="*/ 95 w 4741719"/>
              <a:gd name="connsiteY3" fmla="*/ 22218 h 3543323"/>
              <a:gd name="connsiteX4" fmla="*/ 4741719 w 4741719"/>
              <a:gd name="connsiteY4" fmla="*/ 0 h 3543323"/>
              <a:gd name="connsiteX0" fmla="*/ 4742254 w 4742254"/>
              <a:gd name="connsiteY0" fmla="*/ 0 h 3543323"/>
              <a:gd name="connsiteX1" fmla="*/ 593108 w 4742254"/>
              <a:gd name="connsiteY1" fmla="*/ 3543323 h 3543323"/>
              <a:gd name="connsiteX2" fmla="*/ 16606 w 4742254"/>
              <a:gd name="connsiteY2" fmla="*/ 3090645 h 3543323"/>
              <a:gd name="connsiteX3" fmla="*/ 630 w 4742254"/>
              <a:gd name="connsiteY3" fmla="*/ 22218 h 3543323"/>
              <a:gd name="connsiteX4" fmla="*/ 4742254 w 4742254"/>
              <a:gd name="connsiteY4" fmla="*/ 0 h 3543323"/>
              <a:gd name="connsiteX0" fmla="*/ 4756439 w 4756439"/>
              <a:gd name="connsiteY0" fmla="*/ 0 h 3543323"/>
              <a:gd name="connsiteX1" fmla="*/ 607293 w 4756439"/>
              <a:gd name="connsiteY1" fmla="*/ 3543323 h 3543323"/>
              <a:gd name="connsiteX2" fmla="*/ 0 w 4756439"/>
              <a:gd name="connsiteY2" fmla="*/ 3077497 h 3543323"/>
              <a:gd name="connsiteX3" fmla="*/ 14815 w 4756439"/>
              <a:gd name="connsiteY3" fmla="*/ 22218 h 3543323"/>
              <a:gd name="connsiteX4" fmla="*/ 4756439 w 4756439"/>
              <a:gd name="connsiteY4" fmla="*/ 0 h 3543323"/>
              <a:gd name="connsiteX0" fmla="*/ 4756439 w 4756439"/>
              <a:gd name="connsiteY0" fmla="*/ 0 h 3543323"/>
              <a:gd name="connsiteX1" fmla="*/ 607293 w 4756439"/>
              <a:gd name="connsiteY1" fmla="*/ 3543323 h 3543323"/>
              <a:gd name="connsiteX2" fmla="*/ 0 w 4756439"/>
              <a:gd name="connsiteY2" fmla="*/ 3064349 h 3543323"/>
              <a:gd name="connsiteX3" fmla="*/ 14815 w 4756439"/>
              <a:gd name="connsiteY3" fmla="*/ 22218 h 3543323"/>
              <a:gd name="connsiteX4" fmla="*/ 4756439 w 4756439"/>
              <a:gd name="connsiteY4" fmla="*/ 0 h 3543323"/>
              <a:gd name="connsiteX0" fmla="*/ 4756439 w 4756439"/>
              <a:gd name="connsiteY0" fmla="*/ 0 h 3451283"/>
              <a:gd name="connsiteX1" fmla="*/ 715056 w 4756439"/>
              <a:gd name="connsiteY1" fmla="*/ 3451283 h 3451283"/>
              <a:gd name="connsiteX2" fmla="*/ 0 w 4756439"/>
              <a:gd name="connsiteY2" fmla="*/ 3064349 h 3451283"/>
              <a:gd name="connsiteX3" fmla="*/ 14815 w 4756439"/>
              <a:gd name="connsiteY3" fmla="*/ 22218 h 3451283"/>
              <a:gd name="connsiteX4" fmla="*/ 4756439 w 4756439"/>
              <a:gd name="connsiteY4" fmla="*/ 0 h 3451283"/>
              <a:gd name="connsiteX0" fmla="*/ 4756439 w 4756439"/>
              <a:gd name="connsiteY0" fmla="*/ 0 h 3556471"/>
              <a:gd name="connsiteX1" fmla="*/ 576504 w 4756439"/>
              <a:gd name="connsiteY1" fmla="*/ 3556471 h 3556471"/>
              <a:gd name="connsiteX2" fmla="*/ 0 w 4756439"/>
              <a:gd name="connsiteY2" fmla="*/ 3064349 h 3556471"/>
              <a:gd name="connsiteX3" fmla="*/ 14815 w 4756439"/>
              <a:gd name="connsiteY3" fmla="*/ 22218 h 3556471"/>
              <a:gd name="connsiteX4" fmla="*/ 4756439 w 4756439"/>
              <a:gd name="connsiteY4" fmla="*/ 0 h 3556471"/>
              <a:gd name="connsiteX0" fmla="*/ 4756439 w 4756439"/>
              <a:gd name="connsiteY0" fmla="*/ 0 h 3582769"/>
              <a:gd name="connsiteX1" fmla="*/ 607293 w 4756439"/>
              <a:gd name="connsiteY1" fmla="*/ 3582769 h 3582769"/>
              <a:gd name="connsiteX2" fmla="*/ 0 w 4756439"/>
              <a:gd name="connsiteY2" fmla="*/ 3064349 h 3582769"/>
              <a:gd name="connsiteX3" fmla="*/ 14815 w 4756439"/>
              <a:gd name="connsiteY3" fmla="*/ 22218 h 3582769"/>
              <a:gd name="connsiteX4" fmla="*/ 4756439 w 4756439"/>
              <a:gd name="connsiteY4" fmla="*/ 0 h 3582769"/>
              <a:gd name="connsiteX0" fmla="*/ 4756439 w 4756439"/>
              <a:gd name="connsiteY0" fmla="*/ 0 h 3536749"/>
              <a:gd name="connsiteX1" fmla="*/ 599595 w 4756439"/>
              <a:gd name="connsiteY1" fmla="*/ 3536749 h 3536749"/>
              <a:gd name="connsiteX2" fmla="*/ 0 w 4756439"/>
              <a:gd name="connsiteY2" fmla="*/ 3064349 h 3536749"/>
              <a:gd name="connsiteX3" fmla="*/ 14815 w 4756439"/>
              <a:gd name="connsiteY3" fmla="*/ 22218 h 3536749"/>
              <a:gd name="connsiteX4" fmla="*/ 4756439 w 4756439"/>
              <a:gd name="connsiteY4" fmla="*/ 0 h 3536749"/>
              <a:gd name="connsiteX0" fmla="*/ 4756439 w 4756439"/>
              <a:gd name="connsiteY0" fmla="*/ 0 h 3549897"/>
              <a:gd name="connsiteX1" fmla="*/ 599595 w 4756439"/>
              <a:gd name="connsiteY1" fmla="*/ 3549897 h 3549897"/>
              <a:gd name="connsiteX2" fmla="*/ 0 w 4756439"/>
              <a:gd name="connsiteY2" fmla="*/ 3064349 h 3549897"/>
              <a:gd name="connsiteX3" fmla="*/ 14815 w 4756439"/>
              <a:gd name="connsiteY3" fmla="*/ 22218 h 3549897"/>
              <a:gd name="connsiteX4" fmla="*/ 4756439 w 4756439"/>
              <a:gd name="connsiteY4" fmla="*/ 0 h 3549897"/>
              <a:gd name="connsiteX0" fmla="*/ 4750221 w 4750221"/>
              <a:gd name="connsiteY0" fmla="*/ 0 h 3549897"/>
              <a:gd name="connsiteX1" fmla="*/ 593377 w 4750221"/>
              <a:gd name="connsiteY1" fmla="*/ 3549897 h 3549897"/>
              <a:gd name="connsiteX2" fmla="*/ 0 w 4750221"/>
              <a:gd name="connsiteY2" fmla="*/ 3260820 h 3549897"/>
              <a:gd name="connsiteX3" fmla="*/ 8597 w 4750221"/>
              <a:gd name="connsiteY3" fmla="*/ 22218 h 3549897"/>
              <a:gd name="connsiteX4" fmla="*/ 4750221 w 4750221"/>
              <a:gd name="connsiteY4" fmla="*/ 0 h 3549897"/>
              <a:gd name="connsiteX0" fmla="*/ 4750221 w 4750221"/>
              <a:gd name="connsiteY0" fmla="*/ 0 h 3666717"/>
              <a:gd name="connsiteX1" fmla="*/ 444167 w 4750221"/>
              <a:gd name="connsiteY1" fmla="*/ 3666717 h 3666717"/>
              <a:gd name="connsiteX2" fmla="*/ 0 w 4750221"/>
              <a:gd name="connsiteY2" fmla="*/ 3260820 h 3666717"/>
              <a:gd name="connsiteX3" fmla="*/ 8597 w 4750221"/>
              <a:gd name="connsiteY3" fmla="*/ 22218 h 3666717"/>
              <a:gd name="connsiteX4" fmla="*/ 4750221 w 4750221"/>
              <a:gd name="connsiteY4" fmla="*/ 0 h 3666717"/>
              <a:gd name="connsiteX0" fmla="*/ 4762655 w 4762655"/>
              <a:gd name="connsiteY0" fmla="*/ 0 h 3666717"/>
              <a:gd name="connsiteX1" fmla="*/ 456601 w 4762655"/>
              <a:gd name="connsiteY1" fmla="*/ 3666717 h 3666717"/>
              <a:gd name="connsiteX2" fmla="*/ 0 w 4762655"/>
              <a:gd name="connsiteY2" fmla="*/ 3303300 h 3666717"/>
              <a:gd name="connsiteX3" fmla="*/ 21031 w 4762655"/>
              <a:gd name="connsiteY3" fmla="*/ 22218 h 3666717"/>
              <a:gd name="connsiteX4" fmla="*/ 4762655 w 4762655"/>
              <a:gd name="connsiteY4" fmla="*/ 0 h 3666717"/>
              <a:gd name="connsiteX0" fmla="*/ 4750221 w 4750221"/>
              <a:gd name="connsiteY0" fmla="*/ 0 h 3666717"/>
              <a:gd name="connsiteX1" fmla="*/ 444167 w 4750221"/>
              <a:gd name="connsiteY1" fmla="*/ 3666717 h 3666717"/>
              <a:gd name="connsiteX2" fmla="*/ 0 w 4750221"/>
              <a:gd name="connsiteY2" fmla="*/ 3292679 h 3666717"/>
              <a:gd name="connsiteX3" fmla="*/ 8597 w 4750221"/>
              <a:gd name="connsiteY3" fmla="*/ 22218 h 3666717"/>
              <a:gd name="connsiteX4" fmla="*/ 4750221 w 4750221"/>
              <a:gd name="connsiteY4" fmla="*/ 0 h 3666717"/>
              <a:gd name="connsiteX0" fmla="*/ 4750221 w 4750221"/>
              <a:gd name="connsiteY0" fmla="*/ 0 h 3666717"/>
              <a:gd name="connsiteX1" fmla="*/ 444167 w 4750221"/>
              <a:gd name="connsiteY1" fmla="*/ 3666717 h 3666717"/>
              <a:gd name="connsiteX2" fmla="*/ 0 w 4750221"/>
              <a:gd name="connsiteY2" fmla="*/ 3292679 h 3666717"/>
              <a:gd name="connsiteX3" fmla="*/ 2669 w 4750221"/>
              <a:gd name="connsiteY3" fmla="*/ 7027 h 3666717"/>
              <a:gd name="connsiteX4" fmla="*/ 4750221 w 4750221"/>
              <a:gd name="connsiteY4" fmla="*/ 0 h 3666717"/>
              <a:gd name="connsiteX0" fmla="*/ 4777650 w 4777650"/>
              <a:gd name="connsiteY0" fmla="*/ 28417 h 3695134"/>
              <a:gd name="connsiteX1" fmla="*/ 471596 w 4777650"/>
              <a:gd name="connsiteY1" fmla="*/ 3695134 h 3695134"/>
              <a:gd name="connsiteX2" fmla="*/ 27429 w 4777650"/>
              <a:gd name="connsiteY2" fmla="*/ 3321096 h 3695134"/>
              <a:gd name="connsiteX3" fmla="*/ 456 w 4777650"/>
              <a:gd name="connsiteY3" fmla="*/ 0 h 3695134"/>
              <a:gd name="connsiteX4" fmla="*/ 4777650 w 4777650"/>
              <a:gd name="connsiteY4" fmla="*/ 28417 h 3695134"/>
              <a:gd name="connsiteX0" fmla="*/ 4777650 w 4777650"/>
              <a:gd name="connsiteY0" fmla="*/ 28417 h 3517913"/>
              <a:gd name="connsiteX1" fmla="*/ 643520 w 4777650"/>
              <a:gd name="connsiteY1" fmla="*/ 3517913 h 3517913"/>
              <a:gd name="connsiteX2" fmla="*/ 27429 w 4777650"/>
              <a:gd name="connsiteY2" fmla="*/ 3321096 h 3517913"/>
              <a:gd name="connsiteX3" fmla="*/ 456 w 4777650"/>
              <a:gd name="connsiteY3" fmla="*/ 0 h 3517913"/>
              <a:gd name="connsiteX4" fmla="*/ 4777650 w 4777650"/>
              <a:gd name="connsiteY4" fmla="*/ 28417 h 3517913"/>
              <a:gd name="connsiteX0" fmla="*/ 4777650 w 4777650"/>
              <a:gd name="connsiteY0" fmla="*/ 28417 h 3533103"/>
              <a:gd name="connsiteX1" fmla="*/ 625736 w 4777650"/>
              <a:gd name="connsiteY1" fmla="*/ 3533103 h 3533103"/>
              <a:gd name="connsiteX2" fmla="*/ 27429 w 4777650"/>
              <a:gd name="connsiteY2" fmla="*/ 3321096 h 3533103"/>
              <a:gd name="connsiteX3" fmla="*/ 456 w 4777650"/>
              <a:gd name="connsiteY3" fmla="*/ 0 h 3533103"/>
              <a:gd name="connsiteX4" fmla="*/ 4777650 w 4777650"/>
              <a:gd name="connsiteY4" fmla="*/ 28417 h 3533103"/>
              <a:gd name="connsiteX0" fmla="*/ 4777650 w 4777650"/>
              <a:gd name="connsiteY0" fmla="*/ 28417 h 3543229"/>
              <a:gd name="connsiteX1" fmla="*/ 625735 w 4777650"/>
              <a:gd name="connsiteY1" fmla="*/ 3543229 h 3543229"/>
              <a:gd name="connsiteX2" fmla="*/ 27429 w 4777650"/>
              <a:gd name="connsiteY2" fmla="*/ 3321096 h 3543229"/>
              <a:gd name="connsiteX3" fmla="*/ 456 w 4777650"/>
              <a:gd name="connsiteY3" fmla="*/ 0 h 3543229"/>
              <a:gd name="connsiteX4" fmla="*/ 4777650 w 4777650"/>
              <a:gd name="connsiteY4" fmla="*/ 28417 h 3543229"/>
              <a:gd name="connsiteX0" fmla="*/ 4777592 w 4777592"/>
              <a:gd name="connsiteY0" fmla="*/ 28417 h 3543229"/>
              <a:gd name="connsiteX1" fmla="*/ 625677 w 4777592"/>
              <a:gd name="connsiteY1" fmla="*/ 3543229 h 3543229"/>
              <a:gd name="connsiteX2" fmla="*/ 33300 w 4777592"/>
              <a:gd name="connsiteY2" fmla="*/ 3093241 h 3543229"/>
              <a:gd name="connsiteX3" fmla="*/ 398 w 4777592"/>
              <a:gd name="connsiteY3" fmla="*/ 0 h 3543229"/>
              <a:gd name="connsiteX4" fmla="*/ 4777592 w 4777592"/>
              <a:gd name="connsiteY4" fmla="*/ 28417 h 3543229"/>
              <a:gd name="connsiteX0" fmla="*/ 4777592 w 4777592"/>
              <a:gd name="connsiteY0" fmla="*/ 28417 h 3553357"/>
              <a:gd name="connsiteX1" fmla="*/ 613819 w 4777592"/>
              <a:gd name="connsiteY1" fmla="*/ 3553357 h 3553357"/>
              <a:gd name="connsiteX2" fmla="*/ 33300 w 4777592"/>
              <a:gd name="connsiteY2" fmla="*/ 3093241 h 3553357"/>
              <a:gd name="connsiteX3" fmla="*/ 398 w 4777592"/>
              <a:gd name="connsiteY3" fmla="*/ 0 h 3553357"/>
              <a:gd name="connsiteX4" fmla="*/ 4777592 w 4777592"/>
              <a:gd name="connsiteY4" fmla="*/ 28417 h 3553357"/>
              <a:gd name="connsiteX0" fmla="*/ 4783521 w 4783521"/>
              <a:gd name="connsiteY0" fmla="*/ 33481 h 3553357"/>
              <a:gd name="connsiteX1" fmla="*/ 613819 w 4783521"/>
              <a:gd name="connsiteY1" fmla="*/ 3553357 h 3553357"/>
              <a:gd name="connsiteX2" fmla="*/ 33300 w 4783521"/>
              <a:gd name="connsiteY2" fmla="*/ 3093241 h 3553357"/>
              <a:gd name="connsiteX3" fmla="*/ 398 w 4783521"/>
              <a:gd name="connsiteY3" fmla="*/ 0 h 3553357"/>
              <a:gd name="connsiteX4" fmla="*/ 4783521 w 4783521"/>
              <a:gd name="connsiteY4" fmla="*/ 33481 h 3553357"/>
              <a:gd name="connsiteX0" fmla="*/ 4754611 w 4754611"/>
              <a:gd name="connsiteY0" fmla="*/ 8163 h 3528039"/>
              <a:gd name="connsiteX1" fmla="*/ 584909 w 4754611"/>
              <a:gd name="connsiteY1" fmla="*/ 3528039 h 3528039"/>
              <a:gd name="connsiteX2" fmla="*/ 4390 w 4754611"/>
              <a:gd name="connsiteY2" fmla="*/ 3067923 h 3528039"/>
              <a:gd name="connsiteX3" fmla="*/ 1131 w 4754611"/>
              <a:gd name="connsiteY3" fmla="*/ 0 h 3528039"/>
              <a:gd name="connsiteX4" fmla="*/ 4754611 w 4754611"/>
              <a:gd name="connsiteY4" fmla="*/ 8163 h 3528039"/>
              <a:gd name="connsiteX0" fmla="*/ 4754017 w 4754017"/>
              <a:gd name="connsiteY0" fmla="*/ 8163 h 3528039"/>
              <a:gd name="connsiteX1" fmla="*/ 584315 w 4754017"/>
              <a:gd name="connsiteY1" fmla="*/ 3528039 h 3528039"/>
              <a:gd name="connsiteX2" fmla="*/ 21582 w 4754017"/>
              <a:gd name="connsiteY2" fmla="*/ 3093240 h 3528039"/>
              <a:gd name="connsiteX3" fmla="*/ 537 w 4754017"/>
              <a:gd name="connsiteY3" fmla="*/ 0 h 3528039"/>
              <a:gd name="connsiteX4" fmla="*/ 4754017 w 4754017"/>
              <a:gd name="connsiteY4" fmla="*/ 8163 h 3528039"/>
              <a:gd name="connsiteX0" fmla="*/ 4754017 w 4754017"/>
              <a:gd name="connsiteY0" fmla="*/ 8163 h 3533103"/>
              <a:gd name="connsiteX1" fmla="*/ 578387 w 4754017"/>
              <a:gd name="connsiteY1" fmla="*/ 3533103 h 3533103"/>
              <a:gd name="connsiteX2" fmla="*/ 21582 w 4754017"/>
              <a:gd name="connsiteY2" fmla="*/ 3093240 h 3533103"/>
              <a:gd name="connsiteX3" fmla="*/ 537 w 4754017"/>
              <a:gd name="connsiteY3" fmla="*/ 0 h 3533103"/>
              <a:gd name="connsiteX4" fmla="*/ 4754017 w 4754017"/>
              <a:gd name="connsiteY4" fmla="*/ 8163 h 3533103"/>
              <a:gd name="connsiteX0" fmla="*/ 4754304 w 4754304"/>
              <a:gd name="connsiteY0" fmla="*/ 8163 h 3533103"/>
              <a:gd name="connsiteX1" fmla="*/ 578674 w 4754304"/>
              <a:gd name="connsiteY1" fmla="*/ 3533103 h 3533103"/>
              <a:gd name="connsiteX2" fmla="*/ 10013 w 4754304"/>
              <a:gd name="connsiteY2" fmla="*/ 3083113 h 3533103"/>
              <a:gd name="connsiteX3" fmla="*/ 824 w 4754304"/>
              <a:gd name="connsiteY3" fmla="*/ 0 h 3533103"/>
              <a:gd name="connsiteX4" fmla="*/ 4754304 w 4754304"/>
              <a:gd name="connsiteY4" fmla="*/ 8163 h 3533103"/>
              <a:gd name="connsiteX0" fmla="*/ 4744291 w 4744291"/>
              <a:gd name="connsiteY0" fmla="*/ 0 h 3524940"/>
              <a:gd name="connsiteX1" fmla="*/ 568661 w 4744291"/>
              <a:gd name="connsiteY1" fmla="*/ 3524940 h 3524940"/>
              <a:gd name="connsiteX2" fmla="*/ 0 w 4744291"/>
              <a:gd name="connsiteY2" fmla="*/ 3074950 h 3524940"/>
              <a:gd name="connsiteX3" fmla="*/ 14525 w 4744291"/>
              <a:gd name="connsiteY3" fmla="*/ 1963 h 3524940"/>
              <a:gd name="connsiteX4" fmla="*/ 4744291 w 4744291"/>
              <a:gd name="connsiteY4" fmla="*/ 0 h 3524940"/>
              <a:gd name="connsiteX0" fmla="*/ 4744291 w 4744291"/>
              <a:gd name="connsiteY0" fmla="*/ 0 h 3535066"/>
              <a:gd name="connsiteX1" fmla="*/ 580518 w 4744291"/>
              <a:gd name="connsiteY1" fmla="*/ 3535066 h 3535066"/>
              <a:gd name="connsiteX2" fmla="*/ 0 w 4744291"/>
              <a:gd name="connsiteY2" fmla="*/ 3074950 h 3535066"/>
              <a:gd name="connsiteX3" fmla="*/ 14525 w 4744291"/>
              <a:gd name="connsiteY3" fmla="*/ 1963 h 3535066"/>
              <a:gd name="connsiteX4" fmla="*/ 4744291 w 4744291"/>
              <a:gd name="connsiteY4" fmla="*/ 0 h 3535066"/>
              <a:gd name="connsiteX0" fmla="*/ 4744291 w 4744291"/>
              <a:gd name="connsiteY0" fmla="*/ 0 h 3535066"/>
              <a:gd name="connsiteX1" fmla="*/ 580518 w 4744291"/>
              <a:gd name="connsiteY1" fmla="*/ 3535066 h 3535066"/>
              <a:gd name="connsiteX2" fmla="*/ 0 w 4744291"/>
              <a:gd name="connsiteY2" fmla="*/ 3074950 h 3535066"/>
              <a:gd name="connsiteX3" fmla="*/ 14525 w 4744291"/>
              <a:gd name="connsiteY3" fmla="*/ 1963 h 3535066"/>
              <a:gd name="connsiteX4" fmla="*/ 4744291 w 4744291"/>
              <a:gd name="connsiteY4" fmla="*/ 0 h 3535066"/>
              <a:gd name="connsiteX0" fmla="*/ 4732435 w 4732435"/>
              <a:gd name="connsiteY0" fmla="*/ 0 h 3535066"/>
              <a:gd name="connsiteX1" fmla="*/ 568662 w 4732435"/>
              <a:gd name="connsiteY1" fmla="*/ 3535066 h 3535066"/>
              <a:gd name="connsiteX2" fmla="*/ 0 w 4732435"/>
              <a:gd name="connsiteY2" fmla="*/ 3064824 h 3535066"/>
              <a:gd name="connsiteX3" fmla="*/ 2669 w 4732435"/>
              <a:gd name="connsiteY3" fmla="*/ 1963 h 3535066"/>
              <a:gd name="connsiteX4" fmla="*/ 4732435 w 4732435"/>
              <a:gd name="connsiteY4" fmla="*/ 0 h 3535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2435" h="3535066">
                <a:moveTo>
                  <a:pt x="4732435" y="0"/>
                </a:moveTo>
                <a:lnTo>
                  <a:pt x="568662" y="3535066"/>
                </a:lnTo>
                <a:cubicBezTo>
                  <a:pt x="368797" y="3373217"/>
                  <a:pt x="199865" y="3226673"/>
                  <a:pt x="0" y="3064824"/>
                </a:cubicBezTo>
                <a:cubicBezTo>
                  <a:pt x="4937" y="2050780"/>
                  <a:pt x="-2268" y="1016007"/>
                  <a:pt x="2669" y="1963"/>
                </a:cubicBezTo>
                <a:lnTo>
                  <a:pt x="4732435"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5" name="Rounded Rectangle 46">
            <a:extLst>
              <a:ext uri="{FF2B5EF4-FFF2-40B4-BE49-F238E27FC236}">
                <a16:creationId xmlns:a16="http://schemas.microsoft.com/office/drawing/2014/main" id="{EADBFEA5-89A6-477F-A5B8-9A735D104DD5}"/>
              </a:ext>
            </a:extLst>
          </p:cNvPr>
          <p:cNvSpPr/>
          <p:nvPr/>
        </p:nvSpPr>
        <p:spPr>
          <a:xfrm rot="2700000">
            <a:off x="3528364" y="3609770"/>
            <a:ext cx="2520000" cy="2520000"/>
          </a:xfrm>
          <a:prstGeom prst="roundRect">
            <a:avLst>
              <a:gd name="adj" fmla="val 7849"/>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48">
            <a:extLst>
              <a:ext uri="{FF2B5EF4-FFF2-40B4-BE49-F238E27FC236}">
                <a16:creationId xmlns:a16="http://schemas.microsoft.com/office/drawing/2014/main" id="{ADFC86E9-1D88-46A2-8C53-F8234AD48286}"/>
              </a:ext>
            </a:extLst>
          </p:cNvPr>
          <p:cNvSpPr/>
          <p:nvPr/>
        </p:nvSpPr>
        <p:spPr>
          <a:xfrm rot="2700000">
            <a:off x="5631419" y="1441531"/>
            <a:ext cx="2520000" cy="2520000"/>
          </a:xfrm>
          <a:prstGeom prst="roundRect">
            <a:avLst>
              <a:gd name="adj" fmla="val 7849"/>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7" name="Rounded Rectangle 54">
            <a:extLst>
              <a:ext uri="{FF2B5EF4-FFF2-40B4-BE49-F238E27FC236}">
                <a16:creationId xmlns:a16="http://schemas.microsoft.com/office/drawing/2014/main" id="{F4BF92EA-8E5E-41F8-B6C8-CC661627B4CB}"/>
              </a:ext>
            </a:extLst>
          </p:cNvPr>
          <p:cNvSpPr/>
          <p:nvPr/>
        </p:nvSpPr>
        <p:spPr>
          <a:xfrm rot="2700000">
            <a:off x="1427319" y="1441530"/>
            <a:ext cx="2520000" cy="2520000"/>
          </a:xfrm>
          <a:prstGeom prst="roundRect">
            <a:avLst>
              <a:gd name="adj" fmla="val 7849"/>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TextBox 148">
            <a:extLst>
              <a:ext uri="{FF2B5EF4-FFF2-40B4-BE49-F238E27FC236}">
                <a16:creationId xmlns:a16="http://schemas.microsoft.com/office/drawing/2014/main" id="{B74D3FB5-85F4-49D5-9908-5DE306CF7ECB}"/>
              </a:ext>
            </a:extLst>
          </p:cNvPr>
          <p:cNvSpPr txBox="1"/>
          <p:nvPr/>
        </p:nvSpPr>
        <p:spPr>
          <a:xfrm>
            <a:off x="6024189" y="2378829"/>
            <a:ext cx="1729560" cy="584775"/>
          </a:xfrm>
          <a:prstGeom prst="rect">
            <a:avLst/>
          </a:prstGeom>
          <a:noFill/>
        </p:spPr>
        <p:txBody>
          <a:bodyPr wrap="square" rtlCol="0">
            <a:spAutoFit/>
          </a:bodyPr>
          <a:lstStyle/>
          <a:p>
            <a:pPr algn="ctr" rtl="1"/>
            <a:r>
              <a:rPr lang="ar-SA" altLang="ko-KR" sz="3200" dirty="0">
                <a:solidFill>
                  <a:schemeClr val="bg1"/>
                </a:solidFill>
                <a:cs typeface="AL-Mohanad" pitchFamily="2" charset="-78"/>
              </a:rPr>
              <a:t>الاستفزاز</a:t>
            </a:r>
            <a:endParaRPr lang="en-US" altLang="ko-KR" sz="1600" dirty="0">
              <a:solidFill>
                <a:schemeClr val="bg1"/>
              </a:solidFill>
              <a:cs typeface="AL-Mohanad" pitchFamily="2" charset="-78"/>
            </a:endParaRPr>
          </a:p>
        </p:txBody>
      </p:sp>
      <p:sp>
        <p:nvSpPr>
          <p:cNvPr id="10" name="TextBox 150">
            <a:extLst>
              <a:ext uri="{FF2B5EF4-FFF2-40B4-BE49-F238E27FC236}">
                <a16:creationId xmlns:a16="http://schemas.microsoft.com/office/drawing/2014/main" id="{94E26B48-A349-4727-A395-D7B617201702}"/>
              </a:ext>
            </a:extLst>
          </p:cNvPr>
          <p:cNvSpPr txBox="1"/>
          <p:nvPr/>
        </p:nvSpPr>
        <p:spPr>
          <a:xfrm>
            <a:off x="1544364" y="2116754"/>
            <a:ext cx="2258612" cy="1292662"/>
          </a:xfrm>
          <a:prstGeom prst="rect">
            <a:avLst/>
          </a:prstGeom>
          <a:noFill/>
        </p:spPr>
        <p:txBody>
          <a:bodyPr wrap="square" rtlCol="0">
            <a:spAutoFit/>
          </a:bodyPr>
          <a:lstStyle/>
          <a:p>
            <a:pPr algn="ctr" rtl="1"/>
            <a:r>
              <a:rPr lang="ar-SA" altLang="ko-KR" sz="3200" dirty="0">
                <a:solidFill>
                  <a:schemeClr val="bg1"/>
                </a:solidFill>
                <a:cs typeface="AL-Mohanad" pitchFamily="2" charset="-78"/>
              </a:rPr>
              <a:t>التنمر الجسدي عند الذكور</a:t>
            </a:r>
            <a:endParaRPr lang="en-US" altLang="ko-KR" sz="3200" dirty="0">
              <a:solidFill>
                <a:schemeClr val="bg1"/>
              </a:solidFill>
              <a:cs typeface="AL-Mohanad" pitchFamily="2" charset="-78"/>
            </a:endParaRPr>
          </a:p>
          <a:p>
            <a:pPr algn="ctr"/>
            <a:r>
              <a:rPr lang="en-US" altLang="ko-KR" sz="1400" b="1" dirty="0">
                <a:solidFill>
                  <a:schemeClr val="bg1"/>
                </a:solidFill>
                <a:cs typeface="Arial" pitchFamily="34" charset="0"/>
              </a:rPr>
              <a:t> </a:t>
            </a:r>
            <a:endParaRPr lang="ko-KR" altLang="en-US" sz="1400" b="1" dirty="0">
              <a:solidFill>
                <a:schemeClr val="bg1"/>
              </a:solidFill>
              <a:cs typeface="Arial" pitchFamily="34" charset="0"/>
            </a:endParaRPr>
          </a:p>
        </p:txBody>
      </p:sp>
      <p:sp>
        <p:nvSpPr>
          <p:cNvPr id="12" name="مربع نص 11"/>
          <p:cNvSpPr txBox="1"/>
          <p:nvPr/>
        </p:nvSpPr>
        <p:spPr>
          <a:xfrm>
            <a:off x="10210880" y="1719622"/>
            <a:ext cx="923330" cy="4230807"/>
          </a:xfrm>
          <a:prstGeom prst="rect">
            <a:avLst/>
          </a:prstGeom>
          <a:noFill/>
        </p:spPr>
        <p:txBody>
          <a:bodyPr vert="vert270" wrap="square" rtlCol="1">
            <a:spAutoFit/>
          </a:bodyPr>
          <a:lstStyle/>
          <a:p>
            <a:r>
              <a:rPr lang="ar-SA" sz="4800" dirty="0">
                <a:solidFill>
                  <a:schemeClr val="bg1"/>
                </a:solidFill>
                <a:cs typeface="AL-Mohanad" pitchFamily="2" charset="-78"/>
              </a:rPr>
              <a:t>الأكثر شيوعاً للتنمر</a:t>
            </a:r>
            <a:endParaRPr lang="ar-SA" sz="4800" dirty="0">
              <a:solidFill>
                <a:schemeClr val="bg1"/>
              </a:solidFill>
            </a:endParaRPr>
          </a:p>
        </p:txBody>
      </p:sp>
      <p:sp>
        <p:nvSpPr>
          <p:cNvPr id="13" name="TextBox 150">
            <a:extLst>
              <a:ext uri="{FF2B5EF4-FFF2-40B4-BE49-F238E27FC236}">
                <a16:creationId xmlns:a16="http://schemas.microsoft.com/office/drawing/2014/main" id="{94E26B48-A349-4727-A395-D7B617201702}"/>
              </a:ext>
            </a:extLst>
          </p:cNvPr>
          <p:cNvSpPr txBox="1"/>
          <p:nvPr/>
        </p:nvSpPr>
        <p:spPr>
          <a:xfrm>
            <a:off x="3458657" y="4412803"/>
            <a:ext cx="2598604" cy="1077218"/>
          </a:xfrm>
          <a:prstGeom prst="rect">
            <a:avLst/>
          </a:prstGeom>
          <a:noFill/>
        </p:spPr>
        <p:txBody>
          <a:bodyPr wrap="square" rtlCol="0">
            <a:spAutoFit/>
          </a:bodyPr>
          <a:lstStyle/>
          <a:p>
            <a:pPr algn="ctr" rtl="1"/>
            <a:r>
              <a:rPr lang="ar-SA" altLang="ko-KR" sz="3200" dirty="0">
                <a:solidFill>
                  <a:schemeClr val="bg1"/>
                </a:solidFill>
                <a:cs typeface="AL-Mohanad" pitchFamily="2" charset="-78"/>
              </a:rPr>
              <a:t>المقاطعة الاجتماعية عند الإناث</a:t>
            </a:r>
            <a:endParaRPr lang="ko-KR" altLang="en-US" sz="1600" b="1" dirty="0">
              <a:solidFill>
                <a:schemeClr val="bg1"/>
              </a:solidFill>
              <a:cs typeface="Arial" pitchFamily="34" charset="0"/>
            </a:endParaRPr>
          </a:p>
        </p:txBody>
      </p:sp>
    </p:spTree>
    <p:extLst>
      <p:ext uri="{BB962C8B-B14F-4D97-AF65-F5344CB8AC3E}">
        <p14:creationId xmlns:p14="http://schemas.microsoft.com/office/powerpoint/2010/main" val="53714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812" y="1086724"/>
            <a:ext cx="10515600" cy="4351338"/>
          </a:xfrm>
        </p:spPr>
        <p:txBody>
          <a:bodyPr>
            <a:normAutofit/>
          </a:bodyPr>
          <a:lstStyle/>
          <a:p>
            <a:pPr marL="0" indent="0" algn="ctr">
              <a:buNone/>
            </a:pPr>
            <a:r>
              <a:rPr lang="ar-SA" sz="7200" dirty="0">
                <a:solidFill>
                  <a:srgbClr val="FF0000"/>
                </a:solidFill>
                <a:cs typeface="AL-Mohanad" pitchFamily="2" charset="-78"/>
              </a:rPr>
              <a:t>نشاط</a:t>
            </a:r>
          </a:p>
          <a:p>
            <a:pPr marL="0" indent="0" algn="ctr">
              <a:buNone/>
            </a:pPr>
            <a:endParaRPr lang="ar-SA" sz="7200" dirty="0">
              <a:cs typeface="AL-Mohanad" pitchFamily="2" charset="-78"/>
            </a:endParaRPr>
          </a:p>
          <a:p>
            <a:pPr marL="0" indent="0" algn="ctr">
              <a:buNone/>
            </a:pPr>
            <a:r>
              <a:rPr lang="ar-SA" sz="4800" dirty="0">
                <a:highlight>
                  <a:srgbClr val="FF0000"/>
                </a:highlight>
                <a:cs typeface="AL-Mohanad" pitchFamily="2" charset="-78"/>
              </a:rPr>
              <a:t>اكتبي عبر الزوم والواتس اب  وعبري ان اشكال التنمر؟؟</a:t>
            </a:r>
            <a:endParaRPr lang="en-US" sz="4800" dirty="0">
              <a:highlight>
                <a:srgbClr val="FF0000"/>
              </a:highlight>
              <a:cs typeface="AL-Mohanad" pitchFamily="2"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961" y="486222"/>
            <a:ext cx="2447925" cy="1866900"/>
          </a:xfrm>
          <a:prstGeom prst="rect">
            <a:avLst/>
          </a:prstGeom>
        </p:spPr>
      </p:pic>
    </p:spTree>
    <p:extLst>
      <p:ext uri="{BB962C8B-B14F-4D97-AF65-F5344CB8AC3E}">
        <p14:creationId xmlns:p14="http://schemas.microsoft.com/office/powerpoint/2010/main" val="387170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5009" y="1738639"/>
            <a:ext cx="9509813" cy="1468193"/>
          </a:xfrm>
          <a:ln w="25400">
            <a:solidFill>
              <a:schemeClr val="tx1"/>
            </a:solidFill>
          </a:ln>
        </p:spPr>
        <p:txBody>
          <a:bodyPr>
            <a:normAutofit fontScale="92500" lnSpcReduction="20000"/>
          </a:bodyPr>
          <a:lstStyle/>
          <a:p>
            <a:pPr marL="0" indent="0" algn="ctr">
              <a:buNone/>
            </a:pPr>
            <a:endParaRPr lang="ar-SA" sz="3600" dirty="0">
              <a:cs typeface="AL-Mohanad" pitchFamily="2" charset="-78"/>
            </a:endParaRPr>
          </a:p>
          <a:p>
            <a:pPr marL="0" indent="0" algn="ctr">
              <a:buNone/>
            </a:pPr>
            <a:r>
              <a:rPr lang="ar-SA" sz="3600" dirty="0">
                <a:cs typeface="AL-Mohanad" pitchFamily="2" charset="-78"/>
              </a:rPr>
              <a:t> أكثر في التنمر المباشر الحسي</a:t>
            </a:r>
          </a:p>
          <a:p>
            <a:pPr marL="0" indent="0" algn="ctr">
              <a:buNone/>
            </a:pPr>
            <a:r>
              <a:rPr lang="ar-SA" sz="3600" dirty="0">
                <a:cs typeface="AL-Mohanad" pitchFamily="2" charset="-78"/>
              </a:rPr>
              <a:t> (الضرب والصفع والركل).</a:t>
            </a:r>
          </a:p>
          <a:p>
            <a:pPr marL="0" indent="0" algn="ctr">
              <a:buNone/>
            </a:pPr>
            <a:endParaRPr lang="ar-SA" sz="3600" dirty="0">
              <a:cs typeface="AL-Mohanad" pitchFamily="2" charset="-78"/>
            </a:endParaRPr>
          </a:p>
          <a:p>
            <a:pPr marL="0" indent="0" algn="ctr">
              <a:buNone/>
            </a:pPr>
            <a:endParaRPr lang="ar-SA" sz="3600" dirty="0">
              <a:cs typeface="AL-Mohanad" pitchFamily="2" charset="-78"/>
            </a:endParaRPr>
          </a:p>
        </p:txBody>
      </p:sp>
      <p:sp>
        <p:nvSpPr>
          <p:cNvPr id="2" name="مستطيل مستدير الزوايا 1"/>
          <p:cNvSpPr/>
          <p:nvPr/>
        </p:nvSpPr>
        <p:spPr>
          <a:xfrm>
            <a:off x="7817477" y="991666"/>
            <a:ext cx="3258355" cy="92727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a:solidFill>
                  <a:schemeClr val="bg1"/>
                </a:solidFill>
                <a:cs typeface="AL-Mohanad" pitchFamily="2" charset="-78"/>
              </a:rPr>
              <a:t>الذكور</a:t>
            </a:r>
          </a:p>
        </p:txBody>
      </p:sp>
      <p:sp>
        <p:nvSpPr>
          <p:cNvPr id="4" name="Content Placeholder 2"/>
          <p:cNvSpPr txBox="1">
            <a:spLocks/>
          </p:cNvSpPr>
          <p:nvPr/>
        </p:nvSpPr>
        <p:spPr>
          <a:xfrm>
            <a:off x="1272861" y="4157721"/>
            <a:ext cx="9509813" cy="1468193"/>
          </a:xfrm>
          <a:prstGeom prst="rect">
            <a:avLst/>
          </a:prstGeom>
          <a:ln w="25400">
            <a:solidFill>
              <a:schemeClr val="tx1"/>
            </a:solidFill>
          </a:ln>
        </p:spPr>
        <p:txBody>
          <a:bodyPr vert="horz" lIns="91440" tIns="45720" rIns="91440" bIns="45720" rtlCol="1">
            <a:normAutofit fontScale="925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ar-SA" sz="3200" dirty="0">
              <a:cs typeface="AL-Mohanad" pitchFamily="2" charset="-78"/>
            </a:endParaRPr>
          </a:p>
          <a:p>
            <a:pPr marL="0" indent="0" algn="ctr">
              <a:buNone/>
            </a:pPr>
            <a:r>
              <a:rPr lang="ar-SA" sz="3200" dirty="0">
                <a:cs typeface="AL-Mohanad" pitchFamily="2" charset="-78"/>
              </a:rPr>
              <a:t>أكثر في التنمر غير المباشر المعنوي </a:t>
            </a:r>
          </a:p>
          <a:p>
            <a:pPr marL="0" indent="0" algn="ctr">
              <a:buNone/>
            </a:pPr>
            <a:r>
              <a:rPr lang="ar-SA" sz="3200" dirty="0">
                <a:cs typeface="AL-Mohanad" pitchFamily="2" charset="-78"/>
              </a:rPr>
              <a:t>(التجاهل والسخرية والاستهزاء والإقصاء من المجموعة).</a:t>
            </a:r>
            <a:endParaRPr lang="en-US" sz="3200" dirty="0">
              <a:cs typeface="AL-Mohanad" pitchFamily="2" charset="-78"/>
            </a:endParaRPr>
          </a:p>
        </p:txBody>
      </p:sp>
      <p:sp>
        <p:nvSpPr>
          <p:cNvPr id="5" name="مستطيل مستدير الزوايا 4"/>
          <p:cNvSpPr/>
          <p:nvPr/>
        </p:nvSpPr>
        <p:spPr>
          <a:xfrm>
            <a:off x="7815329" y="3410748"/>
            <a:ext cx="3258355" cy="927279"/>
          </a:xfrm>
          <a:prstGeom prst="roundRect">
            <a:avLst/>
          </a:prstGeom>
          <a:solidFill>
            <a:srgbClr val="F925B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a:solidFill>
                  <a:schemeClr val="bg1"/>
                </a:solidFill>
                <a:cs typeface="AL-Mohanad" pitchFamily="2" charset="-78"/>
              </a:rPr>
              <a:t>الإناث</a:t>
            </a:r>
          </a:p>
        </p:txBody>
      </p:sp>
    </p:spTree>
    <p:extLst>
      <p:ext uri="{BB962C8B-B14F-4D97-AF65-F5344CB8AC3E}">
        <p14:creationId xmlns:p14="http://schemas.microsoft.com/office/powerpoint/2010/main" val="387097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540" y="676428"/>
            <a:ext cx="10515600" cy="893065"/>
          </a:xfrm>
        </p:spPr>
        <p:txBody>
          <a:bodyPr>
            <a:noAutofit/>
          </a:bodyPr>
          <a:lstStyle/>
          <a:p>
            <a:pPr marL="0" indent="0" algn="ctr">
              <a:buNone/>
            </a:pPr>
            <a:r>
              <a:rPr lang="ar-SA" dirty="0">
                <a:solidFill>
                  <a:srgbClr val="FF0000"/>
                </a:solidFill>
                <a:cs typeface="AL-Mohanad" pitchFamily="2" charset="-78"/>
              </a:rPr>
              <a:t> </a:t>
            </a:r>
            <a:r>
              <a:rPr lang="ar-SA" sz="3600" dirty="0">
                <a:solidFill>
                  <a:srgbClr val="FF0000"/>
                </a:solidFill>
                <a:cs typeface="AL-Mohanad" pitchFamily="2" charset="-78"/>
              </a:rPr>
              <a:t>أيضا هناك نماذج نمطية من التنمر</a:t>
            </a:r>
          </a:p>
          <a:p>
            <a:pPr marL="0" indent="0" algn="r">
              <a:buNone/>
            </a:pPr>
            <a:endParaRPr lang="ar-SA" sz="1400" dirty="0">
              <a:cs typeface="AL-Mohanad" pitchFamily="2" charset="-78"/>
            </a:endParaRPr>
          </a:p>
        </p:txBody>
      </p:sp>
      <p:sp>
        <p:nvSpPr>
          <p:cNvPr id="4" name="Rectangle 943">
            <a:extLst>
              <a:ext uri="{FF2B5EF4-FFF2-40B4-BE49-F238E27FC236}">
                <a16:creationId xmlns:a16="http://schemas.microsoft.com/office/drawing/2014/main" id="{324CD291-4EE2-496F-B1A1-6049DFA00DC2}"/>
              </a:ext>
            </a:extLst>
          </p:cNvPr>
          <p:cNvSpPr/>
          <p:nvPr/>
        </p:nvSpPr>
        <p:spPr>
          <a:xfrm>
            <a:off x="1218031" y="2029904"/>
            <a:ext cx="9898028" cy="8702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944">
            <a:extLst>
              <a:ext uri="{FF2B5EF4-FFF2-40B4-BE49-F238E27FC236}">
                <a16:creationId xmlns:a16="http://schemas.microsoft.com/office/drawing/2014/main" id="{A889F518-9152-401C-8B99-5F9223439721}"/>
              </a:ext>
            </a:extLst>
          </p:cNvPr>
          <p:cNvSpPr/>
          <p:nvPr/>
        </p:nvSpPr>
        <p:spPr>
          <a:xfrm>
            <a:off x="1218031" y="3409235"/>
            <a:ext cx="9898028" cy="8702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945">
            <a:extLst>
              <a:ext uri="{FF2B5EF4-FFF2-40B4-BE49-F238E27FC236}">
                <a16:creationId xmlns:a16="http://schemas.microsoft.com/office/drawing/2014/main" id="{6098622A-C593-4481-8B55-F0E7C910E059}"/>
              </a:ext>
            </a:extLst>
          </p:cNvPr>
          <p:cNvSpPr/>
          <p:nvPr/>
        </p:nvSpPr>
        <p:spPr>
          <a:xfrm>
            <a:off x="1218031" y="4884096"/>
            <a:ext cx="9898028" cy="8702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TextBox 969">
            <a:extLst>
              <a:ext uri="{FF2B5EF4-FFF2-40B4-BE49-F238E27FC236}">
                <a16:creationId xmlns:a16="http://schemas.microsoft.com/office/drawing/2014/main" id="{CF0C0E5B-077B-4BAB-93BD-B85978703BF5}"/>
              </a:ext>
            </a:extLst>
          </p:cNvPr>
          <p:cNvSpPr txBox="1"/>
          <p:nvPr/>
        </p:nvSpPr>
        <p:spPr>
          <a:xfrm>
            <a:off x="1218030" y="2110953"/>
            <a:ext cx="6019633" cy="830997"/>
          </a:xfrm>
          <a:prstGeom prst="rect">
            <a:avLst/>
          </a:prstGeom>
          <a:noFill/>
        </p:spPr>
        <p:txBody>
          <a:bodyPr wrap="square" rtlCol="0">
            <a:spAutoFit/>
          </a:bodyPr>
          <a:lstStyle/>
          <a:p>
            <a:pPr algn="ctr"/>
            <a:r>
              <a:rPr lang="ar-SA" sz="2400" dirty="0">
                <a:cs typeface="AL-Mohanad" pitchFamily="2" charset="-78"/>
              </a:rPr>
              <a:t>فرد يقوم بإيذاء فرد أو مجموعة من الأفراد </a:t>
            </a:r>
          </a:p>
          <a:p>
            <a:pPr algn="ctr" rtl="1"/>
            <a:r>
              <a:rPr lang="ar-SA" sz="2400" dirty="0">
                <a:cs typeface="AL-Mohanad" pitchFamily="2" charset="-78"/>
              </a:rPr>
              <a:t>وهذا النمط موجود بكثرة في المدارس</a:t>
            </a:r>
          </a:p>
        </p:txBody>
      </p:sp>
      <p:sp>
        <p:nvSpPr>
          <p:cNvPr id="8" name="TextBox 972">
            <a:extLst>
              <a:ext uri="{FF2B5EF4-FFF2-40B4-BE49-F238E27FC236}">
                <a16:creationId xmlns:a16="http://schemas.microsoft.com/office/drawing/2014/main" id="{C51A5540-A2E1-44FE-987D-EEC1E7FDF1ED}"/>
              </a:ext>
            </a:extLst>
          </p:cNvPr>
          <p:cNvSpPr txBox="1"/>
          <p:nvPr/>
        </p:nvSpPr>
        <p:spPr>
          <a:xfrm>
            <a:off x="1323833" y="3490597"/>
            <a:ext cx="5913830" cy="830997"/>
          </a:xfrm>
          <a:prstGeom prst="rect">
            <a:avLst/>
          </a:prstGeom>
          <a:noFill/>
        </p:spPr>
        <p:txBody>
          <a:bodyPr wrap="square" rtlCol="0">
            <a:spAutoFit/>
          </a:bodyPr>
          <a:lstStyle/>
          <a:p>
            <a:pPr algn="ctr"/>
            <a:r>
              <a:rPr lang="ar-SA" sz="2400" dirty="0">
                <a:cs typeface="AL-Mohanad" pitchFamily="2" charset="-78"/>
              </a:rPr>
              <a:t>وهو عندما يقوم أكثر من متنمر </a:t>
            </a:r>
          </a:p>
          <a:p>
            <a:pPr algn="ctr"/>
            <a:r>
              <a:rPr lang="ar-SA" sz="2400" dirty="0">
                <a:cs typeface="AL-Mohanad" pitchFamily="2" charset="-78"/>
              </a:rPr>
              <a:t>أو معتد بالتنمر على الضحية وهو نوع حديث من التنمر</a:t>
            </a:r>
          </a:p>
        </p:txBody>
      </p:sp>
      <p:sp>
        <p:nvSpPr>
          <p:cNvPr id="9" name="TextBox 975">
            <a:extLst>
              <a:ext uri="{FF2B5EF4-FFF2-40B4-BE49-F238E27FC236}">
                <a16:creationId xmlns:a16="http://schemas.microsoft.com/office/drawing/2014/main" id="{3B1C9049-8144-4D97-B93C-CAA2454765F1}"/>
              </a:ext>
            </a:extLst>
          </p:cNvPr>
          <p:cNvSpPr txBox="1"/>
          <p:nvPr/>
        </p:nvSpPr>
        <p:spPr>
          <a:xfrm>
            <a:off x="1218030" y="4965769"/>
            <a:ext cx="6019633" cy="830997"/>
          </a:xfrm>
          <a:prstGeom prst="rect">
            <a:avLst/>
          </a:prstGeom>
          <a:noFill/>
        </p:spPr>
        <p:txBody>
          <a:bodyPr wrap="square" rtlCol="0">
            <a:spAutoFit/>
          </a:bodyPr>
          <a:lstStyle/>
          <a:p>
            <a:pPr algn="ctr"/>
            <a:r>
              <a:rPr lang="ar-SA" sz="2400" dirty="0">
                <a:cs typeface="AL-Mohanad" pitchFamily="2" charset="-78"/>
              </a:rPr>
              <a:t>وهو أن مجموعة المتنمرون يكونون من عائلة واحدة أو قبيلة واحدة ويمارسون التنمر على فرد أو مجموعة من الأفراد.</a:t>
            </a:r>
            <a:endParaRPr lang="en-US" sz="2400" dirty="0">
              <a:cs typeface="AL-Mohanad" pitchFamily="2" charset="-78"/>
            </a:endParaRPr>
          </a:p>
        </p:txBody>
      </p:sp>
      <p:grpSp>
        <p:nvGrpSpPr>
          <p:cNvPr id="10" name="Group 979">
            <a:extLst>
              <a:ext uri="{FF2B5EF4-FFF2-40B4-BE49-F238E27FC236}">
                <a16:creationId xmlns:a16="http://schemas.microsoft.com/office/drawing/2014/main" id="{B4567961-1B8B-4F18-AA68-5B7C8815EBE0}"/>
              </a:ext>
            </a:extLst>
          </p:cNvPr>
          <p:cNvGrpSpPr/>
          <p:nvPr/>
        </p:nvGrpSpPr>
        <p:grpSpPr>
          <a:xfrm>
            <a:off x="6932061" y="1951683"/>
            <a:ext cx="4309278" cy="855107"/>
            <a:chOff x="1487532" y="2017033"/>
            <a:chExt cx="2952328" cy="376914"/>
          </a:xfrm>
        </p:grpSpPr>
        <p:sp>
          <p:nvSpPr>
            <p:cNvPr id="11" name="Rectangle 9">
              <a:extLst>
                <a:ext uri="{FF2B5EF4-FFF2-40B4-BE49-F238E27FC236}">
                  <a16:creationId xmlns:a16="http://schemas.microsoft.com/office/drawing/2014/main" id="{EEB3F82A-ABA3-4A38-9AD9-2A596F4CA378}"/>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6">
              <a:extLst>
                <a:ext uri="{FF2B5EF4-FFF2-40B4-BE49-F238E27FC236}">
                  <a16:creationId xmlns:a16="http://schemas.microsoft.com/office/drawing/2014/main" id="{37F7879D-7129-4F61-A5A4-62FFCDE4A20B}"/>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3" name="Group 982">
            <a:extLst>
              <a:ext uri="{FF2B5EF4-FFF2-40B4-BE49-F238E27FC236}">
                <a16:creationId xmlns:a16="http://schemas.microsoft.com/office/drawing/2014/main" id="{5E1433C4-8891-4D04-BF9E-7BAE8FE0947F}"/>
              </a:ext>
            </a:extLst>
          </p:cNvPr>
          <p:cNvGrpSpPr/>
          <p:nvPr/>
        </p:nvGrpSpPr>
        <p:grpSpPr>
          <a:xfrm>
            <a:off x="6932061" y="3315839"/>
            <a:ext cx="4309278" cy="974723"/>
            <a:chOff x="1487532" y="2017033"/>
            <a:chExt cx="2952328" cy="376914"/>
          </a:xfrm>
        </p:grpSpPr>
        <p:sp>
          <p:nvSpPr>
            <p:cNvPr id="14" name="Rectangle 9">
              <a:extLst>
                <a:ext uri="{FF2B5EF4-FFF2-40B4-BE49-F238E27FC236}">
                  <a16:creationId xmlns:a16="http://schemas.microsoft.com/office/drawing/2014/main" id="{7F4D8AD7-64E1-492E-8D57-0E1A8308EEAD}"/>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Rectangle 6">
              <a:extLst>
                <a:ext uri="{FF2B5EF4-FFF2-40B4-BE49-F238E27FC236}">
                  <a16:creationId xmlns:a16="http://schemas.microsoft.com/office/drawing/2014/main" id="{413DFEC9-954D-41B6-B793-35C9B06C6AD0}"/>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6" name="Group 985">
            <a:extLst>
              <a:ext uri="{FF2B5EF4-FFF2-40B4-BE49-F238E27FC236}">
                <a16:creationId xmlns:a16="http://schemas.microsoft.com/office/drawing/2014/main" id="{73614EAE-ACA4-4890-B502-9139A19A26A5}"/>
              </a:ext>
            </a:extLst>
          </p:cNvPr>
          <p:cNvGrpSpPr/>
          <p:nvPr/>
        </p:nvGrpSpPr>
        <p:grpSpPr>
          <a:xfrm>
            <a:off x="6932061" y="4775525"/>
            <a:ext cx="4309278" cy="888105"/>
            <a:chOff x="1487532" y="2017033"/>
            <a:chExt cx="2952328" cy="376914"/>
          </a:xfrm>
        </p:grpSpPr>
        <p:sp>
          <p:nvSpPr>
            <p:cNvPr id="17" name="Rectangle 9">
              <a:extLst>
                <a:ext uri="{FF2B5EF4-FFF2-40B4-BE49-F238E27FC236}">
                  <a16:creationId xmlns:a16="http://schemas.microsoft.com/office/drawing/2014/main" id="{28F6E2F1-424F-44D8-A365-D122CB3C36BE}"/>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6">
              <a:extLst>
                <a:ext uri="{FF2B5EF4-FFF2-40B4-BE49-F238E27FC236}">
                  <a16:creationId xmlns:a16="http://schemas.microsoft.com/office/drawing/2014/main" id="{938ABFDE-6BA6-4BF8-8A4B-FA67889B502A}"/>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9" name="TextBox 1011">
            <a:extLst>
              <a:ext uri="{FF2B5EF4-FFF2-40B4-BE49-F238E27FC236}">
                <a16:creationId xmlns:a16="http://schemas.microsoft.com/office/drawing/2014/main" id="{1A1DA053-CF16-433C-B53E-33B9A84E227E}"/>
              </a:ext>
            </a:extLst>
          </p:cNvPr>
          <p:cNvSpPr txBox="1"/>
          <p:nvPr/>
        </p:nvSpPr>
        <p:spPr>
          <a:xfrm>
            <a:off x="7729485" y="1977603"/>
            <a:ext cx="3124940" cy="584775"/>
          </a:xfrm>
          <a:prstGeom prst="rect">
            <a:avLst/>
          </a:prstGeom>
          <a:noFill/>
        </p:spPr>
        <p:txBody>
          <a:bodyPr wrap="square" rtlCol="0" anchor="ctr">
            <a:spAutoFit/>
          </a:bodyPr>
          <a:lstStyle/>
          <a:p>
            <a:pPr algn="ctr" rtl="1"/>
            <a:r>
              <a:rPr lang="ar-SA" altLang="ko-KR" sz="3200" dirty="0">
                <a:solidFill>
                  <a:schemeClr val="bg1"/>
                </a:solidFill>
                <a:cs typeface="AL-Mohanad" pitchFamily="2" charset="-78"/>
              </a:rPr>
              <a:t>التنمر الفردي</a:t>
            </a:r>
            <a:endParaRPr lang="ko-KR" altLang="en-US" sz="3200" b="1" dirty="0">
              <a:solidFill>
                <a:schemeClr val="bg1"/>
              </a:solidFill>
              <a:cs typeface="AL-Mohanad" pitchFamily="2" charset="-78"/>
            </a:endParaRPr>
          </a:p>
        </p:txBody>
      </p:sp>
      <p:sp>
        <p:nvSpPr>
          <p:cNvPr id="20" name="TextBox 1012">
            <a:extLst>
              <a:ext uri="{FF2B5EF4-FFF2-40B4-BE49-F238E27FC236}">
                <a16:creationId xmlns:a16="http://schemas.microsoft.com/office/drawing/2014/main" id="{49FC1653-3A6D-42B7-B7E6-5B56CE419F68}"/>
              </a:ext>
            </a:extLst>
          </p:cNvPr>
          <p:cNvSpPr txBox="1"/>
          <p:nvPr/>
        </p:nvSpPr>
        <p:spPr>
          <a:xfrm>
            <a:off x="7237662" y="3409999"/>
            <a:ext cx="3996431" cy="584775"/>
          </a:xfrm>
          <a:prstGeom prst="rect">
            <a:avLst/>
          </a:prstGeom>
          <a:noFill/>
        </p:spPr>
        <p:txBody>
          <a:bodyPr wrap="square" rtlCol="0" anchor="ctr">
            <a:spAutoFit/>
          </a:bodyPr>
          <a:lstStyle/>
          <a:p>
            <a:pPr algn="ctr" rtl="1"/>
            <a:r>
              <a:rPr lang="ar-SA" altLang="ko-KR" sz="3200" dirty="0">
                <a:solidFill>
                  <a:schemeClr val="bg1"/>
                </a:solidFill>
                <a:cs typeface="AL-Mohanad" pitchFamily="2" charset="-78"/>
              </a:rPr>
              <a:t>التنمر الجماعي غير المتجانس</a:t>
            </a:r>
            <a:endParaRPr lang="ko-KR" altLang="en-US" sz="3200" b="1" dirty="0">
              <a:solidFill>
                <a:schemeClr val="bg1"/>
              </a:solidFill>
              <a:cs typeface="AL-Mohanad" pitchFamily="2" charset="-78"/>
            </a:endParaRPr>
          </a:p>
        </p:txBody>
      </p:sp>
      <p:sp>
        <p:nvSpPr>
          <p:cNvPr id="21" name="TextBox 1013">
            <a:extLst>
              <a:ext uri="{FF2B5EF4-FFF2-40B4-BE49-F238E27FC236}">
                <a16:creationId xmlns:a16="http://schemas.microsoft.com/office/drawing/2014/main" id="{DBACE7B5-6DC8-4195-A93D-9B3B98BBEB50}"/>
              </a:ext>
            </a:extLst>
          </p:cNvPr>
          <p:cNvSpPr txBox="1"/>
          <p:nvPr/>
        </p:nvSpPr>
        <p:spPr>
          <a:xfrm>
            <a:off x="7287903" y="4828742"/>
            <a:ext cx="3877950" cy="584775"/>
          </a:xfrm>
          <a:prstGeom prst="rect">
            <a:avLst/>
          </a:prstGeom>
          <a:noFill/>
        </p:spPr>
        <p:txBody>
          <a:bodyPr wrap="square" rtlCol="0" anchor="ctr">
            <a:spAutoFit/>
          </a:bodyPr>
          <a:lstStyle/>
          <a:p>
            <a:pPr algn="ctr" rtl="1"/>
            <a:r>
              <a:rPr lang="ar-SA" altLang="ko-KR" sz="3200" dirty="0">
                <a:solidFill>
                  <a:schemeClr val="bg1"/>
                </a:solidFill>
                <a:cs typeface="AL-Mohanad" pitchFamily="2" charset="-78"/>
              </a:rPr>
              <a:t>التنمر الجماعي المتجانس</a:t>
            </a:r>
            <a:endParaRPr lang="ko-KR" altLang="en-US" sz="3200" b="1" dirty="0">
              <a:solidFill>
                <a:schemeClr val="bg1"/>
              </a:solidFill>
              <a:cs typeface="AL-Mohanad" pitchFamily="2" charset="-78"/>
            </a:endParaRPr>
          </a:p>
        </p:txBody>
      </p:sp>
    </p:spTree>
    <p:extLst>
      <p:ext uri="{BB962C8B-B14F-4D97-AF65-F5344CB8AC3E}">
        <p14:creationId xmlns:p14="http://schemas.microsoft.com/office/powerpoint/2010/main" val="23405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135" y="644035"/>
            <a:ext cx="10515600" cy="1157469"/>
          </a:xfrm>
        </p:spPr>
        <p:txBody>
          <a:bodyPr/>
          <a:lstStyle/>
          <a:p>
            <a:pPr marL="0" indent="0" algn="ctr">
              <a:buNone/>
            </a:pPr>
            <a:r>
              <a:rPr lang="ar-SA" sz="4000" dirty="0">
                <a:solidFill>
                  <a:srgbClr val="FF0000"/>
                </a:solidFill>
                <a:cs typeface="AL-Mohanad" pitchFamily="2" charset="-78"/>
              </a:rPr>
              <a:t>هناك أكثر من طرف مشارك في سلوك التنمر وهم كالتالي:</a:t>
            </a:r>
          </a:p>
          <a:p>
            <a:pPr marL="0" indent="0">
              <a:buNone/>
            </a:pPr>
            <a:endParaRPr lang="ar-SA" dirty="0">
              <a:cs typeface="AL-Mohanad" pitchFamily="2" charset="-78"/>
            </a:endParaRPr>
          </a:p>
          <a:p>
            <a:pPr marL="0" indent="0">
              <a:buNone/>
            </a:pPr>
            <a:endParaRPr lang="ar-SA" sz="4400" dirty="0">
              <a:cs typeface="AL-Mohanad" pitchFamily="2" charset="-78"/>
            </a:endParaRPr>
          </a:p>
        </p:txBody>
      </p:sp>
      <p:pic>
        <p:nvPicPr>
          <p:cNvPr id="4" name="صورة 3"/>
          <p:cNvPicPr preferRelativeResize="0">
            <a:picLocks/>
          </p:cNvPicPr>
          <p:nvPr/>
        </p:nvPicPr>
        <p:blipFill rotWithShape="1">
          <a:blip r:embed="rId2">
            <a:extLst>
              <a:ext uri="{28A0092B-C50C-407E-A947-70E740481C1C}">
                <a14:useLocalDpi xmlns:a14="http://schemas.microsoft.com/office/drawing/2010/main" val="0"/>
              </a:ext>
            </a:extLst>
          </a:blip>
          <a:srcRect l="19774" r="27825"/>
          <a:stretch/>
        </p:blipFill>
        <p:spPr>
          <a:xfrm>
            <a:off x="5185335" y="3352632"/>
            <a:ext cx="2160000" cy="216000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4"/>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8828150" y="3352632"/>
            <a:ext cx="2160000" cy="216000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5"/>
          <p:cNvPicPr preferRelativeResize="0">
            <a:picLocks/>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42521" y="3352632"/>
            <a:ext cx="2160000" cy="216000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مربع نص 6"/>
          <p:cNvSpPr txBox="1"/>
          <p:nvPr/>
        </p:nvSpPr>
        <p:spPr>
          <a:xfrm>
            <a:off x="8625261" y="2115403"/>
            <a:ext cx="2565779" cy="923330"/>
          </a:xfrm>
          <a:prstGeom prst="rect">
            <a:avLst/>
          </a:prstGeom>
          <a:noFill/>
          <a:ln>
            <a:noFill/>
          </a:ln>
        </p:spPr>
        <p:txBody>
          <a:bodyPr wrap="square" rtlCol="1">
            <a:spAutoFit/>
          </a:bodyPr>
          <a:lstStyle/>
          <a:p>
            <a:pPr algn="ctr" rtl="1"/>
            <a:r>
              <a:rPr lang="ar-SA" sz="5400" dirty="0">
                <a:cs typeface="AL-Mohanad" pitchFamily="2" charset="-78"/>
              </a:rPr>
              <a:t>المتنمرون</a:t>
            </a:r>
          </a:p>
        </p:txBody>
      </p:sp>
      <p:sp>
        <p:nvSpPr>
          <p:cNvPr id="8" name="مربع نص 7"/>
          <p:cNvSpPr txBox="1"/>
          <p:nvPr/>
        </p:nvSpPr>
        <p:spPr>
          <a:xfrm>
            <a:off x="4982446" y="2115403"/>
            <a:ext cx="2565779" cy="923330"/>
          </a:xfrm>
          <a:prstGeom prst="rect">
            <a:avLst/>
          </a:prstGeom>
          <a:noFill/>
          <a:ln>
            <a:noFill/>
          </a:ln>
        </p:spPr>
        <p:txBody>
          <a:bodyPr wrap="square" rtlCol="1">
            <a:spAutoFit/>
          </a:bodyPr>
          <a:lstStyle/>
          <a:p>
            <a:pPr algn="ctr" rtl="1"/>
            <a:r>
              <a:rPr lang="ar-SA" sz="5400" dirty="0">
                <a:cs typeface="AL-Mohanad" pitchFamily="2" charset="-78"/>
              </a:rPr>
              <a:t>الضحايا</a:t>
            </a:r>
          </a:p>
        </p:txBody>
      </p:sp>
      <p:sp>
        <p:nvSpPr>
          <p:cNvPr id="9" name="مربع نص 8"/>
          <p:cNvSpPr txBox="1"/>
          <p:nvPr/>
        </p:nvSpPr>
        <p:spPr>
          <a:xfrm>
            <a:off x="1339632" y="2115403"/>
            <a:ext cx="2565779" cy="923330"/>
          </a:xfrm>
          <a:prstGeom prst="rect">
            <a:avLst/>
          </a:prstGeom>
          <a:noFill/>
          <a:ln>
            <a:noFill/>
          </a:ln>
        </p:spPr>
        <p:txBody>
          <a:bodyPr wrap="square" rtlCol="1">
            <a:spAutoFit/>
          </a:bodyPr>
          <a:lstStyle/>
          <a:p>
            <a:pPr algn="ctr" rtl="1"/>
            <a:r>
              <a:rPr lang="ar-SA" sz="5400" dirty="0">
                <a:cs typeface="AL-Mohanad" pitchFamily="2" charset="-78"/>
              </a:rPr>
              <a:t>المتفرجون</a:t>
            </a:r>
          </a:p>
        </p:txBody>
      </p:sp>
    </p:spTree>
    <p:extLst>
      <p:ext uri="{BB962C8B-B14F-4D97-AF65-F5344CB8AC3E}">
        <p14:creationId xmlns:p14="http://schemas.microsoft.com/office/powerpoint/2010/main" val="401510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430">
            <a:extLst>
              <a:ext uri="{FF2B5EF4-FFF2-40B4-BE49-F238E27FC236}">
                <a16:creationId xmlns:a16="http://schemas.microsoft.com/office/drawing/2014/main" id="{EB11D77B-6AEB-4A3A-AECF-E977CAB45B32}"/>
              </a:ext>
            </a:extLst>
          </p:cNvPr>
          <p:cNvGrpSpPr/>
          <p:nvPr/>
        </p:nvGrpSpPr>
        <p:grpSpPr>
          <a:xfrm>
            <a:off x="10434558" y="2226417"/>
            <a:ext cx="786759" cy="948129"/>
            <a:chOff x="4716016" y="2750481"/>
            <a:chExt cx="1216152" cy="1483771"/>
          </a:xfrm>
        </p:grpSpPr>
        <p:sp>
          <p:nvSpPr>
            <p:cNvPr id="20" name="Parallelogram 434">
              <a:extLst>
                <a:ext uri="{FF2B5EF4-FFF2-40B4-BE49-F238E27FC236}">
                  <a16:creationId xmlns:a16="http://schemas.microsoft.com/office/drawing/2014/main" id="{E5BEC07F-A7D6-44DB-9139-9C8B7D563DCC}"/>
                </a:ext>
              </a:extLst>
            </p:cNvPr>
            <p:cNvSpPr/>
            <p:nvPr/>
          </p:nvSpPr>
          <p:spPr>
            <a:xfrm>
              <a:off x="4716016" y="2750481"/>
              <a:ext cx="1216152" cy="748680"/>
            </a:xfrm>
            <a:prstGeom prst="parallelogram">
              <a:avLst>
                <a:gd name="adj" fmla="val 8363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Parallelogram 435">
              <a:extLst>
                <a:ext uri="{FF2B5EF4-FFF2-40B4-BE49-F238E27FC236}">
                  <a16:creationId xmlns:a16="http://schemas.microsoft.com/office/drawing/2014/main" id="{5433D0B3-5325-41DC-823C-E14979F5A5B8}"/>
                </a:ext>
              </a:extLst>
            </p:cNvPr>
            <p:cNvSpPr/>
            <p:nvPr/>
          </p:nvSpPr>
          <p:spPr>
            <a:xfrm flipH="1">
              <a:off x="4716016" y="3485571"/>
              <a:ext cx="1216152" cy="748681"/>
            </a:xfrm>
            <a:prstGeom prst="parallelogram">
              <a:avLst>
                <a:gd name="adj" fmla="val 836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39" name="TextBox 453">
            <a:extLst>
              <a:ext uri="{FF2B5EF4-FFF2-40B4-BE49-F238E27FC236}">
                <a16:creationId xmlns:a16="http://schemas.microsoft.com/office/drawing/2014/main" id="{FA69BC38-1082-45DC-ADCD-F89DBE30E8D0}"/>
              </a:ext>
            </a:extLst>
          </p:cNvPr>
          <p:cNvSpPr txBox="1"/>
          <p:nvPr/>
        </p:nvSpPr>
        <p:spPr>
          <a:xfrm>
            <a:off x="7137139" y="2381459"/>
            <a:ext cx="3333830" cy="646331"/>
          </a:xfrm>
          <a:prstGeom prst="rect">
            <a:avLst/>
          </a:prstGeom>
          <a:noFill/>
        </p:spPr>
        <p:txBody>
          <a:bodyPr wrap="square" rtlCol="0">
            <a:spAutoFit/>
          </a:bodyPr>
          <a:lstStyle/>
          <a:p>
            <a:pPr algn="ctr" rtl="1"/>
            <a:r>
              <a:rPr lang="ar-SA" altLang="ko-KR" sz="3600" dirty="0">
                <a:solidFill>
                  <a:schemeClr val="accent2"/>
                </a:solidFill>
                <a:cs typeface="AL-Mohanad" pitchFamily="2" charset="-78"/>
              </a:rPr>
              <a:t>يحبون الشعور بالقوة</a:t>
            </a:r>
            <a:endParaRPr lang="ko-KR" altLang="en-US" sz="3600" dirty="0">
              <a:solidFill>
                <a:schemeClr val="accent2"/>
              </a:solidFill>
              <a:cs typeface="AL-Mohanad" pitchFamily="2" charset="-78"/>
            </a:endParaRPr>
          </a:p>
        </p:txBody>
      </p:sp>
      <p:sp>
        <p:nvSpPr>
          <p:cNvPr id="45" name="TextBox 459">
            <a:extLst>
              <a:ext uri="{FF2B5EF4-FFF2-40B4-BE49-F238E27FC236}">
                <a16:creationId xmlns:a16="http://schemas.microsoft.com/office/drawing/2014/main" id="{976D6D15-6094-4B98-B6C5-E7A0E38D5FE0}"/>
              </a:ext>
            </a:extLst>
          </p:cNvPr>
          <p:cNvSpPr txBox="1"/>
          <p:nvPr/>
        </p:nvSpPr>
        <p:spPr>
          <a:xfrm>
            <a:off x="1786265" y="1725052"/>
            <a:ext cx="3317998" cy="646331"/>
          </a:xfrm>
          <a:prstGeom prst="rect">
            <a:avLst/>
          </a:prstGeom>
          <a:noFill/>
        </p:spPr>
        <p:txBody>
          <a:bodyPr wrap="square" rtlCol="0">
            <a:spAutoFit/>
          </a:bodyPr>
          <a:lstStyle/>
          <a:p>
            <a:pPr algn="ctr" rtl="1"/>
            <a:r>
              <a:rPr lang="ar-SA" altLang="ko-KR" sz="3600" dirty="0">
                <a:solidFill>
                  <a:schemeClr val="accent1"/>
                </a:solidFill>
                <a:cs typeface="AL-Mohanad" pitchFamily="2" charset="-78"/>
              </a:rPr>
              <a:t>حب الهيمنة والسيطرة</a:t>
            </a:r>
            <a:endParaRPr lang="ko-KR" altLang="en-US" sz="3600" dirty="0">
              <a:solidFill>
                <a:schemeClr val="accent1"/>
              </a:solidFill>
              <a:cs typeface="AL-Mohanad" pitchFamily="2" charset="-78"/>
            </a:endParaRPr>
          </a:p>
        </p:txBody>
      </p:sp>
      <p:sp>
        <p:nvSpPr>
          <p:cNvPr id="48" name="Parallelogram 426">
            <a:extLst>
              <a:ext uri="{FF2B5EF4-FFF2-40B4-BE49-F238E27FC236}">
                <a16:creationId xmlns:a16="http://schemas.microsoft.com/office/drawing/2014/main" id="{96180043-EF64-4236-B194-15B47372325F}"/>
              </a:ext>
            </a:extLst>
          </p:cNvPr>
          <p:cNvSpPr/>
          <p:nvPr/>
        </p:nvSpPr>
        <p:spPr>
          <a:xfrm rot="10800000">
            <a:off x="1020085" y="2037480"/>
            <a:ext cx="786759" cy="484340"/>
          </a:xfrm>
          <a:prstGeom prst="parallelogram">
            <a:avLst>
              <a:gd name="adj" fmla="val 8363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Parallelogram 427">
            <a:extLst>
              <a:ext uri="{FF2B5EF4-FFF2-40B4-BE49-F238E27FC236}">
                <a16:creationId xmlns:a16="http://schemas.microsoft.com/office/drawing/2014/main" id="{394FAFBC-098E-4A1F-8279-E9023FD63CB7}"/>
              </a:ext>
            </a:extLst>
          </p:cNvPr>
          <p:cNvSpPr/>
          <p:nvPr/>
        </p:nvSpPr>
        <p:spPr>
          <a:xfrm rot="10800000" flipH="1">
            <a:off x="1020085" y="1553140"/>
            <a:ext cx="786759" cy="484340"/>
          </a:xfrm>
          <a:prstGeom prst="parallelogram">
            <a:avLst>
              <a:gd name="adj" fmla="val 836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0" name="TextBox 459">
            <a:extLst>
              <a:ext uri="{FF2B5EF4-FFF2-40B4-BE49-F238E27FC236}">
                <a16:creationId xmlns:a16="http://schemas.microsoft.com/office/drawing/2014/main" id="{976D6D15-6094-4B98-B6C5-E7A0E38D5FE0}"/>
              </a:ext>
            </a:extLst>
          </p:cNvPr>
          <p:cNvSpPr txBox="1"/>
          <p:nvPr/>
        </p:nvSpPr>
        <p:spPr>
          <a:xfrm>
            <a:off x="1856777" y="3392366"/>
            <a:ext cx="1432333" cy="646331"/>
          </a:xfrm>
          <a:prstGeom prst="rect">
            <a:avLst/>
          </a:prstGeom>
          <a:noFill/>
        </p:spPr>
        <p:txBody>
          <a:bodyPr wrap="square" rtlCol="0">
            <a:spAutoFit/>
          </a:bodyPr>
          <a:lstStyle/>
          <a:p>
            <a:pPr algn="ctr"/>
            <a:r>
              <a:rPr lang="ar-SA" sz="3600" dirty="0">
                <a:solidFill>
                  <a:schemeClr val="accent6"/>
                </a:solidFill>
                <a:cs typeface="AL-Mohanad" pitchFamily="2" charset="-78"/>
              </a:rPr>
              <a:t>القسوة</a:t>
            </a:r>
          </a:p>
        </p:txBody>
      </p:sp>
      <p:sp>
        <p:nvSpPr>
          <p:cNvPr id="51" name="Parallelogram 426">
            <a:extLst>
              <a:ext uri="{FF2B5EF4-FFF2-40B4-BE49-F238E27FC236}">
                <a16:creationId xmlns:a16="http://schemas.microsoft.com/office/drawing/2014/main" id="{96180043-EF64-4236-B194-15B47372325F}"/>
              </a:ext>
            </a:extLst>
          </p:cNvPr>
          <p:cNvSpPr/>
          <p:nvPr/>
        </p:nvSpPr>
        <p:spPr>
          <a:xfrm rot="10800000">
            <a:off x="1090597" y="3704794"/>
            <a:ext cx="786759" cy="484340"/>
          </a:xfrm>
          <a:prstGeom prst="parallelogram">
            <a:avLst>
              <a:gd name="adj" fmla="val 8363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2" name="Parallelogram 427">
            <a:extLst>
              <a:ext uri="{FF2B5EF4-FFF2-40B4-BE49-F238E27FC236}">
                <a16:creationId xmlns:a16="http://schemas.microsoft.com/office/drawing/2014/main" id="{394FAFBC-098E-4A1F-8279-E9023FD63CB7}"/>
              </a:ext>
            </a:extLst>
          </p:cNvPr>
          <p:cNvSpPr/>
          <p:nvPr/>
        </p:nvSpPr>
        <p:spPr>
          <a:xfrm rot="10800000" flipH="1">
            <a:off x="1090597" y="3220454"/>
            <a:ext cx="786759" cy="484340"/>
          </a:xfrm>
          <a:prstGeom prst="parallelogram">
            <a:avLst>
              <a:gd name="adj" fmla="val 8363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56" name="Group 430">
            <a:extLst>
              <a:ext uri="{FF2B5EF4-FFF2-40B4-BE49-F238E27FC236}">
                <a16:creationId xmlns:a16="http://schemas.microsoft.com/office/drawing/2014/main" id="{EB11D77B-6AEB-4A3A-AECF-E977CAB45B32}"/>
              </a:ext>
            </a:extLst>
          </p:cNvPr>
          <p:cNvGrpSpPr/>
          <p:nvPr/>
        </p:nvGrpSpPr>
        <p:grpSpPr>
          <a:xfrm>
            <a:off x="10491422" y="4379858"/>
            <a:ext cx="786759" cy="948129"/>
            <a:chOff x="4716016" y="2750481"/>
            <a:chExt cx="1216152" cy="1483771"/>
          </a:xfrm>
        </p:grpSpPr>
        <p:sp>
          <p:nvSpPr>
            <p:cNvPr id="57" name="Parallelogram 434">
              <a:extLst>
                <a:ext uri="{FF2B5EF4-FFF2-40B4-BE49-F238E27FC236}">
                  <a16:creationId xmlns:a16="http://schemas.microsoft.com/office/drawing/2014/main" id="{E5BEC07F-A7D6-44DB-9139-9C8B7D563DCC}"/>
                </a:ext>
              </a:extLst>
            </p:cNvPr>
            <p:cNvSpPr/>
            <p:nvPr/>
          </p:nvSpPr>
          <p:spPr>
            <a:xfrm>
              <a:off x="4716016" y="2750481"/>
              <a:ext cx="1216152" cy="748680"/>
            </a:xfrm>
            <a:prstGeom prst="parallelogram">
              <a:avLst>
                <a:gd name="adj" fmla="val 83637"/>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435">
              <a:extLst>
                <a:ext uri="{FF2B5EF4-FFF2-40B4-BE49-F238E27FC236}">
                  <a16:creationId xmlns:a16="http://schemas.microsoft.com/office/drawing/2014/main" id="{5433D0B3-5325-41DC-823C-E14979F5A5B8}"/>
                </a:ext>
              </a:extLst>
            </p:cNvPr>
            <p:cNvSpPr/>
            <p:nvPr/>
          </p:nvSpPr>
          <p:spPr>
            <a:xfrm flipH="1">
              <a:off x="4716016" y="3485571"/>
              <a:ext cx="1216152" cy="748681"/>
            </a:xfrm>
            <a:prstGeom prst="parallelogram">
              <a:avLst>
                <a:gd name="adj" fmla="val 83637"/>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59" name="TextBox 453">
            <a:extLst>
              <a:ext uri="{FF2B5EF4-FFF2-40B4-BE49-F238E27FC236}">
                <a16:creationId xmlns:a16="http://schemas.microsoft.com/office/drawing/2014/main" id="{FA69BC38-1082-45DC-ADCD-F89DBE30E8D0}"/>
              </a:ext>
            </a:extLst>
          </p:cNvPr>
          <p:cNvSpPr txBox="1"/>
          <p:nvPr/>
        </p:nvSpPr>
        <p:spPr>
          <a:xfrm>
            <a:off x="2088107" y="4534900"/>
            <a:ext cx="8439727" cy="1077218"/>
          </a:xfrm>
          <a:prstGeom prst="rect">
            <a:avLst/>
          </a:prstGeom>
          <a:noFill/>
        </p:spPr>
        <p:txBody>
          <a:bodyPr wrap="square" rtlCol="0">
            <a:spAutoFit/>
          </a:bodyPr>
          <a:lstStyle/>
          <a:p>
            <a:pPr algn="r" rtl="1"/>
            <a:r>
              <a:rPr lang="ar-SA" altLang="ko-KR" sz="3200" dirty="0">
                <a:solidFill>
                  <a:schemeClr val="accent4">
                    <a:lumMod val="50000"/>
                  </a:schemeClr>
                </a:solidFill>
                <a:cs typeface="AL-Mohanad" pitchFamily="2" charset="-78"/>
              </a:rPr>
              <a:t>لديهم أفكار لاعقلانية (مثل: يجب أن أظهر مسيطراً على الجميع حتى لا يستضعفني أحد) </a:t>
            </a:r>
            <a:endParaRPr lang="ko-KR" altLang="en-US" sz="3200" dirty="0">
              <a:solidFill>
                <a:schemeClr val="accent4">
                  <a:lumMod val="50000"/>
                </a:schemeClr>
              </a:solidFill>
              <a:cs typeface="AL-Mohanad" pitchFamily="2" charset="-78"/>
            </a:endParaRPr>
          </a:p>
        </p:txBody>
      </p:sp>
      <p:sp>
        <p:nvSpPr>
          <p:cNvPr id="60" name="مربع نص 59"/>
          <p:cNvSpPr txBox="1"/>
          <p:nvPr/>
        </p:nvSpPr>
        <p:spPr>
          <a:xfrm>
            <a:off x="4203849" y="495241"/>
            <a:ext cx="3712191" cy="707886"/>
          </a:xfrm>
          <a:prstGeom prst="rect">
            <a:avLst/>
          </a:prstGeom>
          <a:noFill/>
        </p:spPr>
        <p:txBody>
          <a:bodyPr wrap="square" rtlCol="1">
            <a:spAutoFit/>
          </a:bodyPr>
          <a:lstStyle/>
          <a:p>
            <a:pPr algn="ctr" rtl="1"/>
            <a:r>
              <a:rPr lang="ar-SA" sz="4000" dirty="0">
                <a:solidFill>
                  <a:srgbClr val="FF0000"/>
                </a:solidFill>
                <a:cs typeface="AL-Mohanad" pitchFamily="2" charset="-78"/>
              </a:rPr>
              <a:t>خصائص المتنمرون</a:t>
            </a:r>
          </a:p>
        </p:txBody>
      </p:sp>
    </p:spTree>
    <p:extLst>
      <p:ext uri="{BB962C8B-B14F-4D97-AF65-F5344CB8AC3E}">
        <p14:creationId xmlns:p14="http://schemas.microsoft.com/office/powerpoint/2010/main" val="55311474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612</TotalTime>
  <Words>808</Words>
  <Application>Microsoft Office PowerPoint</Application>
  <PresentationFormat>شاشة عريضة</PresentationFormat>
  <Paragraphs>101</Paragraphs>
  <Slides>15</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15</vt:i4>
      </vt:variant>
    </vt:vector>
  </HeadingPairs>
  <TitlesOfParts>
    <vt:vector size="19" baseType="lpstr">
      <vt:lpstr>Arial</vt:lpstr>
      <vt:lpstr>Calibri</vt:lpstr>
      <vt:lpstr>Calibri Light</vt:lpstr>
      <vt:lpstr>نسق Office</vt:lpstr>
      <vt:lpstr>التنـمـر</vt:lpstr>
      <vt:lpstr>ما هو التنمر</vt:lpstr>
      <vt:lpstr>أنواع التنمر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التنمر</dc:title>
  <dc:creator>Ranim Ahmed</dc:creator>
  <cp:lastModifiedBy>SHOUQ MOHAMMED MOAJAB ALHELAL</cp:lastModifiedBy>
  <cp:revision>81</cp:revision>
  <dcterms:created xsi:type="dcterms:W3CDTF">2020-01-12T10:03:24Z</dcterms:created>
  <dcterms:modified xsi:type="dcterms:W3CDTF">2021-10-29T19:04:06Z</dcterms:modified>
</cp:coreProperties>
</file>