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65" r:id="rId7"/>
    <p:sldId id="269" r:id="rId8"/>
    <p:sldId id="263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BF047-78F9-4997-8542-1AB833BD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02B92B-C5D8-47BD-B46D-2490A82A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ABAA6E-868A-40B7-9DCD-EBEA545A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9CD106-99FE-485D-B69E-6F7BE08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EBFF02-FF36-4958-9948-9A7295ED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92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3873E9-37CA-498A-B23B-850302F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252A37-43C2-464A-BCC2-CA3B16B8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52F445-30BD-4044-B05A-A9F2BCA2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120FF4-7702-4323-A6AF-1103EC4B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8CEA7C-4856-42E4-9917-8C40D639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32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69DE3AE-9DDE-4DB6-A1B6-247934772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38E169-D16F-49D2-9304-F74879D9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8073D9-CDBA-4A0F-BE07-F30E4276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F0ECDA-C687-4D12-9835-208CB7F5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4F368F-0D64-4BD0-9782-0BD7B20B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2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99E32-4CE3-424D-AA9C-5D47E5C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2CFEEC-A62E-4E1F-92E7-54955592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F624C4-2416-4455-AED9-60778971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691A97-B054-4A26-9755-2ABF3D22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761E74-B218-45D5-950A-7C9C4FBF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6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1DC089-00A8-4E7E-A4B5-FAC7C863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2F0927-F829-414D-8590-87263006F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56DC7A-12B7-4FA5-B0B7-A9EC6B20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4B242D-8A36-4EC2-AB78-3269A91F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838161-C374-4630-8D92-A266F91A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24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6133B6-E985-4F34-9346-4C9D612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44FE09-DCFD-43C5-A931-E2395199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6F1C30-47B4-4A3A-B4C2-D3874214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B958E6-32CC-4BFF-89F1-D9499787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9CBCF2-C358-4D0C-91E7-A1074A1F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AF0814-2B6A-42D2-A35A-F286B915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7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B42748-BFEA-46C3-A40B-A3595AEE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10B4A1-FC4E-435A-9F41-400AABF85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9E271D1-EE45-464F-AC58-C2D1CB2B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19B527E-53D8-4401-AB5C-155F8D0A1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14D536-82F7-4568-A99C-1E89C2603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F29B6E7-8F91-4519-BBCE-2CC07B59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67378D-AFE6-4913-B932-B9600682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0F06EF-12C9-4B44-BB60-C15CF953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26B7D8-D157-4113-A73F-E87B9EF4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5D23A75-C172-401D-9473-A984E09D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AB21E2-CF69-47BA-A18D-5291F40E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AE8AEF9-1164-4070-AE5D-BD2C3671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0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0CD7084-25D3-475D-8E19-3792F52A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44E252-6BC6-4AE3-A65A-86E1C183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D842ED-12E4-46D6-A14A-1662252C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85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CD974D-9833-4803-8395-7A111133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107FD2-4ECE-42F8-8FFE-FB6B2D69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E18B3B-4352-4FBF-867C-D432861F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3F8982-0669-481A-A595-9F9463DA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DF4DEA-E372-4B81-8E51-278EF10B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181DF-CACA-43BB-A23F-F1E0EA68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2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B93068-2835-4D5F-B869-B40B7F92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2621AD2-6BC2-47D3-A813-7CBB09CE1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7BC4E4-D60C-47B0-A764-ED6900F14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75420F-B4EA-4667-99CB-930CCC11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9B563C-8D9B-4CE0-9EE6-7D000A93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DACDC9-31FD-4CED-A150-4D49B34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79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AAA5683-90EA-41F4-9EB9-F4ED683F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63016-8FB5-403E-9198-29C65EE97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7853E5-321F-4929-97E7-B0E3DCF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FD48-702E-4955-9C66-72AF78C4F7A0}" type="datetimeFigureOut">
              <a:rPr lang="ar-SA" smtClean="0"/>
              <a:t>15/08/43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5D4007-1FFF-4F9C-99ED-65EF8478D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98067F-E46A-4E3B-8137-F80F8A38F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DB07-8D5D-4377-8AC3-F7D8720494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92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8 - 5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وحدات السعة المترية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CFAF4A-B75F-4A77-89CE-B095DE1F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1" y="695325"/>
            <a:ext cx="7965283" cy="50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DD8C76-18DA-4680-BD05-1203D211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8" y="1478756"/>
            <a:ext cx="4152900" cy="6286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7B04D1-5E99-4215-A026-3ACC76F5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19" y="3343274"/>
            <a:ext cx="7115175" cy="6286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CFAD061-46D4-4F26-85A5-CD1199FB3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9" y="761999"/>
            <a:ext cx="3005136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15351" y="1407319"/>
            <a:ext cx="2321136" cy="332184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أقدر السعة وأقيسها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السعة</a:t>
            </a:r>
          </a:p>
          <a:p>
            <a:pPr algn="ctr"/>
            <a:r>
              <a:rPr lang="ar-SA" dirty="0"/>
              <a:t>اللتر ( ل )</a:t>
            </a:r>
          </a:p>
          <a:p>
            <a:pPr algn="ctr"/>
            <a:r>
              <a:rPr lang="ar-SA" dirty="0" err="1"/>
              <a:t>المللتر</a:t>
            </a:r>
            <a:r>
              <a:rPr lang="ar-SA" dirty="0"/>
              <a:t> ( مل )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C56970B-84D1-4A45-AB69-BCE520AD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1321593"/>
            <a:ext cx="5817393" cy="39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402C08-9FDB-4830-AAFA-1189A25B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81" y="962306"/>
            <a:ext cx="549144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62C984-9908-4965-BD7E-FDF934EA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959642"/>
            <a:ext cx="7772400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CF5A8B-638F-40D6-8136-2653D37B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31" y="1133475"/>
            <a:ext cx="6322219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5564294-FDFB-411E-9230-5DC38304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144" y="903684"/>
            <a:ext cx="4876800" cy="457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3957A7-C22C-4913-9BE3-40B4D622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306" y="1663301"/>
            <a:ext cx="7381875" cy="657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6000636-7FE8-4A37-BFCC-0F2FBF2C1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369" y="2596751"/>
            <a:ext cx="3105150" cy="533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FE652FC-5DF1-4EFE-A1AC-872EFFE59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91" y="3130151"/>
            <a:ext cx="7708106" cy="18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AEACEE4-0A50-48D0-8C48-0ABE574C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06" y="914399"/>
            <a:ext cx="7820025" cy="885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54D829-4F6B-4CF8-9694-A11CC2F13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56" y="3429000"/>
            <a:ext cx="74580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24BA480-9B85-4445-A25A-7B493858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3" y="906796"/>
            <a:ext cx="4876800" cy="457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2C531E5-BB53-42ED-9A4D-ADBF26E4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13" y="1669256"/>
            <a:ext cx="582215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4F3487B-0EE9-4053-8528-B941674B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70" y="716756"/>
            <a:ext cx="7881936" cy="4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333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شاشة عريضة</PresentationFormat>
  <Paragraphs>12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2022-03-18T01:01:41Z</dcterms:created>
  <dcterms:modified xsi:type="dcterms:W3CDTF">2022-03-18T01:14:48Z</dcterms:modified>
</cp:coreProperties>
</file>