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8" r:id="rId6"/>
    <p:sldId id="265" r:id="rId7"/>
    <p:sldId id="269" r:id="rId8"/>
    <p:sldId id="263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4BF047-78F9-4997-8542-1AB833BDE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902B92B-C5D8-47BD-B46D-2490A82A1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AABAA6E-868A-40B7-9DCD-EBEA545AC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E9CD106-99FE-485D-B69E-6F7BE08A5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FEBFF02-FF36-4958-9948-9A7295EDC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3924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3873E9-37CA-498A-B23B-850302F84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E252A37-43C2-464A-BCC2-CA3B16B89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52F445-30BD-4044-B05A-A9F2BCA2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8120FF4-7702-4323-A6AF-1103EC4BA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88CEA7C-4856-42E4-9917-8C40D6391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0322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69DE3AE-9DDE-4DB6-A1B6-247934772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938E169-D16F-49D2-9304-F74879D92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F8073D9-CDBA-4A0F-BE07-F30E4276D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2F0ECDA-C687-4D12-9835-208CB7F50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A4F368F-0D64-4BD0-9782-0BD7B20B9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326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0499E32-4CE3-424D-AA9C-5D47E5CF5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D2CFEEC-A62E-4E1F-92E7-54955592B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F624C4-2416-4455-AED9-607789717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A691A97-B054-4A26-9755-2ABF3D225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C761E74-B218-45D5-950A-7C9C4FBF7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3631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1DC089-00A8-4E7E-A4B5-FAC7C8634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62F0927-F829-414D-8590-87263006F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056DC7A-12B7-4FA5-B0B7-A9EC6B20F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4B242D-8A36-4EC2-AB78-3269A91F2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0838161-C374-4630-8D92-A266F91A1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6242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C6133B6-E985-4F34-9346-4C9D61292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544FE09-DCFD-43C5-A931-E2395199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E6F1C30-47B4-4A3A-B4C2-D387421440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6B958E6-32CC-4BFF-89F1-D94997870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19CBCF2-C358-4D0C-91E7-A1074A1F4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CAF0814-2B6A-42D2-A35A-F286B915C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2767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B42748-BFEA-46C3-A40B-A3595AEE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010B4A1-FC4E-435A-9F41-400AABF85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9E271D1-EE45-464F-AC58-C2D1CB2BB5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19B527E-53D8-4401-AB5C-155F8D0A1F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414D536-82F7-4568-A99C-1E89C26036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F29B6E7-8F91-4519-BBCE-2CC07B59B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D67378D-AFE6-4913-B932-B9600682B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60F06EF-12C9-4B44-BB60-C15CF953D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76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26B7D8-D157-4113-A73F-E87B9EF49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5D23A75-C172-401D-9473-A984E09DF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BAB21E2-CF69-47BA-A18D-5291F40E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AE8AEF9-1164-4070-AE5D-BD2C3671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10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0CD7084-25D3-475D-8E19-3792F52A4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344E252-6BC6-4AE3-A65A-86E1C183B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FD842ED-12E4-46D6-A14A-1662252C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4853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CD974D-9833-4803-8395-7A1111337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1107FD2-4ECE-42F8-8FFE-FB6B2D693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DE18B3B-4352-4FBF-867C-D432861F0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93F8982-0669-481A-A595-9F9463DA0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0DF4DEA-E372-4B81-8E51-278EF10B3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B1181DF-CACA-43BB-A23F-F1E0EA687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7296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FB93068-2835-4D5F-B869-B40B7F92E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2621AD2-6BC2-47D3-A813-7CBB09CE12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37BC4E4-D60C-47B0-A764-ED6900F14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C75420F-B4EA-4667-99CB-930CCC116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C9B563C-8D9B-4CE0-9EE6-7D000A93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FDACDC9-31FD-4CED-A150-4D49B3404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3794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4AAA5683-90EA-41F4-9EB9-F4ED683FD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1F63016-8FB5-403E-9198-29C65EE97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A7853E5-321F-4929-97E7-B0E3DCF9FC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6FD48-702E-4955-9C66-72AF78C4F7A0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B5D4007-1FFF-4F9C-99ED-65EF8478DD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398067F-E46A-4E3B-8137-F80F8A38F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DDB07-8D5D-4377-8AC3-F7D8720494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592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4;p15">
            <a:extLst>
              <a:ext uri="{FF2B5EF4-FFF2-40B4-BE49-F238E27FC236}">
                <a16:creationId xmlns:a16="http://schemas.microsoft.com/office/drawing/2014/main" id="{BCACA258-BAE3-4CBD-A7F9-889156D75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0761" y="2107403"/>
            <a:ext cx="1123418" cy="8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8E57202-F2F1-4F1A-A642-23A4201B0B85}"/>
              </a:ext>
            </a:extLst>
          </p:cNvPr>
          <p:cNvSpPr txBox="1"/>
          <p:nvPr/>
        </p:nvSpPr>
        <p:spPr>
          <a:xfrm>
            <a:off x="5825317" y="1503754"/>
            <a:ext cx="3875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ar-SA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  <a:p>
            <a:pPr algn="ctr"/>
            <a:r>
              <a:rPr lang="ar-SA" sz="4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C5BD8C7-DA5A-429D-A8C0-BE67804CD39F}"/>
              </a:ext>
            </a:extLst>
          </p:cNvPr>
          <p:cNvSpPr txBox="1"/>
          <p:nvPr/>
        </p:nvSpPr>
        <p:spPr>
          <a:xfrm>
            <a:off x="4548965" y="1617138"/>
            <a:ext cx="500181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8 - 5</a:t>
            </a:r>
          </a:p>
          <a:p>
            <a:pPr algn="ctr"/>
            <a:r>
              <a:rPr lang="ar-SA" sz="5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وحدات السعة المترية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905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7CFAF4A-B75F-4A77-89CE-B095DE1FC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511" y="695325"/>
            <a:ext cx="7965283" cy="509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517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DDD8C76-18DA-4680-BD05-1203D2111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888" y="1478756"/>
            <a:ext cx="4152900" cy="62865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67B04D1-5E99-4215-A026-3ACC76F51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019" y="3343274"/>
            <a:ext cx="7115175" cy="62865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CFAD061-46D4-4F26-85A5-CD1199FB3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969" y="761999"/>
            <a:ext cx="3005136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33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وسيلة الشرح: سهم لليسار 5">
            <a:extLst>
              <a:ext uri="{FF2B5EF4-FFF2-40B4-BE49-F238E27FC236}">
                <a16:creationId xmlns:a16="http://schemas.microsoft.com/office/drawing/2014/main" id="{EF701930-7026-41B3-B308-90DA5EB9A40F}"/>
              </a:ext>
            </a:extLst>
          </p:cNvPr>
          <p:cNvSpPr/>
          <p:nvPr/>
        </p:nvSpPr>
        <p:spPr>
          <a:xfrm>
            <a:off x="8515351" y="1407319"/>
            <a:ext cx="2321136" cy="3321843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أقدر السعة وأقيسها</a:t>
            </a:r>
          </a:p>
          <a:p>
            <a:pPr algn="ctr"/>
            <a:endParaRPr lang="ar-SA" dirty="0"/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السعة</a:t>
            </a:r>
          </a:p>
          <a:p>
            <a:pPr algn="ctr"/>
            <a:r>
              <a:rPr lang="ar-SA" dirty="0"/>
              <a:t>اللتر ( ل )</a:t>
            </a:r>
          </a:p>
          <a:p>
            <a:pPr algn="ctr"/>
            <a:r>
              <a:rPr lang="ar-SA" dirty="0" err="1"/>
              <a:t>المللتر</a:t>
            </a:r>
            <a:r>
              <a:rPr lang="ar-SA" dirty="0"/>
              <a:t> ( مل )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C56970B-84D1-4A45-AB69-BCE520AD5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613" y="1321593"/>
            <a:ext cx="5817393" cy="392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8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4402C08-9FDB-4830-AAFA-1189A25BB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481" y="962306"/>
            <a:ext cx="5491443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48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C62C984-9908-4965-BD7E-FDF934EA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959642"/>
            <a:ext cx="7772400" cy="263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95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3CF5A8B-638F-40D6-8136-2653D37B2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531" y="1133475"/>
            <a:ext cx="6322219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0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1C51398B-AE8C-403A-AD77-52CC7B13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906" y="760456"/>
            <a:ext cx="1309398" cy="67543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5564294-FDFB-411E-9230-5DC383048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144" y="903684"/>
            <a:ext cx="4876800" cy="4572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E3957A7-C22C-4913-9BE3-40B4D622B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306" y="1663301"/>
            <a:ext cx="7381875" cy="65722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6000636-7FE8-4A37-BFCC-0F2FBF2C10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3369" y="2596751"/>
            <a:ext cx="3105150" cy="53340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0FE652FC-5DF1-4EFE-A1AC-872EFFE59C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3491" y="3130151"/>
            <a:ext cx="7708106" cy="18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34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AEACEE4-0A50-48D0-8C48-0ABE574C3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806" y="914399"/>
            <a:ext cx="7820025" cy="88582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954D829-4F6B-4CF8-9694-A11CC2F13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756" y="3429000"/>
            <a:ext cx="745807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90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486C2316-2BE1-489A-B1F1-24AC3B60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992" y="906796"/>
            <a:ext cx="1743076" cy="40109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24BA480-9B85-4445-A25A-7B493858C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513" y="906796"/>
            <a:ext cx="4876800" cy="45720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2C531E5-BB53-42ED-9A4D-ADBF26E4E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913" y="1669256"/>
            <a:ext cx="582215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56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4F3487B-0EE9-4053-8528-B941674B3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070" y="716756"/>
            <a:ext cx="7881936" cy="437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3336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</Words>
  <Application>Microsoft Office PowerPoint</Application>
  <PresentationFormat>شاشة عريضة</PresentationFormat>
  <Paragraphs>12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6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2022-03-18T01:01:41Z</dcterms:created>
  <dcterms:modified xsi:type="dcterms:W3CDTF">2022-03-18T01:14:48Z</dcterms:modified>
</cp:coreProperties>
</file>