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65" r:id="rId3"/>
    <p:sldId id="256" r:id="rId4"/>
    <p:sldId id="262" r:id="rId5"/>
    <p:sldId id="267" r:id="rId6"/>
    <p:sldId id="263" r:id="rId7"/>
    <p:sldId id="264" r:id="rId8"/>
    <p:sldId id="257" r:id="rId9"/>
    <p:sldId id="258" r:id="rId10"/>
    <p:sldId id="259" r:id="rId11"/>
    <p:sldId id="260" r:id="rId1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70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72" d="100"/>
          <a:sy n="72" d="100"/>
        </p:scale>
        <p:origin x="1618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50311-F929-4D67-BB3C-AFE723EFFBE0}" type="datetimeFigureOut">
              <a:rPr lang="ar-AE" smtClean="0"/>
              <a:t>01/03/1445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678DE-5FBF-4A9D-AA9A-5D5C49922526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4017490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50311-F929-4D67-BB3C-AFE723EFFBE0}" type="datetimeFigureOut">
              <a:rPr lang="ar-AE" smtClean="0"/>
              <a:t>01/03/1445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678DE-5FBF-4A9D-AA9A-5D5C49922526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99617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50311-F929-4D67-BB3C-AFE723EFFBE0}" type="datetimeFigureOut">
              <a:rPr lang="ar-AE" smtClean="0"/>
              <a:t>01/03/1445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678DE-5FBF-4A9D-AA9A-5D5C49922526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2268583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50311-F929-4D67-BB3C-AFE723EFFBE0}" type="datetimeFigureOut">
              <a:rPr lang="ar-AE" smtClean="0"/>
              <a:t>01/03/1445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678DE-5FBF-4A9D-AA9A-5D5C49922526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3740723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50311-F929-4D67-BB3C-AFE723EFFBE0}" type="datetimeFigureOut">
              <a:rPr lang="ar-AE" smtClean="0"/>
              <a:t>01/03/1445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678DE-5FBF-4A9D-AA9A-5D5C49922526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1817379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50311-F929-4D67-BB3C-AFE723EFFBE0}" type="datetimeFigureOut">
              <a:rPr lang="ar-AE" smtClean="0"/>
              <a:t>01/03/1445</a:t>
            </a:fld>
            <a:endParaRPr lang="ar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678DE-5FBF-4A9D-AA9A-5D5C49922526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3938594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50311-F929-4D67-BB3C-AFE723EFFBE0}" type="datetimeFigureOut">
              <a:rPr lang="ar-AE" smtClean="0"/>
              <a:t>01/03/1445</a:t>
            </a:fld>
            <a:endParaRPr lang="ar-A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678DE-5FBF-4A9D-AA9A-5D5C49922526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3270816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50311-F929-4D67-BB3C-AFE723EFFBE0}" type="datetimeFigureOut">
              <a:rPr lang="ar-AE" smtClean="0"/>
              <a:t>01/03/1445</a:t>
            </a:fld>
            <a:endParaRPr lang="ar-A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678DE-5FBF-4A9D-AA9A-5D5C49922526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2560836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50311-F929-4D67-BB3C-AFE723EFFBE0}" type="datetimeFigureOut">
              <a:rPr lang="ar-AE" smtClean="0"/>
              <a:t>01/03/1445</a:t>
            </a:fld>
            <a:endParaRPr lang="ar-A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678DE-5FBF-4A9D-AA9A-5D5C49922526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2473179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50311-F929-4D67-BB3C-AFE723EFFBE0}" type="datetimeFigureOut">
              <a:rPr lang="ar-AE" smtClean="0"/>
              <a:t>01/03/1445</a:t>
            </a:fld>
            <a:endParaRPr lang="ar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678DE-5FBF-4A9D-AA9A-5D5C49922526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3797050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50311-F929-4D67-BB3C-AFE723EFFBE0}" type="datetimeFigureOut">
              <a:rPr lang="ar-AE" smtClean="0"/>
              <a:t>01/03/1445</a:t>
            </a:fld>
            <a:endParaRPr lang="ar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678DE-5FBF-4A9D-AA9A-5D5C49922526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126385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250311-F929-4D67-BB3C-AFE723EFFBE0}" type="datetimeFigureOut">
              <a:rPr lang="ar-AE" smtClean="0"/>
              <a:t>01/03/1445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6678DE-5FBF-4A9D-AA9A-5D5C49922526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3238928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.me/zaina_almarzooqi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A81AC60-E65F-E7D7-3A66-A61973004CCF}"/>
              </a:ext>
            </a:extLst>
          </p:cNvPr>
          <p:cNvSpPr/>
          <p:nvPr/>
        </p:nvSpPr>
        <p:spPr>
          <a:xfrm>
            <a:off x="0" y="0"/>
            <a:ext cx="9906000" cy="1759787"/>
          </a:xfrm>
          <a:prstGeom prst="rect">
            <a:avLst/>
          </a:prstGeom>
          <a:solidFill>
            <a:srgbClr val="20703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2DC9015-1A0E-3289-E32C-996576EDAA66}"/>
              </a:ext>
            </a:extLst>
          </p:cNvPr>
          <p:cNvSpPr/>
          <p:nvPr/>
        </p:nvSpPr>
        <p:spPr>
          <a:xfrm>
            <a:off x="1818966" y="722435"/>
            <a:ext cx="62680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>
                <a:ln w="0"/>
                <a:solidFill>
                  <a:schemeClr val="bg1"/>
                </a:solidFill>
                <a:latin typeface="FF Hekaya Light" panose="00000A00000000000000" pitchFamily="50" charset="-78"/>
                <a:cs typeface="FF Hekaya Light" panose="00000A00000000000000" pitchFamily="50" charset="-78"/>
              </a:rPr>
              <a:t>توزيعات اليوم الوطني السعودي</a:t>
            </a:r>
            <a:endParaRPr lang="en-US" sz="5400" b="0" cap="none" spc="0" dirty="0">
              <a:ln w="0"/>
              <a:solidFill>
                <a:schemeClr val="bg1"/>
              </a:solidFill>
              <a:latin typeface="FF Hekaya Light" panose="00000A00000000000000" pitchFamily="50" charset="-78"/>
              <a:cs typeface="FF Hekaya Light" panose="00000A00000000000000" pitchFamily="50" charset="-78"/>
            </a:endParaRPr>
          </a:p>
        </p:txBody>
      </p:sp>
      <p:pic>
        <p:nvPicPr>
          <p:cNvPr id="7" name="Picture 6" descr="A green outline of a country&#10;&#10;Description automatically generated">
            <a:extLst>
              <a:ext uri="{FF2B5EF4-FFF2-40B4-BE49-F238E27FC236}">
                <a16:creationId xmlns:a16="http://schemas.microsoft.com/office/drawing/2014/main" id="{F5B41E7F-F48A-7B5C-BBA5-A80C2F4ADF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19" y="3180554"/>
            <a:ext cx="4251257" cy="3512348"/>
          </a:xfrm>
          <a:prstGeom prst="rect">
            <a:avLst/>
          </a:prstGeom>
        </p:spPr>
      </p:pic>
      <p:pic>
        <p:nvPicPr>
          <p:cNvPr id="8" name="Picture 7" descr="A palm tree with green leaves&#10;&#10;Description automatically generated">
            <a:extLst>
              <a:ext uri="{FF2B5EF4-FFF2-40B4-BE49-F238E27FC236}">
                <a16:creationId xmlns:a16="http://schemas.microsoft.com/office/drawing/2014/main" id="{33B8124C-36C6-03D5-336E-0F08D6FC19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3046" y="2452284"/>
            <a:ext cx="2700741" cy="4240618"/>
          </a:xfrm>
          <a:prstGeom prst="rect">
            <a:avLst/>
          </a:prstGeom>
        </p:spPr>
      </p:pic>
      <p:pic>
        <p:nvPicPr>
          <p:cNvPr id="39" name="Picture 38" descr="A black and white image of a map&#10;&#10;Description automatically generated">
            <a:extLst>
              <a:ext uri="{FF2B5EF4-FFF2-40B4-BE49-F238E27FC236}">
                <a16:creationId xmlns:a16="http://schemas.microsoft.com/office/drawing/2014/main" id="{2A0FAF02-6EC4-E5FF-8012-AC92D3E50D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599" y="4719855"/>
            <a:ext cx="852110" cy="852110"/>
          </a:xfrm>
          <a:prstGeom prst="rect">
            <a:avLst/>
          </a:prstGeom>
        </p:spPr>
      </p:pic>
      <p:pic>
        <p:nvPicPr>
          <p:cNvPr id="42" name="Picture 41" descr="A child and child wearing green and white shirts&#10;&#10;Description automatically generated">
            <a:extLst>
              <a:ext uri="{FF2B5EF4-FFF2-40B4-BE49-F238E27FC236}">
                <a16:creationId xmlns:a16="http://schemas.microsoft.com/office/drawing/2014/main" id="{899573CD-F944-F7BB-2AC9-77C8E3CC35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310" y="3644931"/>
            <a:ext cx="3541256" cy="3178264"/>
          </a:xfrm>
          <a:prstGeom prst="rect">
            <a:avLst/>
          </a:prstGeom>
        </p:spPr>
      </p:pic>
      <p:sp>
        <p:nvSpPr>
          <p:cNvPr id="43" name="Rectangle 42">
            <a:extLst>
              <a:ext uri="{FF2B5EF4-FFF2-40B4-BE49-F238E27FC236}">
                <a16:creationId xmlns:a16="http://schemas.microsoft.com/office/drawing/2014/main" id="{4F777822-3942-B4EB-3ED2-685CB43E8242}"/>
              </a:ext>
            </a:extLst>
          </p:cNvPr>
          <p:cNvSpPr/>
          <p:nvPr/>
        </p:nvSpPr>
        <p:spPr>
          <a:xfrm>
            <a:off x="1626408" y="1963946"/>
            <a:ext cx="664284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4000" dirty="0">
                <a:ln w="0"/>
                <a:latin typeface="Dubai" panose="020B0503030403030204" pitchFamily="34" charset="-78"/>
                <a:cs typeface="Dubai" panose="020B0503030403030204" pitchFamily="34" charset="-78"/>
              </a:rPr>
              <a:t>تصميم:  زينة المرزوقي</a:t>
            </a:r>
            <a:endParaRPr lang="en-US" sz="4000" dirty="0">
              <a:ln w="0"/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4AFF99F-93EE-B5A7-D1A0-E107DFD0A892}"/>
              </a:ext>
            </a:extLst>
          </p:cNvPr>
          <p:cNvSpPr txBox="1"/>
          <p:nvPr/>
        </p:nvSpPr>
        <p:spPr>
          <a:xfrm>
            <a:off x="1818966" y="3207298"/>
            <a:ext cx="231570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AE" sz="1200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https://t.me/zaina_almarzooqi</a:t>
            </a:r>
            <a:endParaRPr lang="ar-AE" sz="1200" dirty="0"/>
          </a:p>
          <a:p>
            <a:endParaRPr lang="ar-AE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D36CB58-FA9A-0E26-4CDF-CC6ECEF95829}"/>
              </a:ext>
            </a:extLst>
          </p:cNvPr>
          <p:cNvSpPr txBox="1"/>
          <p:nvPr/>
        </p:nvSpPr>
        <p:spPr>
          <a:xfrm>
            <a:off x="-75822" y="2865816"/>
            <a:ext cx="609755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1600" b="0" cap="none" spc="0" dirty="0">
                <a:ln w="0"/>
                <a:cs typeface="Sultan bold" pitchFamily="2" charset="-78"/>
              </a:rPr>
              <a:t>للمزيد من الملفات يرجى الإنضمام للقناة</a:t>
            </a:r>
            <a:endParaRPr lang="en-US" sz="1600" b="0" cap="none" spc="0" dirty="0">
              <a:ln w="0"/>
              <a:cs typeface="Sultan bold" pitchFamily="2" charset="-78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39CDA02B-CEBA-72B2-6CF0-0FE020612893}"/>
              </a:ext>
            </a:extLst>
          </p:cNvPr>
          <p:cNvSpPr/>
          <p:nvPr/>
        </p:nvSpPr>
        <p:spPr>
          <a:xfrm>
            <a:off x="185346" y="66609"/>
            <a:ext cx="326724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SA" sz="3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Sultan bold" pitchFamily="2" charset="-78"/>
            </a:endParaRPr>
          </a:p>
          <a:p>
            <a:pPr algn="ctr"/>
            <a:r>
              <a:rPr lang="ar-SA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Sultan bold" pitchFamily="2" charset="-78"/>
              </a:rPr>
              <a:t>كن كالغيث وأروِ قبر أبي بدعائك</a:t>
            </a:r>
          </a:p>
          <a:p>
            <a:pPr algn="ctr"/>
            <a:endParaRPr lang="ar-SA" sz="9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Sultan bold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46564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10C447AF-37FD-141D-6E3D-54EBD5209F8D}"/>
              </a:ext>
            </a:extLst>
          </p:cNvPr>
          <p:cNvGrpSpPr/>
          <p:nvPr/>
        </p:nvGrpSpPr>
        <p:grpSpPr>
          <a:xfrm>
            <a:off x="102034" y="205271"/>
            <a:ext cx="3153747" cy="3139753"/>
            <a:chOff x="494522" y="289249"/>
            <a:chExt cx="3172409" cy="3139751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00C3409C-3B95-491C-F932-174706FBF542}"/>
                </a:ext>
              </a:extLst>
            </p:cNvPr>
            <p:cNvSpPr/>
            <p:nvPr/>
          </p:nvSpPr>
          <p:spPr>
            <a:xfrm>
              <a:off x="494522" y="289249"/>
              <a:ext cx="3172409" cy="3139751"/>
            </a:xfrm>
            <a:prstGeom prst="rect">
              <a:avLst/>
            </a:prstGeom>
            <a:noFill/>
            <a:ln w="57150">
              <a:solidFill>
                <a:srgbClr val="20703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/>
            </a:p>
          </p:txBody>
        </p:sp>
        <p:pic>
          <p:nvPicPr>
            <p:cNvPr id="4" name="Picture 3" descr="A green outline of a map&#10;&#10;Description automatically generated">
              <a:extLst>
                <a:ext uri="{FF2B5EF4-FFF2-40B4-BE49-F238E27FC236}">
                  <a16:creationId xmlns:a16="http://schemas.microsoft.com/office/drawing/2014/main" id="{A4ADEA42-C64F-D8EF-0DFC-64A5BAC8B0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2433" y="1077686"/>
              <a:ext cx="2351314" cy="2351314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A34FB82-8D56-540B-4423-A82F0F07A0FF}"/>
              </a:ext>
            </a:extLst>
          </p:cNvPr>
          <p:cNvGrpSpPr/>
          <p:nvPr/>
        </p:nvGrpSpPr>
        <p:grpSpPr>
          <a:xfrm>
            <a:off x="3376126" y="205271"/>
            <a:ext cx="3153747" cy="3139753"/>
            <a:chOff x="494522" y="289249"/>
            <a:chExt cx="3172409" cy="3139751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C6CD9B9-4233-4FC4-AE95-1B0C97802232}"/>
                </a:ext>
              </a:extLst>
            </p:cNvPr>
            <p:cNvSpPr/>
            <p:nvPr/>
          </p:nvSpPr>
          <p:spPr>
            <a:xfrm>
              <a:off x="494522" y="289249"/>
              <a:ext cx="3172409" cy="3139751"/>
            </a:xfrm>
            <a:prstGeom prst="rect">
              <a:avLst/>
            </a:prstGeom>
            <a:noFill/>
            <a:ln w="57150">
              <a:solidFill>
                <a:srgbClr val="20703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/>
            </a:p>
          </p:txBody>
        </p:sp>
        <p:pic>
          <p:nvPicPr>
            <p:cNvPr id="14" name="Picture 13" descr="A green outline of a map&#10;&#10;Description automatically generated">
              <a:extLst>
                <a:ext uri="{FF2B5EF4-FFF2-40B4-BE49-F238E27FC236}">
                  <a16:creationId xmlns:a16="http://schemas.microsoft.com/office/drawing/2014/main" id="{4DB279DA-6293-C823-29ED-71957F29A2B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2433" y="1077686"/>
              <a:ext cx="2351314" cy="2351314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1C46921-4E26-28F7-5D44-C801715EC8BA}"/>
              </a:ext>
            </a:extLst>
          </p:cNvPr>
          <p:cNvGrpSpPr/>
          <p:nvPr/>
        </p:nvGrpSpPr>
        <p:grpSpPr>
          <a:xfrm>
            <a:off x="6650218" y="214602"/>
            <a:ext cx="3153747" cy="3139753"/>
            <a:chOff x="494522" y="289249"/>
            <a:chExt cx="3172409" cy="3139751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F6406B1-BF9C-1B1B-E038-2A52C6A83343}"/>
                </a:ext>
              </a:extLst>
            </p:cNvPr>
            <p:cNvSpPr/>
            <p:nvPr/>
          </p:nvSpPr>
          <p:spPr>
            <a:xfrm>
              <a:off x="494522" y="289249"/>
              <a:ext cx="3172409" cy="3139751"/>
            </a:xfrm>
            <a:prstGeom prst="rect">
              <a:avLst/>
            </a:prstGeom>
            <a:noFill/>
            <a:ln w="57150">
              <a:solidFill>
                <a:srgbClr val="20703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/>
            </a:p>
          </p:txBody>
        </p:sp>
        <p:pic>
          <p:nvPicPr>
            <p:cNvPr id="17" name="Picture 16" descr="A green outline of a map&#10;&#10;Description automatically generated">
              <a:extLst>
                <a:ext uri="{FF2B5EF4-FFF2-40B4-BE49-F238E27FC236}">
                  <a16:creationId xmlns:a16="http://schemas.microsoft.com/office/drawing/2014/main" id="{0D3FBC4E-C835-D7D4-87D0-17D042C628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2433" y="1077686"/>
              <a:ext cx="2351314" cy="2351314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6B8A6CB-E2CA-AF61-C2F8-77BB3E496976}"/>
              </a:ext>
            </a:extLst>
          </p:cNvPr>
          <p:cNvGrpSpPr/>
          <p:nvPr/>
        </p:nvGrpSpPr>
        <p:grpSpPr>
          <a:xfrm>
            <a:off x="102034" y="3586063"/>
            <a:ext cx="3153747" cy="3139753"/>
            <a:chOff x="494522" y="289249"/>
            <a:chExt cx="3172409" cy="3139751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F251F76-143F-2C38-D776-57219E9F55B7}"/>
                </a:ext>
              </a:extLst>
            </p:cNvPr>
            <p:cNvSpPr/>
            <p:nvPr/>
          </p:nvSpPr>
          <p:spPr>
            <a:xfrm>
              <a:off x="494522" y="289249"/>
              <a:ext cx="3172409" cy="3139751"/>
            </a:xfrm>
            <a:prstGeom prst="rect">
              <a:avLst/>
            </a:prstGeom>
            <a:noFill/>
            <a:ln w="57150">
              <a:solidFill>
                <a:srgbClr val="20703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/>
            </a:p>
          </p:txBody>
        </p:sp>
        <p:pic>
          <p:nvPicPr>
            <p:cNvPr id="20" name="Picture 19" descr="A green outline of a map&#10;&#10;Description automatically generated">
              <a:extLst>
                <a:ext uri="{FF2B5EF4-FFF2-40B4-BE49-F238E27FC236}">
                  <a16:creationId xmlns:a16="http://schemas.microsoft.com/office/drawing/2014/main" id="{391B1832-09CC-5D2B-7E4C-A7EFDBC182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2433" y="1077686"/>
              <a:ext cx="2351314" cy="2351314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CDBE297-D392-9DEF-8C2D-C035309E2BC8}"/>
              </a:ext>
            </a:extLst>
          </p:cNvPr>
          <p:cNvGrpSpPr/>
          <p:nvPr/>
        </p:nvGrpSpPr>
        <p:grpSpPr>
          <a:xfrm>
            <a:off x="3376126" y="3586063"/>
            <a:ext cx="3153747" cy="3139753"/>
            <a:chOff x="494522" y="289249"/>
            <a:chExt cx="3172409" cy="3139751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0990F40-57D1-7D49-E48F-4D85027426C1}"/>
                </a:ext>
              </a:extLst>
            </p:cNvPr>
            <p:cNvSpPr/>
            <p:nvPr/>
          </p:nvSpPr>
          <p:spPr>
            <a:xfrm>
              <a:off x="494522" y="289249"/>
              <a:ext cx="3172409" cy="3139751"/>
            </a:xfrm>
            <a:prstGeom prst="rect">
              <a:avLst/>
            </a:prstGeom>
            <a:noFill/>
            <a:ln w="57150">
              <a:solidFill>
                <a:srgbClr val="20703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/>
            </a:p>
          </p:txBody>
        </p:sp>
        <p:pic>
          <p:nvPicPr>
            <p:cNvPr id="23" name="Picture 22" descr="A green outline of a map&#10;&#10;Description automatically generated">
              <a:extLst>
                <a:ext uri="{FF2B5EF4-FFF2-40B4-BE49-F238E27FC236}">
                  <a16:creationId xmlns:a16="http://schemas.microsoft.com/office/drawing/2014/main" id="{A6A33D61-772D-578B-0C71-84412BD75F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2433" y="1077686"/>
              <a:ext cx="2351314" cy="2351314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671C88F-1147-420D-CD44-CD2136EE8546}"/>
              </a:ext>
            </a:extLst>
          </p:cNvPr>
          <p:cNvGrpSpPr/>
          <p:nvPr/>
        </p:nvGrpSpPr>
        <p:grpSpPr>
          <a:xfrm>
            <a:off x="6650218" y="3595394"/>
            <a:ext cx="3153747" cy="3139753"/>
            <a:chOff x="494522" y="289249"/>
            <a:chExt cx="3172409" cy="3139751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E9EB9E68-5F44-9026-43C0-8DAECA514BB9}"/>
                </a:ext>
              </a:extLst>
            </p:cNvPr>
            <p:cNvSpPr/>
            <p:nvPr/>
          </p:nvSpPr>
          <p:spPr>
            <a:xfrm>
              <a:off x="494522" y="289249"/>
              <a:ext cx="3172409" cy="3139751"/>
            </a:xfrm>
            <a:prstGeom prst="rect">
              <a:avLst/>
            </a:prstGeom>
            <a:noFill/>
            <a:ln w="57150">
              <a:solidFill>
                <a:srgbClr val="20703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/>
            </a:p>
          </p:txBody>
        </p:sp>
        <p:pic>
          <p:nvPicPr>
            <p:cNvPr id="26" name="Picture 25" descr="A green outline of a map&#10;&#10;Description automatically generated">
              <a:extLst>
                <a:ext uri="{FF2B5EF4-FFF2-40B4-BE49-F238E27FC236}">
                  <a16:creationId xmlns:a16="http://schemas.microsoft.com/office/drawing/2014/main" id="{8CCD5958-DA53-2E36-C735-30CF453F46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2433" y="1077686"/>
              <a:ext cx="2351314" cy="235131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70859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1A3943A3-460A-6155-2F7B-14F423C4ACF3}"/>
              </a:ext>
            </a:extLst>
          </p:cNvPr>
          <p:cNvGrpSpPr/>
          <p:nvPr/>
        </p:nvGrpSpPr>
        <p:grpSpPr>
          <a:xfrm>
            <a:off x="372622" y="240262"/>
            <a:ext cx="2510537" cy="6377476"/>
            <a:chOff x="204671" y="247259"/>
            <a:chExt cx="2510537" cy="6377476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9352D6DD-A07E-1318-3C82-90D3EF086073}"/>
                </a:ext>
              </a:extLst>
            </p:cNvPr>
            <p:cNvSpPr/>
            <p:nvPr/>
          </p:nvSpPr>
          <p:spPr>
            <a:xfrm>
              <a:off x="204671" y="247259"/>
              <a:ext cx="2510537" cy="6377476"/>
            </a:xfrm>
            <a:prstGeom prst="rect">
              <a:avLst/>
            </a:prstGeom>
            <a:noFill/>
            <a:ln w="76200">
              <a:solidFill>
                <a:srgbClr val="20703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/>
            </a:p>
          </p:txBody>
        </p:sp>
        <p:pic>
          <p:nvPicPr>
            <p:cNvPr id="4" name="Picture 3" descr="A green outline of a map&#10;&#10;Description automatically generated">
              <a:extLst>
                <a:ext uri="{FF2B5EF4-FFF2-40B4-BE49-F238E27FC236}">
                  <a16:creationId xmlns:a16="http://schemas.microsoft.com/office/drawing/2014/main" id="{AFD01B56-FE4E-1799-46B5-5A62FF842CF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198" y="4241975"/>
              <a:ext cx="2337482" cy="2382760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FCE571D-E2F5-D2C6-6832-30B35CC58BE7}"/>
              </a:ext>
            </a:extLst>
          </p:cNvPr>
          <p:cNvGrpSpPr/>
          <p:nvPr/>
        </p:nvGrpSpPr>
        <p:grpSpPr>
          <a:xfrm>
            <a:off x="3646112" y="240262"/>
            <a:ext cx="2510537" cy="6377476"/>
            <a:chOff x="204671" y="247259"/>
            <a:chExt cx="2510537" cy="6377476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ABF07A2-E1C1-5224-CF64-5214487AC228}"/>
                </a:ext>
              </a:extLst>
            </p:cNvPr>
            <p:cNvSpPr/>
            <p:nvPr/>
          </p:nvSpPr>
          <p:spPr>
            <a:xfrm>
              <a:off x="204671" y="247259"/>
              <a:ext cx="2510537" cy="6377476"/>
            </a:xfrm>
            <a:prstGeom prst="rect">
              <a:avLst/>
            </a:prstGeom>
            <a:noFill/>
            <a:ln w="76200">
              <a:solidFill>
                <a:srgbClr val="20703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/>
            </a:p>
          </p:txBody>
        </p:sp>
        <p:pic>
          <p:nvPicPr>
            <p:cNvPr id="8" name="Picture 7" descr="A green outline of a map&#10;&#10;Description automatically generated">
              <a:extLst>
                <a:ext uri="{FF2B5EF4-FFF2-40B4-BE49-F238E27FC236}">
                  <a16:creationId xmlns:a16="http://schemas.microsoft.com/office/drawing/2014/main" id="{F6E324B2-F4B4-F71E-BE58-0136DFE8653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198" y="4241975"/>
              <a:ext cx="2337482" cy="238276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F744D93-9900-430C-48C7-D83B9F79929E}"/>
              </a:ext>
            </a:extLst>
          </p:cNvPr>
          <p:cNvGrpSpPr/>
          <p:nvPr/>
        </p:nvGrpSpPr>
        <p:grpSpPr>
          <a:xfrm>
            <a:off x="6919602" y="240262"/>
            <a:ext cx="2510537" cy="6377476"/>
            <a:chOff x="204671" y="247259"/>
            <a:chExt cx="2510537" cy="6377476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B7350D6-2AE3-4B88-DB8A-D09F60A8A44A}"/>
                </a:ext>
              </a:extLst>
            </p:cNvPr>
            <p:cNvSpPr/>
            <p:nvPr/>
          </p:nvSpPr>
          <p:spPr>
            <a:xfrm>
              <a:off x="204671" y="247259"/>
              <a:ext cx="2510537" cy="6377476"/>
            </a:xfrm>
            <a:prstGeom prst="rect">
              <a:avLst/>
            </a:prstGeom>
            <a:noFill/>
            <a:ln w="76200">
              <a:solidFill>
                <a:srgbClr val="20703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/>
            </a:p>
          </p:txBody>
        </p:sp>
        <p:pic>
          <p:nvPicPr>
            <p:cNvPr id="11" name="Picture 10" descr="A green outline of a map&#10;&#10;Description automatically generated">
              <a:extLst>
                <a:ext uri="{FF2B5EF4-FFF2-40B4-BE49-F238E27FC236}">
                  <a16:creationId xmlns:a16="http://schemas.microsoft.com/office/drawing/2014/main" id="{6755892F-0559-7AD5-594B-BC520DE6EE5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198" y="4241975"/>
              <a:ext cx="2337482" cy="2382760"/>
            </a:xfrm>
            <a:prstGeom prst="rect">
              <a:avLst/>
            </a:prstGeom>
          </p:spPr>
        </p:pic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2664DB46-5D44-B4F2-382E-17315BDB722F}"/>
              </a:ext>
            </a:extLst>
          </p:cNvPr>
          <p:cNvSpPr/>
          <p:nvPr/>
        </p:nvSpPr>
        <p:spPr>
          <a:xfrm>
            <a:off x="1156138" y="2168634"/>
            <a:ext cx="907393" cy="7847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F8C2869-27B2-05A8-91D2-AA5320F143D8}"/>
              </a:ext>
            </a:extLst>
          </p:cNvPr>
          <p:cNvSpPr/>
          <p:nvPr/>
        </p:nvSpPr>
        <p:spPr>
          <a:xfrm>
            <a:off x="401432" y="353813"/>
            <a:ext cx="245291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0" cap="none" spc="0" dirty="0">
                <a:ln w="0"/>
                <a:solidFill>
                  <a:schemeClr val="tx1"/>
                </a:solidFill>
                <a:latin typeface="FF Hekaya Light" panose="00000A00000000000000" pitchFamily="50" charset="-78"/>
                <a:cs typeface="FF Hekaya Light" panose="00000A00000000000000" pitchFamily="50" charset="-78"/>
              </a:rPr>
              <a:t>93 عاماً من </a:t>
            </a:r>
          </a:p>
          <a:p>
            <a:pPr algn="ctr"/>
            <a:r>
              <a:rPr lang="ar-SA" sz="4000" b="0" cap="none" spc="0" dirty="0">
                <a:ln w="0"/>
                <a:solidFill>
                  <a:schemeClr val="tx1"/>
                </a:solidFill>
                <a:latin typeface="FF Hekaya Light" panose="00000A00000000000000" pitchFamily="50" charset="-78"/>
                <a:cs typeface="FF Hekaya Light" panose="00000A00000000000000" pitchFamily="50" charset="-78"/>
              </a:rPr>
              <a:t>العطاء والإزدهار</a:t>
            </a:r>
            <a:endParaRPr lang="en-US" sz="4000" b="0" cap="none" spc="0" dirty="0">
              <a:ln w="0"/>
              <a:solidFill>
                <a:schemeClr val="tx1"/>
              </a:solidFill>
              <a:latin typeface="FF Hekaya Light" panose="00000A00000000000000" pitchFamily="50" charset="-78"/>
              <a:cs typeface="FF Hekaya Light" panose="00000A00000000000000" pitchFamily="50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C3D9D06-705B-A8EC-9ADE-390F78A9D71C}"/>
              </a:ext>
            </a:extLst>
          </p:cNvPr>
          <p:cNvSpPr/>
          <p:nvPr/>
        </p:nvSpPr>
        <p:spPr>
          <a:xfrm>
            <a:off x="3726542" y="351121"/>
            <a:ext cx="245291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0" cap="none" spc="0" dirty="0">
                <a:ln w="0"/>
                <a:solidFill>
                  <a:schemeClr val="tx1"/>
                </a:solidFill>
                <a:latin typeface="FF Hekaya Light" panose="00000A00000000000000" pitchFamily="50" charset="-78"/>
                <a:cs typeface="FF Hekaya Light" panose="00000A00000000000000" pitchFamily="50" charset="-78"/>
              </a:rPr>
              <a:t>93 عاماً من </a:t>
            </a:r>
          </a:p>
          <a:p>
            <a:pPr algn="ctr"/>
            <a:r>
              <a:rPr lang="ar-SA" sz="4000" b="0" cap="none" spc="0" dirty="0">
                <a:ln w="0"/>
                <a:solidFill>
                  <a:schemeClr val="tx1"/>
                </a:solidFill>
                <a:latin typeface="FF Hekaya Light" panose="00000A00000000000000" pitchFamily="50" charset="-78"/>
                <a:cs typeface="FF Hekaya Light" panose="00000A00000000000000" pitchFamily="50" charset="-78"/>
              </a:rPr>
              <a:t>العطاء والإزدهار</a:t>
            </a:r>
            <a:endParaRPr lang="en-US" sz="4000" b="0" cap="none" spc="0" dirty="0">
              <a:ln w="0"/>
              <a:solidFill>
                <a:schemeClr val="tx1"/>
              </a:solidFill>
              <a:latin typeface="FF Hekaya Light" panose="00000A00000000000000" pitchFamily="50" charset="-78"/>
              <a:cs typeface="FF Hekaya Light" panose="00000A00000000000000" pitchFamily="50" charset="-7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DD67B7F-AB68-BD95-8735-D909AE2B545C}"/>
              </a:ext>
            </a:extLst>
          </p:cNvPr>
          <p:cNvSpPr/>
          <p:nvPr/>
        </p:nvSpPr>
        <p:spPr>
          <a:xfrm>
            <a:off x="6977224" y="318373"/>
            <a:ext cx="245291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0" cap="none" spc="0" dirty="0">
                <a:ln w="0"/>
                <a:solidFill>
                  <a:schemeClr val="tx1"/>
                </a:solidFill>
                <a:latin typeface="FF Hekaya Light" panose="00000A00000000000000" pitchFamily="50" charset="-78"/>
                <a:cs typeface="FF Hekaya Light" panose="00000A00000000000000" pitchFamily="50" charset="-78"/>
              </a:rPr>
              <a:t>93 عاماً من </a:t>
            </a:r>
          </a:p>
          <a:p>
            <a:pPr algn="ctr"/>
            <a:r>
              <a:rPr lang="ar-SA" sz="4000" b="0" cap="none" spc="0" dirty="0">
                <a:ln w="0"/>
                <a:solidFill>
                  <a:schemeClr val="tx1"/>
                </a:solidFill>
                <a:latin typeface="FF Hekaya Light" panose="00000A00000000000000" pitchFamily="50" charset="-78"/>
                <a:cs typeface="FF Hekaya Light" panose="00000A00000000000000" pitchFamily="50" charset="-78"/>
              </a:rPr>
              <a:t>العطاء والإزدهار</a:t>
            </a:r>
            <a:endParaRPr lang="en-US" sz="4000" b="0" cap="none" spc="0" dirty="0">
              <a:ln w="0"/>
              <a:solidFill>
                <a:schemeClr val="tx1"/>
              </a:solidFill>
              <a:latin typeface="FF Hekaya Light" panose="00000A00000000000000" pitchFamily="50" charset="-78"/>
              <a:cs typeface="FF Hekaya Light" panose="00000A00000000000000" pitchFamily="50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8255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Buy Choki Choki Chocolate Paste Sticks 12g Online - Shop Food Cupboard on  Carrefour UAE">
            <a:extLst>
              <a:ext uri="{FF2B5EF4-FFF2-40B4-BE49-F238E27FC236}">
                <a16:creationId xmlns:a16="http://schemas.microsoft.com/office/drawing/2014/main" id="{5FEAF4B2-9C96-3ED4-A207-761741CC77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493" y="2364850"/>
            <a:ext cx="3790507" cy="3790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D04864C-A92B-B6CB-D30E-9DF149B14E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363" y="2034347"/>
            <a:ext cx="2639519" cy="445151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F3BEFF8-062A-32CC-21FB-3474E2485F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7025" y="2002583"/>
            <a:ext cx="2639519" cy="455949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BAC71E0-2150-4072-4839-DB2B6F829EEB}"/>
              </a:ext>
            </a:extLst>
          </p:cNvPr>
          <p:cNvSpPr/>
          <p:nvPr/>
        </p:nvSpPr>
        <p:spPr>
          <a:xfrm>
            <a:off x="0" y="0"/>
            <a:ext cx="9906000" cy="1467293"/>
          </a:xfrm>
          <a:prstGeom prst="rect">
            <a:avLst/>
          </a:prstGeom>
          <a:solidFill>
            <a:srgbClr val="20703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5162FCD-34E1-9BE2-E725-428EAD656A79}"/>
              </a:ext>
            </a:extLst>
          </p:cNvPr>
          <p:cNvSpPr/>
          <p:nvPr/>
        </p:nvSpPr>
        <p:spPr>
          <a:xfrm>
            <a:off x="3613421" y="349943"/>
            <a:ext cx="28280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>
                <a:ln w="0"/>
                <a:solidFill>
                  <a:schemeClr val="bg1"/>
                </a:solidFill>
                <a:latin typeface="FF Hekaya Light" panose="00000A00000000000000" pitchFamily="50" charset="-78"/>
                <a:cs typeface="FF Hekaya Light" panose="00000A00000000000000" pitchFamily="50" charset="-78"/>
              </a:rPr>
              <a:t>مقترح للتنفيذ</a:t>
            </a:r>
            <a:endParaRPr lang="en-US" sz="5400" b="0" cap="none" spc="0" dirty="0">
              <a:ln w="0"/>
              <a:solidFill>
                <a:schemeClr val="bg1"/>
              </a:solidFill>
              <a:latin typeface="FF Hekaya Light" panose="00000A00000000000000" pitchFamily="50" charset="-78"/>
              <a:cs typeface="FF Hekaya Light" panose="00000A00000000000000" pitchFamily="50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83979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alm tree with green leaves&#10;&#10;Description automatically generated">
            <a:extLst>
              <a:ext uri="{FF2B5EF4-FFF2-40B4-BE49-F238E27FC236}">
                <a16:creationId xmlns:a16="http://schemas.microsoft.com/office/drawing/2014/main" id="{CA03435C-2304-0408-D0D0-5EA835D7C7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629" y="454867"/>
            <a:ext cx="3494697" cy="5948265"/>
          </a:xfrm>
          <a:prstGeom prst="rect">
            <a:avLst/>
          </a:prstGeom>
        </p:spPr>
      </p:pic>
      <p:pic>
        <p:nvPicPr>
          <p:cNvPr id="7" name="Picture 6" descr="A palm tree with green leaves&#10;&#10;Description automatically generated">
            <a:extLst>
              <a:ext uri="{FF2B5EF4-FFF2-40B4-BE49-F238E27FC236}">
                <a16:creationId xmlns:a16="http://schemas.microsoft.com/office/drawing/2014/main" id="{CA3A6B32-AD1E-B463-6D1D-D005EDA8B6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157" y="454867"/>
            <a:ext cx="3494697" cy="5948265"/>
          </a:xfrm>
          <a:prstGeom prst="rect">
            <a:avLst/>
          </a:prstGeom>
        </p:spPr>
      </p:pic>
      <p:pic>
        <p:nvPicPr>
          <p:cNvPr id="8" name="Picture 7" descr="A palm tree with green leaves&#10;&#10;Description automatically generated">
            <a:extLst>
              <a:ext uri="{FF2B5EF4-FFF2-40B4-BE49-F238E27FC236}">
                <a16:creationId xmlns:a16="http://schemas.microsoft.com/office/drawing/2014/main" id="{D9856791-8286-127E-DD2C-BACFF76AF4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933" y="454867"/>
            <a:ext cx="3494697" cy="5948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788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alm tree with green leaves&#10;&#10;Description automatically generated">
            <a:extLst>
              <a:ext uri="{FF2B5EF4-FFF2-40B4-BE49-F238E27FC236}">
                <a16:creationId xmlns:a16="http://schemas.microsoft.com/office/drawing/2014/main" id="{50DB93F8-E068-99C0-E3F6-2019439B0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45" y="366821"/>
            <a:ext cx="3900444" cy="6124353"/>
          </a:xfrm>
          <a:prstGeom prst="rect">
            <a:avLst/>
          </a:prstGeom>
        </p:spPr>
      </p:pic>
      <p:pic>
        <p:nvPicPr>
          <p:cNvPr id="6" name="Picture 5" descr="A palm tree with green leaves&#10;&#10;Description automatically generated">
            <a:extLst>
              <a:ext uri="{FF2B5EF4-FFF2-40B4-BE49-F238E27FC236}">
                <a16:creationId xmlns:a16="http://schemas.microsoft.com/office/drawing/2014/main" id="{B5F97C85-38B0-210E-5501-73CDE61041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6266" y="366822"/>
            <a:ext cx="3900444" cy="6124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440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352D6DD-A07E-1318-3C82-90D3EF086073}"/>
              </a:ext>
            </a:extLst>
          </p:cNvPr>
          <p:cNvSpPr/>
          <p:nvPr/>
        </p:nvSpPr>
        <p:spPr>
          <a:xfrm>
            <a:off x="372622" y="240262"/>
            <a:ext cx="2510537" cy="6377476"/>
          </a:xfrm>
          <a:prstGeom prst="rect">
            <a:avLst/>
          </a:prstGeom>
          <a:noFill/>
          <a:ln w="76200">
            <a:solidFill>
              <a:srgbClr val="20703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ABF07A2-E1C1-5224-CF64-5214487AC228}"/>
              </a:ext>
            </a:extLst>
          </p:cNvPr>
          <p:cNvSpPr/>
          <p:nvPr/>
        </p:nvSpPr>
        <p:spPr>
          <a:xfrm>
            <a:off x="3646112" y="240262"/>
            <a:ext cx="2510537" cy="6377476"/>
          </a:xfrm>
          <a:prstGeom prst="rect">
            <a:avLst/>
          </a:prstGeom>
          <a:noFill/>
          <a:ln w="76200">
            <a:solidFill>
              <a:srgbClr val="20703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B7350D6-2AE3-4B88-DB8A-D09F60A8A44A}"/>
              </a:ext>
            </a:extLst>
          </p:cNvPr>
          <p:cNvSpPr/>
          <p:nvPr/>
        </p:nvSpPr>
        <p:spPr>
          <a:xfrm>
            <a:off x="6919602" y="240262"/>
            <a:ext cx="2510537" cy="6377476"/>
          </a:xfrm>
          <a:prstGeom prst="rect">
            <a:avLst/>
          </a:prstGeom>
          <a:noFill/>
          <a:ln w="76200">
            <a:solidFill>
              <a:srgbClr val="20703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664DB46-5D44-B4F2-382E-17315BDB722F}"/>
              </a:ext>
            </a:extLst>
          </p:cNvPr>
          <p:cNvSpPr/>
          <p:nvPr/>
        </p:nvSpPr>
        <p:spPr>
          <a:xfrm>
            <a:off x="1156138" y="2168634"/>
            <a:ext cx="907393" cy="7847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F8C2869-27B2-05A8-91D2-AA5320F143D8}"/>
              </a:ext>
            </a:extLst>
          </p:cNvPr>
          <p:cNvSpPr/>
          <p:nvPr/>
        </p:nvSpPr>
        <p:spPr>
          <a:xfrm>
            <a:off x="401432" y="353813"/>
            <a:ext cx="245291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0" cap="none" spc="0" dirty="0">
                <a:ln w="0"/>
                <a:solidFill>
                  <a:schemeClr val="tx1"/>
                </a:solidFill>
                <a:latin typeface="FF Hekaya Light" panose="00000A00000000000000" pitchFamily="50" charset="-78"/>
                <a:cs typeface="FF Hekaya Light" panose="00000A00000000000000" pitchFamily="50" charset="-78"/>
              </a:rPr>
              <a:t>93 عاماً من </a:t>
            </a:r>
          </a:p>
          <a:p>
            <a:pPr algn="ctr"/>
            <a:r>
              <a:rPr lang="ar-SA" sz="4000" b="0" cap="none" spc="0" dirty="0">
                <a:ln w="0"/>
                <a:solidFill>
                  <a:schemeClr val="tx1"/>
                </a:solidFill>
                <a:latin typeface="FF Hekaya Light" panose="00000A00000000000000" pitchFamily="50" charset="-78"/>
                <a:cs typeface="FF Hekaya Light" panose="00000A00000000000000" pitchFamily="50" charset="-78"/>
              </a:rPr>
              <a:t>العطاء والإزدهار</a:t>
            </a:r>
            <a:endParaRPr lang="en-US" sz="4000" b="0" cap="none" spc="0" dirty="0">
              <a:ln w="0"/>
              <a:solidFill>
                <a:schemeClr val="tx1"/>
              </a:solidFill>
              <a:latin typeface="FF Hekaya Light" panose="00000A00000000000000" pitchFamily="50" charset="-78"/>
              <a:cs typeface="FF Hekaya Light" panose="00000A00000000000000" pitchFamily="50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C3D9D06-705B-A8EC-9ADE-390F78A9D71C}"/>
              </a:ext>
            </a:extLst>
          </p:cNvPr>
          <p:cNvSpPr/>
          <p:nvPr/>
        </p:nvSpPr>
        <p:spPr>
          <a:xfrm>
            <a:off x="3726542" y="351121"/>
            <a:ext cx="245291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0" cap="none" spc="0" dirty="0">
                <a:ln w="0"/>
                <a:solidFill>
                  <a:schemeClr val="tx1"/>
                </a:solidFill>
                <a:latin typeface="FF Hekaya Light" panose="00000A00000000000000" pitchFamily="50" charset="-78"/>
                <a:cs typeface="FF Hekaya Light" panose="00000A00000000000000" pitchFamily="50" charset="-78"/>
              </a:rPr>
              <a:t>93 عاماً من </a:t>
            </a:r>
          </a:p>
          <a:p>
            <a:pPr algn="ctr"/>
            <a:r>
              <a:rPr lang="ar-SA" sz="4000" b="0" cap="none" spc="0" dirty="0">
                <a:ln w="0"/>
                <a:solidFill>
                  <a:schemeClr val="tx1"/>
                </a:solidFill>
                <a:latin typeface="FF Hekaya Light" panose="00000A00000000000000" pitchFamily="50" charset="-78"/>
                <a:cs typeface="FF Hekaya Light" panose="00000A00000000000000" pitchFamily="50" charset="-78"/>
              </a:rPr>
              <a:t>العطاء والإزدهار</a:t>
            </a:r>
            <a:endParaRPr lang="en-US" sz="4000" b="0" cap="none" spc="0" dirty="0">
              <a:ln w="0"/>
              <a:solidFill>
                <a:schemeClr val="tx1"/>
              </a:solidFill>
              <a:latin typeface="FF Hekaya Light" panose="00000A00000000000000" pitchFamily="50" charset="-78"/>
              <a:cs typeface="FF Hekaya Light" panose="00000A00000000000000" pitchFamily="50" charset="-7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DD67B7F-AB68-BD95-8735-D909AE2B545C}"/>
              </a:ext>
            </a:extLst>
          </p:cNvPr>
          <p:cNvSpPr/>
          <p:nvPr/>
        </p:nvSpPr>
        <p:spPr>
          <a:xfrm>
            <a:off x="6977224" y="318373"/>
            <a:ext cx="245291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0" cap="none" spc="0" dirty="0">
                <a:ln w="0"/>
                <a:solidFill>
                  <a:schemeClr val="tx1"/>
                </a:solidFill>
                <a:latin typeface="FF Hekaya Light" panose="00000A00000000000000" pitchFamily="50" charset="-78"/>
                <a:cs typeface="FF Hekaya Light" panose="00000A00000000000000" pitchFamily="50" charset="-78"/>
              </a:rPr>
              <a:t>93 عاماً من </a:t>
            </a:r>
          </a:p>
          <a:p>
            <a:pPr algn="ctr"/>
            <a:r>
              <a:rPr lang="ar-SA" sz="4000" b="0" cap="none" spc="0" dirty="0">
                <a:ln w="0"/>
                <a:solidFill>
                  <a:schemeClr val="tx1"/>
                </a:solidFill>
                <a:latin typeface="FF Hekaya Light" panose="00000A00000000000000" pitchFamily="50" charset="-78"/>
                <a:cs typeface="FF Hekaya Light" panose="00000A00000000000000" pitchFamily="50" charset="-78"/>
              </a:rPr>
              <a:t>العطاء والإزدهار</a:t>
            </a:r>
            <a:endParaRPr lang="en-US" sz="4000" b="0" cap="none" spc="0" dirty="0">
              <a:ln w="0"/>
              <a:solidFill>
                <a:schemeClr val="tx1"/>
              </a:solidFill>
              <a:latin typeface="FF Hekaya Light" panose="00000A00000000000000" pitchFamily="50" charset="-78"/>
              <a:cs typeface="FF Hekaya Light" panose="00000A00000000000000" pitchFamily="50" charset="-78"/>
            </a:endParaRPr>
          </a:p>
        </p:txBody>
      </p:sp>
      <p:pic>
        <p:nvPicPr>
          <p:cNvPr id="12" name="Picture 11" descr="A cartoon of a child&#10;&#10;Description automatically generated">
            <a:extLst>
              <a:ext uri="{FF2B5EF4-FFF2-40B4-BE49-F238E27FC236}">
                <a16:creationId xmlns:a16="http://schemas.microsoft.com/office/drawing/2014/main" id="{2EE4C12A-6974-5470-2A4D-05AC5CB324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993" y="1807036"/>
            <a:ext cx="1939904" cy="3370929"/>
          </a:xfrm>
          <a:prstGeom prst="rect">
            <a:avLst/>
          </a:prstGeom>
        </p:spPr>
      </p:pic>
      <p:pic>
        <p:nvPicPr>
          <p:cNvPr id="13" name="Picture 12" descr="A cartoon of a child&#10;&#10;Description automatically generated">
            <a:extLst>
              <a:ext uri="{FF2B5EF4-FFF2-40B4-BE49-F238E27FC236}">
                <a16:creationId xmlns:a16="http://schemas.microsoft.com/office/drawing/2014/main" id="{4E5BB784-B525-13A6-7D98-5BC48BA643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428" y="1785419"/>
            <a:ext cx="1939904" cy="3370929"/>
          </a:xfrm>
          <a:prstGeom prst="rect">
            <a:avLst/>
          </a:prstGeom>
        </p:spPr>
      </p:pic>
      <p:pic>
        <p:nvPicPr>
          <p:cNvPr id="18" name="Picture 17" descr="A cartoon of a child&#10;&#10;Description automatically generated">
            <a:extLst>
              <a:ext uri="{FF2B5EF4-FFF2-40B4-BE49-F238E27FC236}">
                <a16:creationId xmlns:a16="http://schemas.microsoft.com/office/drawing/2014/main" id="{FF8EF23F-14D9-C61D-9C26-0089D7D547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103" y="1932339"/>
            <a:ext cx="1939904" cy="337092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4922BDE-4D23-0D85-6611-0292EACC1206}"/>
              </a:ext>
            </a:extLst>
          </p:cNvPr>
          <p:cNvSpPr txBox="1"/>
          <p:nvPr/>
        </p:nvSpPr>
        <p:spPr>
          <a:xfrm>
            <a:off x="636838" y="5893985"/>
            <a:ext cx="1996059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dirty="0"/>
              <a:t>أو ممكن وضع بالونه هنا</a:t>
            </a:r>
            <a:endParaRPr lang="ar-AE" dirty="0"/>
          </a:p>
        </p:txBody>
      </p:sp>
      <p:cxnSp>
        <p:nvCxnSpPr>
          <p:cNvPr id="21" name="Connector: Curved 20">
            <a:extLst>
              <a:ext uri="{FF2B5EF4-FFF2-40B4-BE49-F238E27FC236}">
                <a16:creationId xmlns:a16="http://schemas.microsoft.com/office/drawing/2014/main" id="{18FB85F4-748E-8764-E87A-40BBDA786DEC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134646" y="4258507"/>
            <a:ext cx="1634969" cy="927144"/>
          </a:xfrm>
          <a:prstGeom prst="curvedConnector3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green balloon on a black background&#10;&#10;Description automatically generated">
            <a:extLst>
              <a:ext uri="{FF2B5EF4-FFF2-40B4-BE49-F238E27FC236}">
                <a16:creationId xmlns:a16="http://schemas.microsoft.com/office/drawing/2014/main" id="{AAABAD39-8CDF-2DD6-2652-4A80919CAF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313640" y="3423093"/>
            <a:ext cx="2462589" cy="1448804"/>
          </a:xfrm>
          <a:prstGeom prst="rect">
            <a:avLst/>
          </a:prstGeom>
        </p:spPr>
      </p:pic>
      <p:pic>
        <p:nvPicPr>
          <p:cNvPr id="5122" name="Picture 2" descr="KitKat Chunky Bar transparent PNG - StickPNG">
            <a:extLst>
              <a:ext uri="{FF2B5EF4-FFF2-40B4-BE49-F238E27FC236}">
                <a16:creationId xmlns:a16="http://schemas.microsoft.com/office/drawing/2014/main" id="{0D0396D9-FC2F-1532-9387-2A23698CBA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12088">
            <a:off x="3487624" y="3318747"/>
            <a:ext cx="2732983" cy="2732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1489158-5423-AA25-9296-CEF52CC5C756}"/>
              </a:ext>
            </a:extLst>
          </p:cNvPr>
          <p:cNvSpPr txBox="1"/>
          <p:nvPr/>
        </p:nvSpPr>
        <p:spPr>
          <a:xfrm>
            <a:off x="4359428" y="5939002"/>
            <a:ext cx="989373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dirty="0"/>
              <a:t>أو شوكلاته</a:t>
            </a:r>
            <a:endParaRPr lang="ar-AE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81211D-F2EE-456D-181B-6E6C7FCE8FD0}"/>
              </a:ext>
            </a:extLst>
          </p:cNvPr>
          <p:cNvSpPr txBox="1"/>
          <p:nvPr/>
        </p:nvSpPr>
        <p:spPr>
          <a:xfrm>
            <a:off x="7443715" y="5939002"/>
            <a:ext cx="1532792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dirty="0"/>
              <a:t>ممكن وضع حلاوة</a:t>
            </a:r>
            <a:endParaRPr lang="ar-AE" dirty="0"/>
          </a:p>
        </p:txBody>
      </p:sp>
      <p:pic>
        <p:nvPicPr>
          <p:cNvPr id="5124" name="Picture 4" descr="chupa chups PNG transparent image download, size: 1154x3085px">
            <a:extLst>
              <a:ext uri="{FF2B5EF4-FFF2-40B4-BE49-F238E27FC236}">
                <a16:creationId xmlns:a16="http://schemas.microsoft.com/office/drawing/2014/main" id="{81FF1CD0-688C-8932-E45C-78A4757EFF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224" y="2561020"/>
            <a:ext cx="934681" cy="2498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75615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352D6DD-A07E-1318-3C82-90D3EF086073}"/>
              </a:ext>
            </a:extLst>
          </p:cNvPr>
          <p:cNvSpPr/>
          <p:nvPr/>
        </p:nvSpPr>
        <p:spPr>
          <a:xfrm>
            <a:off x="372622" y="240262"/>
            <a:ext cx="2510537" cy="6377476"/>
          </a:xfrm>
          <a:prstGeom prst="rect">
            <a:avLst/>
          </a:prstGeom>
          <a:noFill/>
          <a:ln w="76200">
            <a:solidFill>
              <a:srgbClr val="20703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ABF07A2-E1C1-5224-CF64-5214487AC228}"/>
              </a:ext>
            </a:extLst>
          </p:cNvPr>
          <p:cNvSpPr/>
          <p:nvPr/>
        </p:nvSpPr>
        <p:spPr>
          <a:xfrm>
            <a:off x="3646112" y="240262"/>
            <a:ext cx="2510537" cy="6377476"/>
          </a:xfrm>
          <a:prstGeom prst="rect">
            <a:avLst/>
          </a:prstGeom>
          <a:noFill/>
          <a:ln w="76200">
            <a:solidFill>
              <a:srgbClr val="20703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B7350D6-2AE3-4B88-DB8A-D09F60A8A44A}"/>
              </a:ext>
            </a:extLst>
          </p:cNvPr>
          <p:cNvSpPr/>
          <p:nvPr/>
        </p:nvSpPr>
        <p:spPr>
          <a:xfrm>
            <a:off x="6919602" y="240262"/>
            <a:ext cx="2510537" cy="6377476"/>
          </a:xfrm>
          <a:prstGeom prst="rect">
            <a:avLst/>
          </a:prstGeom>
          <a:noFill/>
          <a:ln w="76200">
            <a:solidFill>
              <a:srgbClr val="20703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664DB46-5D44-B4F2-382E-17315BDB722F}"/>
              </a:ext>
            </a:extLst>
          </p:cNvPr>
          <p:cNvSpPr/>
          <p:nvPr/>
        </p:nvSpPr>
        <p:spPr>
          <a:xfrm>
            <a:off x="1156138" y="2168634"/>
            <a:ext cx="907393" cy="7847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F8C2869-27B2-05A8-91D2-AA5320F143D8}"/>
              </a:ext>
            </a:extLst>
          </p:cNvPr>
          <p:cNvSpPr/>
          <p:nvPr/>
        </p:nvSpPr>
        <p:spPr>
          <a:xfrm>
            <a:off x="401432" y="353813"/>
            <a:ext cx="245291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0" cap="none" spc="0" dirty="0">
                <a:ln w="0"/>
                <a:solidFill>
                  <a:schemeClr val="tx1"/>
                </a:solidFill>
                <a:latin typeface="FF Hekaya Light" panose="00000A00000000000000" pitchFamily="50" charset="-78"/>
                <a:cs typeface="FF Hekaya Light" panose="00000A00000000000000" pitchFamily="50" charset="-78"/>
              </a:rPr>
              <a:t>93 عاماً من </a:t>
            </a:r>
          </a:p>
          <a:p>
            <a:pPr algn="ctr"/>
            <a:r>
              <a:rPr lang="ar-SA" sz="4000" b="0" cap="none" spc="0" dirty="0">
                <a:ln w="0"/>
                <a:solidFill>
                  <a:schemeClr val="tx1"/>
                </a:solidFill>
                <a:latin typeface="FF Hekaya Light" panose="00000A00000000000000" pitchFamily="50" charset="-78"/>
                <a:cs typeface="FF Hekaya Light" panose="00000A00000000000000" pitchFamily="50" charset="-78"/>
              </a:rPr>
              <a:t>العطاء والإزدهار</a:t>
            </a:r>
            <a:endParaRPr lang="en-US" sz="4000" b="0" cap="none" spc="0" dirty="0">
              <a:ln w="0"/>
              <a:solidFill>
                <a:schemeClr val="tx1"/>
              </a:solidFill>
              <a:latin typeface="FF Hekaya Light" panose="00000A00000000000000" pitchFamily="50" charset="-78"/>
              <a:cs typeface="FF Hekaya Light" panose="00000A00000000000000" pitchFamily="50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C3D9D06-705B-A8EC-9ADE-390F78A9D71C}"/>
              </a:ext>
            </a:extLst>
          </p:cNvPr>
          <p:cNvSpPr/>
          <p:nvPr/>
        </p:nvSpPr>
        <p:spPr>
          <a:xfrm>
            <a:off x="3726542" y="351121"/>
            <a:ext cx="245291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0" cap="none" spc="0" dirty="0">
                <a:ln w="0"/>
                <a:solidFill>
                  <a:schemeClr val="tx1"/>
                </a:solidFill>
                <a:latin typeface="FF Hekaya Light" panose="00000A00000000000000" pitchFamily="50" charset="-78"/>
                <a:cs typeface="FF Hekaya Light" panose="00000A00000000000000" pitchFamily="50" charset="-78"/>
              </a:rPr>
              <a:t>93 عاماً من </a:t>
            </a:r>
          </a:p>
          <a:p>
            <a:pPr algn="ctr"/>
            <a:r>
              <a:rPr lang="ar-SA" sz="4000" b="0" cap="none" spc="0" dirty="0">
                <a:ln w="0"/>
                <a:solidFill>
                  <a:schemeClr val="tx1"/>
                </a:solidFill>
                <a:latin typeface="FF Hekaya Light" panose="00000A00000000000000" pitchFamily="50" charset="-78"/>
                <a:cs typeface="FF Hekaya Light" panose="00000A00000000000000" pitchFamily="50" charset="-78"/>
              </a:rPr>
              <a:t>العطاء والإزدهار</a:t>
            </a:r>
            <a:endParaRPr lang="en-US" sz="4000" b="0" cap="none" spc="0" dirty="0">
              <a:ln w="0"/>
              <a:solidFill>
                <a:schemeClr val="tx1"/>
              </a:solidFill>
              <a:latin typeface="FF Hekaya Light" panose="00000A00000000000000" pitchFamily="50" charset="-78"/>
              <a:cs typeface="FF Hekaya Light" panose="00000A00000000000000" pitchFamily="50" charset="-7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DD67B7F-AB68-BD95-8735-D909AE2B545C}"/>
              </a:ext>
            </a:extLst>
          </p:cNvPr>
          <p:cNvSpPr/>
          <p:nvPr/>
        </p:nvSpPr>
        <p:spPr>
          <a:xfrm>
            <a:off x="6977224" y="318373"/>
            <a:ext cx="245291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0" cap="none" spc="0" dirty="0">
                <a:ln w="0"/>
                <a:solidFill>
                  <a:schemeClr val="tx1"/>
                </a:solidFill>
                <a:latin typeface="FF Hekaya Light" panose="00000A00000000000000" pitchFamily="50" charset="-78"/>
                <a:cs typeface="FF Hekaya Light" panose="00000A00000000000000" pitchFamily="50" charset="-78"/>
              </a:rPr>
              <a:t>93 عاماً من </a:t>
            </a:r>
          </a:p>
          <a:p>
            <a:pPr algn="ctr"/>
            <a:r>
              <a:rPr lang="ar-SA" sz="4000" b="0" cap="none" spc="0" dirty="0">
                <a:ln w="0"/>
                <a:solidFill>
                  <a:schemeClr val="tx1"/>
                </a:solidFill>
                <a:latin typeface="FF Hekaya Light" panose="00000A00000000000000" pitchFamily="50" charset="-78"/>
                <a:cs typeface="FF Hekaya Light" panose="00000A00000000000000" pitchFamily="50" charset="-78"/>
              </a:rPr>
              <a:t>العطاء والإزدهار</a:t>
            </a:r>
            <a:endParaRPr lang="en-US" sz="4000" b="0" cap="none" spc="0" dirty="0">
              <a:ln w="0"/>
              <a:solidFill>
                <a:schemeClr val="tx1"/>
              </a:solidFill>
              <a:latin typeface="FF Hekaya Light" panose="00000A00000000000000" pitchFamily="50" charset="-78"/>
              <a:cs typeface="FF Hekaya Light" panose="00000A00000000000000" pitchFamily="50" charset="-78"/>
            </a:endParaRPr>
          </a:p>
        </p:txBody>
      </p:sp>
      <p:pic>
        <p:nvPicPr>
          <p:cNvPr id="12" name="Picture 11" descr="A cartoon of a child&#10;&#10;Description automatically generated">
            <a:extLst>
              <a:ext uri="{FF2B5EF4-FFF2-40B4-BE49-F238E27FC236}">
                <a16:creationId xmlns:a16="http://schemas.microsoft.com/office/drawing/2014/main" id="{2EE4C12A-6974-5470-2A4D-05AC5CB324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598" y="1945259"/>
            <a:ext cx="1939904" cy="3370929"/>
          </a:xfrm>
          <a:prstGeom prst="rect">
            <a:avLst/>
          </a:prstGeom>
        </p:spPr>
      </p:pic>
      <p:pic>
        <p:nvPicPr>
          <p:cNvPr id="13" name="Picture 12" descr="A cartoon of a child&#10;&#10;Description automatically generated">
            <a:extLst>
              <a:ext uri="{FF2B5EF4-FFF2-40B4-BE49-F238E27FC236}">
                <a16:creationId xmlns:a16="http://schemas.microsoft.com/office/drawing/2014/main" id="{4E5BB784-B525-13A6-7D98-5BC48BA643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428" y="1785419"/>
            <a:ext cx="1939904" cy="3370929"/>
          </a:xfrm>
          <a:prstGeom prst="rect">
            <a:avLst/>
          </a:prstGeom>
        </p:spPr>
      </p:pic>
      <p:pic>
        <p:nvPicPr>
          <p:cNvPr id="18" name="Picture 17" descr="A cartoon of a child&#10;&#10;Description automatically generated">
            <a:extLst>
              <a:ext uri="{FF2B5EF4-FFF2-40B4-BE49-F238E27FC236}">
                <a16:creationId xmlns:a16="http://schemas.microsoft.com/office/drawing/2014/main" id="{FF8EF23F-14D9-C61D-9C26-0089D7D547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4918" y="1815224"/>
            <a:ext cx="1939904" cy="3370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083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352D6DD-A07E-1318-3C82-90D3EF086073}"/>
              </a:ext>
            </a:extLst>
          </p:cNvPr>
          <p:cNvSpPr/>
          <p:nvPr/>
        </p:nvSpPr>
        <p:spPr>
          <a:xfrm>
            <a:off x="372622" y="240262"/>
            <a:ext cx="2510537" cy="6377476"/>
          </a:xfrm>
          <a:prstGeom prst="rect">
            <a:avLst/>
          </a:prstGeom>
          <a:noFill/>
          <a:ln w="76200">
            <a:solidFill>
              <a:srgbClr val="20703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ABF07A2-E1C1-5224-CF64-5214487AC228}"/>
              </a:ext>
            </a:extLst>
          </p:cNvPr>
          <p:cNvSpPr/>
          <p:nvPr/>
        </p:nvSpPr>
        <p:spPr>
          <a:xfrm>
            <a:off x="3646112" y="240262"/>
            <a:ext cx="2510537" cy="6377476"/>
          </a:xfrm>
          <a:prstGeom prst="rect">
            <a:avLst/>
          </a:prstGeom>
          <a:noFill/>
          <a:ln w="76200">
            <a:solidFill>
              <a:srgbClr val="20703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B7350D6-2AE3-4B88-DB8A-D09F60A8A44A}"/>
              </a:ext>
            </a:extLst>
          </p:cNvPr>
          <p:cNvSpPr/>
          <p:nvPr/>
        </p:nvSpPr>
        <p:spPr>
          <a:xfrm>
            <a:off x="6919602" y="240262"/>
            <a:ext cx="2510537" cy="6377476"/>
          </a:xfrm>
          <a:prstGeom prst="rect">
            <a:avLst/>
          </a:prstGeom>
          <a:noFill/>
          <a:ln w="76200">
            <a:solidFill>
              <a:srgbClr val="20703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664DB46-5D44-B4F2-382E-17315BDB722F}"/>
              </a:ext>
            </a:extLst>
          </p:cNvPr>
          <p:cNvSpPr/>
          <p:nvPr/>
        </p:nvSpPr>
        <p:spPr>
          <a:xfrm>
            <a:off x="1156138" y="2168634"/>
            <a:ext cx="907393" cy="7847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F8C2869-27B2-05A8-91D2-AA5320F143D8}"/>
              </a:ext>
            </a:extLst>
          </p:cNvPr>
          <p:cNvSpPr/>
          <p:nvPr/>
        </p:nvSpPr>
        <p:spPr>
          <a:xfrm>
            <a:off x="401432" y="353813"/>
            <a:ext cx="245291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0" cap="none" spc="0" dirty="0">
                <a:ln w="0"/>
                <a:solidFill>
                  <a:schemeClr val="tx1"/>
                </a:solidFill>
                <a:latin typeface="FF Hekaya Light" panose="00000A00000000000000" pitchFamily="50" charset="-78"/>
                <a:cs typeface="FF Hekaya Light" panose="00000A00000000000000" pitchFamily="50" charset="-78"/>
              </a:rPr>
              <a:t>93 عاماً من </a:t>
            </a:r>
          </a:p>
          <a:p>
            <a:pPr algn="ctr"/>
            <a:r>
              <a:rPr lang="ar-SA" sz="4000" b="0" cap="none" spc="0" dirty="0">
                <a:ln w="0"/>
                <a:solidFill>
                  <a:schemeClr val="tx1"/>
                </a:solidFill>
                <a:latin typeface="FF Hekaya Light" panose="00000A00000000000000" pitchFamily="50" charset="-78"/>
                <a:cs typeface="FF Hekaya Light" panose="00000A00000000000000" pitchFamily="50" charset="-78"/>
              </a:rPr>
              <a:t>العطاء والإزدهار</a:t>
            </a:r>
            <a:endParaRPr lang="en-US" sz="4000" b="0" cap="none" spc="0" dirty="0">
              <a:ln w="0"/>
              <a:solidFill>
                <a:schemeClr val="tx1"/>
              </a:solidFill>
              <a:latin typeface="FF Hekaya Light" panose="00000A00000000000000" pitchFamily="50" charset="-78"/>
              <a:cs typeface="FF Hekaya Light" panose="00000A00000000000000" pitchFamily="50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C3D9D06-705B-A8EC-9ADE-390F78A9D71C}"/>
              </a:ext>
            </a:extLst>
          </p:cNvPr>
          <p:cNvSpPr/>
          <p:nvPr/>
        </p:nvSpPr>
        <p:spPr>
          <a:xfrm>
            <a:off x="3726542" y="351121"/>
            <a:ext cx="245291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0" cap="none" spc="0" dirty="0">
                <a:ln w="0"/>
                <a:solidFill>
                  <a:schemeClr val="tx1"/>
                </a:solidFill>
                <a:latin typeface="FF Hekaya Light" panose="00000A00000000000000" pitchFamily="50" charset="-78"/>
                <a:cs typeface="FF Hekaya Light" panose="00000A00000000000000" pitchFamily="50" charset="-78"/>
              </a:rPr>
              <a:t>93 عاماً من </a:t>
            </a:r>
          </a:p>
          <a:p>
            <a:pPr algn="ctr"/>
            <a:r>
              <a:rPr lang="ar-SA" sz="4000" b="0" cap="none" spc="0" dirty="0">
                <a:ln w="0"/>
                <a:solidFill>
                  <a:schemeClr val="tx1"/>
                </a:solidFill>
                <a:latin typeface="FF Hekaya Light" panose="00000A00000000000000" pitchFamily="50" charset="-78"/>
                <a:cs typeface="FF Hekaya Light" panose="00000A00000000000000" pitchFamily="50" charset="-78"/>
              </a:rPr>
              <a:t>العطاء والإزدهار</a:t>
            </a:r>
            <a:endParaRPr lang="en-US" sz="4000" b="0" cap="none" spc="0" dirty="0">
              <a:ln w="0"/>
              <a:solidFill>
                <a:schemeClr val="tx1"/>
              </a:solidFill>
              <a:latin typeface="FF Hekaya Light" panose="00000A00000000000000" pitchFamily="50" charset="-78"/>
              <a:cs typeface="FF Hekaya Light" panose="00000A00000000000000" pitchFamily="50" charset="-7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DD67B7F-AB68-BD95-8735-D909AE2B545C}"/>
              </a:ext>
            </a:extLst>
          </p:cNvPr>
          <p:cNvSpPr/>
          <p:nvPr/>
        </p:nvSpPr>
        <p:spPr>
          <a:xfrm>
            <a:off x="6977224" y="318373"/>
            <a:ext cx="245291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0" cap="none" spc="0" dirty="0">
                <a:ln w="0"/>
                <a:solidFill>
                  <a:schemeClr val="tx1"/>
                </a:solidFill>
                <a:latin typeface="FF Hekaya Light" panose="00000A00000000000000" pitchFamily="50" charset="-78"/>
                <a:cs typeface="FF Hekaya Light" panose="00000A00000000000000" pitchFamily="50" charset="-78"/>
              </a:rPr>
              <a:t>93 عاماً من </a:t>
            </a:r>
          </a:p>
          <a:p>
            <a:pPr algn="ctr"/>
            <a:r>
              <a:rPr lang="ar-SA" sz="4000" b="0" cap="none" spc="0" dirty="0">
                <a:ln w="0"/>
                <a:solidFill>
                  <a:schemeClr val="tx1"/>
                </a:solidFill>
                <a:latin typeface="FF Hekaya Light" panose="00000A00000000000000" pitchFamily="50" charset="-78"/>
                <a:cs typeface="FF Hekaya Light" panose="00000A00000000000000" pitchFamily="50" charset="-78"/>
              </a:rPr>
              <a:t>العطاء والإزدهار</a:t>
            </a:r>
            <a:endParaRPr lang="en-US" sz="4000" b="0" cap="none" spc="0" dirty="0">
              <a:ln w="0"/>
              <a:solidFill>
                <a:schemeClr val="tx1"/>
              </a:solidFill>
              <a:latin typeface="FF Hekaya Light" panose="00000A00000000000000" pitchFamily="50" charset="-78"/>
              <a:cs typeface="FF Hekaya Light" panose="00000A00000000000000" pitchFamily="50" charset="-78"/>
            </a:endParaRPr>
          </a:p>
        </p:txBody>
      </p:sp>
      <p:pic>
        <p:nvPicPr>
          <p:cNvPr id="6" name="Picture 5" descr="A cartoon of a child wearing a green shirt&#10;&#10;Description automatically generated">
            <a:extLst>
              <a:ext uri="{FF2B5EF4-FFF2-40B4-BE49-F238E27FC236}">
                <a16:creationId xmlns:a16="http://schemas.microsoft.com/office/drawing/2014/main" id="{2D333274-26FD-A09A-1CFF-25C9261744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1175" y="1674560"/>
            <a:ext cx="2083648" cy="3599313"/>
          </a:xfrm>
          <a:prstGeom prst="rect">
            <a:avLst/>
          </a:prstGeom>
        </p:spPr>
      </p:pic>
      <p:pic>
        <p:nvPicPr>
          <p:cNvPr id="8" name="Picture 7" descr="A cartoon of a child wearing a green shirt&#10;&#10;Description automatically generated">
            <a:extLst>
              <a:ext uri="{FF2B5EF4-FFF2-40B4-BE49-F238E27FC236}">
                <a16:creationId xmlns:a16="http://schemas.microsoft.com/office/drawing/2014/main" id="{68CDF42F-E2FC-65E9-D40B-33F0D51FE3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1857" y="1663520"/>
            <a:ext cx="2083648" cy="3599313"/>
          </a:xfrm>
          <a:prstGeom prst="rect">
            <a:avLst/>
          </a:prstGeom>
        </p:spPr>
      </p:pic>
      <p:pic>
        <p:nvPicPr>
          <p:cNvPr id="9" name="Picture 8" descr="A cartoon of a child wearing a green shirt&#10;&#10;Description automatically generated">
            <a:extLst>
              <a:ext uri="{FF2B5EF4-FFF2-40B4-BE49-F238E27FC236}">
                <a16:creationId xmlns:a16="http://schemas.microsoft.com/office/drawing/2014/main" id="{561ABE1F-C72D-1481-EF32-58B4C90EC4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065" y="1663520"/>
            <a:ext cx="2083648" cy="3599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7165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screenshot of a video game&#10;&#10;Description automatically generated">
            <a:extLst>
              <a:ext uri="{FF2B5EF4-FFF2-40B4-BE49-F238E27FC236}">
                <a16:creationId xmlns:a16="http://schemas.microsoft.com/office/drawing/2014/main" id="{3E55DD9D-0FB3-51F0-390B-EA5574B64D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7868" y="454367"/>
            <a:ext cx="4455665" cy="6403633"/>
          </a:xfrm>
          <a:prstGeom prst="rect">
            <a:avLst/>
          </a:prstGeom>
        </p:spPr>
      </p:pic>
      <p:pic>
        <p:nvPicPr>
          <p:cNvPr id="15" name="Picture 14" descr="A screenshot of a video game&#10;&#10;Description automatically generated">
            <a:extLst>
              <a:ext uri="{FF2B5EF4-FFF2-40B4-BE49-F238E27FC236}">
                <a16:creationId xmlns:a16="http://schemas.microsoft.com/office/drawing/2014/main" id="{76A2333C-5565-9BC0-46A2-8D17DA2B2D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468" y="454366"/>
            <a:ext cx="4455665" cy="6403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1965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10838114-52E3-E833-C297-1233486A8E7C}"/>
              </a:ext>
            </a:extLst>
          </p:cNvPr>
          <p:cNvGrpSpPr/>
          <p:nvPr/>
        </p:nvGrpSpPr>
        <p:grpSpPr>
          <a:xfrm>
            <a:off x="5275684" y="665584"/>
            <a:ext cx="4338735" cy="6344816"/>
            <a:chOff x="302467" y="513184"/>
            <a:chExt cx="4338735" cy="63448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5AECA38-B3DD-F721-0B9B-84B21DF9D7DE}"/>
                </a:ext>
              </a:extLst>
            </p:cNvPr>
            <p:cNvSpPr/>
            <p:nvPr/>
          </p:nvSpPr>
          <p:spPr>
            <a:xfrm>
              <a:off x="302467" y="513184"/>
              <a:ext cx="4338735" cy="6008914"/>
            </a:xfrm>
            <a:prstGeom prst="rect">
              <a:avLst/>
            </a:prstGeom>
            <a:noFill/>
            <a:ln w="1174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1CC6661-5701-71A9-6873-085A60934E36}"/>
                </a:ext>
              </a:extLst>
            </p:cNvPr>
            <p:cNvSpPr/>
            <p:nvPr/>
          </p:nvSpPr>
          <p:spPr>
            <a:xfrm>
              <a:off x="2138190" y="2967135"/>
              <a:ext cx="789608" cy="4618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/>
            </a:p>
          </p:txBody>
        </p:sp>
        <p:pic>
          <p:nvPicPr>
            <p:cNvPr id="7" name="Picture 6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573FE443-9E87-08D7-2B58-D73CC1BFAA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2467" y="2519265"/>
              <a:ext cx="4338735" cy="4338735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5AE1A6F6-02FC-EA9E-A4C7-8E287DCE1AF2}"/>
              </a:ext>
            </a:extLst>
          </p:cNvPr>
          <p:cNvGrpSpPr/>
          <p:nvPr/>
        </p:nvGrpSpPr>
        <p:grpSpPr>
          <a:xfrm>
            <a:off x="454867" y="665584"/>
            <a:ext cx="4338735" cy="6344816"/>
            <a:chOff x="302467" y="513184"/>
            <a:chExt cx="4338735" cy="6344816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B97ECBF9-3AD8-30C4-A15B-D0ADAA04E98E}"/>
                </a:ext>
              </a:extLst>
            </p:cNvPr>
            <p:cNvSpPr/>
            <p:nvPr/>
          </p:nvSpPr>
          <p:spPr>
            <a:xfrm>
              <a:off x="302467" y="513184"/>
              <a:ext cx="4338735" cy="6008914"/>
            </a:xfrm>
            <a:prstGeom prst="rect">
              <a:avLst/>
            </a:prstGeom>
            <a:noFill/>
            <a:ln w="1174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4FAD850-9D78-A558-1799-CC83C0EC4573}"/>
                </a:ext>
              </a:extLst>
            </p:cNvPr>
            <p:cNvSpPr/>
            <p:nvPr/>
          </p:nvSpPr>
          <p:spPr>
            <a:xfrm>
              <a:off x="2138190" y="2967135"/>
              <a:ext cx="789608" cy="4618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/>
            </a:p>
          </p:txBody>
        </p:sp>
        <p:pic>
          <p:nvPicPr>
            <p:cNvPr id="5" name="Picture 4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B64C7AA1-F97D-8175-8B41-CCD4137BB6C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2467" y="2519265"/>
              <a:ext cx="4338735" cy="4338735"/>
            </a:xfrm>
            <a:prstGeom prst="rect">
              <a:avLst/>
            </a:prstGeom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FACA502F-1E5C-36DE-7051-1066783BB1D1}"/>
              </a:ext>
            </a:extLst>
          </p:cNvPr>
          <p:cNvSpPr/>
          <p:nvPr/>
        </p:nvSpPr>
        <p:spPr>
          <a:xfrm>
            <a:off x="1153213" y="917339"/>
            <a:ext cx="279275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dirty="0">
                <a:ln w="0"/>
                <a:latin typeface="FF Hekaya Light" panose="00000A00000000000000" pitchFamily="50" charset="-78"/>
                <a:cs typeface="FF Hekaya Light" panose="00000A00000000000000" pitchFamily="50" charset="-78"/>
              </a:rPr>
              <a:t>اليوم الوطني</a:t>
            </a:r>
          </a:p>
          <a:p>
            <a:pPr algn="ctr"/>
            <a:r>
              <a:rPr lang="ar-SA" sz="5400" dirty="0">
                <a:ln w="0"/>
                <a:latin typeface="FF Hekaya Light" panose="00000A00000000000000" pitchFamily="50" charset="-78"/>
                <a:cs typeface="FF Hekaya Light" panose="00000A00000000000000" pitchFamily="50" charset="-78"/>
              </a:rPr>
              <a:t> السعودي </a:t>
            </a:r>
            <a:r>
              <a:rPr lang="ar-AE" sz="5400" dirty="0">
                <a:ln w="0"/>
                <a:latin typeface="FF Hekaya Light" panose="00000A00000000000000" pitchFamily="50" charset="-78"/>
                <a:cs typeface="FF Hekaya Light" panose="00000A00000000000000" pitchFamily="50" charset="-78"/>
              </a:rPr>
              <a:t>93</a:t>
            </a:r>
            <a:endParaRPr lang="en-US" sz="5400" b="0" cap="none" spc="0" dirty="0">
              <a:ln w="0"/>
              <a:solidFill>
                <a:schemeClr val="tx1"/>
              </a:solidFill>
              <a:latin typeface="FF Hekaya Light" panose="00000A00000000000000" pitchFamily="50" charset="-78"/>
              <a:cs typeface="FF Hekaya Light" panose="00000A00000000000000" pitchFamily="50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A2166F7-C223-F459-564C-220E03BBB779}"/>
              </a:ext>
            </a:extLst>
          </p:cNvPr>
          <p:cNvSpPr/>
          <p:nvPr/>
        </p:nvSpPr>
        <p:spPr>
          <a:xfrm>
            <a:off x="6109835" y="917339"/>
            <a:ext cx="279275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dirty="0">
                <a:ln w="0"/>
                <a:latin typeface="FF Hekaya Light" panose="00000A00000000000000" pitchFamily="50" charset="-78"/>
                <a:cs typeface="FF Hekaya Light" panose="00000A00000000000000" pitchFamily="50" charset="-78"/>
              </a:rPr>
              <a:t>اليوم الوطني</a:t>
            </a:r>
          </a:p>
          <a:p>
            <a:pPr algn="ctr"/>
            <a:r>
              <a:rPr lang="ar-SA" sz="5400" dirty="0">
                <a:ln w="0"/>
                <a:latin typeface="FF Hekaya Light" panose="00000A00000000000000" pitchFamily="50" charset="-78"/>
                <a:cs typeface="FF Hekaya Light" panose="00000A00000000000000" pitchFamily="50" charset="-78"/>
              </a:rPr>
              <a:t> السعودي </a:t>
            </a:r>
            <a:r>
              <a:rPr lang="ar-AE" sz="5400" dirty="0">
                <a:ln w="0"/>
                <a:latin typeface="FF Hekaya Light" panose="00000A00000000000000" pitchFamily="50" charset="-78"/>
                <a:cs typeface="FF Hekaya Light" panose="00000A00000000000000" pitchFamily="50" charset="-78"/>
              </a:rPr>
              <a:t>93</a:t>
            </a:r>
            <a:endParaRPr lang="en-US" sz="5400" b="0" cap="none" spc="0" dirty="0">
              <a:ln w="0"/>
              <a:solidFill>
                <a:schemeClr val="tx1"/>
              </a:solidFill>
              <a:latin typeface="FF Hekaya Light" panose="00000A00000000000000" pitchFamily="50" charset="-78"/>
              <a:cs typeface="FF Hekaya Light" panose="00000A00000000000000" pitchFamily="50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474085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71</TotalTime>
  <Words>111</Words>
  <Application>Microsoft Office PowerPoint</Application>
  <PresentationFormat>A4 Paper (210x297 mm)</PresentationFormat>
  <Paragraphs>38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Dubai</vt:lpstr>
      <vt:lpstr>FF Hekaya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زينة سلطان محمد المرزوقي</dc:creator>
  <cp:lastModifiedBy>زينة سلطان محمد المرزوقي</cp:lastModifiedBy>
  <cp:revision>3</cp:revision>
  <dcterms:created xsi:type="dcterms:W3CDTF">2023-09-15T14:23:55Z</dcterms:created>
  <dcterms:modified xsi:type="dcterms:W3CDTF">2023-09-15T15:34:57Z</dcterms:modified>
</cp:coreProperties>
</file>