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5" r:id="rId3"/>
    <p:sldId id="256" r:id="rId4"/>
    <p:sldId id="262" r:id="rId5"/>
    <p:sldId id="267" r:id="rId6"/>
    <p:sldId id="263" r:id="rId7"/>
    <p:sldId id="264" r:id="rId8"/>
    <p:sldId id="257" r:id="rId9"/>
    <p:sldId id="258" r:id="rId10"/>
    <p:sldId id="259" r:id="rId11"/>
    <p:sldId id="260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161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1749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961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6858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072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1737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3859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70816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6083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317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9705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638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50311-F929-4D67-BB3C-AFE723EFFBE0}" type="datetimeFigureOut">
              <a:rPr lang="ar-AE" smtClean="0"/>
              <a:t>01/03/1445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678DE-5FBF-4A9D-AA9A-5D5C4992252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3892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zaina_almarzooq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81AC60-E65F-E7D7-3A66-A61973004CCF}"/>
              </a:ext>
            </a:extLst>
          </p:cNvPr>
          <p:cNvSpPr/>
          <p:nvPr/>
        </p:nvSpPr>
        <p:spPr>
          <a:xfrm>
            <a:off x="0" y="0"/>
            <a:ext cx="9906000" cy="1759787"/>
          </a:xfrm>
          <a:prstGeom prst="rect">
            <a:avLst/>
          </a:prstGeom>
          <a:solidFill>
            <a:srgbClr val="207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C9015-1A0E-3289-E32C-996576EDAA66}"/>
              </a:ext>
            </a:extLst>
          </p:cNvPr>
          <p:cNvSpPr/>
          <p:nvPr/>
        </p:nvSpPr>
        <p:spPr>
          <a:xfrm>
            <a:off x="1818966" y="722435"/>
            <a:ext cx="6268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توزيعات اليوم الوطني السعودي</a:t>
            </a:r>
            <a:endParaRPr lang="en-US" sz="5400" b="0" cap="none" spc="0" dirty="0">
              <a:ln w="0"/>
              <a:solidFill>
                <a:schemeClr val="bg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7" name="Picture 6" descr="A green outline of a country&#10;&#10;Description automatically generated">
            <a:extLst>
              <a:ext uri="{FF2B5EF4-FFF2-40B4-BE49-F238E27FC236}">
                <a16:creationId xmlns:a16="http://schemas.microsoft.com/office/drawing/2014/main" id="{F5B41E7F-F48A-7B5C-BBA5-A80C2F4AD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9" y="3180554"/>
            <a:ext cx="4251257" cy="3512348"/>
          </a:xfrm>
          <a:prstGeom prst="rect">
            <a:avLst/>
          </a:prstGeom>
        </p:spPr>
      </p:pic>
      <p:pic>
        <p:nvPicPr>
          <p:cNvPr id="8" name="Picture 7" descr="A palm tree with green leaves&#10;&#10;Description automatically generated">
            <a:extLst>
              <a:ext uri="{FF2B5EF4-FFF2-40B4-BE49-F238E27FC236}">
                <a16:creationId xmlns:a16="http://schemas.microsoft.com/office/drawing/2014/main" id="{33B8124C-36C6-03D5-336E-0F08D6FC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46" y="2452284"/>
            <a:ext cx="2700741" cy="4240618"/>
          </a:xfrm>
          <a:prstGeom prst="rect">
            <a:avLst/>
          </a:prstGeom>
        </p:spPr>
      </p:pic>
      <p:pic>
        <p:nvPicPr>
          <p:cNvPr id="39" name="Picture 38" descr="A black and white image of a map&#10;&#10;Description automatically generated">
            <a:extLst>
              <a:ext uri="{FF2B5EF4-FFF2-40B4-BE49-F238E27FC236}">
                <a16:creationId xmlns:a16="http://schemas.microsoft.com/office/drawing/2014/main" id="{2A0FAF02-6EC4-E5FF-8012-AC92D3E50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99" y="4719855"/>
            <a:ext cx="852110" cy="852110"/>
          </a:xfrm>
          <a:prstGeom prst="rect">
            <a:avLst/>
          </a:prstGeom>
        </p:spPr>
      </p:pic>
      <p:pic>
        <p:nvPicPr>
          <p:cNvPr id="42" name="Picture 41" descr="A child and child wearing green and white shirts&#10;&#10;Description automatically generated">
            <a:extLst>
              <a:ext uri="{FF2B5EF4-FFF2-40B4-BE49-F238E27FC236}">
                <a16:creationId xmlns:a16="http://schemas.microsoft.com/office/drawing/2014/main" id="{899573CD-F944-F7BB-2AC9-77C8E3CC3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10" y="3644931"/>
            <a:ext cx="3541256" cy="317826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F777822-3942-B4EB-3ED2-685CB43E8242}"/>
              </a:ext>
            </a:extLst>
          </p:cNvPr>
          <p:cNvSpPr/>
          <p:nvPr/>
        </p:nvSpPr>
        <p:spPr>
          <a:xfrm>
            <a:off x="1626408" y="1963946"/>
            <a:ext cx="66428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latin typeface="Dubai" panose="020B0503030403030204" pitchFamily="34" charset="-78"/>
                <a:cs typeface="Dubai" panose="020B0503030403030204" pitchFamily="34" charset="-78"/>
              </a:rPr>
              <a:t>تصميم:  زينة المرزوقي</a:t>
            </a:r>
            <a:endParaRPr lang="en-US" sz="4000" dirty="0">
              <a:ln w="0"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AFF99F-93EE-B5A7-D1A0-E107DFD0A892}"/>
              </a:ext>
            </a:extLst>
          </p:cNvPr>
          <p:cNvSpPr txBox="1"/>
          <p:nvPr/>
        </p:nvSpPr>
        <p:spPr>
          <a:xfrm>
            <a:off x="1818966" y="3207298"/>
            <a:ext cx="231570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https://t.me/zaina_almarzooqi</a:t>
            </a:r>
            <a:endParaRPr lang="ar-AE" sz="1200" dirty="0"/>
          </a:p>
          <a:p>
            <a:endParaRPr lang="ar-A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36CB58-FA9A-0E26-4CDF-CC6ECEF95829}"/>
              </a:ext>
            </a:extLst>
          </p:cNvPr>
          <p:cNvSpPr txBox="1"/>
          <p:nvPr/>
        </p:nvSpPr>
        <p:spPr>
          <a:xfrm>
            <a:off x="-75822" y="2865816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600" b="0" cap="none" spc="0" dirty="0">
                <a:ln w="0"/>
                <a:cs typeface="Sultan bold" pitchFamily="2" charset="-78"/>
              </a:rPr>
              <a:t>للمزيد من الملفات يرجى الإنضمام للقناة</a:t>
            </a:r>
            <a:endParaRPr lang="en-US" sz="1600" b="0" cap="none" spc="0" dirty="0">
              <a:ln w="0"/>
              <a:cs typeface="Sultan bold" pitchFamily="2" charset="-7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CDA02B-CEBA-72B2-6CF0-0FE020612893}"/>
              </a:ext>
            </a:extLst>
          </p:cNvPr>
          <p:cNvSpPr/>
          <p:nvPr/>
        </p:nvSpPr>
        <p:spPr>
          <a:xfrm>
            <a:off x="185346" y="66609"/>
            <a:ext cx="32672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3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كن كالغيث وأروِ قبر أبي بدعائك</a:t>
            </a:r>
          </a:p>
          <a:p>
            <a:pPr algn="ctr"/>
            <a:endParaRPr lang="ar-SA" sz="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65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C447AF-37FD-141D-6E3D-54EBD5209F8D}"/>
              </a:ext>
            </a:extLst>
          </p:cNvPr>
          <p:cNvGrpSpPr/>
          <p:nvPr/>
        </p:nvGrpSpPr>
        <p:grpSpPr>
          <a:xfrm>
            <a:off x="102034" y="205271"/>
            <a:ext cx="3153747" cy="3139753"/>
            <a:chOff x="494522" y="289249"/>
            <a:chExt cx="3172409" cy="31397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C3409C-3B95-491C-F932-174706FBF542}"/>
                </a:ext>
              </a:extLst>
            </p:cNvPr>
            <p:cNvSpPr/>
            <p:nvPr/>
          </p:nvSpPr>
          <p:spPr>
            <a:xfrm>
              <a:off x="494522" y="289249"/>
              <a:ext cx="3172409" cy="3139751"/>
            </a:xfrm>
            <a:prstGeom prst="rect">
              <a:avLst/>
            </a:prstGeom>
            <a:noFill/>
            <a:ln w="5715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4" name="Picture 3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A4ADEA42-C64F-D8EF-0DFC-64A5BAC8B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33" y="1077686"/>
              <a:ext cx="2351314" cy="23513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34FB82-8D56-540B-4423-A82F0F07A0FF}"/>
              </a:ext>
            </a:extLst>
          </p:cNvPr>
          <p:cNvGrpSpPr/>
          <p:nvPr/>
        </p:nvGrpSpPr>
        <p:grpSpPr>
          <a:xfrm>
            <a:off x="3376126" y="205271"/>
            <a:ext cx="3153747" cy="3139753"/>
            <a:chOff x="494522" y="289249"/>
            <a:chExt cx="3172409" cy="31397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6CD9B9-4233-4FC4-AE95-1B0C97802232}"/>
                </a:ext>
              </a:extLst>
            </p:cNvPr>
            <p:cNvSpPr/>
            <p:nvPr/>
          </p:nvSpPr>
          <p:spPr>
            <a:xfrm>
              <a:off x="494522" y="289249"/>
              <a:ext cx="3172409" cy="3139751"/>
            </a:xfrm>
            <a:prstGeom prst="rect">
              <a:avLst/>
            </a:prstGeom>
            <a:noFill/>
            <a:ln w="5715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14" name="Picture 13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4DB279DA-6293-C823-29ED-71957F29A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33" y="1077686"/>
              <a:ext cx="2351314" cy="235131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C46921-4E26-28F7-5D44-C801715EC8BA}"/>
              </a:ext>
            </a:extLst>
          </p:cNvPr>
          <p:cNvGrpSpPr/>
          <p:nvPr/>
        </p:nvGrpSpPr>
        <p:grpSpPr>
          <a:xfrm>
            <a:off x="6650218" y="214602"/>
            <a:ext cx="3153747" cy="3139753"/>
            <a:chOff x="494522" y="289249"/>
            <a:chExt cx="3172409" cy="31397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6406B1-BF9C-1B1B-E038-2A52C6A83343}"/>
                </a:ext>
              </a:extLst>
            </p:cNvPr>
            <p:cNvSpPr/>
            <p:nvPr/>
          </p:nvSpPr>
          <p:spPr>
            <a:xfrm>
              <a:off x="494522" y="289249"/>
              <a:ext cx="3172409" cy="3139751"/>
            </a:xfrm>
            <a:prstGeom prst="rect">
              <a:avLst/>
            </a:prstGeom>
            <a:noFill/>
            <a:ln w="5715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17" name="Picture 16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0D3FBC4E-C835-D7D4-87D0-17D042C62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33" y="1077686"/>
              <a:ext cx="2351314" cy="235131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B8A6CB-E2CA-AF61-C2F8-77BB3E496976}"/>
              </a:ext>
            </a:extLst>
          </p:cNvPr>
          <p:cNvGrpSpPr/>
          <p:nvPr/>
        </p:nvGrpSpPr>
        <p:grpSpPr>
          <a:xfrm>
            <a:off x="102034" y="3586063"/>
            <a:ext cx="3153747" cy="3139753"/>
            <a:chOff x="494522" y="289249"/>
            <a:chExt cx="3172409" cy="31397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251F76-143F-2C38-D776-57219E9F55B7}"/>
                </a:ext>
              </a:extLst>
            </p:cNvPr>
            <p:cNvSpPr/>
            <p:nvPr/>
          </p:nvSpPr>
          <p:spPr>
            <a:xfrm>
              <a:off x="494522" y="289249"/>
              <a:ext cx="3172409" cy="3139751"/>
            </a:xfrm>
            <a:prstGeom prst="rect">
              <a:avLst/>
            </a:prstGeom>
            <a:noFill/>
            <a:ln w="5715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20" name="Picture 19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391B1832-09CC-5D2B-7E4C-A7EFDBC18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33" y="1077686"/>
              <a:ext cx="2351314" cy="235131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DBE297-D392-9DEF-8C2D-C035309E2BC8}"/>
              </a:ext>
            </a:extLst>
          </p:cNvPr>
          <p:cNvGrpSpPr/>
          <p:nvPr/>
        </p:nvGrpSpPr>
        <p:grpSpPr>
          <a:xfrm>
            <a:off x="3376126" y="3586063"/>
            <a:ext cx="3153747" cy="3139753"/>
            <a:chOff x="494522" y="289249"/>
            <a:chExt cx="3172409" cy="31397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990F40-57D1-7D49-E48F-4D85027426C1}"/>
                </a:ext>
              </a:extLst>
            </p:cNvPr>
            <p:cNvSpPr/>
            <p:nvPr/>
          </p:nvSpPr>
          <p:spPr>
            <a:xfrm>
              <a:off x="494522" y="289249"/>
              <a:ext cx="3172409" cy="3139751"/>
            </a:xfrm>
            <a:prstGeom prst="rect">
              <a:avLst/>
            </a:prstGeom>
            <a:noFill/>
            <a:ln w="5715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23" name="Picture 22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A6A33D61-772D-578B-0C71-84412BD75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33" y="1077686"/>
              <a:ext cx="2351314" cy="235131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71C88F-1147-420D-CD44-CD2136EE8546}"/>
              </a:ext>
            </a:extLst>
          </p:cNvPr>
          <p:cNvGrpSpPr/>
          <p:nvPr/>
        </p:nvGrpSpPr>
        <p:grpSpPr>
          <a:xfrm>
            <a:off x="6650218" y="3595394"/>
            <a:ext cx="3153747" cy="3139753"/>
            <a:chOff x="494522" y="289249"/>
            <a:chExt cx="3172409" cy="31397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EB9E68-5F44-9026-43C0-8DAECA514BB9}"/>
                </a:ext>
              </a:extLst>
            </p:cNvPr>
            <p:cNvSpPr/>
            <p:nvPr/>
          </p:nvSpPr>
          <p:spPr>
            <a:xfrm>
              <a:off x="494522" y="289249"/>
              <a:ext cx="3172409" cy="3139751"/>
            </a:xfrm>
            <a:prstGeom prst="rect">
              <a:avLst/>
            </a:prstGeom>
            <a:noFill/>
            <a:ln w="5715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26" name="Picture 25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8CCD5958-DA53-2E36-C735-30CF453F4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33" y="1077686"/>
              <a:ext cx="2351314" cy="2351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8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3943A3-460A-6155-2F7B-14F423C4ACF3}"/>
              </a:ext>
            </a:extLst>
          </p:cNvPr>
          <p:cNvGrpSpPr/>
          <p:nvPr/>
        </p:nvGrpSpPr>
        <p:grpSpPr>
          <a:xfrm>
            <a:off x="372622" y="240262"/>
            <a:ext cx="2510537" cy="6377476"/>
            <a:chOff x="204671" y="247259"/>
            <a:chExt cx="2510537" cy="63774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52D6DD-A07E-1318-3C82-90D3EF086073}"/>
                </a:ext>
              </a:extLst>
            </p:cNvPr>
            <p:cNvSpPr/>
            <p:nvPr/>
          </p:nvSpPr>
          <p:spPr>
            <a:xfrm>
              <a:off x="204671" y="247259"/>
              <a:ext cx="2510537" cy="6377476"/>
            </a:xfrm>
            <a:prstGeom prst="rect">
              <a:avLst/>
            </a:prstGeom>
            <a:noFill/>
            <a:ln w="7620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4" name="Picture 3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AFD01B56-FE4E-1799-46B5-5A62FF84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98" y="4241975"/>
              <a:ext cx="2337482" cy="238276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CE571D-E2F5-D2C6-6832-30B35CC58BE7}"/>
              </a:ext>
            </a:extLst>
          </p:cNvPr>
          <p:cNvGrpSpPr/>
          <p:nvPr/>
        </p:nvGrpSpPr>
        <p:grpSpPr>
          <a:xfrm>
            <a:off x="3646112" y="240262"/>
            <a:ext cx="2510537" cy="6377476"/>
            <a:chOff x="204671" y="247259"/>
            <a:chExt cx="2510537" cy="63774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BF07A2-E1C1-5224-CF64-5214487AC228}"/>
                </a:ext>
              </a:extLst>
            </p:cNvPr>
            <p:cNvSpPr/>
            <p:nvPr/>
          </p:nvSpPr>
          <p:spPr>
            <a:xfrm>
              <a:off x="204671" y="247259"/>
              <a:ext cx="2510537" cy="6377476"/>
            </a:xfrm>
            <a:prstGeom prst="rect">
              <a:avLst/>
            </a:prstGeom>
            <a:noFill/>
            <a:ln w="7620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8" name="Picture 7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F6E324B2-F4B4-F71E-BE58-0136DFE8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98" y="4241975"/>
              <a:ext cx="2337482" cy="238276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744D93-9900-430C-48C7-D83B9F79929E}"/>
              </a:ext>
            </a:extLst>
          </p:cNvPr>
          <p:cNvGrpSpPr/>
          <p:nvPr/>
        </p:nvGrpSpPr>
        <p:grpSpPr>
          <a:xfrm>
            <a:off x="6919602" y="240262"/>
            <a:ext cx="2510537" cy="6377476"/>
            <a:chOff x="204671" y="247259"/>
            <a:chExt cx="2510537" cy="63774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7350D6-2AE3-4B88-DB8A-D09F60A8A44A}"/>
                </a:ext>
              </a:extLst>
            </p:cNvPr>
            <p:cNvSpPr/>
            <p:nvPr/>
          </p:nvSpPr>
          <p:spPr>
            <a:xfrm>
              <a:off x="204671" y="247259"/>
              <a:ext cx="2510537" cy="6377476"/>
            </a:xfrm>
            <a:prstGeom prst="rect">
              <a:avLst/>
            </a:prstGeom>
            <a:noFill/>
            <a:ln w="76200">
              <a:solidFill>
                <a:srgbClr val="2070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11" name="Picture 10" descr="A green outline of a map&#10;&#10;Description automatically generated">
              <a:extLst>
                <a:ext uri="{FF2B5EF4-FFF2-40B4-BE49-F238E27FC236}">
                  <a16:creationId xmlns:a16="http://schemas.microsoft.com/office/drawing/2014/main" id="{6755892F-0559-7AD5-594B-BC520DE6E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98" y="4241975"/>
              <a:ext cx="2337482" cy="238276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4DB46-5D44-B4F2-382E-17315BDB722F}"/>
              </a:ext>
            </a:extLst>
          </p:cNvPr>
          <p:cNvSpPr/>
          <p:nvPr/>
        </p:nvSpPr>
        <p:spPr>
          <a:xfrm>
            <a:off x="1156138" y="2168634"/>
            <a:ext cx="907393" cy="784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8C2869-27B2-05A8-91D2-AA5320F143D8}"/>
              </a:ext>
            </a:extLst>
          </p:cNvPr>
          <p:cNvSpPr/>
          <p:nvPr/>
        </p:nvSpPr>
        <p:spPr>
          <a:xfrm>
            <a:off x="401432" y="35381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D9D06-705B-A8EC-9ADE-390F78A9D71C}"/>
              </a:ext>
            </a:extLst>
          </p:cNvPr>
          <p:cNvSpPr/>
          <p:nvPr/>
        </p:nvSpPr>
        <p:spPr>
          <a:xfrm>
            <a:off x="3726542" y="351121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67B7F-AB68-BD95-8735-D909AE2B545C}"/>
              </a:ext>
            </a:extLst>
          </p:cNvPr>
          <p:cNvSpPr/>
          <p:nvPr/>
        </p:nvSpPr>
        <p:spPr>
          <a:xfrm>
            <a:off x="6977224" y="31837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25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y Choki Choki Chocolate Paste Sticks 12g Online - Shop Food Cupboard on  Carrefour UAE">
            <a:extLst>
              <a:ext uri="{FF2B5EF4-FFF2-40B4-BE49-F238E27FC236}">
                <a16:creationId xmlns:a16="http://schemas.microsoft.com/office/drawing/2014/main" id="{5FEAF4B2-9C96-3ED4-A207-761741CC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93" y="2364850"/>
            <a:ext cx="3790507" cy="37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4864C-A92B-B6CB-D30E-9DF149B1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63" y="2034347"/>
            <a:ext cx="2639519" cy="44515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BEFF8-062A-32CC-21FB-3474E248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025" y="2002583"/>
            <a:ext cx="2639519" cy="4559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AC71E0-2150-4072-4839-DB2B6F829EEB}"/>
              </a:ext>
            </a:extLst>
          </p:cNvPr>
          <p:cNvSpPr/>
          <p:nvPr/>
        </p:nvSpPr>
        <p:spPr>
          <a:xfrm>
            <a:off x="0" y="0"/>
            <a:ext cx="9906000" cy="1467293"/>
          </a:xfrm>
          <a:prstGeom prst="rect">
            <a:avLst/>
          </a:prstGeom>
          <a:solidFill>
            <a:srgbClr val="2070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62FCD-34E1-9BE2-E725-428EAD656A79}"/>
              </a:ext>
            </a:extLst>
          </p:cNvPr>
          <p:cNvSpPr/>
          <p:nvPr/>
        </p:nvSpPr>
        <p:spPr>
          <a:xfrm>
            <a:off x="3613421" y="349943"/>
            <a:ext cx="2828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مقترح للتنفيذ</a:t>
            </a:r>
            <a:endParaRPr lang="en-US" sz="5400" b="0" cap="none" spc="0" dirty="0">
              <a:ln w="0"/>
              <a:solidFill>
                <a:schemeClr val="bg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397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lm tree with green leaves&#10;&#10;Description automatically generated">
            <a:extLst>
              <a:ext uri="{FF2B5EF4-FFF2-40B4-BE49-F238E27FC236}">
                <a16:creationId xmlns:a16="http://schemas.microsoft.com/office/drawing/2014/main" id="{CA03435C-2304-0408-D0D0-5EA835D7C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9" y="454867"/>
            <a:ext cx="3494697" cy="5948265"/>
          </a:xfrm>
          <a:prstGeom prst="rect">
            <a:avLst/>
          </a:prstGeom>
        </p:spPr>
      </p:pic>
      <p:pic>
        <p:nvPicPr>
          <p:cNvPr id="7" name="Picture 6" descr="A palm tree with green leaves&#10;&#10;Description automatically generated">
            <a:extLst>
              <a:ext uri="{FF2B5EF4-FFF2-40B4-BE49-F238E27FC236}">
                <a16:creationId xmlns:a16="http://schemas.microsoft.com/office/drawing/2014/main" id="{CA3A6B32-AD1E-B463-6D1D-D005EDA8B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57" y="454867"/>
            <a:ext cx="3494697" cy="5948265"/>
          </a:xfrm>
          <a:prstGeom prst="rect">
            <a:avLst/>
          </a:prstGeom>
        </p:spPr>
      </p:pic>
      <p:pic>
        <p:nvPicPr>
          <p:cNvPr id="8" name="Picture 7" descr="A palm tree with green leaves&#10;&#10;Description automatically generated">
            <a:extLst>
              <a:ext uri="{FF2B5EF4-FFF2-40B4-BE49-F238E27FC236}">
                <a16:creationId xmlns:a16="http://schemas.microsoft.com/office/drawing/2014/main" id="{D9856791-8286-127E-DD2C-BACFF76AF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33" y="454867"/>
            <a:ext cx="3494697" cy="594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lm tree with green leaves&#10;&#10;Description automatically generated">
            <a:extLst>
              <a:ext uri="{FF2B5EF4-FFF2-40B4-BE49-F238E27FC236}">
                <a16:creationId xmlns:a16="http://schemas.microsoft.com/office/drawing/2014/main" id="{50DB93F8-E068-99C0-E3F6-2019439B0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5" y="366821"/>
            <a:ext cx="3900444" cy="6124353"/>
          </a:xfrm>
          <a:prstGeom prst="rect">
            <a:avLst/>
          </a:prstGeom>
        </p:spPr>
      </p:pic>
      <p:pic>
        <p:nvPicPr>
          <p:cNvPr id="6" name="Picture 5" descr="A palm tree with green leaves&#10;&#10;Description automatically generated">
            <a:extLst>
              <a:ext uri="{FF2B5EF4-FFF2-40B4-BE49-F238E27FC236}">
                <a16:creationId xmlns:a16="http://schemas.microsoft.com/office/drawing/2014/main" id="{B5F97C85-38B0-210E-5501-73CDE610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66" y="366822"/>
            <a:ext cx="3900444" cy="61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4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52D6DD-A07E-1318-3C82-90D3EF086073}"/>
              </a:ext>
            </a:extLst>
          </p:cNvPr>
          <p:cNvSpPr/>
          <p:nvPr/>
        </p:nvSpPr>
        <p:spPr>
          <a:xfrm>
            <a:off x="37262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F07A2-E1C1-5224-CF64-5214487AC228}"/>
              </a:ext>
            </a:extLst>
          </p:cNvPr>
          <p:cNvSpPr/>
          <p:nvPr/>
        </p:nvSpPr>
        <p:spPr>
          <a:xfrm>
            <a:off x="364611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350D6-2AE3-4B88-DB8A-D09F60A8A44A}"/>
              </a:ext>
            </a:extLst>
          </p:cNvPr>
          <p:cNvSpPr/>
          <p:nvPr/>
        </p:nvSpPr>
        <p:spPr>
          <a:xfrm>
            <a:off x="691960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4DB46-5D44-B4F2-382E-17315BDB722F}"/>
              </a:ext>
            </a:extLst>
          </p:cNvPr>
          <p:cNvSpPr/>
          <p:nvPr/>
        </p:nvSpPr>
        <p:spPr>
          <a:xfrm>
            <a:off x="1156138" y="2168634"/>
            <a:ext cx="907393" cy="784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8C2869-27B2-05A8-91D2-AA5320F143D8}"/>
              </a:ext>
            </a:extLst>
          </p:cNvPr>
          <p:cNvSpPr/>
          <p:nvPr/>
        </p:nvSpPr>
        <p:spPr>
          <a:xfrm>
            <a:off x="401432" y="35381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D9D06-705B-A8EC-9ADE-390F78A9D71C}"/>
              </a:ext>
            </a:extLst>
          </p:cNvPr>
          <p:cNvSpPr/>
          <p:nvPr/>
        </p:nvSpPr>
        <p:spPr>
          <a:xfrm>
            <a:off x="3726542" y="351121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67B7F-AB68-BD95-8735-D909AE2B545C}"/>
              </a:ext>
            </a:extLst>
          </p:cNvPr>
          <p:cNvSpPr/>
          <p:nvPr/>
        </p:nvSpPr>
        <p:spPr>
          <a:xfrm>
            <a:off x="6977224" y="31837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2EE4C12A-6974-5470-2A4D-05AC5CB32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3" y="1807036"/>
            <a:ext cx="1939904" cy="3370929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4E5BB784-B525-13A6-7D98-5BC48BA64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28" y="1785419"/>
            <a:ext cx="1939904" cy="3370929"/>
          </a:xfrm>
          <a:prstGeom prst="rect">
            <a:avLst/>
          </a:prstGeom>
        </p:spPr>
      </p:pic>
      <p:pic>
        <p:nvPicPr>
          <p:cNvPr id="18" name="Picture 17" descr="A cartoon of a child&#10;&#10;Description automatically generated">
            <a:extLst>
              <a:ext uri="{FF2B5EF4-FFF2-40B4-BE49-F238E27FC236}">
                <a16:creationId xmlns:a16="http://schemas.microsoft.com/office/drawing/2014/main" id="{FF8EF23F-14D9-C61D-9C26-0089D7D54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03" y="1932339"/>
            <a:ext cx="1939904" cy="33709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922BDE-4D23-0D85-6611-0292EACC1206}"/>
              </a:ext>
            </a:extLst>
          </p:cNvPr>
          <p:cNvSpPr txBox="1"/>
          <p:nvPr/>
        </p:nvSpPr>
        <p:spPr>
          <a:xfrm>
            <a:off x="636838" y="5893985"/>
            <a:ext cx="199605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أو ممكن وضع بالونه هنا</a:t>
            </a:r>
            <a:endParaRPr lang="ar-AE" dirty="0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18FB85F4-748E-8764-E87A-40BBDA786DE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34646" y="4258507"/>
            <a:ext cx="1634969" cy="927144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balloon on a black background&#10;&#10;Description automatically generated">
            <a:extLst>
              <a:ext uri="{FF2B5EF4-FFF2-40B4-BE49-F238E27FC236}">
                <a16:creationId xmlns:a16="http://schemas.microsoft.com/office/drawing/2014/main" id="{AAABAD39-8CDF-2DD6-2652-4A80919CA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3640" y="3423093"/>
            <a:ext cx="2462589" cy="1448804"/>
          </a:xfrm>
          <a:prstGeom prst="rect">
            <a:avLst/>
          </a:prstGeom>
        </p:spPr>
      </p:pic>
      <p:pic>
        <p:nvPicPr>
          <p:cNvPr id="5122" name="Picture 2" descr="KitKat Chunky Bar transparent PNG - StickPNG">
            <a:extLst>
              <a:ext uri="{FF2B5EF4-FFF2-40B4-BE49-F238E27FC236}">
                <a16:creationId xmlns:a16="http://schemas.microsoft.com/office/drawing/2014/main" id="{0D0396D9-FC2F-1532-9387-2A23698C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2088">
            <a:off x="3487624" y="3318747"/>
            <a:ext cx="2732983" cy="27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89158-5423-AA25-9296-CEF52CC5C756}"/>
              </a:ext>
            </a:extLst>
          </p:cNvPr>
          <p:cNvSpPr txBox="1"/>
          <p:nvPr/>
        </p:nvSpPr>
        <p:spPr>
          <a:xfrm>
            <a:off x="4359428" y="5939002"/>
            <a:ext cx="98937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أو شوكلاته</a:t>
            </a:r>
            <a:endParaRPr lang="ar-A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1211D-F2EE-456D-181B-6E6C7FCE8FD0}"/>
              </a:ext>
            </a:extLst>
          </p:cNvPr>
          <p:cNvSpPr txBox="1"/>
          <p:nvPr/>
        </p:nvSpPr>
        <p:spPr>
          <a:xfrm>
            <a:off x="7443715" y="5939002"/>
            <a:ext cx="153279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ممكن وضع حلاوة</a:t>
            </a:r>
            <a:endParaRPr lang="ar-AE" dirty="0"/>
          </a:p>
        </p:txBody>
      </p:sp>
      <p:pic>
        <p:nvPicPr>
          <p:cNvPr id="5124" name="Picture 4" descr="chupa chups PNG transparent image download, size: 1154x3085px">
            <a:extLst>
              <a:ext uri="{FF2B5EF4-FFF2-40B4-BE49-F238E27FC236}">
                <a16:creationId xmlns:a16="http://schemas.microsoft.com/office/drawing/2014/main" id="{81FF1CD0-688C-8932-E45C-78A4757E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224" y="2561020"/>
            <a:ext cx="934681" cy="24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6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52D6DD-A07E-1318-3C82-90D3EF086073}"/>
              </a:ext>
            </a:extLst>
          </p:cNvPr>
          <p:cNvSpPr/>
          <p:nvPr/>
        </p:nvSpPr>
        <p:spPr>
          <a:xfrm>
            <a:off x="37262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F07A2-E1C1-5224-CF64-5214487AC228}"/>
              </a:ext>
            </a:extLst>
          </p:cNvPr>
          <p:cNvSpPr/>
          <p:nvPr/>
        </p:nvSpPr>
        <p:spPr>
          <a:xfrm>
            <a:off x="364611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350D6-2AE3-4B88-DB8A-D09F60A8A44A}"/>
              </a:ext>
            </a:extLst>
          </p:cNvPr>
          <p:cNvSpPr/>
          <p:nvPr/>
        </p:nvSpPr>
        <p:spPr>
          <a:xfrm>
            <a:off x="691960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4DB46-5D44-B4F2-382E-17315BDB722F}"/>
              </a:ext>
            </a:extLst>
          </p:cNvPr>
          <p:cNvSpPr/>
          <p:nvPr/>
        </p:nvSpPr>
        <p:spPr>
          <a:xfrm>
            <a:off x="1156138" y="2168634"/>
            <a:ext cx="907393" cy="784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8C2869-27B2-05A8-91D2-AA5320F143D8}"/>
              </a:ext>
            </a:extLst>
          </p:cNvPr>
          <p:cNvSpPr/>
          <p:nvPr/>
        </p:nvSpPr>
        <p:spPr>
          <a:xfrm>
            <a:off x="401432" y="35381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D9D06-705B-A8EC-9ADE-390F78A9D71C}"/>
              </a:ext>
            </a:extLst>
          </p:cNvPr>
          <p:cNvSpPr/>
          <p:nvPr/>
        </p:nvSpPr>
        <p:spPr>
          <a:xfrm>
            <a:off x="3726542" y="351121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67B7F-AB68-BD95-8735-D909AE2B545C}"/>
              </a:ext>
            </a:extLst>
          </p:cNvPr>
          <p:cNvSpPr/>
          <p:nvPr/>
        </p:nvSpPr>
        <p:spPr>
          <a:xfrm>
            <a:off x="6977224" y="31837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2EE4C12A-6974-5470-2A4D-05AC5CB32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8" y="1945259"/>
            <a:ext cx="1939904" cy="3370929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4E5BB784-B525-13A6-7D98-5BC48BA64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28" y="1785419"/>
            <a:ext cx="1939904" cy="3370929"/>
          </a:xfrm>
          <a:prstGeom prst="rect">
            <a:avLst/>
          </a:prstGeom>
        </p:spPr>
      </p:pic>
      <p:pic>
        <p:nvPicPr>
          <p:cNvPr id="18" name="Picture 17" descr="A cartoon of a child&#10;&#10;Description automatically generated">
            <a:extLst>
              <a:ext uri="{FF2B5EF4-FFF2-40B4-BE49-F238E27FC236}">
                <a16:creationId xmlns:a16="http://schemas.microsoft.com/office/drawing/2014/main" id="{FF8EF23F-14D9-C61D-9C26-0089D7D54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18" y="1815224"/>
            <a:ext cx="1939904" cy="337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52D6DD-A07E-1318-3C82-90D3EF086073}"/>
              </a:ext>
            </a:extLst>
          </p:cNvPr>
          <p:cNvSpPr/>
          <p:nvPr/>
        </p:nvSpPr>
        <p:spPr>
          <a:xfrm>
            <a:off x="37262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F07A2-E1C1-5224-CF64-5214487AC228}"/>
              </a:ext>
            </a:extLst>
          </p:cNvPr>
          <p:cNvSpPr/>
          <p:nvPr/>
        </p:nvSpPr>
        <p:spPr>
          <a:xfrm>
            <a:off x="364611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350D6-2AE3-4B88-DB8A-D09F60A8A44A}"/>
              </a:ext>
            </a:extLst>
          </p:cNvPr>
          <p:cNvSpPr/>
          <p:nvPr/>
        </p:nvSpPr>
        <p:spPr>
          <a:xfrm>
            <a:off x="6919602" y="240262"/>
            <a:ext cx="2510537" cy="6377476"/>
          </a:xfrm>
          <a:prstGeom prst="rect">
            <a:avLst/>
          </a:prstGeom>
          <a:noFill/>
          <a:ln w="76200">
            <a:solidFill>
              <a:srgbClr val="2070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4DB46-5D44-B4F2-382E-17315BDB722F}"/>
              </a:ext>
            </a:extLst>
          </p:cNvPr>
          <p:cNvSpPr/>
          <p:nvPr/>
        </p:nvSpPr>
        <p:spPr>
          <a:xfrm>
            <a:off x="1156138" y="2168634"/>
            <a:ext cx="907393" cy="784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8C2869-27B2-05A8-91D2-AA5320F143D8}"/>
              </a:ext>
            </a:extLst>
          </p:cNvPr>
          <p:cNvSpPr/>
          <p:nvPr/>
        </p:nvSpPr>
        <p:spPr>
          <a:xfrm>
            <a:off x="401432" y="35381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D9D06-705B-A8EC-9ADE-390F78A9D71C}"/>
              </a:ext>
            </a:extLst>
          </p:cNvPr>
          <p:cNvSpPr/>
          <p:nvPr/>
        </p:nvSpPr>
        <p:spPr>
          <a:xfrm>
            <a:off x="3726542" y="351121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D67B7F-AB68-BD95-8735-D909AE2B545C}"/>
              </a:ext>
            </a:extLst>
          </p:cNvPr>
          <p:cNvSpPr/>
          <p:nvPr/>
        </p:nvSpPr>
        <p:spPr>
          <a:xfrm>
            <a:off x="6977224" y="318373"/>
            <a:ext cx="24529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93 عاماً من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العطاء والإزدهار</a:t>
            </a:r>
            <a:endParaRPr lang="en-US" sz="40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6" name="Picture 5" descr="A cartoon of a child wearing a green shirt&#10;&#10;Description automatically generated">
            <a:extLst>
              <a:ext uri="{FF2B5EF4-FFF2-40B4-BE49-F238E27FC236}">
                <a16:creationId xmlns:a16="http://schemas.microsoft.com/office/drawing/2014/main" id="{2D333274-26FD-A09A-1CFF-25C926174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75" y="1674560"/>
            <a:ext cx="2083648" cy="3599313"/>
          </a:xfrm>
          <a:prstGeom prst="rect">
            <a:avLst/>
          </a:prstGeom>
        </p:spPr>
      </p:pic>
      <p:pic>
        <p:nvPicPr>
          <p:cNvPr id="8" name="Picture 7" descr="A cartoon of a child wearing a green shirt&#10;&#10;Description automatically generated">
            <a:extLst>
              <a:ext uri="{FF2B5EF4-FFF2-40B4-BE49-F238E27FC236}">
                <a16:creationId xmlns:a16="http://schemas.microsoft.com/office/drawing/2014/main" id="{68CDF42F-E2FC-65E9-D40B-33F0D51FE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57" y="1663520"/>
            <a:ext cx="2083648" cy="3599313"/>
          </a:xfrm>
          <a:prstGeom prst="rect">
            <a:avLst/>
          </a:prstGeom>
        </p:spPr>
      </p:pic>
      <p:pic>
        <p:nvPicPr>
          <p:cNvPr id="9" name="Picture 8" descr="A cartoon of a child wearing a green shirt&#10;&#10;Description automatically generated">
            <a:extLst>
              <a:ext uri="{FF2B5EF4-FFF2-40B4-BE49-F238E27FC236}">
                <a16:creationId xmlns:a16="http://schemas.microsoft.com/office/drawing/2014/main" id="{561ABE1F-C72D-1481-EF32-58B4C90EC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5" y="1663520"/>
            <a:ext cx="2083648" cy="35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1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E55DD9D-0FB3-51F0-390B-EA5574B6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68" y="454367"/>
            <a:ext cx="4455665" cy="6403633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76A2333C-5565-9BC0-46A2-8D17DA2B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8" y="454366"/>
            <a:ext cx="4455665" cy="64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9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838114-52E3-E833-C297-1233486A8E7C}"/>
              </a:ext>
            </a:extLst>
          </p:cNvPr>
          <p:cNvGrpSpPr/>
          <p:nvPr/>
        </p:nvGrpSpPr>
        <p:grpSpPr>
          <a:xfrm>
            <a:off x="5275684" y="665584"/>
            <a:ext cx="4338735" cy="6344816"/>
            <a:chOff x="302467" y="513184"/>
            <a:chExt cx="4338735" cy="63448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AECA38-B3DD-F721-0B9B-84B21DF9D7DE}"/>
                </a:ext>
              </a:extLst>
            </p:cNvPr>
            <p:cNvSpPr/>
            <p:nvPr/>
          </p:nvSpPr>
          <p:spPr>
            <a:xfrm>
              <a:off x="302467" y="513184"/>
              <a:ext cx="4338735" cy="6008914"/>
            </a:xfrm>
            <a:prstGeom prst="rect">
              <a:avLst/>
            </a:prstGeom>
            <a:noFill/>
            <a:ln w="1174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CC6661-5701-71A9-6873-085A60934E36}"/>
                </a:ext>
              </a:extLst>
            </p:cNvPr>
            <p:cNvSpPr/>
            <p:nvPr/>
          </p:nvSpPr>
          <p:spPr>
            <a:xfrm>
              <a:off x="2138190" y="2967135"/>
              <a:ext cx="789608" cy="46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73FE443-9E87-08D7-2B58-D73CC1BF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67" y="2519265"/>
              <a:ext cx="4338735" cy="43387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AE1A6F6-02FC-EA9E-A4C7-8E287DCE1AF2}"/>
              </a:ext>
            </a:extLst>
          </p:cNvPr>
          <p:cNvGrpSpPr/>
          <p:nvPr/>
        </p:nvGrpSpPr>
        <p:grpSpPr>
          <a:xfrm>
            <a:off x="454867" y="665584"/>
            <a:ext cx="4338735" cy="6344816"/>
            <a:chOff x="302467" y="513184"/>
            <a:chExt cx="4338735" cy="63448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7ECBF9-3AD8-30C4-A15B-D0ADAA04E98E}"/>
                </a:ext>
              </a:extLst>
            </p:cNvPr>
            <p:cNvSpPr/>
            <p:nvPr/>
          </p:nvSpPr>
          <p:spPr>
            <a:xfrm>
              <a:off x="302467" y="513184"/>
              <a:ext cx="4338735" cy="6008914"/>
            </a:xfrm>
            <a:prstGeom prst="rect">
              <a:avLst/>
            </a:prstGeom>
            <a:noFill/>
            <a:ln w="1174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FAD850-9D78-A558-1799-CC83C0EC4573}"/>
                </a:ext>
              </a:extLst>
            </p:cNvPr>
            <p:cNvSpPr/>
            <p:nvPr/>
          </p:nvSpPr>
          <p:spPr>
            <a:xfrm>
              <a:off x="2138190" y="2967135"/>
              <a:ext cx="789608" cy="46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64C7AA1-F97D-8175-8B41-CCD4137BB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67" y="2519265"/>
              <a:ext cx="4338735" cy="4338735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ACA502F-1E5C-36DE-7051-1066783BB1D1}"/>
              </a:ext>
            </a:extLst>
          </p:cNvPr>
          <p:cNvSpPr/>
          <p:nvPr/>
        </p:nvSpPr>
        <p:spPr>
          <a:xfrm>
            <a:off x="1153213" y="917339"/>
            <a:ext cx="27927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latin typeface="FF Hekaya Light" panose="00000A00000000000000" pitchFamily="50" charset="-78"/>
                <a:cs typeface="FF Hekaya Light" panose="00000A00000000000000" pitchFamily="50" charset="-78"/>
              </a:rPr>
              <a:t>اليوم الوطني</a:t>
            </a:r>
          </a:p>
          <a:p>
            <a:pPr algn="ctr"/>
            <a:r>
              <a:rPr lang="ar-SA" sz="5400" dirty="0">
                <a:ln w="0"/>
                <a:latin typeface="FF Hekaya Light" panose="00000A00000000000000" pitchFamily="50" charset="-78"/>
                <a:cs typeface="FF Hekaya Light" panose="00000A00000000000000" pitchFamily="50" charset="-78"/>
              </a:rPr>
              <a:t> السعودي </a:t>
            </a:r>
            <a:r>
              <a:rPr lang="ar-AE" sz="5400" dirty="0">
                <a:ln w="0"/>
                <a:latin typeface="FF Hekaya Light" panose="00000A00000000000000" pitchFamily="50" charset="-78"/>
                <a:cs typeface="FF Hekaya Light" panose="00000A00000000000000" pitchFamily="50" charset="-78"/>
              </a:rPr>
              <a:t>93</a:t>
            </a:r>
            <a:endParaRPr lang="en-US" sz="54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166F7-C223-F459-564C-220E03BBB779}"/>
              </a:ext>
            </a:extLst>
          </p:cNvPr>
          <p:cNvSpPr/>
          <p:nvPr/>
        </p:nvSpPr>
        <p:spPr>
          <a:xfrm>
            <a:off x="6109835" y="917339"/>
            <a:ext cx="27927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latin typeface="FF Hekaya Light" panose="00000A00000000000000" pitchFamily="50" charset="-78"/>
                <a:cs typeface="FF Hekaya Light" panose="00000A00000000000000" pitchFamily="50" charset="-78"/>
              </a:rPr>
              <a:t>اليوم الوطني</a:t>
            </a:r>
          </a:p>
          <a:p>
            <a:pPr algn="ctr"/>
            <a:r>
              <a:rPr lang="ar-SA" sz="5400" dirty="0">
                <a:ln w="0"/>
                <a:latin typeface="FF Hekaya Light" panose="00000A00000000000000" pitchFamily="50" charset="-78"/>
                <a:cs typeface="FF Hekaya Light" panose="00000A00000000000000" pitchFamily="50" charset="-78"/>
              </a:rPr>
              <a:t> السعودي </a:t>
            </a:r>
            <a:r>
              <a:rPr lang="ar-AE" sz="5400" dirty="0">
                <a:ln w="0"/>
                <a:latin typeface="FF Hekaya Light" panose="00000A00000000000000" pitchFamily="50" charset="-78"/>
                <a:cs typeface="FF Hekaya Light" panose="00000A00000000000000" pitchFamily="50" charset="-78"/>
              </a:rPr>
              <a:t>93</a:t>
            </a:r>
            <a:endParaRPr lang="en-US" sz="5400" b="0" cap="none" spc="0" dirty="0">
              <a:ln w="0"/>
              <a:solidFill>
                <a:schemeClr val="tx1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740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</TotalTime>
  <Words>111</Words>
  <Application>Microsoft Office PowerPoint</Application>
  <PresentationFormat>A4 Paper (210x297 mm)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Dubai</vt:lpstr>
      <vt:lpstr>FF Hekaya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زينة سلطان محمد المرزوقي</dc:creator>
  <cp:lastModifiedBy>زينة سلطان محمد المرزوقي</cp:lastModifiedBy>
  <cp:revision>3</cp:revision>
  <dcterms:created xsi:type="dcterms:W3CDTF">2023-09-15T14:23:55Z</dcterms:created>
  <dcterms:modified xsi:type="dcterms:W3CDTF">2023-09-15T15:34:57Z</dcterms:modified>
</cp:coreProperties>
</file>