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24.xml"/>
  <Override ContentType="application/vnd.openxmlformats-officedocument.presentationml.notesSlide+xml" PartName="/ppt/notesSlides/notesSlide50.xml"/>
  <Override ContentType="application/vnd.openxmlformats-officedocument.presentationml.notesSlide+xml" PartName="/ppt/notesSlides/notesSlide17.xml"/>
  <Override ContentType="application/vnd.openxmlformats-officedocument.presentationml.notesSlide+xml" PartName="/ppt/notesSlides/notesSlide42.xml"/>
  <Override ContentType="application/vnd.openxmlformats-officedocument.presentationml.notesSlide+xml" PartName="/ppt/notesSlides/notesSlide16.xml"/>
  <Override ContentType="application/vnd.openxmlformats-officedocument.presentationml.notesSlide+xml" PartName="/ppt/notesSlides/notesSlide34.xml"/>
  <Override ContentType="application/vnd.openxmlformats-officedocument.presentationml.notesSlide+xml" PartName="/ppt/notesSlides/notesSlide51.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43.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56.xml"/>
  <Override ContentType="application/vnd.openxmlformats-officedocument.presentationml.notesSlide+xml" PartName="/ppt/notesSlides/notesSlide30.xml"/>
  <Override ContentType="application/vnd.openxmlformats-officedocument.presentationml.notesSlide+xml" PartName="/ppt/notesSlides/notesSlide26.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57.xml"/>
  <Override ContentType="application/vnd.openxmlformats-officedocument.presentationml.notesSlide+xml" PartName="/ppt/notesSlides/notesSlide44.xml"/>
  <Override ContentType="application/vnd.openxmlformats-officedocument.presentationml.notesSlide+xml" PartName="/ppt/notesSlides/notesSlide58.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54.xml"/>
  <Override ContentType="application/vnd.openxmlformats-officedocument.presentationml.notesSlide+xml" PartName="/ppt/notesSlides/notesSlide45.xml"/>
  <Override ContentType="application/vnd.openxmlformats-officedocument.presentationml.notesSlide+xml" PartName="/ppt/notesSlides/notesSlide46.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1.xml"/>
  <Override ContentType="application/vnd.openxmlformats-officedocument.presentationml.notesSlide+xml" PartName="/ppt/notesSlides/notesSlide5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47.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8.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48.xml"/>
  <Override ContentType="application/vnd.openxmlformats-officedocument.presentationml.notesSlide+xml" PartName="/ppt/notesSlides/notesSlide22.xml"/>
  <Override ContentType="application/vnd.openxmlformats-officedocument.presentationml.notesSlide+xml" PartName="/ppt/notesSlides/notesSlide52.xml"/>
  <Override ContentType="application/vnd.openxmlformats-officedocument.presentationml.notesSlide+xml" PartName="/ppt/notesSlides/notesSlide7.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6.xml"/>
  <Override ContentType="application/vnd.openxmlformats-officedocument.presentationml.notesSlide+xml" PartName="/ppt/notesSlides/notesSlide49.xml"/>
  <Override ContentType="application/vnd.openxmlformats-officedocument.presentationml.notesSlide+xml" PartName="/ppt/notesSlides/notesSlide19.xml"/>
  <Override ContentType="application/vnd.openxmlformats-officedocument.presentationml.notesSlide+xml" PartName="/ppt/notesSlides/notesSlide53.xml"/>
  <Override ContentType="application/vnd.openxmlformats-officedocument.presentationml.notesSlide+xml" PartName="/ppt/notesSlides/notesSlide40.xml"/>
  <Override ContentType="application/vnd.openxmlformats-officedocument.presentationml.notesSlide+xml" PartName="/ppt/notesSlides/notesSlide23.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43.xml"/>
  <Override ContentType="application/vnd.openxmlformats-officedocument.presentationml.slide+xml" PartName="/ppt/slides/slide35.xml"/>
  <Override ContentType="application/vnd.openxmlformats-officedocument.presentationml.slide+xml" PartName="/ppt/slides/slide5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slide+xml" PartName="/ppt/slides/slide17.xml"/>
  <Override ContentType="application/vnd.openxmlformats-officedocument.presentationml.slide+xml" PartName="/ppt/slides/slide42.xml"/>
  <Override ContentType="application/vnd.openxmlformats-officedocument.presentationml.slide+xml" PartName="/ppt/slides/slide25.xml"/>
  <Override ContentType="application/vnd.openxmlformats-officedocument.presentationml.slide+xml" PartName="/ppt/slides/slide50.xml"/>
  <Override ContentType="application/vnd.openxmlformats-officedocument.presentationml.slide+xml" PartName="/ppt/slides/slide34.xml"/>
  <Override ContentType="application/vnd.openxmlformats-officedocument.presentationml.slide+xml" PartName="/ppt/slides/slide33.xml"/>
  <Override ContentType="application/vnd.openxmlformats-officedocument.presentationml.slide+xml" PartName="/ppt/slides/slide51.xml"/>
  <Override ContentType="application/vnd.openxmlformats-officedocument.presentationml.slide+xml" PartName="/ppt/slides/slide16.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7.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54.xml"/>
  <Override ContentType="application/vnd.openxmlformats-officedocument.presentationml.slide+xml" PartName="/ppt/slides/slide36.xml"/>
  <Override ContentType="application/vnd.openxmlformats-officedocument.presentationml.slide+xml" PartName="/ppt/slides/slide23.xml"/>
  <Override ContentType="application/vnd.openxmlformats-officedocument.presentationml.slide+xml" PartName="/ppt/slides/slide49.xml"/>
  <Override ContentType="application/vnd.openxmlformats-officedocument.presentationml.slide+xml" PartName="/ppt/slides/slide10.xml"/>
  <Override ContentType="application/vnd.openxmlformats-officedocument.presentationml.slide+xml" PartName="/ppt/slides/slide6.xml"/>
  <Override ContentType="application/vnd.openxmlformats-officedocument.presentationml.slide+xml" PartName="/ppt/slides/slide53.xml"/>
  <Override ContentType="application/vnd.openxmlformats-officedocument.presentationml.slide+xml" PartName="/ppt/slides/slide40.xml"/>
  <Override ContentType="application/vnd.openxmlformats-officedocument.presentationml.slide+xml" PartName="/ppt/slides/slide4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9.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6.xml"/>
  <Override ContentType="application/vnd.openxmlformats-officedocument.presentationml.slide+xml" PartName="/ppt/slides/slide12.xml"/>
  <Override ContentType="application/vnd.openxmlformats-officedocument.presentationml.slide+xml" PartName="/ppt/slides/slide4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8.xml"/>
  <Override ContentType="application/vnd.openxmlformats-officedocument.presentationml.slide+xml" PartName="/ppt/slides/slide46.xml"/>
  <Override ContentType="application/vnd.openxmlformats-officedocument.presentationml.slide+xml" PartName="/ppt/slides/slide8.xml"/>
  <Override ContentType="application/vnd.openxmlformats-officedocument.presentationml.slide+xml" PartName="/ppt/slides/slide55.xml"/>
  <Override ContentType="application/vnd.openxmlformats-officedocument.presentationml.slide+xml" PartName="/ppt/slides/slide29.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58.xml"/>
  <Override ContentType="application/vnd.openxmlformats-officedocument.presentationml.slide+xml" PartName="/ppt/slides/slide45.xml"/>
  <Override ContentType="application/vnd.openxmlformats-officedocument.presentationml.slide+xml" PartName="/ppt/slides/slide28.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7.xml"/>
  <Override ContentType="application/vnd.openxmlformats-officedocument.presentationml.slide+xml" PartName="/ppt/slides/slide57.xml"/>
  <Override ContentType="application/vnd.openxmlformats-officedocument.presentationml.slide+xml" PartName="/ppt/slides/slide2.xml"/>
  <Override ContentType="application/vnd.openxmlformats-officedocument.presentationml.slide+xml" PartName="/ppt/slides/slide44.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 id="296" r:id="rId47"/>
    <p:sldId id="297" r:id="rId48"/>
    <p:sldId id="298" r:id="rId49"/>
    <p:sldId id="299" r:id="rId50"/>
    <p:sldId id="300" r:id="rId51"/>
    <p:sldId id="301" r:id="rId52"/>
    <p:sldId id="302" r:id="rId53"/>
    <p:sldId id="303" r:id="rId54"/>
    <p:sldId id="304" r:id="rId55"/>
    <p:sldId id="305" r:id="rId56"/>
    <p:sldId id="306" r:id="rId57"/>
    <p:sldId id="307" r:id="rId58"/>
    <p:sldId id="308" r:id="rId59"/>
    <p:sldId id="309" r:id="rId60"/>
    <p:sldId id="310" r:id="rId61"/>
    <p:sldId id="311" r:id="rId62"/>
    <p:sldId id="312" r:id="rId63"/>
    <p:sldId id="313" r:id="rId64"/>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674E2F2F-3688-46A5-BF7C-4EAEC23CCE2C}">
  <a:tblStyle styleId="{674E2F2F-3688-46A5-BF7C-4EAEC23CCE2C}"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 styleId="{A7531473-D1AE-46F3-8D30-0AC15F25FCC0}" styleName="Table_1">
    <a:wholeTbl>
      <a:tcTxStyle b="off" i="off">
        <a:font>
          <a:latin typeface="Calibri"/>
          <a:ea typeface="Calibri"/>
          <a:cs typeface="Calibri"/>
        </a:font>
        <a:schemeClr val="dk1"/>
      </a:tcTxStyle>
      <a:tcStyle>
        <a:tcBdr>
          <a:left>
            <a:ln cap="flat" cmpd="sng" w="9525">
              <a:solidFill>
                <a:schemeClr val="accent1"/>
              </a:solidFill>
              <a:prstDash val="solid"/>
              <a:round/>
              <a:headEnd len="sm" w="sm" type="none"/>
              <a:tailEnd len="sm" w="sm" type="none"/>
            </a:ln>
          </a:left>
          <a:right>
            <a:ln cap="flat" cmpd="sng" w="9525">
              <a:solidFill>
                <a:schemeClr val="accent1"/>
              </a:solidFill>
              <a:prstDash val="solid"/>
              <a:round/>
              <a:headEnd len="sm" w="sm" type="none"/>
              <a:tailEnd len="sm" w="sm" type="none"/>
            </a:ln>
          </a:right>
          <a:top>
            <a:ln cap="flat" cmpd="sng" w="9525">
              <a:solidFill>
                <a:schemeClr val="accent1"/>
              </a:solidFill>
              <a:prstDash val="solid"/>
              <a:round/>
              <a:headEnd len="sm" w="sm" type="none"/>
              <a:tailEnd len="sm" w="sm" type="none"/>
            </a:ln>
          </a:top>
          <a:bottom>
            <a:ln cap="flat" cmpd="sng" w="9525">
              <a:solidFill>
                <a:schemeClr val="accent1"/>
              </a:solidFill>
              <a:prstDash val="solid"/>
              <a:round/>
              <a:headEnd len="sm" w="sm" type="none"/>
              <a:tailEnd len="sm" w="sm" type="none"/>
            </a:ln>
          </a:bottom>
          <a:insideH>
            <a:ln cap="flat" cmpd="sng" w="9525">
              <a:solidFill>
                <a:schemeClr val="accent1"/>
              </a:solidFill>
              <a:prstDash val="solid"/>
              <a:round/>
              <a:headEnd len="sm" w="sm" type="none"/>
              <a:tailEnd len="sm" w="sm" type="none"/>
            </a:ln>
          </a:insideH>
          <a:insideV>
            <a:ln cap="flat" cmpd="sng" w="9525">
              <a:solidFill>
                <a:schemeClr val="accent1"/>
              </a:solidFill>
              <a:prstDash val="solid"/>
              <a:round/>
              <a:headEnd len="sm" w="sm" type="none"/>
              <a:tailEnd len="sm" w="sm" type="none"/>
            </a:ln>
          </a:insideV>
        </a:tcBdr>
        <a:fill>
          <a:solidFill>
            <a:srgbClr val="FFFFFF">
              <a:alpha val="0"/>
            </a:srgbClr>
          </a:solidFill>
        </a:fill>
      </a:tcStyle>
    </a:wholeTbl>
    <a:band1H>
      <a:tcTxStyle/>
      <a:tcStyle>
        <a:fill>
          <a:solidFill>
            <a:schemeClr val="accent1">
              <a:alpha val="40000"/>
            </a:schemeClr>
          </a:solidFill>
        </a:fill>
      </a:tcStyle>
    </a:band1H>
    <a:band2H>
      <a:tcTxStyle/>
    </a:band2H>
    <a:band1V>
      <a:tcTxStyle/>
      <a:tcStyle>
        <a:tcBdr>
          <a:top>
            <a:ln cap="flat" cmpd="sng" w="9525">
              <a:solidFill>
                <a:schemeClr val="accent1"/>
              </a:solidFill>
              <a:prstDash val="solid"/>
              <a:round/>
              <a:headEnd len="sm" w="sm" type="none"/>
              <a:tailEnd len="sm" w="sm" type="none"/>
            </a:ln>
          </a:top>
          <a:bottom>
            <a:ln cap="flat" cmpd="sng" w="9525">
              <a:solidFill>
                <a:schemeClr val="accent1"/>
              </a:solidFill>
              <a:prstDash val="solid"/>
              <a:round/>
              <a:headEnd len="sm" w="sm" type="none"/>
              <a:tailEnd len="sm" w="sm" type="none"/>
            </a:ln>
          </a:bottom>
        </a:tcBdr>
        <a:fill>
          <a:solidFill>
            <a:schemeClr val="accent1">
              <a:alpha val="40000"/>
            </a:schemeClr>
          </a:solidFill>
        </a:fill>
      </a:tcStyle>
    </a:band1V>
    <a:band2V>
      <a:tcTxStyle/>
    </a:band2V>
    <a:lastCol>
      <a:tcTxStyle b="on" i="off"/>
      <a:tcStyle>
        <a:tcBdr>
          <a:left>
            <a:ln cap="flat" cmpd="sng" w="9525">
              <a:solidFill>
                <a:schemeClr val="accent1"/>
              </a:solidFill>
              <a:prstDash val="solid"/>
              <a:round/>
              <a:headEnd len="sm" w="sm" type="none"/>
              <a:tailEnd len="sm" w="sm" type="none"/>
            </a:ln>
          </a:left>
          <a:right>
            <a:ln cap="flat" cmpd="sng" w="9525">
              <a:solidFill>
                <a:schemeClr val="accent1"/>
              </a:solidFill>
              <a:prstDash val="solid"/>
              <a:round/>
              <a:headEnd len="sm" w="sm" type="none"/>
              <a:tailEnd len="sm" w="sm" type="none"/>
            </a:ln>
          </a:right>
          <a:top>
            <a:ln cap="flat" cmpd="sng" w="9525">
              <a:solidFill>
                <a:schemeClr val="accent1"/>
              </a:solidFill>
              <a:prstDash val="solid"/>
              <a:round/>
              <a:headEnd len="sm" w="sm" type="none"/>
              <a:tailEnd len="sm" w="sm" type="none"/>
            </a:ln>
          </a:top>
          <a:bottom>
            <a:ln cap="flat" cmpd="sng" w="9525">
              <a:solidFill>
                <a:schemeClr val="accent1"/>
              </a:solidFill>
              <a:prstDash val="solid"/>
              <a:round/>
              <a:headEnd len="sm" w="sm" type="none"/>
              <a:tailEnd len="sm" w="sm" type="none"/>
            </a:ln>
          </a:bottom>
          <a:insideH>
            <a:ln cap="flat" cmpd="sng" w="9525">
              <a:solidFill>
                <a:schemeClr val="accent1"/>
              </a:solidFill>
              <a:prstDash val="solid"/>
              <a:round/>
              <a:headEnd len="sm" w="sm" type="none"/>
              <a:tailEnd len="sm" w="sm" type="none"/>
            </a:ln>
          </a:insideH>
          <a:insideV>
            <a:ln cap="flat" cmpd="sng" w="9525">
              <a:solidFill>
                <a:srgbClr val="000000">
                  <a:alpha val="0"/>
                </a:srgbClr>
              </a:solidFill>
              <a:prstDash val="solid"/>
              <a:round/>
              <a:headEnd len="sm" w="sm" type="none"/>
              <a:tailEnd len="sm" w="sm" type="none"/>
            </a:ln>
          </a:insideV>
        </a:tcBdr>
      </a:tcStyle>
    </a:lastCol>
    <a:firstCol>
      <a:tcTxStyle b="on" i="off"/>
      <a:tcStyle>
        <a:tcBdr>
          <a:left>
            <a:ln cap="flat" cmpd="sng" w="9525">
              <a:solidFill>
                <a:schemeClr val="accent1"/>
              </a:solidFill>
              <a:prstDash val="solid"/>
              <a:round/>
              <a:headEnd len="sm" w="sm" type="none"/>
              <a:tailEnd len="sm" w="sm" type="none"/>
            </a:ln>
          </a:left>
          <a:right>
            <a:ln cap="flat" cmpd="sng" w="9525">
              <a:solidFill>
                <a:schemeClr val="accent1"/>
              </a:solidFill>
              <a:prstDash val="solid"/>
              <a:round/>
              <a:headEnd len="sm" w="sm" type="none"/>
              <a:tailEnd len="sm" w="sm" type="none"/>
            </a:ln>
          </a:right>
          <a:top>
            <a:ln cap="flat" cmpd="sng" w="9525">
              <a:solidFill>
                <a:schemeClr val="accent1"/>
              </a:solidFill>
              <a:prstDash val="solid"/>
              <a:round/>
              <a:headEnd len="sm" w="sm" type="none"/>
              <a:tailEnd len="sm" w="sm" type="none"/>
            </a:ln>
          </a:top>
          <a:bottom>
            <a:ln cap="flat" cmpd="sng" w="9525">
              <a:solidFill>
                <a:schemeClr val="accent1"/>
              </a:solidFill>
              <a:prstDash val="solid"/>
              <a:round/>
              <a:headEnd len="sm" w="sm" type="none"/>
              <a:tailEnd len="sm" w="sm" type="none"/>
            </a:ln>
          </a:bottom>
          <a:insideH>
            <a:ln cap="flat" cmpd="sng" w="9525">
              <a:solidFill>
                <a:schemeClr val="accent1"/>
              </a:solidFill>
              <a:prstDash val="solid"/>
              <a:round/>
              <a:headEnd len="sm" w="sm" type="none"/>
              <a:tailEnd len="sm" w="sm" type="none"/>
            </a:ln>
          </a:insideH>
          <a:insideV>
            <a:ln cap="flat" cmpd="sng" w="9525">
              <a:solidFill>
                <a:srgbClr val="000000">
                  <a:alpha val="0"/>
                </a:srgbClr>
              </a:solidFill>
              <a:prstDash val="solid"/>
              <a:round/>
              <a:headEnd len="sm" w="sm" type="none"/>
              <a:tailEnd len="sm" w="sm" type="none"/>
            </a:ln>
          </a:insideV>
        </a:tcBdr>
      </a:tcStyle>
    </a:firstCol>
    <a:lastRow>
      <a:tcTxStyle b="on" i="off"/>
      <a:tcStyle>
        <a:tcBdr>
          <a:left>
            <a:ln cap="flat" cmpd="sng" w="9525">
              <a:solidFill>
                <a:schemeClr val="accent1"/>
              </a:solidFill>
              <a:prstDash val="solid"/>
              <a:round/>
              <a:headEnd len="sm" w="sm" type="none"/>
              <a:tailEnd len="sm" w="sm" type="none"/>
            </a:ln>
          </a:left>
          <a:right>
            <a:ln cap="flat" cmpd="sng" w="9525">
              <a:solidFill>
                <a:schemeClr val="accent1"/>
              </a:solidFill>
              <a:prstDash val="solid"/>
              <a:round/>
              <a:headEnd len="sm" w="sm" type="none"/>
              <a:tailEnd len="sm" w="sm" type="none"/>
            </a:ln>
          </a:right>
          <a:top>
            <a:ln cap="flat" cmpd="sng" w="9525">
              <a:solidFill>
                <a:schemeClr val="accent1"/>
              </a:solidFill>
              <a:prstDash val="solid"/>
              <a:round/>
              <a:headEnd len="sm" w="sm" type="none"/>
              <a:tailEnd len="sm" w="sm" type="none"/>
            </a:ln>
          </a:top>
          <a:bottom>
            <a:ln cap="flat" cmpd="sng" w="9525">
              <a:solidFill>
                <a:schemeClr val="accent1"/>
              </a:solidFill>
              <a:prstDash val="solid"/>
              <a:round/>
              <a:headEnd len="sm" w="sm" type="none"/>
              <a:tailEnd len="sm" w="sm" type="none"/>
            </a:ln>
          </a:bottom>
          <a:insideH>
            <a:ln cap="flat" cmpd="sng" w="9525">
              <a:solidFill>
                <a:srgbClr val="000000">
                  <a:alpha val="0"/>
                </a:srgbClr>
              </a:solidFill>
              <a:prstDash val="solid"/>
              <a:round/>
              <a:headEnd len="sm" w="sm" type="none"/>
              <a:tailEnd len="sm" w="sm" type="none"/>
            </a:ln>
          </a:insideH>
          <a:insideV>
            <a:ln cap="flat" cmpd="sng" w="9525">
              <a:solidFill>
                <a:srgbClr val="000000">
                  <a:alpha val="0"/>
                </a:srgbClr>
              </a:solidFill>
              <a:prstDash val="solid"/>
              <a:round/>
              <a:headEnd len="sm" w="sm" type="none"/>
              <a:tailEnd len="sm" w="sm" type="none"/>
            </a:ln>
          </a:insideV>
        </a:tcBdr>
        <a:fill>
          <a:solidFill>
            <a:srgbClr val="FFFFFF">
              <a:alpha val="0"/>
            </a:srgbClr>
          </a:solidFill>
        </a:fill>
      </a:tcStyle>
    </a:lastRow>
    <a:seCell>
      <a:tcTxStyle/>
    </a:seCell>
    <a:swCell>
      <a:tcTxStyle/>
    </a:swCell>
    <a:firstRow>
      <a:tcTxStyle b="on" i="off">
        <a:font>
          <a:latin typeface="Calibri"/>
          <a:ea typeface="Calibri"/>
          <a:cs typeface="Calibri"/>
        </a:font>
        <a:schemeClr val="lt1"/>
      </a:tcTxStyle>
      <a:tcStyle>
        <a:tcBdr>
          <a:left>
            <a:ln cap="flat" cmpd="sng" w="9525">
              <a:solidFill>
                <a:schemeClr val="accent1"/>
              </a:solidFill>
              <a:prstDash val="solid"/>
              <a:round/>
              <a:headEnd len="sm" w="sm" type="none"/>
              <a:tailEnd len="sm" w="sm" type="none"/>
            </a:ln>
          </a:left>
          <a:right>
            <a:ln cap="flat" cmpd="sng" w="9525">
              <a:solidFill>
                <a:schemeClr val="accent1"/>
              </a:solidFill>
              <a:prstDash val="solid"/>
              <a:round/>
              <a:headEnd len="sm" w="sm" type="none"/>
              <a:tailEnd len="sm" w="sm" type="none"/>
            </a:ln>
          </a:right>
          <a:top>
            <a:ln cap="flat" cmpd="sng" w="9525">
              <a:solidFill>
                <a:schemeClr val="accent1"/>
              </a:solidFill>
              <a:prstDash val="solid"/>
              <a:round/>
              <a:headEnd len="sm" w="sm" type="none"/>
              <a:tailEnd len="sm" w="sm" type="none"/>
            </a:ln>
          </a:top>
          <a:bottom>
            <a:ln cap="flat" cmpd="sng" w="9525">
              <a:solidFill>
                <a:schemeClr val="lt1"/>
              </a:solidFill>
              <a:prstDash val="solid"/>
              <a:round/>
              <a:headEnd len="sm" w="sm" type="none"/>
              <a:tailEnd len="sm" w="sm" type="none"/>
            </a:ln>
          </a:bottom>
          <a:insideH>
            <a:ln cap="flat" cmpd="sng" w="9525">
              <a:solidFill>
                <a:srgbClr val="000000">
                  <a:alpha val="0"/>
                </a:srgbClr>
              </a:solidFill>
              <a:prstDash val="solid"/>
              <a:round/>
              <a:headEnd len="sm" w="sm" type="none"/>
              <a:tailEnd len="sm" w="sm" type="none"/>
            </a:ln>
          </a:insideH>
          <a:insideV>
            <a:ln cap="flat" cmpd="sng" w="9525">
              <a:solidFill>
                <a:srgbClr val="000000">
                  <a:alpha val="0"/>
                </a:srgbClr>
              </a:solidFill>
              <a:prstDash val="solid"/>
              <a:round/>
              <a:headEnd len="sm" w="sm" type="none"/>
              <a:tailEnd len="sm" w="sm" type="none"/>
            </a:ln>
          </a:insideV>
        </a:tcBdr>
        <a:fill>
          <a:solidFill>
            <a:schemeClr val="accent1"/>
          </a:solidFill>
        </a:fill>
      </a:tc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4.xml"/><Relationship Id="rId42" Type="http://schemas.openxmlformats.org/officeDocument/2006/relationships/slide" Target="slides/slide36.xml"/><Relationship Id="rId41" Type="http://schemas.openxmlformats.org/officeDocument/2006/relationships/slide" Target="slides/slide35.xml"/><Relationship Id="rId44" Type="http://schemas.openxmlformats.org/officeDocument/2006/relationships/slide" Target="slides/slide38.xml"/><Relationship Id="rId43" Type="http://schemas.openxmlformats.org/officeDocument/2006/relationships/slide" Target="slides/slide37.xml"/><Relationship Id="rId46" Type="http://schemas.openxmlformats.org/officeDocument/2006/relationships/slide" Target="slides/slide40.xml"/><Relationship Id="rId45" Type="http://schemas.openxmlformats.org/officeDocument/2006/relationships/slide" Target="slides/slide39.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48" Type="http://schemas.openxmlformats.org/officeDocument/2006/relationships/slide" Target="slides/slide42.xml"/><Relationship Id="rId47" Type="http://schemas.openxmlformats.org/officeDocument/2006/relationships/slide" Target="slides/slide41.xml"/><Relationship Id="rId49" Type="http://schemas.openxmlformats.org/officeDocument/2006/relationships/slide" Target="slides/slide43.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33" Type="http://schemas.openxmlformats.org/officeDocument/2006/relationships/slide" Target="slides/slide27.xml"/><Relationship Id="rId32" Type="http://schemas.openxmlformats.org/officeDocument/2006/relationships/slide" Target="slides/slide26.xml"/><Relationship Id="rId35" Type="http://schemas.openxmlformats.org/officeDocument/2006/relationships/slide" Target="slides/slide29.xml"/><Relationship Id="rId34" Type="http://schemas.openxmlformats.org/officeDocument/2006/relationships/slide" Target="slides/slide28.xml"/><Relationship Id="rId37" Type="http://schemas.openxmlformats.org/officeDocument/2006/relationships/slide" Target="slides/slide31.xml"/><Relationship Id="rId36" Type="http://schemas.openxmlformats.org/officeDocument/2006/relationships/slide" Target="slides/slide30.xml"/><Relationship Id="rId39" Type="http://schemas.openxmlformats.org/officeDocument/2006/relationships/slide" Target="slides/slide33.xml"/><Relationship Id="rId38" Type="http://schemas.openxmlformats.org/officeDocument/2006/relationships/slide" Target="slides/slide32.xml"/><Relationship Id="rId62" Type="http://schemas.openxmlformats.org/officeDocument/2006/relationships/slide" Target="slides/slide56.xml"/><Relationship Id="rId61" Type="http://schemas.openxmlformats.org/officeDocument/2006/relationships/slide" Target="slides/slide55.xml"/><Relationship Id="rId20" Type="http://schemas.openxmlformats.org/officeDocument/2006/relationships/slide" Target="slides/slide14.xml"/><Relationship Id="rId64" Type="http://schemas.openxmlformats.org/officeDocument/2006/relationships/slide" Target="slides/slide58.xml"/><Relationship Id="rId63" Type="http://schemas.openxmlformats.org/officeDocument/2006/relationships/slide" Target="slides/slide57.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60" Type="http://schemas.openxmlformats.org/officeDocument/2006/relationships/slide" Target="slides/slide54.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29" Type="http://schemas.openxmlformats.org/officeDocument/2006/relationships/slide" Target="slides/slide23.xml"/><Relationship Id="rId51" Type="http://schemas.openxmlformats.org/officeDocument/2006/relationships/slide" Target="slides/slide45.xml"/><Relationship Id="rId50" Type="http://schemas.openxmlformats.org/officeDocument/2006/relationships/slide" Target="slides/slide44.xml"/><Relationship Id="rId53" Type="http://schemas.openxmlformats.org/officeDocument/2006/relationships/slide" Target="slides/slide47.xml"/><Relationship Id="rId52" Type="http://schemas.openxmlformats.org/officeDocument/2006/relationships/slide" Target="slides/slide46.xml"/><Relationship Id="rId11" Type="http://schemas.openxmlformats.org/officeDocument/2006/relationships/slide" Target="slides/slide5.xml"/><Relationship Id="rId55" Type="http://schemas.openxmlformats.org/officeDocument/2006/relationships/slide" Target="slides/slide49.xml"/><Relationship Id="rId10" Type="http://schemas.openxmlformats.org/officeDocument/2006/relationships/slide" Target="slides/slide4.xml"/><Relationship Id="rId54" Type="http://schemas.openxmlformats.org/officeDocument/2006/relationships/slide" Target="slides/slide48.xml"/><Relationship Id="rId13" Type="http://schemas.openxmlformats.org/officeDocument/2006/relationships/slide" Target="slides/slide7.xml"/><Relationship Id="rId57" Type="http://schemas.openxmlformats.org/officeDocument/2006/relationships/slide" Target="slides/slide51.xml"/><Relationship Id="rId12" Type="http://schemas.openxmlformats.org/officeDocument/2006/relationships/slide" Target="slides/slide6.xml"/><Relationship Id="rId56" Type="http://schemas.openxmlformats.org/officeDocument/2006/relationships/slide" Target="slides/slide50.xml"/><Relationship Id="rId15" Type="http://schemas.openxmlformats.org/officeDocument/2006/relationships/slide" Target="slides/slide9.xml"/><Relationship Id="rId59" Type="http://schemas.openxmlformats.org/officeDocument/2006/relationships/slide" Target="slides/slide53.xml"/><Relationship Id="rId14" Type="http://schemas.openxmlformats.org/officeDocument/2006/relationships/slide" Target="slides/slide8.xml"/><Relationship Id="rId58" Type="http://schemas.openxmlformats.org/officeDocument/2006/relationships/slide" Target="slides/slide52.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2" name="Google Shape;142;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9" name="Google Shape;149;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6" name="Google Shape;156;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3" name="Google Shape;163;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1" name="Google Shape;171;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8" name="Google Shape;178;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5" name="Google Shape;185;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9" name="Shape 189"/>
        <p:cNvGrpSpPr/>
        <p:nvPr/>
      </p:nvGrpSpPr>
      <p:grpSpPr>
        <a:xfrm>
          <a:off x="0" y="0"/>
          <a:ext cx="0" cy="0"/>
          <a:chOff x="0" y="0"/>
          <a:chExt cx="0" cy="0"/>
        </a:xfrm>
      </p:grpSpPr>
      <p:sp>
        <p:nvSpPr>
          <p:cNvPr id="190" name="Google Shape;190;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1" name="Google Shape;191;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6" name="Shape 196"/>
        <p:cNvGrpSpPr/>
        <p:nvPr/>
      </p:nvGrpSpPr>
      <p:grpSpPr>
        <a:xfrm>
          <a:off x="0" y="0"/>
          <a:ext cx="0" cy="0"/>
          <a:chOff x="0" y="0"/>
          <a:chExt cx="0" cy="0"/>
        </a:xfrm>
      </p:grpSpPr>
      <p:sp>
        <p:nvSpPr>
          <p:cNvPr id="197" name="Google Shape;197;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8" name="Google Shape;198;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3" name="Shape 203"/>
        <p:cNvGrpSpPr/>
        <p:nvPr/>
      </p:nvGrpSpPr>
      <p:grpSpPr>
        <a:xfrm>
          <a:off x="0" y="0"/>
          <a:ext cx="0" cy="0"/>
          <a:chOff x="0" y="0"/>
          <a:chExt cx="0" cy="0"/>
        </a:xfrm>
      </p:grpSpPr>
      <p:sp>
        <p:nvSpPr>
          <p:cNvPr id="204" name="Google Shape;204;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5" name="Google Shape;205;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9" name="Google Shape;89;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0" name="Shape 210"/>
        <p:cNvGrpSpPr/>
        <p:nvPr/>
      </p:nvGrpSpPr>
      <p:grpSpPr>
        <a:xfrm>
          <a:off x="0" y="0"/>
          <a:ext cx="0" cy="0"/>
          <a:chOff x="0" y="0"/>
          <a:chExt cx="0" cy="0"/>
        </a:xfrm>
      </p:grpSpPr>
      <p:sp>
        <p:nvSpPr>
          <p:cNvPr id="211" name="Google Shape;211;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2" name="Google Shape;212;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7" name="Shape 217"/>
        <p:cNvGrpSpPr/>
        <p:nvPr/>
      </p:nvGrpSpPr>
      <p:grpSpPr>
        <a:xfrm>
          <a:off x="0" y="0"/>
          <a:ext cx="0" cy="0"/>
          <a:chOff x="0" y="0"/>
          <a:chExt cx="0" cy="0"/>
        </a:xfrm>
      </p:grpSpPr>
      <p:sp>
        <p:nvSpPr>
          <p:cNvPr id="218" name="Google Shape;218;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9" name="Google Shape;219;p2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4" name="Shape 224"/>
        <p:cNvGrpSpPr/>
        <p:nvPr/>
      </p:nvGrpSpPr>
      <p:grpSpPr>
        <a:xfrm>
          <a:off x="0" y="0"/>
          <a:ext cx="0" cy="0"/>
          <a:chOff x="0" y="0"/>
          <a:chExt cx="0" cy="0"/>
        </a:xfrm>
      </p:grpSpPr>
      <p:sp>
        <p:nvSpPr>
          <p:cNvPr id="225" name="Google Shape;225;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6" name="Google Shape;226;p2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1" name="Shape 231"/>
        <p:cNvGrpSpPr/>
        <p:nvPr/>
      </p:nvGrpSpPr>
      <p:grpSpPr>
        <a:xfrm>
          <a:off x="0" y="0"/>
          <a:ext cx="0" cy="0"/>
          <a:chOff x="0" y="0"/>
          <a:chExt cx="0" cy="0"/>
        </a:xfrm>
      </p:grpSpPr>
      <p:sp>
        <p:nvSpPr>
          <p:cNvPr id="232" name="Google Shape;232;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3" name="Google Shape;233;p2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8" name="Shape 238"/>
        <p:cNvGrpSpPr/>
        <p:nvPr/>
      </p:nvGrpSpPr>
      <p:grpSpPr>
        <a:xfrm>
          <a:off x="0" y="0"/>
          <a:ext cx="0" cy="0"/>
          <a:chOff x="0" y="0"/>
          <a:chExt cx="0" cy="0"/>
        </a:xfrm>
      </p:grpSpPr>
      <p:sp>
        <p:nvSpPr>
          <p:cNvPr id="239" name="Google Shape;239;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0" name="Google Shape;240;p2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5" name="Shape 245"/>
        <p:cNvGrpSpPr/>
        <p:nvPr/>
      </p:nvGrpSpPr>
      <p:grpSpPr>
        <a:xfrm>
          <a:off x="0" y="0"/>
          <a:ext cx="0" cy="0"/>
          <a:chOff x="0" y="0"/>
          <a:chExt cx="0" cy="0"/>
        </a:xfrm>
      </p:grpSpPr>
      <p:sp>
        <p:nvSpPr>
          <p:cNvPr id="246" name="Google Shape;246;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7" name="Google Shape;247;p2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2" name="Shape 252"/>
        <p:cNvGrpSpPr/>
        <p:nvPr/>
      </p:nvGrpSpPr>
      <p:grpSpPr>
        <a:xfrm>
          <a:off x="0" y="0"/>
          <a:ext cx="0" cy="0"/>
          <a:chOff x="0" y="0"/>
          <a:chExt cx="0" cy="0"/>
        </a:xfrm>
      </p:grpSpPr>
      <p:sp>
        <p:nvSpPr>
          <p:cNvPr id="253" name="Google Shape;253;p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4" name="Google Shape;254;p2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9" name="Shape 259"/>
        <p:cNvGrpSpPr/>
        <p:nvPr/>
      </p:nvGrpSpPr>
      <p:grpSpPr>
        <a:xfrm>
          <a:off x="0" y="0"/>
          <a:ext cx="0" cy="0"/>
          <a:chOff x="0" y="0"/>
          <a:chExt cx="0" cy="0"/>
        </a:xfrm>
      </p:grpSpPr>
      <p:sp>
        <p:nvSpPr>
          <p:cNvPr id="260" name="Google Shape;260;p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1" name="Google Shape;261;p2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6" name="Shape 266"/>
        <p:cNvGrpSpPr/>
        <p:nvPr/>
      </p:nvGrpSpPr>
      <p:grpSpPr>
        <a:xfrm>
          <a:off x="0" y="0"/>
          <a:ext cx="0" cy="0"/>
          <a:chOff x="0" y="0"/>
          <a:chExt cx="0" cy="0"/>
        </a:xfrm>
      </p:grpSpPr>
      <p:sp>
        <p:nvSpPr>
          <p:cNvPr id="267" name="Google Shape;267;p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8" name="Google Shape;268;p2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5" name="Shape 275"/>
        <p:cNvGrpSpPr/>
        <p:nvPr/>
      </p:nvGrpSpPr>
      <p:grpSpPr>
        <a:xfrm>
          <a:off x="0" y="0"/>
          <a:ext cx="0" cy="0"/>
          <a:chOff x="0" y="0"/>
          <a:chExt cx="0" cy="0"/>
        </a:xfrm>
      </p:grpSpPr>
      <p:sp>
        <p:nvSpPr>
          <p:cNvPr id="276" name="Google Shape;276;p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77" name="Google Shape;277;p2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6" name="Google Shape;96;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3" name="Shape 283"/>
        <p:cNvGrpSpPr/>
        <p:nvPr/>
      </p:nvGrpSpPr>
      <p:grpSpPr>
        <a:xfrm>
          <a:off x="0" y="0"/>
          <a:ext cx="0" cy="0"/>
          <a:chOff x="0" y="0"/>
          <a:chExt cx="0" cy="0"/>
        </a:xfrm>
      </p:grpSpPr>
      <p:sp>
        <p:nvSpPr>
          <p:cNvPr id="284" name="Google Shape;284;p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85" name="Google Shape;285;p3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0" name="Shape 290"/>
        <p:cNvGrpSpPr/>
        <p:nvPr/>
      </p:nvGrpSpPr>
      <p:grpSpPr>
        <a:xfrm>
          <a:off x="0" y="0"/>
          <a:ext cx="0" cy="0"/>
          <a:chOff x="0" y="0"/>
          <a:chExt cx="0" cy="0"/>
        </a:xfrm>
      </p:grpSpPr>
      <p:sp>
        <p:nvSpPr>
          <p:cNvPr id="291" name="Google Shape;291;p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92" name="Google Shape;292;p3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7" name="Shape 297"/>
        <p:cNvGrpSpPr/>
        <p:nvPr/>
      </p:nvGrpSpPr>
      <p:grpSpPr>
        <a:xfrm>
          <a:off x="0" y="0"/>
          <a:ext cx="0" cy="0"/>
          <a:chOff x="0" y="0"/>
          <a:chExt cx="0" cy="0"/>
        </a:xfrm>
      </p:grpSpPr>
      <p:sp>
        <p:nvSpPr>
          <p:cNvPr id="298" name="Google Shape;298;p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99" name="Google Shape;299;p3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5" name="Shape 305"/>
        <p:cNvGrpSpPr/>
        <p:nvPr/>
      </p:nvGrpSpPr>
      <p:grpSpPr>
        <a:xfrm>
          <a:off x="0" y="0"/>
          <a:ext cx="0" cy="0"/>
          <a:chOff x="0" y="0"/>
          <a:chExt cx="0" cy="0"/>
        </a:xfrm>
      </p:grpSpPr>
      <p:sp>
        <p:nvSpPr>
          <p:cNvPr id="306" name="Google Shape;306;p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07" name="Google Shape;307;p3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2" name="Shape 312"/>
        <p:cNvGrpSpPr/>
        <p:nvPr/>
      </p:nvGrpSpPr>
      <p:grpSpPr>
        <a:xfrm>
          <a:off x="0" y="0"/>
          <a:ext cx="0" cy="0"/>
          <a:chOff x="0" y="0"/>
          <a:chExt cx="0" cy="0"/>
        </a:xfrm>
      </p:grpSpPr>
      <p:sp>
        <p:nvSpPr>
          <p:cNvPr id="313" name="Google Shape;313;p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14" name="Google Shape;314;p3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9" name="Shape 319"/>
        <p:cNvGrpSpPr/>
        <p:nvPr/>
      </p:nvGrpSpPr>
      <p:grpSpPr>
        <a:xfrm>
          <a:off x="0" y="0"/>
          <a:ext cx="0" cy="0"/>
          <a:chOff x="0" y="0"/>
          <a:chExt cx="0" cy="0"/>
        </a:xfrm>
      </p:grpSpPr>
      <p:sp>
        <p:nvSpPr>
          <p:cNvPr id="320" name="Google Shape;320;p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21" name="Google Shape;321;p3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6" name="Shape 326"/>
        <p:cNvGrpSpPr/>
        <p:nvPr/>
      </p:nvGrpSpPr>
      <p:grpSpPr>
        <a:xfrm>
          <a:off x="0" y="0"/>
          <a:ext cx="0" cy="0"/>
          <a:chOff x="0" y="0"/>
          <a:chExt cx="0" cy="0"/>
        </a:xfrm>
      </p:grpSpPr>
      <p:sp>
        <p:nvSpPr>
          <p:cNvPr id="327" name="Google Shape;327;p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28" name="Google Shape;328;p3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3" name="Shape 333"/>
        <p:cNvGrpSpPr/>
        <p:nvPr/>
      </p:nvGrpSpPr>
      <p:grpSpPr>
        <a:xfrm>
          <a:off x="0" y="0"/>
          <a:ext cx="0" cy="0"/>
          <a:chOff x="0" y="0"/>
          <a:chExt cx="0" cy="0"/>
        </a:xfrm>
      </p:grpSpPr>
      <p:sp>
        <p:nvSpPr>
          <p:cNvPr id="334" name="Google Shape;334;p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35" name="Google Shape;335;p3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0" name="Shape 340"/>
        <p:cNvGrpSpPr/>
        <p:nvPr/>
      </p:nvGrpSpPr>
      <p:grpSpPr>
        <a:xfrm>
          <a:off x="0" y="0"/>
          <a:ext cx="0" cy="0"/>
          <a:chOff x="0" y="0"/>
          <a:chExt cx="0" cy="0"/>
        </a:xfrm>
      </p:grpSpPr>
      <p:sp>
        <p:nvSpPr>
          <p:cNvPr id="341" name="Google Shape;341;p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42" name="Google Shape;342;p3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6" name="Shape 346"/>
        <p:cNvGrpSpPr/>
        <p:nvPr/>
      </p:nvGrpSpPr>
      <p:grpSpPr>
        <a:xfrm>
          <a:off x="0" y="0"/>
          <a:ext cx="0" cy="0"/>
          <a:chOff x="0" y="0"/>
          <a:chExt cx="0" cy="0"/>
        </a:xfrm>
      </p:grpSpPr>
      <p:sp>
        <p:nvSpPr>
          <p:cNvPr id="347" name="Google Shape;347;p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48" name="Google Shape;348;p3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4" name="Google Shape;104;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3" name="Shape 353"/>
        <p:cNvGrpSpPr/>
        <p:nvPr/>
      </p:nvGrpSpPr>
      <p:grpSpPr>
        <a:xfrm>
          <a:off x="0" y="0"/>
          <a:ext cx="0" cy="0"/>
          <a:chOff x="0" y="0"/>
          <a:chExt cx="0" cy="0"/>
        </a:xfrm>
      </p:grpSpPr>
      <p:sp>
        <p:nvSpPr>
          <p:cNvPr id="354" name="Google Shape;354;p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55" name="Google Shape;355;p4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0" name="Shape 360"/>
        <p:cNvGrpSpPr/>
        <p:nvPr/>
      </p:nvGrpSpPr>
      <p:grpSpPr>
        <a:xfrm>
          <a:off x="0" y="0"/>
          <a:ext cx="0" cy="0"/>
          <a:chOff x="0" y="0"/>
          <a:chExt cx="0" cy="0"/>
        </a:xfrm>
      </p:grpSpPr>
      <p:sp>
        <p:nvSpPr>
          <p:cNvPr id="361" name="Google Shape;361;p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62" name="Google Shape;362;p4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7" name="Shape 367"/>
        <p:cNvGrpSpPr/>
        <p:nvPr/>
      </p:nvGrpSpPr>
      <p:grpSpPr>
        <a:xfrm>
          <a:off x="0" y="0"/>
          <a:ext cx="0" cy="0"/>
          <a:chOff x="0" y="0"/>
          <a:chExt cx="0" cy="0"/>
        </a:xfrm>
      </p:grpSpPr>
      <p:sp>
        <p:nvSpPr>
          <p:cNvPr id="368" name="Google Shape;368;p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69" name="Google Shape;369;p4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4" name="Shape 374"/>
        <p:cNvGrpSpPr/>
        <p:nvPr/>
      </p:nvGrpSpPr>
      <p:grpSpPr>
        <a:xfrm>
          <a:off x="0" y="0"/>
          <a:ext cx="0" cy="0"/>
          <a:chOff x="0" y="0"/>
          <a:chExt cx="0" cy="0"/>
        </a:xfrm>
      </p:grpSpPr>
      <p:sp>
        <p:nvSpPr>
          <p:cNvPr id="375" name="Google Shape;375;p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76" name="Google Shape;376;p4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1" name="Shape 381"/>
        <p:cNvGrpSpPr/>
        <p:nvPr/>
      </p:nvGrpSpPr>
      <p:grpSpPr>
        <a:xfrm>
          <a:off x="0" y="0"/>
          <a:ext cx="0" cy="0"/>
          <a:chOff x="0" y="0"/>
          <a:chExt cx="0" cy="0"/>
        </a:xfrm>
      </p:grpSpPr>
      <p:sp>
        <p:nvSpPr>
          <p:cNvPr id="382" name="Google Shape;382;p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83" name="Google Shape;383;p4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8" name="Shape 388"/>
        <p:cNvGrpSpPr/>
        <p:nvPr/>
      </p:nvGrpSpPr>
      <p:grpSpPr>
        <a:xfrm>
          <a:off x="0" y="0"/>
          <a:ext cx="0" cy="0"/>
          <a:chOff x="0" y="0"/>
          <a:chExt cx="0" cy="0"/>
        </a:xfrm>
      </p:grpSpPr>
      <p:sp>
        <p:nvSpPr>
          <p:cNvPr id="389" name="Google Shape;389;p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90" name="Google Shape;390;p4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4" name="Shape 394"/>
        <p:cNvGrpSpPr/>
        <p:nvPr/>
      </p:nvGrpSpPr>
      <p:grpSpPr>
        <a:xfrm>
          <a:off x="0" y="0"/>
          <a:ext cx="0" cy="0"/>
          <a:chOff x="0" y="0"/>
          <a:chExt cx="0" cy="0"/>
        </a:xfrm>
      </p:grpSpPr>
      <p:sp>
        <p:nvSpPr>
          <p:cNvPr id="395" name="Google Shape;395;p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96" name="Google Shape;396;p4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3" name="Shape 403"/>
        <p:cNvGrpSpPr/>
        <p:nvPr/>
      </p:nvGrpSpPr>
      <p:grpSpPr>
        <a:xfrm>
          <a:off x="0" y="0"/>
          <a:ext cx="0" cy="0"/>
          <a:chOff x="0" y="0"/>
          <a:chExt cx="0" cy="0"/>
        </a:xfrm>
      </p:grpSpPr>
      <p:sp>
        <p:nvSpPr>
          <p:cNvPr id="404" name="Google Shape;404;p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05" name="Google Shape;405;p4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0" name="Shape 410"/>
        <p:cNvGrpSpPr/>
        <p:nvPr/>
      </p:nvGrpSpPr>
      <p:grpSpPr>
        <a:xfrm>
          <a:off x="0" y="0"/>
          <a:ext cx="0" cy="0"/>
          <a:chOff x="0" y="0"/>
          <a:chExt cx="0" cy="0"/>
        </a:xfrm>
      </p:grpSpPr>
      <p:sp>
        <p:nvSpPr>
          <p:cNvPr id="411" name="Google Shape;411;p4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12" name="Google Shape;412;p4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8" name="Shape 418"/>
        <p:cNvGrpSpPr/>
        <p:nvPr/>
      </p:nvGrpSpPr>
      <p:grpSpPr>
        <a:xfrm>
          <a:off x="0" y="0"/>
          <a:ext cx="0" cy="0"/>
          <a:chOff x="0" y="0"/>
          <a:chExt cx="0" cy="0"/>
        </a:xfrm>
      </p:grpSpPr>
      <p:sp>
        <p:nvSpPr>
          <p:cNvPr id="419" name="Google Shape;419;p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20" name="Google Shape;420;p4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5" name="Shape 425"/>
        <p:cNvGrpSpPr/>
        <p:nvPr/>
      </p:nvGrpSpPr>
      <p:grpSpPr>
        <a:xfrm>
          <a:off x="0" y="0"/>
          <a:ext cx="0" cy="0"/>
          <a:chOff x="0" y="0"/>
          <a:chExt cx="0" cy="0"/>
        </a:xfrm>
      </p:grpSpPr>
      <p:sp>
        <p:nvSpPr>
          <p:cNvPr id="426" name="Google Shape;426;p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27" name="Google Shape;427;p5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2" name="Shape 432"/>
        <p:cNvGrpSpPr/>
        <p:nvPr/>
      </p:nvGrpSpPr>
      <p:grpSpPr>
        <a:xfrm>
          <a:off x="0" y="0"/>
          <a:ext cx="0" cy="0"/>
          <a:chOff x="0" y="0"/>
          <a:chExt cx="0" cy="0"/>
        </a:xfrm>
      </p:grpSpPr>
      <p:sp>
        <p:nvSpPr>
          <p:cNvPr id="433" name="Google Shape;433;p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34" name="Google Shape;434;p5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8" name="Shape 438"/>
        <p:cNvGrpSpPr/>
        <p:nvPr/>
      </p:nvGrpSpPr>
      <p:grpSpPr>
        <a:xfrm>
          <a:off x="0" y="0"/>
          <a:ext cx="0" cy="0"/>
          <a:chOff x="0" y="0"/>
          <a:chExt cx="0" cy="0"/>
        </a:xfrm>
      </p:grpSpPr>
      <p:sp>
        <p:nvSpPr>
          <p:cNvPr id="439" name="Google Shape;439;p5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40" name="Google Shape;440;p5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4" name="Shape 444"/>
        <p:cNvGrpSpPr/>
        <p:nvPr/>
      </p:nvGrpSpPr>
      <p:grpSpPr>
        <a:xfrm>
          <a:off x="0" y="0"/>
          <a:ext cx="0" cy="0"/>
          <a:chOff x="0" y="0"/>
          <a:chExt cx="0" cy="0"/>
        </a:xfrm>
      </p:grpSpPr>
      <p:sp>
        <p:nvSpPr>
          <p:cNvPr id="445" name="Google Shape;445;p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46" name="Google Shape;446;p5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1" name="Shape 451"/>
        <p:cNvGrpSpPr/>
        <p:nvPr/>
      </p:nvGrpSpPr>
      <p:grpSpPr>
        <a:xfrm>
          <a:off x="0" y="0"/>
          <a:ext cx="0" cy="0"/>
          <a:chOff x="0" y="0"/>
          <a:chExt cx="0" cy="0"/>
        </a:xfrm>
      </p:grpSpPr>
      <p:sp>
        <p:nvSpPr>
          <p:cNvPr id="452" name="Google Shape;452;p5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53" name="Google Shape;453;p5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9" name="Shape 459"/>
        <p:cNvGrpSpPr/>
        <p:nvPr/>
      </p:nvGrpSpPr>
      <p:grpSpPr>
        <a:xfrm>
          <a:off x="0" y="0"/>
          <a:ext cx="0" cy="0"/>
          <a:chOff x="0" y="0"/>
          <a:chExt cx="0" cy="0"/>
        </a:xfrm>
      </p:grpSpPr>
      <p:sp>
        <p:nvSpPr>
          <p:cNvPr id="460" name="Google Shape;460;p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61" name="Google Shape;461;p5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6" name="Shape 466"/>
        <p:cNvGrpSpPr/>
        <p:nvPr/>
      </p:nvGrpSpPr>
      <p:grpSpPr>
        <a:xfrm>
          <a:off x="0" y="0"/>
          <a:ext cx="0" cy="0"/>
          <a:chOff x="0" y="0"/>
          <a:chExt cx="0" cy="0"/>
        </a:xfrm>
      </p:grpSpPr>
      <p:sp>
        <p:nvSpPr>
          <p:cNvPr id="467" name="Google Shape;467;p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68" name="Google Shape;468;p5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3" name="Shape 473"/>
        <p:cNvGrpSpPr/>
        <p:nvPr/>
      </p:nvGrpSpPr>
      <p:grpSpPr>
        <a:xfrm>
          <a:off x="0" y="0"/>
          <a:ext cx="0" cy="0"/>
          <a:chOff x="0" y="0"/>
          <a:chExt cx="0" cy="0"/>
        </a:xfrm>
      </p:grpSpPr>
      <p:sp>
        <p:nvSpPr>
          <p:cNvPr id="474" name="Google Shape;474;p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75" name="Google Shape;475;p5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0" name="Shape 480"/>
        <p:cNvGrpSpPr/>
        <p:nvPr/>
      </p:nvGrpSpPr>
      <p:grpSpPr>
        <a:xfrm>
          <a:off x="0" y="0"/>
          <a:ext cx="0" cy="0"/>
          <a:chOff x="0" y="0"/>
          <a:chExt cx="0" cy="0"/>
        </a:xfrm>
      </p:grpSpPr>
      <p:sp>
        <p:nvSpPr>
          <p:cNvPr id="481" name="Google Shape;481;p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82" name="Google Shape;482;p5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9" name="Google Shape;129;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 name="Shape 133"/>
        <p:cNvGrpSpPr/>
        <p:nvPr/>
      </p:nvGrpSpPr>
      <p:grpSpPr>
        <a:xfrm>
          <a:off x="0" y="0"/>
          <a:ext cx="0" cy="0"/>
          <a:chOff x="0" y="0"/>
          <a:chExt cx="0" cy="0"/>
        </a:xfrm>
      </p:grpSpPr>
      <p:sp>
        <p:nvSpPr>
          <p:cNvPr id="134" name="Google Shape;134;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5" name="Google Shape;135;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شريحة عنوان" type="title">
  <p:cSld name="TITLE">
    <p:spTree>
      <p:nvGrpSpPr>
        <p:cNvPr id="11" name="Shape 11"/>
        <p:cNvGrpSpPr/>
        <p:nvPr/>
      </p:nvGrpSpPr>
      <p:grpSpPr>
        <a:xfrm>
          <a:off x="0" y="0"/>
          <a:ext cx="0" cy="0"/>
          <a:chOff x="0" y="0"/>
          <a:chExt cx="0" cy="0"/>
        </a:xfrm>
      </p:grpSpPr>
      <p:sp>
        <p:nvSpPr>
          <p:cNvPr id="12" name="Google Shape;12;p2"/>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2"/>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lvl1pPr lvl="0" rtl="1" algn="ctr">
              <a:spcBef>
                <a:spcPts val="640"/>
              </a:spcBef>
              <a:spcAft>
                <a:spcPts val="0"/>
              </a:spcAft>
              <a:buClr>
                <a:srgbClr val="888888"/>
              </a:buClr>
              <a:buSzPts val="3200"/>
              <a:buNone/>
              <a:defRPr>
                <a:solidFill>
                  <a:srgbClr val="888888"/>
                </a:solidFill>
              </a:defRPr>
            </a:lvl1pPr>
            <a:lvl2pPr lvl="1" rtl="1" algn="ctr">
              <a:spcBef>
                <a:spcPts val="560"/>
              </a:spcBef>
              <a:spcAft>
                <a:spcPts val="0"/>
              </a:spcAft>
              <a:buClr>
                <a:srgbClr val="888888"/>
              </a:buClr>
              <a:buSzPts val="2800"/>
              <a:buNone/>
              <a:defRPr>
                <a:solidFill>
                  <a:srgbClr val="888888"/>
                </a:solidFill>
              </a:defRPr>
            </a:lvl2pPr>
            <a:lvl3pPr lvl="2" rtl="1" algn="ctr">
              <a:spcBef>
                <a:spcPts val="480"/>
              </a:spcBef>
              <a:spcAft>
                <a:spcPts val="0"/>
              </a:spcAft>
              <a:buClr>
                <a:srgbClr val="888888"/>
              </a:buClr>
              <a:buSzPts val="2400"/>
              <a:buNone/>
              <a:defRPr>
                <a:solidFill>
                  <a:srgbClr val="888888"/>
                </a:solidFill>
              </a:defRPr>
            </a:lvl3pPr>
            <a:lvl4pPr lvl="3" rtl="1" algn="ctr">
              <a:spcBef>
                <a:spcPts val="400"/>
              </a:spcBef>
              <a:spcAft>
                <a:spcPts val="0"/>
              </a:spcAft>
              <a:buClr>
                <a:srgbClr val="888888"/>
              </a:buClr>
              <a:buSzPts val="2000"/>
              <a:buNone/>
              <a:defRPr>
                <a:solidFill>
                  <a:srgbClr val="888888"/>
                </a:solidFill>
              </a:defRPr>
            </a:lvl4pPr>
            <a:lvl5pPr lvl="4" rtl="1" algn="ctr">
              <a:spcBef>
                <a:spcPts val="400"/>
              </a:spcBef>
              <a:spcAft>
                <a:spcPts val="0"/>
              </a:spcAft>
              <a:buClr>
                <a:srgbClr val="888888"/>
              </a:buClr>
              <a:buSzPts val="2000"/>
              <a:buNone/>
              <a:defRPr>
                <a:solidFill>
                  <a:srgbClr val="888888"/>
                </a:solidFill>
              </a:defRPr>
            </a:lvl5pPr>
            <a:lvl6pPr lvl="5" rtl="1" algn="ctr">
              <a:spcBef>
                <a:spcPts val="400"/>
              </a:spcBef>
              <a:spcAft>
                <a:spcPts val="0"/>
              </a:spcAft>
              <a:buClr>
                <a:srgbClr val="888888"/>
              </a:buClr>
              <a:buSzPts val="2000"/>
              <a:buNone/>
              <a:defRPr>
                <a:solidFill>
                  <a:srgbClr val="888888"/>
                </a:solidFill>
              </a:defRPr>
            </a:lvl6pPr>
            <a:lvl7pPr lvl="6" rtl="1" algn="ctr">
              <a:spcBef>
                <a:spcPts val="400"/>
              </a:spcBef>
              <a:spcAft>
                <a:spcPts val="0"/>
              </a:spcAft>
              <a:buClr>
                <a:srgbClr val="888888"/>
              </a:buClr>
              <a:buSzPts val="2000"/>
              <a:buNone/>
              <a:defRPr>
                <a:solidFill>
                  <a:srgbClr val="888888"/>
                </a:solidFill>
              </a:defRPr>
            </a:lvl7pPr>
            <a:lvl8pPr lvl="7" rtl="1" algn="ctr">
              <a:spcBef>
                <a:spcPts val="400"/>
              </a:spcBef>
              <a:spcAft>
                <a:spcPts val="0"/>
              </a:spcAft>
              <a:buClr>
                <a:srgbClr val="888888"/>
              </a:buClr>
              <a:buSzPts val="2000"/>
              <a:buNone/>
              <a:defRPr>
                <a:solidFill>
                  <a:srgbClr val="888888"/>
                </a:solidFill>
              </a:defRPr>
            </a:lvl8pPr>
            <a:lvl9pPr lvl="8" rtl="1" algn="ctr">
              <a:spcBef>
                <a:spcPts val="400"/>
              </a:spcBef>
              <a:spcAft>
                <a:spcPts val="0"/>
              </a:spcAft>
              <a:buClr>
                <a:srgbClr val="888888"/>
              </a:buClr>
              <a:buSzPts val="2000"/>
              <a:buNone/>
              <a:defRPr>
                <a:solidFill>
                  <a:srgbClr val="888888"/>
                </a:solidFill>
              </a:defRPr>
            </a:lvl9pPr>
          </a:lstStyle>
          <a:p/>
        </p:txBody>
      </p:sp>
      <p:sp>
        <p:nvSpPr>
          <p:cNvPr id="14" name="Google Shape;14;p2"/>
          <p:cNvSpPr txBox="1"/>
          <p:nvPr>
            <p:ph idx="10" type="dt"/>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lvl="0" rtl="1" algn="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15" name="Google Shape;15;p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16" name="Google Shape;16;p2"/>
          <p:cNvSpPr txBox="1"/>
          <p:nvPr>
            <p:ph idx="12" type="sldNum"/>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indent="0" lvl="0" marL="0" rtl="1" algn="l">
              <a:spcBef>
                <a:spcPts val="0"/>
              </a:spcBef>
              <a:buNone/>
              <a:defRPr/>
            </a:lvl1pPr>
            <a:lvl2pPr indent="0" lvl="1" marL="0" rtl="1" algn="l">
              <a:spcBef>
                <a:spcPts val="0"/>
              </a:spcBef>
              <a:buNone/>
              <a:defRPr/>
            </a:lvl2pPr>
            <a:lvl3pPr indent="0" lvl="2" marL="0" rtl="1" algn="l">
              <a:spcBef>
                <a:spcPts val="0"/>
              </a:spcBef>
              <a:buNone/>
              <a:defRPr/>
            </a:lvl3pPr>
            <a:lvl4pPr indent="0" lvl="3" marL="0" rtl="1" algn="l">
              <a:spcBef>
                <a:spcPts val="0"/>
              </a:spcBef>
              <a:buNone/>
              <a:defRPr/>
            </a:lvl4pPr>
            <a:lvl5pPr indent="0" lvl="4" marL="0" rtl="1" algn="l">
              <a:spcBef>
                <a:spcPts val="0"/>
              </a:spcBef>
              <a:buNone/>
              <a:defRPr/>
            </a:lvl5pPr>
            <a:lvl6pPr indent="0" lvl="5" marL="0" rtl="1" algn="l">
              <a:spcBef>
                <a:spcPts val="0"/>
              </a:spcBef>
              <a:buNone/>
              <a:defRPr/>
            </a:lvl6pPr>
            <a:lvl7pPr indent="0" lvl="6" marL="0" rtl="1" algn="l">
              <a:spcBef>
                <a:spcPts val="0"/>
              </a:spcBef>
              <a:buNone/>
              <a:defRPr/>
            </a:lvl7pPr>
            <a:lvl8pPr indent="0" lvl="7" marL="0" rtl="1" algn="l">
              <a:spcBef>
                <a:spcPts val="0"/>
              </a:spcBef>
              <a:buNone/>
              <a:defRPr/>
            </a:lvl8pPr>
            <a:lvl9pPr indent="0" lvl="8" marL="0" rtl="1" algn="l">
              <a:spcBef>
                <a:spcPts val="0"/>
              </a:spcBef>
              <a:buNone/>
              <a:defRPr/>
            </a:lvl9pPr>
          </a:lstStyle>
          <a:p>
            <a:pPr indent="0" lvl="0" marL="0" rtl="1" algn="l">
              <a:spcBef>
                <a:spcPts val="0"/>
              </a:spcBef>
              <a:spcAft>
                <a:spcPts val="0"/>
              </a:spcAft>
              <a:buNone/>
            </a:pPr>
            <a:fld id="{00000000-1234-1234-1234-123412341234}" type="slidenum">
              <a:rPr lang="ar-SA"/>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عنوان ونص عمودي" type="vertTx">
  <p:cSld name="VERTICAL_TEXT">
    <p:spTree>
      <p:nvGrpSpPr>
        <p:cNvPr id="68" name="Shape 68"/>
        <p:cNvGrpSpPr/>
        <p:nvPr/>
      </p:nvGrpSpPr>
      <p:grpSpPr>
        <a:xfrm>
          <a:off x="0" y="0"/>
          <a:ext cx="0" cy="0"/>
          <a:chOff x="0" y="0"/>
          <a:chExt cx="0" cy="0"/>
        </a:xfrm>
      </p:grpSpPr>
      <p:sp>
        <p:nvSpPr>
          <p:cNvPr id="69" name="Google Shape;69;p1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1"/>
          <p:cNvSpPr txBox="1"/>
          <p:nvPr>
            <p:ph idx="1" type="body"/>
          </p:nvPr>
        </p:nvSpPr>
        <p:spPr>
          <a:xfrm rot="5400000">
            <a:off x="2309018" y="-251619"/>
            <a:ext cx="4525963" cy="8229600"/>
          </a:xfrm>
          <a:prstGeom prst="rect">
            <a:avLst/>
          </a:prstGeom>
          <a:noFill/>
          <a:ln>
            <a:noFill/>
          </a:ln>
        </p:spPr>
        <p:txBody>
          <a:bodyPr anchorCtr="0" anchor="t" bIns="45700" lIns="91425" spcFirstLastPara="1" rIns="91425" wrap="square" tIns="45700">
            <a:noAutofit/>
          </a:bodyPr>
          <a:lstStyle>
            <a:lvl1pPr indent="-342900" lvl="0" marL="457200" rtl="1" algn="r">
              <a:spcBef>
                <a:spcPts val="360"/>
              </a:spcBef>
              <a:spcAft>
                <a:spcPts val="0"/>
              </a:spcAft>
              <a:buClr>
                <a:schemeClr val="dk1"/>
              </a:buClr>
              <a:buSzPts val="1800"/>
              <a:buChar char="•"/>
              <a:defRPr/>
            </a:lvl1pPr>
            <a:lvl2pPr indent="-342900" lvl="1" marL="914400" rtl="1" algn="r">
              <a:spcBef>
                <a:spcPts val="360"/>
              </a:spcBef>
              <a:spcAft>
                <a:spcPts val="0"/>
              </a:spcAft>
              <a:buClr>
                <a:schemeClr val="dk1"/>
              </a:buClr>
              <a:buSzPts val="1800"/>
              <a:buChar char="–"/>
              <a:defRPr/>
            </a:lvl2pPr>
            <a:lvl3pPr indent="-342900" lvl="2" marL="1371600" rtl="1" algn="r">
              <a:spcBef>
                <a:spcPts val="360"/>
              </a:spcBef>
              <a:spcAft>
                <a:spcPts val="0"/>
              </a:spcAft>
              <a:buClr>
                <a:schemeClr val="dk1"/>
              </a:buClr>
              <a:buSzPts val="1800"/>
              <a:buChar char="•"/>
              <a:defRPr/>
            </a:lvl3pPr>
            <a:lvl4pPr indent="-342900" lvl="3" marL="1828800" rtl="1" algn="r">
              <a:spcBef>
                <a:spcPts val="360"/>
              </a:spcBef>
              <a:spcAft>
                <a:spcPts val="0"/>
              </a:spcAft>
              <a:buClr>
                <a:schemeClr val="dk1"/>
              </a:buClr>
              <a:buSzPts val="1800"/>
              <a:buChar char="–"/>
              <a:defRPr/>
            </a:lvl4pPr>
            <a:lvl5pPr indent="-342900" lvl="4" marL="2286000" rtl="1" algn="r">
              <a:spcBef>
                <a:spcPts val="360"/>
              </a:spcBef>
              <a:spcAft>
                <a:spcPts val="0"/>
              </a:spcAft>
              <a:buClr>
                <a:schemeClr val="dk1"/>
              </a:buClr>
              <a:buSzPts val="1800"/>
              <a:buChar char="»"/>
              <a:defRPr/>
            </a:lvl5pPr>
            <a:lvl6pPr indent="-342900" lvl="5" marL="2743200" rtl="1" algn="r">
              <a:spcBef>
                <a:spcPts val="360"/>
              </a:spcBef>
              <a:spcAft>
                <a:spcPts val="0"/>
              </a:spcAft>
              <a:buClr>
                <a:schemeClr val="dk1"/>
              </a:buClr>
              <a:buSzPts val="1800"/>
              <a:buChar char="•"/>
              <a:defRPr/>
            </a:lvl6pPr>
            <a:lvl7pPr indent="-342900" lvl="6" marL="3200400" rtl="1" algn="r">
              <a:spcBef>
                <a:spcPts val="360"/>
              </a:spcBef>
              <a:spcAft>
                <a:spcPts val="0"/>
              </a:spcAft>
              <a:buClr>
                <a:schemeClr val="dk1"/>
              </a:buClr>
              <a:buSzPts val="1800"/>
              <a:buChar char="•"/>
              <a:defRPr/>
            </a:lvl7pPr>
            <a:lvl8pPr indent="-342900" lvl="7" marL="3657600" rtl="1" algn="r">
              <a:spcBef>
                <a:spcPts val="360"/>
              </a:spcBef>
              <a:spcAft>
                <a:spcPts val="0"/>
              </a:spcAft>
              <a:buClr>
                <a:schemeClr val="dk1"/>
              </a:buClr>
              <a:buSzPts val="1800"/>
              <a:buChar char="•"/>
              <a:defRPr/>
            </a:lvl8pPr>
            <a:lvl9pPr indent="-342900" lvl="8" marL="4114800" rtl="1" algn="r">
              <a:spcBef>
                <a:spcPts val="360"/>
              </a:spcBef>
              <a:spcAft>
                <a:spcPts val="0"/>
              </a:spcAft>
              <a:buClr>
                <a:schemeClr val="dk1"/>
              </a:buClr>
              <a:buSzPts val="1800"/>
              <a:buChar char="•"/>
              <a:defRPr/>
            </a:lvl9pPr>
          </a:lstStyle>
          <a:p/>
        </p:txBody>
      </p:sp>
      <p:sp>
        <p:nvSpPr>
          <p:cNvPr id="71" name="Google Shape;71;p11"/>
          <p:cNvSpPr txBox="1"/>
          <p:nvPr>
            <p:ph idx="10" type="dt"/>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lvl="0" rtl="1" algn="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72" name="Google Shape;72;p1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73" name="Google Shape;73;p11"/>
          <p:cNvSpPr txBox="1"/>
          <p:nvPr>
            <p:ph idx="12" type="sldNum"/>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indent="0" lvl="0" marL="0" rtl="1" algn="l">
              <a:spcBef>
                <a:spcPts val="0"/>
              </a:spcBef>
              <a:buNone/>
              <a:defRPr/>
            </a:lvl1pPr>
            <a:lvl2pPr indent="0" lvl="1" marL="0" rtl="1" algn="l">
              <a:spcBef>
                <a:spcPts val="0"/>
              </a:spcBef>
              <a:buNone/>
              <a:defRPr/>
            </a:lvl2pPr>
            <a:lvl3pPr indent="0" lvl="2" marL="0" rtl="1" algn="l">
              <a:spcBef>
                <a:spcPts val="0"/>
              </a:spcBef>
              <a:buNone/>
              <a:defRPr/>
            </a:lvl3pPr>
            <a:lvl4pPr indent="0" lvl="3" marL="0" rtl="1" algn="l">
              <a:spcBef>
                <a:spcPts val="0"/>
              </a:spcBef>
              <a:buNone/>
              <a:defRPr/>
            </a:lvl4pPr>
            <a:lvl5pPr indent="0" lvl="4" marL="0" rtl="1" algn="l">
              <a:spcBef>
                <a:spcPts val="0"/>
              </a:spcBef>
              <a:buNone/>
              <a:defRPr/>
            </a:lvl5pPr>
            <a:lvl6pPr indent="0" lvl="5" marL="0" rtl="1" algn="l">
              <a:spcBef>
                <a:spcPts val="0"/>
              </a:spcBef>
              <a:buNone/>
              <a:defRPr/>
            </a:lvl6pPr>
            <a:lvl7pPr indent="0" lvl="6" marL="0" rtl="1" algn="l">
              <a:spcBef>
                <a:spcPts val="0"/>
              </a:spcBef>
              <a:buNone/>
              <a:defRPr/>
            </a:lvl7pPr>
            <a:lvl8pPr indent="0" lvl="7" marL="0" rtl="1" algn="l">
              <a:spcBef>
                <a:spcPts val="0"/>
              </a:spcBef>
              <a:buNone/>
              <a:defRPr/>
            </a:lvl8pPr>
            <a:lvl9pPr indent="0" lvl="8" marL="0" rtl="1" algn="l">
              <a:spcBef>
                <a:spcPts val="0"/>
              </a:spcBef>
              <a:buNone/>
              <a:defRPr/>
            </a:lvl9pPr>
          </a:lstStyle>
          <a:p>
            <a:pPr indent="0" lvl="0" marL="0" rtl="1" algn="l">
              <a:spcBef>
                <a:spcPts val="0"/>
              </a:spcBef>
              <a:spcAft>
                <a:spcPts val="0"/>
              </a:spcAft>
              <a:buNone/>
            </a:pPr>
            <a:fld id="{00000000-1234-1234-1234-123412341234}" type="slidenum">
              <a:rPr lang="ar-SA"/>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عنوان ونص عموديان" type="vertTitleAndTx">
  <p:cSld name="VERTICAL_TITLE_AND_VERTICAL_TEXT">
    <p:spTree>
      <p:nvGrpSpPr>
        <p:cNvPr id="74" name="Shape 74"/>
        <p:cNvGrpSpPr/>
        <p:nvPr/>
      </p:nvGrpSpPr>
      <p:grpSpPr>
        <a:xfrm>
          <a:off x="0" y="0"/>
          <a:ext cx="0" cy="0"/>
          <a:chOff x="0" y="0"/>
          <a:chExt cx="0" cy="0"/>
        </a:xfrm>
      </p:grpSpPr>
      <p:sp>
        <p:nvSpPr>
          <p:cNvPr id="75" name="Google Shape;75;p12"/>
          <p:cNvSpPr txBox="1"/>
          <p:nvPr>
            <p:ph type="title"/>
          </p:nvPr>
        </p:nvSpPr>
        <p:spPr>
          <a:xfrm rot="5400000">
            <a:off x="4732337" y="2171700"/>
            <a:ext cx="5851525" cy="2057400"/>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2"/>
          <p:cNvSpPr txBox="1"/>
          <p:nvPr>
            <p:ph idx="1" type="body"/>
          </p:nvPr>
        </p:nvSpPr>
        <p:spPr>
          <a:xfrm rot="5400000">
            <a:off x="541338" y="190501"/>
            <a:ext cx="5851525" cy="6019800"/>
          </a:xfrm>
          <a:prstGeom prst="rect">
            <a:avLst/>
          </a:prstGeom>
          <a:noFill/>
          <a:ln>
            <a:noFill/>
          </a:ln>
        </p:spPr>
        <p:txBody>
          <a:bodyPr anchorCtr="0" anchor="t" bIns="45700" lIns="91425" spcFirstLastPara="1" rIns="91425" wrap="square" tIns="45700">
            <a:noAutofit/>
          </a:bodyPr>
          <a:lstStyle>
            <a:lvl1pPr indent="-342900" lvl="0" marL="457200" rtl="1" algn="r">
              <a:spcBef>
                <a:spcPts val="360"/>
              </a:spcBef>
              <a:spcAft>
                <a:spcPts val="0"/>
              </a:spcAft>
              <a:buClr>
                <a:schemeClr val="dk1"/>
              </a:buClr>
              <a:buSzPts val="1800"/>
              <a:buChar char="•"/>
              <a:defRPr/>
            </a:lvl1pPr>
            <a:lvl2pPr indent="-342900" lvl="1" marL="914400" rtl="1" algn="r">
              <a:spcBef>
                <a:spcPts val="360"/>
              </a:spcBef>
              <a:spcAft>
                <a:spcPts val="0"/>
              </a:spcAft>
              <a:buClr>
                <a:schemeClr val="dk1"/>
              </a:buClr>
              <a:buSzPts val="1800"/>
              <a:buChar char="–"/>
              <a:defRPr/>
            </a:lvl2pPr>
            <a:lvl3pPr indent="-342900" lvl="2" marL="1371600" rtl="1" algn="r">
              <a:spcBef>
                <a:spcPts val="360"/>
              </a:spcBef>
              <a:spcAft>
                <a:spcPts val="0"/>
              </a:spcAft>
              <a:buClr>
                <a:schemeClr val="dk1"/>
              </a:buClr>
              <a:buSzPts val="1800"/>
              <a:buChar char="•"/>
              <a:defRPr/>
            </a:lvl3pPr>
            <a:lvl4pPr indent="-342900" lvl="3" marL="1828800" rtl="1" algn="r">
              <a:spcBef>
                <a:spcPts val="360"/>
              </a:spcBef>
              <a:spcAft>
                <a:spcPts val="0"/>
              </a:spcAft>
              <a:buClr>
                <a:schemeClr val="dk1"/>
              </a:buClr>
              <a:buSzPts val="1800"/>
              <a:buChar char="–"/>
              <a:defRPr/>
            </a:lvl4pPr>
            <a:lvl5pPr indent="-342900" lvl="4" marL="2286000" rtl="1" algn="r">
              <a:spcBef>
                <a:spcPts val="360"/>
              </a:spcBef>
              <a:spcAft>
                <a:spcPts val="0"/>
              </a:spcAft>
              <a:buClr>
                <a:schemeClr val="dk1"/>
              </a:buClr>
              <a:buSzPts val="1800"/>
              <a:buChar char="»"/>
              <a:defRPr/>
            </a:lvl5pPr>
            <a:lvl6pPr indent="-342900" lvl="5" marL="2743200" rtl="1" algn="r">
              <a:spcBef>
                <a:spcPts val="360"/>
              </a:spcBef>
              <a:spcAft>
                <a:spcPts val="0"/>
              </a:spcAft>
              <a:buClr>
                <a:schemeClr val="dk1"/>
              </a:buClr>
              <a:buSzPts val="1800"/>
              <a:buChar char="•"/>
              <a:defRPr/>
            </a:lvl6pPr>
            <a:lvl7pPr indent="-342900" lvl="6" marL="3200400" rtl="1" algn="r">
              <a:spcBef>
                <a:spcPts val="360"/>
              </a:spcBef>
              <a:spcAft>
                <a:spcPts val="0"/>
              </a:spcAft>
              <a:buClr>
                <a:schemeClr val="dk1"/>
              </a:buClr>
              <a:buSzPts val="1800"/>
              <a:buChar char="•"/>
              <a:defRPr/>
            </a:lvl7pPr>
            <a:lvl8pPr indent="-342900" lvl="7" marL="3657600" rtl="1" algn="r">
              <a:spcBef>
                <a:spcPts val="360"/>
              </a:spcBef>
              <a:spcAft>
                <a:spcPts val="0"/>
              </a:spcAft>
              <a:buClr>
                <a:schemeClr val="dk1"/>
              </a:buClr>
              <a:buSzPts val="1800"/>
              <a:buChar char="•"/>
              <a:defRPr/>
            </a:lvl8pPr>
            <a:lvl9pPr indent="-342900" lvl="8" marL="4114800" rtl="1" algn="r">
              <a:spcBef>
                <a:spcPts val="360"/>
              </a:spcBef>
              <a:spcAft>
                <a:spcPts val="0"/>
              </a:spcAft>
              <a:buClr>
                <a:schemeClr val="dk1"/>
              </a:buClr>
              <a:buSzPts val="1800"/>
              <a:buChar char="•"/>
              <a:defRPr/>
            </a:lvl9pPr>
          </a:lstStyle>
          <a:p/>
        </p:txBody>
      </p:sp>
      <p:sp>
        <p:nvSpPr>
          <p:cNvPr id="77" name="Google Shape;77;p12"/>
          <p:cNvSpPr txBox="1"/>
          <p:nvPr>
            <p:ph idx="10" type="dt"/>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lvl="0" rtl="1" algn="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78" name="Google Shape;78;p1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79" name="Google Shape;79;p12"/>
          <p:cNvSpPr txBox="1"/>
          <p:nvPr>
            <p:ph idx="12" type="sldNum"/>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indent="0" lvl="0" marL="0" rtl="1" algn="l">
              <a:spcBef>
                <a:spcPts val="0"/>
              </a:spcBef>
              <a:buNone/>
              <a:defRPr/>
            </a:lvl1pPr>
            <a:lvl2pPr indent="0" lvl="1" marL="0" rtl="1" algn="l">
              <a:spcBef>
                <a:spcPts val="0"/>
              </a:spcBef>
              <a:buNone/>
              <a:defRPr/>
            </a:lvl2pPr>
            <a:lvl3pPr indent="0" lvl="2" marL="0" rtl="1" algn="l">
              <a:spcBef>
                <a:spcPts val="0"/>
              </a:spcBef>
              <a:buNone/>
              <a:defRPr/>
            </a:lvl3pPr>
            <a:lvl4pPr indent="0" lvl="3" marL="0" rtl="1" algn="l">
              <a:spcBef>
                <a:spcPts val="0"/>
              </a:spcBef>
              <a:buNone/>
              <a:defRPr/>
            </a:lvl4pPr>
            <a:lvl5pPr indent="0" lvl="4" marL="0" rtl="1" algn="l">
              <a:spcBef>
                <a:spcPts val="0"/>
              </a:spcBef>
              <a:buNone/>
              <a:defRPr/>
            </a:lvl5pPr>
            <a:lvl6pPr indent="0" lvl="5" marL="0" rtl="1" algn="l">
              <a:spcBef>
                <a:spcPts val="0"/>
              </a:spcBef>
              <a:buNone/>
              <a:defRPr/>
            </a:lvl6pPr>
            <a:lvl7pPr indent="0" lvl="6" marL="0" rtl="1" algn="l">
              <a:spcBef>
                <a:spcPts val="0"/>
              </a:spcBef>
              <a:buNone/>
              <a:defRPr/>
            </a:lvl7pPr>
            <a:lvl8pPr indent="0" lvl="7" marL="0" rtl="1" algn="l">
              <a:spcBef>
                <a:spcPts val="0"/>
              </a:spcBef>
              <a:buNone/>
              <a:defRPr/>
            </a:lvl8pPr>
            <a:lvl9pPr indent="0" lvl="8" marL="0" rtl="1" algn="l">
              <a:spcBef>
                <a:spcPts val="0"/>
              </a:spcBef>
              <a:buNone/>
              <a:defRPr/>
            </a:lvl9pPr>
          </a:lstStyle>
          <a:p>
            <a:pPr indent="0" lvl="0" marL="0" rtl="1" algn="l">
              <a:spcBef>
                <a:spcPts val="0"/>
              </a:spcBef>
              <a:spcAft>
                <a:spcPts val="0"/>
              </a:spcAft>
              <a:buNone/>
            </a:pPr>
            <a:fld id="{00000000-1234-1234-1234-123412341234}" type="slidenum">
              <a:rPr lang="ar-SA"/>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عنوان ومحتوى" type="obj">
  <p:cSld name="OBJECT">
    <p:spTree>
      <p:nvGrpSpPr>
        <p:cNvPr id="17" name="Shape 17"/>
        <p:cNvGrpSpPr/>
        <p:nvPr/>
      </p:nvGrpSpPr>
      <p:grpSpPr>
        <a:xfrm>
          <a:off x="0" y="0"/>
          <a:ext cx="0" cy="0"/>
          <a:chOff x="0" y="0"/>
          <a:chExt cx="0" cy="0"/>
        </a:xfrm>
      </p:grpSpPr>
      <p:sp>
        <p:nvSpPr>
          <p:cNvPr id="18" name="Google Shape;18;p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lvl1pPr indent="-342900" lvl="0" marL="457200" rtl="1" algn="r">
              <a:spcBef>
                <a:spcPts val="360"/>
              </a:spcBef>
              <a:spcAft>
                <a:spcPts val="0"/>
              </a:spcAft>
              <a:buClr>
                <a:schemeClr val="dk1"/>
              </a:buClr>
              <a:buSzPts val="1800"/>
              <a:buChar char="•"/>
              <a:defRPr/>
            </a:lvl1pPr>
            <a:lvl2pPr indent="-342900" lvl="1" marL="914400" rtl="1" algn="r">
              <a:spcBef>
                <a:spcPts val="360"/>
              </a:spcBef>
              <a:spcAft>
                <a:spcPts val="0"/>
              </a:spcAft>
              <a:buClr>
                <a:schemeClr val="dk1"/>
              </a:buClr>
              <a:buSzPts val="1800"/>
              <a:buChar char="–"/>
              <a:defRPr/>
            </a:lvl2pPr>
            <a:lvl3pPr indent="-342900" lvl="2" marL="1371600" rtl="1" algn="r">
              <a:spcBef>
                <a:spcPts val="360"/>
              </a:spcBef>
              <a:spcAft>
                <a:spcPts val="0"/>
              </a:spcAft>
              <a:buClr>
                <a:schemeClr val="dk1"/>
              </a:buClr>
              <a:buSzPts val="1800"/>
              <a:buChar char="•"/>
              <a:defRPr/>
            </a:lvl3pPr>
            <a:lvl4pPr indent="-342900" lvl="3" marL="1828800" rtl="1" algn="r">
              <a:spcBef>
                <a:spcPts val="360"/>
              </a:spcBef>
              <a:spcAft>
                <a:spcPts val="0"/>
              </a:spcAft>
              <a:buClr>
                <a:schemeClr val="dk1"/>
              </a:buClr>
              <a:buSzPts val="1800"/>
              <a:buChar char="–"/>
              <a:defRPr/>
            </a:lvl4pPr>
            <a:lvl5pPr indent="-342900" lvl="4" marL="2286000" rtl="1" algn="r">
              <a:spcBef>
                <a:spcPts val="360"/>
              </a:spcBef>
              <a:spcAft>
                <a:spcPts val="0"/>
              </a:spcAft>
              <a:buClr>
                <a:schemeClr val="dk1"/>
              </a:buClr>
              <a:buSzPts val="1800"/>
              <a:buChar char="»"/>
              <a:defRPr/>
            </a:lvl5pPr>
            <a:lvl6pPr indent="-342900" lvl="5" marL="2743200" rtl="1" algn="r">
              <a:spcBef>
                <a:spcPts val="360"/>
              </a:spcBef>
              <a:spcAft>
                <a:spcPts val="0"/>
              </a:spcAft>
              <a:buClr>
                <a:schemeClr val="dk1"/>
              </a:buClr>
              <a:buSzPts val="1800"/>
              <a:buChar char="•"/>
              <a:defRPr/>
            </a:lvl6pPr>
            <a:lvl7pPr indent="-342900" lvl="6" marL="3200400" rtl="1" algn="r">
              <a:spcBef>
                <a:spcPts val="360"/>
              </a:spcBef>
              <a:spcAft>
                <a:spcPts val="0"/>
              </a:spcAft>
              <a:buClr>
                <a:schemeClr val="dk1"/>
              </a:buClr>
              <a:buSzPts val="1800"/>
              <a:buChar char="•"/>
              <a:defRPr/>
            </a:lvl7pPr>
            <a:lvl8pPr indent="-342900" lvl="7" marL="3657600" rtl="1" algn="r">
              <a:spcBef>
                <a:spcPts val="360"/>
              </a:spcBef>
              <a:spcAft>
                <a:spcPts val="0"/>
              </a:spcAft>
              <a:buClr>
                <a:schemeClr val="dk1"/>
              </a:buClr>
              <a:buSzPts val="1800"/>
              <a:buChar char="•"/>
              <a:defRPr/>
            </a:lvl8pPr>
            <a:lvl9pPr indent="-342900" lvl="8" marL="4114800" rtl="1" algn="r">
              <a:spcBef>
                <a:spcPts val="360"/>
              </a:spcBef>
              <a:spcAft>
                <a:spcPts val="0"/>
              </a:spcAft>
              <a:buClr>
                <a:schemeClr val="dk1"/>
              </a:buClr>
              <a:buSzPts val="1800"/>
              <a:buChar char="•"/>
              <a:defRPr/>
            </a:lvl9pPr>
          </a:lstStyle>
          <a:p/>
        </p:txBody>
      </p:sp>
      <p:sp>
        <p:nvSpPr>
          <p:cNvPr id="20" name="Google Shape;20;p3"/>
          <p:cNvSpPr txBox="1"/>
          <p:nvPr>
            <p:ph idx="10" type="dt"/>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lvl="0" rtl="1" algn="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21" name="Google Shape;21;p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22" name="Google Shape;22;p3"/>
          <p:cNvSpPr txBox="1"/>
          <p:nvPr>
            <p:ph idx="12" type="sldNum"/>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indent="0" lvl="0" marL="0" rtl="1" algn="l">
              <a:spcBef>
                <a:spcPts val="0"/>
              </a:spcBef>
              <a:buNone/>
              <a:defRPr/>
            </a:lvl1pPr>
            <a:lvl2pPr indent="0" lvl="1" marL="0" rtl="1" algn="l">
              <a:spcBef>
                <a:spcPts val="0"/>
              </a:spcBef>
              <a:buNone/>
              <a:defRPr/>
            </a:lvl2pPr>
            <a:lvl3pPr indent="0" lvl="2" marL="0" rtl="1" algn="l">
              <a:spcBef>
                <a:spcPts val="0"/>
              </a:spcBef>
              <a:buNone/>
              <a:defRPr/>
            </a:lvl3pPr>
            <a:lvl4pPr indent="0" lvl="3" marL="0" rtl="1" algn="l">
              <a:spcBef>
                <a:spcPts val="0"/>
              </a:spcBef>
              <a:buNone/>
              <a:defRPr/>
            </a:lvl4pPr>
            <a:lvl5pPr indent="0" lvl="4" marL="0" rtl="1" algn="l">
              <a:spcBef>
                <a:spcPts val="0"/>
              </a:spcBef>
              <a:buNone/>
              <a:defRPr/>
            </a:lvl5pPr>
            <a:lvl6pPr indent="0" lvl="5" marL="0" rtl="1" algn="l">
              <a:spcBef>
                <a:spcPts val="0"/>
              </a:spcBef>
              <a:buNone/>
              <a:defRPr/>
            </a:lvl6pPr>
            <a:lvl7pPr indent="0" lvl="6" marL="0" rtl="1" algn="l">
              <a:spcBef>
                <a:spcPts val="0"/>
              </a:spcBef>
              <a:buNone/>
              <a:defRPr/>
            </a:lvl7pPr>
            <a:lvl8pPr indent="0" lvl="7" marL="0" rtl="1" algn="l">
              <a:spcBef>
                <a:spcPts val="0"/>
              </a:spcBef>
              <a:buNone/>
              <a:defRPr/>
            </a:lvl8pPr>
            <a:lvl9pPr indent="0" lvl="8" marL="0" rtl="1" algn="l">
              <a:spcBef>
                <a:spcPts val="0"/>
              </a:spcBef>
              <a:buNone/>
              <a:defRPr/>
            </a:lvl9pPr>
          </a:lstStyle>
          <a:p>
            <a:pPr indent="0" lvl="0" marL="0" rtl="1" algn="l">
              <a:spcBef>
                <a:spcPts val="0"/>
              </a:spcBef>
              <a:spcAft>
                <a:spcPts val="0"/>
              </a:spcAft>
              <a:buNone/>
            </a:pPr>
            <a:fld id="{00000000-1234-1234-1234-123412341234}" type="slidenum">
              <a:rPr lang="ar-SA"/>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عنوان المقطع" type="secHead">
  <p:cSld name="SECTION_HEADER">
    <p:spTree>
      <p:nvGrpSpPr>
        <p:cNvPr id="23" name="Shape 23"/>
        <p:cNvGrpSpPr/>
        <p:nvPr/>
      </p:nvGrpSpPr>
      <p:grpSpPr>
        <a:xfrm>
          <a:off x="0" y="0"/>
          <a:ext cx="0" cy="0"/>
          <a:chOff x="0" y="0"/>
          <a:chExt cx="0" cy="0"/>
        </a:xfrm>
      </p:grpSpPr>
      <p:sp>
        <p:nvSpPr>
          <p:cNvPr id="24" name="Google Shape;24;p4"/>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Autofit/>
          </a:bodyPr>
          <a:lstStyle>
            <a:lvl1pPr lvl="0" rtl="1" algn="r">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4"/>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Autofit/>
          </a:bodyPr>
          <a:lstStyle>
            <a:lvl1pPr indent="-228600" lvl="0" marL="457200" rtl="1" algn="r">
              <a:spcBef>
                <a:spcPts val="400"/>
              </a:spcBef>
              <a:spcAft>
                <a:spcPts val="0"/>
              </a:spcAft>
              <a:buClr>
                <a:srgbClr val="888888"/>
              </a:buClr>
              <a:buSzPts val="2000"/>
              <a:buNone/>
              <a:defRPr sz="2000">
                <a:solidFill>
                  <a:srgbClr val="888888"/>
                </a:solidFill>
              </a:defRPr>
            </a:lvl1pPr>
            <a:lvl2pPr indent="-228600" lvl="1" marL="914400" rtl="1" algn="r">
              <a:spcBef>
                <a:spcPts val="360"/>
              </a:spcBef>
              <a:spcAft>
                <a:spcPts val="0"/>
              </a:spcAft>
              <a:buClr>
                <a:srgbClr val="888888"/>
              </a:buClr>
              <a:buSzPts val="1800"/>
              <a:buNone/>
              <a:defRPr sz="1800">
                <a:solidFill>
                  <a:srgbClr val="888888"/>
                </a:solidFill>
              </a:defRPr>
            </a:lvl2pPr>
            <a:lvl3pPr indent="-228600" lvl="2" marL="1371600" rtl="1" algn="r">
              <a:spcBef>
                <a:spcPts val="320"/>
              </a:spcBef>
              <a:spcAft>
                <a:spcPts val="0"/>
              </a:spcAft>
              <a:buClr>
                <a:srgbClr val="888888"/>
              </a:buClr>
              <a:buSzPts val="1600"/>
              <a:buNone/>
              <a:defRPr sz="1600">
                <a:solidFill>
                  <a:srgbClr val="888888"/>
                </a:solidFill>
              </a:defRPr>
            </a:lvl3pPr>
            <a:lvl4pPr indent="-228600" lvl="3" marL="1828800" rtl="1" algn="r">
              <a:spcBef>
                <a:spcPts val="280"/>
              </a:spcBef>
              <a:spcAft>
                <a:spcPts val="0"/>
              </a:spcAft>
              <a:buClr>
                <a:srgbClr val="888888"/>
              </a:buClr>
              <a:buSzPts val="1400"/>
              <a:buNone/>
              <a:defRPr sz="1400">
                <a:solidFill>
                  <a:srgbClr val="888888"/>
                </a:solidFill>
              </a:defRPr>
            </a:lvl4pPr>
            <a:lvl5pPr indent="-228600" lvl="4" marL="2286000" rtl="1" algn="r">
              <a:spcBef>
                <a:spcPts val="280"/>
              </a:spcBef>
              <a:spcAft>
                <a:spcPts val="0"/>
              </a:spcAft>
              <a:buClr>
                <a:srgbClr val="888888"/>
              </a:buClr>
              <a:buSzPts val="1400"/>
              <a:buNone/>
              <a:defRPr sz="1400">
                <a:solidFill>
                  <a:srgbClr val="888888"/>
                </a:solidFill>
              </a:defRPr>
            </a:lvl5pPr>
            <a:lvl6pPr indent="-228600" lvl="5" marL="2743200" rtl="1" algn="r">
              <a:spcBef>
                <a:spcPts val="280"/>
              </a:spcBef>
              <a:spcAft>
                <a:spcPts val="0"/>
              </a:spcAft>
              <a:buClr>
                <a:srgbClr val="888888"/>
              </a:buClr>
              <a:buSzPts val="1400"/>
              <a:buNone/>
              <a:defRPr sz="1400">
                <a:solidFill>
                  <a:srgbClr val="888888"/>
                </a:solidFill>
              </a:defRPr>
            </a:lvl6pPr>
            <a:lvl7pPr indent="-228600" lvl="6" marL="3200400" rtl="1" algn="r">
              <a:spcBef>
                <a:spcPts val="280"/>
              </a:spcBef>
              <a:spcAft>
                <a:spcPts val="0"/>
              </a:spcAft>
              <a:buClr>
                <a:srgbClr val="888888"/>
              </a:buClr>
              <a:buSzPts val="1400"/>
              <a:buNone/>
              <a:defRPr sz="1400">
                <a:solidFill>
                  <a:srgbClr val="888888"/>
                </a:solidFill>
              </a:defRPr>
            </a:lvl7pPr>
            <a:lvl8pPr indent="-228600" lvl="7" marL="3657600" rtl="1" algn="r">
              <a:spcBef>
                <a:spcPts val="280"/>
              </a:spcBef>
              <a:spcAft>
                <a:spcPts val="0"/>
              </a:spcAft>
              <a:buClr>
                <a:srgbClr val="888888"/>
              </a:buClr>
              <a:buSzPts val="1400"/>
              <a:buNone/>
              <a:defRPr sz="1400">
                <a:solidFill>
                  <a:srgbClr val="888888"/>
                </a:solidFill>
              </a:defRPr>
            </a:lvl8pPr>
            <a:lvl9pPr indent="-228600" lvl="8" marL="4114800" rtl="1" algn="r">
              <a:spcBef>
                <a:spcPts val="280"/>
              </a:spcBef>
              <a:spcAft>
                <a:spcPts val="0"/>
              </a:spcAft>
              <a:buClr>
                <a:srgbClr val="888888"/>
              </a:buClr>
              <a:buSzPts val="1400"/>
              <a:buNone/>
              <a:defRPr sz="1400">
                <a:solidFill>
                  <a:srgbClr val="888888"/>
                </a:solidFill>
              </a:defRPr>
            </a:lvl9pPr>
          </a:lstStyle>
          <a:p/>
        </p:txBody>
      </p:sp>
      <p:sp>
        <p:nvSpPr>
          <p:cNvPr id="26" name="Google Shape;26;p4"/>
          <p:cNvSpPr txBox="1"/>
          <p:nvPr>
            <p:ph idx="10" type="dt"/>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lvl="0" rtl="1" algn="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27" name="Google Shape;27;p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28" name="Google Shape;28;p4"/>
          <p:cNvSpPr txBox="1"/>
          <p:nvPr>
            <p:ph idx="12" type="sldNum"/>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indent="0" lvl="0" marL="0" rtl="1" algn="l">
              <a:spcBef>
                <a:spcPts val="0"/>
              </a:spcBef>
              <a:buNone/>
              <a:defRPr/>
            </a:lvl1pPr>
            <a:lvl2pPr indent="0" lvl="1" marL="0" rtl="1" algn="l">
              <a:spcBef>
                <a:spcPts val="0"/>
              </a:spcBef>
              <a:buNone/>
              <a:defRPr/>
            </a:lvl2pPr>
            <a:lvl3pPr indent="0" lvl="2" marL="0" rtl="1" algn="l">
              <a:spcBef>
                <a:spcPts val="0"/>
              </a:spcBef>
              <a:buNone/>
              <a:defRPr/>
            </a:lvl3pPr>
            <a:lvl4pPr indent="0" lvl="3" marL="0" rtl="1" algn="l">
              <a:spcBef>
                <a:spcPts val="0"/>
              </a:spcBef>
              <a:buNone/>
              <a:defRPr/>
            </a:lvl4pPr>
            <a:lvl5pPr indent="0" lvl="4" marL="0" rtl="1" algn="l">
              <a:spcBef>
                <a:spcPts val="0"/>
              </a:spcBef>
              <a:buNone/>
              <a:defRPr/>
            </a:lvl5pPr>
            <a:lvl6pPr indent="0" lvl="5" marL="0" rtl="1" algn="l">
              <a:spcBef>
                <a:spcPts val="0"/>
              </a:spcBef>
              <a:buNone/>
              <a:defRPr/>
            </a:lvl6pPr>
            <a:lvl7pPr indent="0" lvl="6" marL="0" rtl="1" algn="l">
              <a:spcBef>
                <a:spcPts val="0"/>
              </a:spcBef>
              <a:buNone/>
              <a:defRPr/>
            </a:lvl7pPr>
            <a:lvl8pPr indent="0" lvl="7" marL="0" rtl="1" algn="l">
              <a:spcBef>
                <a:spcPts val="0"/>
              </a:spcBef>
              <a:buNone/>
              <a:defRPr/>
            </a:lvl8pPr>
            <a:lvl9pPr indent="0" lvl="8" marL="0" rtl="1" algn="l">
              <a:spcBef>
                <a:spcPts val="0"/>
              </a:spcBef>
              <a:buNone/>
              <a:defRPr/>
            </a:lvl9pPr>
          </a:lstStyle>
          <a:p>
            <a:pPr indent="0" lvl="0" marL="0" rtl="1" algn="l">
              <a:spcBef>
                <a:spcPts val="0"/>
              </a:spcBef>
              <a:spcAft>
                <a:spcPts val="0"/>
              </a:spcAft>
              <a:buNone/>
            </a:pPr>
            <a:fld id="{00000000-1234-1234-1234-123412341234}" type="slidenum">
              <a:rPr lang="ar-SA"/>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محتويين" type="twoObj">
  <p:cSld name="TWO_OBJECTS">
    <p:spTree>
      <p:nvGrpSpPr>
        <p:cNvPr id="29" name="Shape 29"/>
        <p:cNvGrpSpPr/>
        <p:nvPr/>
      </p:nvGrpSpPr>
      <p:grpSpPr>
        <a:xfrm>
          <a:off x="0" y="0"/>
          <a:ext cx="0" cy="0"/>
          <a:chOff x="0" y="0"/>
          <a:chExt cx="0" cy="0"/>
        </a:xfrm>
      </p:grpSpPr>
      <p:sp>
        <p:nvSpPr>
          <p:cNvPr id="30" name="Google Shape;30;p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5"/>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rtl="1" algn="r">
              <a:spcBef>
                <a:spcPts val="560"/>
              </a:spcBef>
              <a:spcAft>
                <a:spcPts val="0"/>
              </a:spcAft>
              <a:buClr>
                <a:schemeClr val="dk1"/>
              </a:buClr>
              <a:buSzPts val="2800"/>
              <a:buChar char="•"/>
              <a:defRPr sz="2800"/>
            </a:lvl1pPr>
            <a:lvl2pPr indent="-381000" lvl="1" marL="914400" rtl="1" algn="r">
              <a:spcBef>
                <a:spcPts val="480"/>
              </a:spcBef>
              <a:spcAft>
                <a:spcPts val="0"/>
              </a:spcAft>
              <a:buClr>
                <a:schemeClr val="dk1"/>
              </a:buClr>
              <a:buSzPts val="2400"/>
              <a:buChar char="–"/>
              <a:defRPr sz="2400"/>
            </a:lvl2pPr>
            <a:lvl3pPr indent="-355600" lvl="2" marL="1371600" rtl="1" algn="r">
              <a:spcBef>
                <a:spcPts val="400"/>
              </a:spcBef>
              <a:spcAft>
                <a:spcPts val="0"/>
              </a:spcAft>
              <a:buClr>
                <a:schemeClr val="dk1"/>
              </a:buClr>
              <a:buSzPts val="2000"/>
              <a:buChar char="•"/>
              <a:defRPr sz="2000"/>
            </a:lvl3pPr>
            <a:lvl4pPr indent="-342900" lvl="3" marL="1828800" rtl="1" algn="r">
              <a:spcBef>
                <a:spcPts val="360"/>
              </a:spcBef>
              <a:spcAft>
                <a:spcPts val="0"/>
              </a:spcAft>
              <a:buClr>
                <a:schemeClr val="dk1"/>
              </a:buClr>
              <a:buSzPts val="1800"/>
              <a:buChar char="–"/>
              <a:defRPr sz="1800"/>
            </a:lvl4pPr>
            <a:lvl5pPr indent="-342900" lvl="4" marL="2286000" rtl="1" algn="r">
              <a:spcBef>
                <a:spcPts val="360"/>
              </a:spcBef>
              <a:spcAft>
                <a:spcPts val="0"/>
              </a:spcAft>
              <a:buClr>
                <a:schemeClr val="dk1"/>
              </a:buClr>
              <a:buSzPts val="1800"/>
              <a:buChar char="»"/>
              <a:defRPr sz="1800"/>
            </a:lvl5pPr>
            <a:lvl6pPr indent="-342900" lvl="5" marL="2743200" rtl="1" algn="r">
              <a:spcBef>
                <a:spcPts val="360"/>
              </a:spcBef>
              <a:spcAft>
                <a:spcPts val="0"/>
              </a:spcAft>
              <a:buClr>
                <a:schemeClr val="dk1"/>
              </a:buClr>
              <a:buSzPts val="1800"/>
              <a:buChar char="•"/>
              <a:defRPr sz="1800"/>
            </a:lvl6pPr>
            <a:lvl7pPr indent="-342900" lvl="6" marL="3200400" rtl="1" algn="r">
              <a:spcBef>
                <a:spcPts val="360"/>
              </a:spcBef>
              <a:spcAft>
                <a:spcPts val="0"/>
              </a:spcAft>
              <a:buClr>
                <a:schemeClr val="dk1"/>
              </a:buClr>
              <a:buSzPts val="1800"/>
              <a:buChar char="•"/>
              <a:defRPr sz="1800"/>
            </a:lvl7pPr>
            <a:lvl8pPr indent="-342900" lvl="7" marL="3657600" rtl="1" algn="r">
              <a:spcBef>
                <a:spcPts val="360"/>
              </a:spcBef>
              <a:spcAft>
                <a:spcPts val="0"/>
              </a:spcAft>
              <a:buClr>
                <a:schemeClr val="dk1"/>
              </a:buClr>
              <a:buSzPts val="1800"/>
              <a:buChar char="•"/>
              <a:defRPr sz="1800"/>
            </a:lvl8pPr>
            <a:lvl9pPr indent="-342900" lvl="8" marL="4114800" rtl="1" algn="r">
              <a:spcBef>
                <a:spcPts val="360"/>
              </a:spcBef>
              <a:spcAft>
                <a:spcPts val="0"/>
              </a:spcAft>
              <a:buClr>
                <a:schemeClr val="dk1"/>
              </a:buClr>
              <a:buSzPts val="1800"/>
              <a:buChar char="•"/>
              <a:defRPr sz="1800"/>
            </a:lvl9pPr>
          </a:lstStyle>
          <a:p/>
        </p:txBody>
      </p:sp>
      <p:sp>
        <p:nvSpPr>
          <p:cNvPr id="32" name="Google Shape;32;p5"/>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rtl="1" algn="r">
              <a:spcBef>
                <a:spcPts val="560"/>
              </a:spcBef>
              <a:spcAft>
                <a:spcPts val="0"/>
              </a:spcAft>
              <a:buClr>
                <a:schemeClr val="dk1"/>
              </a:buClr>
              <a:buSzPts val="2800"/>
              <a:buChar char="•"/>
              <a:defRPr sz="2800"/>
            </a:lvl1pPr>
            <a:lvl2pPr indent="-381000" lvl="1" marL="914400" rtl="1" algn="r">
              <a:spcBef>
                <a:spcPts val="480"/>
              </a:spcBef>
              <a:spcAft>
                <a:spcPts val="0"/>
              </a:spcAft>
              <a:buClr>
                <a:schemeClr val="dk1"/>
              </a:buClr>
              <a:buSzPts val="2400"/>
              <a:buChar char="–"/>
              <a:defRPr sz="2400"/>
            </a:lvl2pPr>
            <a:lvl3pPr indent="-355600" lvl="2" marL="1371600" rtl="1" algn="r">
              <a:spcBef>
                <a:spcPts val="400"/>
              </a:spcBef>
              <a:spcAft>
                <a:spcPts val="0"/>
              </a:spcAft>
              <a:buClr>
                <a:schemeClr val="dk1"/>
              </a:buClr>
              <a:buSzPts val="2000"/>
              <a:buChar char="•"/>
              <a:defRPr sz="2000"/>
            </a:lvl3pPr>
            <a:lvl4pPr indent="-342900" lvl="3" marL="1828800" rtl="1" algn="r">
              <a:spcBef>
                <a:spcPts val="360"/>
              </a:spcBef>
              <a:spcAft>
                <a:spcPts val="0"/>
              </a:spcAft>
              <a:buClr>
                <a:schemeClr val="dk1"/>
              </a:buClr>
              <a:buSzPts val="1800"/>
              <a:buChar char="–"/>
              <a:defRPr sz="1800"/>
            </a:lvl4pPr>
            <a:lvl5pPr indent="-342900" lvl="4" marL="2286000" rtl="1" algn="r">
              <a:spcBef>
                <a:spcPts val="360"/>
              </a:spcBef>
              <a:spcAft>
                <a:spcPts val="0"/>
              </a:spcAft>
              <a:buClr>
                <a:schemeClr val="dk1"/>
              </a:buClr>
              <a:buSzPts val="1800"/>
              <a:buChar char="»"/>
              <a:defRPr sz="1800"/>
            </a:lvl5pPr>
            <a:lvl6pPr indent="-342900" lvl="5" marL="2743200" rtl="1" algn="r">
              <a:spcBef>
                <a:spcPts val="360"/>
              </a:spcBef>
              <a:spcAft>
                <a:spcPts val="0"/>
              </a:spcAft>
              <a:buClr>
                <a:schemeClr val="dk1"/>
              </a:buClr>
              <a:buSzPts val="1800"/>
              <a:buChar char="•"/>
              <a:defRPr sz="1800"/>
            </a:lvl6pPr>
            <a:lvl7pPr indent="-342900" lvl="6" marL="3200400" rtl="1" algn="r">
              <a:spcBef>
                <a:spcPts val="360"/>
              </a:spcBef>
              <a:spcAft>
                <a:spcPts val="0"/>
              </a:spcAft>
              <a:buClr>
                <a:schemeClr val="dk1"/>
              </a:buClr>
              <a:buSzPts val="1800"/>
              <a:buChar char="•"/>
              <a:defRPr sz="1800"/>
            </a:lvl7pPr>
            <a:lvl8pPr indent="-342900" lvl="7" marL="3657600" rtl="1" algn="r">
              <a:spcBef>
                <a:spcPts val="360"/>
              </a:spcBef>
              <a:spcAft>
                <a:spcPts val="0"/>
              </a:spcAft>
              <a:buClr>
                <a:schemeClr val="dk1"/>
              </a:buClr>
              <a:buSzPts val="1800"/>
              <a:buChar char="•"/>
              <a:defRPr sz="1800"/>
            </a:lvl8pPr>
            <a:lvl9pPr indent="-342900" lvl="8" marL="4114800" rtl="1" algn="r">
              <a:spcBef>
                <a:spcPts val="360"/>
              </a:spcBef>
              <a:spcAft>
                <a:spcPts val="0"/>
              </a:spcAft>
              <a:buClr>
                <a:schemeClr val="dk1"/>
              </a:buClr>
              <a:buSzPts val="1800"/>
              <a:buChar char="•"/>
              <a:defRPr sz="1800"/>
            </a:lvl9pPr>
          </a:lstStyle>
          <a:p/>
        </p:txBody>
      </p:sp>
      <p:sp>
        <p:nvSpPr>
          <p:cNvPr id="33" name="Google Shape;33;p5"/>
          <p:cNvSpPr txBox="1"/>
          <p:nvPr>
            <p:ph idx="10" type="dt"/>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lvl="0" rtl="1" algn="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34" name="Google Shape;34;p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35" name="Google Shape;35;p5"/>
          <p:cNvSpPr txBox="1"/>
          <p:nvPr>
            <p:ph idx="12" type="sldNum"/>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indent="0" lvl="0" marL="0" rtl="1" algn="l">
              <a:spcBef>
                <a:spcPts val="0"/>
              </a:spcBef>
              <a:buNone/>
              <a:defRPr/>
            </a:lvl1pPr>
            <a:lvl2pPr indent="0" lvl="1" marL="0" rtl="1" algn="l">
              <a:spcBef>
                <a:spcPts val="0"/>
              </a:spcBef>
              <a:buNone/>
              <a:defRPr/>
            </a:lvl2pPr>
            <a:lvl3pPr indent="0" lvl="2" marL="0" rtl="1" algn="l">
              <a:spcBef>
                <a:spcPts val="0"/>
              </a:spcBef>
              <a:buNone/>
              <a:defRPr/>
            </a:lvl3pPr>
            <a:lvl4pPr indent="0" lvl="3" marL="0" rtl="1" algn="l">
              <a:spcBef>
                <a:spcPts val="0"/>
              </a:spcBef>
              <a:buNone/>
              <a:defRPr/>
            </a:lvl4pPr>
            <a:lvl5pPr indent="0" lvl="4" marL="0" rtl="1" algn="l">
              <a:spcBef>
                <a:spcPts val="0"/>
              </a:spcBef>
              <a:buNone/>
              <a:defRPr/>
            </a:lvl5pPr>
            <a:lvl6pPr indent="0" lvl="5" marL="0" rtl="1" algn="l">
              <a:spcBef>
                <a:spcPts val="0"/>
              </a:spcBef>
              <a:buNone/>
              <a:defRPr/>
            </a:lvl6pPr>
            <a:lvl7pPr indent="0" lvl="6" marL="0" rtl="1" algn="l">
              <a:spcBef>
                <a:spcPts val="0"/>
              </a:spcBef>
              <a:buNone/>
              <a:defRPr/>
            </a:lvl7pPr>
            <a:lvl8pPr indent="0" lvl="7" marL="0" rtl="1" algn="l">
              <a:spcBef>
                <a:spcPts val="0"/>
              </a:spcBef>
              <a:buNone/>
              <a:defRPr/>
            </a:lvl8pPr>
            <a:lvl9pPr indent="0" lvl="8" marL="0" rtl="1" algn="l">
              <a:spcBef>
                <a:spcPts val="0"/>
              </a:spcBef>
              <a:buNone/>
              <a:defRPr/>
            </a:lvl9pPr>
          </a:lstStyle>
          <a:p>
            <a:pPr indent="0" lvl="0" marL="0" rtl="1" algn="l">
              <a:spcBef>
                <a:spcPts val="0"/>
              </a:spcBef>
              <a:spcAft>
                <a:spcPts val="0"/>
              </a:spcAft>
              <a:buNone/>
            </a:pPr>
            <a:fld id="{00000000-1234-1234-1234-123412341234}" type="slidenum">
              <a:rPr lang="ar-SA"/>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مقارنة" type="twoTxTwoObj">
  <p:cSld name="TWO_OBJECTS_WITH_TEXT">
    <p:spTree>
      <p:nvGrpSpPr>
        <p:cNvPr id="36" name="Shape 36"/>
        <p:cNvGrpSpPr/>
        <p:nvPr/>
      </p:nvGrpSpPr>
      <p:grpSpPr>
        <a:xfrm>
          <a:off x="0" y="0"/>
          <a:ext cx="0" cy="0"/>
          <a:chOff x="0" y="0"/>
          <a:chExt cx="0" cy="0"/>
        </a:xfrm>
      </p:grpSpPr>
      <p:sp>
        <p:nvSpPr>
          <p:cNvPr id="37" name="Google Shape;37;p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6"/>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Autofit/>
          </a:bodyPr>
          <a:lstStyle>
            <a:lvl1pPr indent="-228600" lvl="0" marL="457200" rtl="1" algn="r">
              <a:spcBef>
                <a:spcPts val="480"/>
              </a:spcBef>
              <a:spcAft>
                <a:spcPts val="0"/>
              </a:spcAft>
              <a:buClr>
                <a:schemeClr val="dk1"/>
              </a:buClr>
              <a:buSzPts val="2400"/>
              <a:buNone/>
              <a:defRPr b="1" sz="2400"/>
            </a:lvl1pPr>
            <a:lvl2pPr indent="-228600" lvl="1" marL="914400" rtl="1" algn="r">
              <a:spcBef>
                <a:spcPts val="400"/>
              </a:spcBef>
              <a:spcAft>
                <a:spcPts val="0"/>
              </a:spcAft>
              <a:buClr>
                <a:schemeClr val="dk1"/>
              </a:buClr>
              <a:buSzPts val="2000"/>
              <a:buNone/>
              <a:defRPr b="1" sz="2000"/>
            </a:lvl2pPr>
            <a:lvl3pPr indent="-228600" lvl="2" marL="1371600" rtl="1" algn="r">
              <a:spcBef>
                <a:spcPts val="360"/>
              </a:spcBef>
              <a:spcAft>
                <a:spcPts val="0"/>
              </a:spcAft>
              <a:buClr>
                <a:schemeClr val="dk1"/>
              </a:buClr>
              <a:buSzPts val="1800"/>
              <a:buNone/>
              <a:defRPr b="1" sz="1800"/>
            </a:lvl3pPr>
            <a:lvl4pPr indent="-228600" lvl="3" marL="1828800" rtl="1" algn="r">
              <a:spcBef>
                <a:spcPts val="320"/>
              </a:spcBef>
              <a:spcAft>
                <a:spcPts val="0"/>
              </a:spcAft>
              <a:buClr>
                <a:schemeClr val="dk1"/>
              </a:buClr>
              <a:buSzPts val="1600"/>
              <a:buNone/>
              <a:defRPr b="1" sz="1600"/>
            </a:lvl4pPr>
            <a:lvl5pPr indent="-228600" lvl="4" marL="2286000" rtl="1" algn="r">
              <a:spcBef>
                <a:spcPts val="320"/>
              </a:spcBef>
              <a:spcAft>
                <a:spcPts val="0"/>
              </a:spcAft>
              <a:buClr>
                <a:schemeClr val="dk1"/>
              </a:buClr>
              <a:buSzPts val="1600"/>
              <a:buNone/>
              <a:defRPr b="1" sz="1600"/>
            </a:lvl5pPr>
            <a:lvl6pPr indent="-228600" lvl="5" marL="2743200" rtl="1" algn="r">
              <a:spcBef>
                <a:spcPts val="320"/>
              </a:spcBef>
              <a:spcAft>
                <a:spcPts val="0"/>
              </a:spcAft>
              <a:buClr>
                <a:schemeClr val="dk1"/>
              </a:buClr>
              <a:buSzPts val="1600"/>
              <a:buNone/>
              <a:defRPr b="1" sz="1600"/>
            </a:lvl6pPr>
            <a:lvl7pPr indent="-228600" lvl="6" marL="3200400" rtl="1" algn="r">
              <a:spcBef>
                <a:spcPts val="320"/>
              </a:spcBef>
              <a:spcAft>
                <a:spcPts val="0"/>
              </a:spcAft>
              <a:buClr>
                <a:schemeClr val="dk1"/>
              </a:buClr>
              <a:buSzPts val="1600"/>
              <a:buNone/>
              <a:defRPr b="1" sz="1600"/>
            </a:lvl7pPr>
            <a:lvl8pPr indent="-228600" lvl="7" marL="3657600" rtl="1" algn="r">
              <a:spcBef>
                <a:spcPts val="320"/>
              </a:spcBef>
              <a:spcAft>
                <a:spcPts val="0"/>
              </a:spcAft>
              <a:buClr>
                <a:schemeClr val="dk1"/>
              </a:buClr>
              <a:buSzPts val="1600"/>
              <a:buNone/>
              <a:defRPr b="1" sz="1600"/>
            </a:lvl8pPr>
            <a:lvl9pPr indent="-228600" lvl="8" marL="4114800" rtl="1" algn="r">
              <a:spcBef>
                <a:spcPts val="320"/>
              </a:spcBef>
              <a:spcAft>
                <a:spcPts val="0"/>
              </a:spcAft>
              <a:buClr>
                <a:schemeClr val="dk1"/>
              </a:buClr>
              <a:buSzPts val="1600"/>
              <a:buNone/>
              <a:defRPr b="1" sz="1600"/>
            </a:lvl9pPr>
          </a:lstStyle>
          <a:p/>
        </p:txBody>
      </p:sp>
      <p:sp>
        <p:nvSpPr>
          <p:cNvPr id="39" name="Google Shape;39;p6"/>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Autofit/>
          </a:bodyPr>
          <a:lstStyle>
            <a:lvl1pPr indent="-381000" lvl="0" marL="457200" rtl="1" algn="r">
              <a:spcBef>
                <a:spcPts val="480"/>
              </a:spcBef>
              <a:spcAft>
                <a:spcPts val="0"/>
              </a:spcAft>
              <a:buClr>
                <a:schemeClr val="dk1"/>
              </a:buClr>
              <a:buSzPts val="2400"/>
              <a:buChar char="•"/>
              <a:defRPr sz="2400"/>
            </a:lvl1pPr>
            <a:lvl2pPr indent="-355600" lvl="1" marL="914400" rtl="1" algn="r">
              <a:spcBef>
                <a:spcPts val="400"/>
              </a:spcBef>
              <a:spcAft>
                <a:spcPts val="0"/>
              </a:spcAft>
              <a:buClr>
                <a:schemeClr val="dk1"/>
              </a:buClr>
              <a:buSzPts val="2000"/>
              <a:buChar char="–"/>
              <a:defRPr sz="2000"/>
            </a:lvl2pPr>
            <a:lvl3pPr indent="-342900" lvl="2" marL="1371600" rtl="1" algn="r">
              <a:spcBef>
                <a:spcPts val="360"/>
              </a:spcBef>
              <a:spcAft>
                <a:spcPts val="0"/>
              </a:spcAft>
              <a:buClr>
                <a:schemeClr val="dk1"/>
              </a:buClr>
              <a:buSzPts val="1800"/>
              <a:buChar char="•"/>
              <a:defRPr sz="1800"/>
            </a:lvl3pPr>
            <a:lvl4pPr indent="-330200" lvl="3" marL="1828800" rtl="1" algn="r">
              <a:spcBef>
                <a:spcPts val="320"/>
              </a:spcBef>
              <a:spcAft>
                <a:spcPts val="0"/>
              </a:spcAft>
              <a:buClr>
                <a:schemeClr val="dk1"/>
              </a:buClr>
              <a:buSzPts val="1600"/>
              <a:buChar char="–"/>
              <a:defRPr sz="1600"/>
            </a:lvl4pPr>
            <a:lvl5pPr indent="-330200" lvl="4" marL="2286000" rtl="1" algn="r">
              <a:spcBef>
                <a:spcPts val="320"/>
              </a:spcBef>
              <a:spcAft>
                <a:spcPts val="0"/>
              </a:spcAft>
              <a:buClr>
                <a:schemeClr val="dk1"/>
              </a:buClr>
              <a:buSzPts val="1600"/>
              <a:buChar char="»"/>
              <a:defRPr sz="1600"/>
            </a:lvl5pPr>
            <a:lvl6pPr indent="-330200" lvl="5" marL="2743200" rtl="1" algn="r">
              <a:spcBef>
                <a:spcPts val="320"/>
              </a:spcBef>
              <a:spcAft>
                <a:spcPts val="0"/>
              </a:spcAft>
              <a:buClr>
                <a:schemeClr val="dk1"/>
              </a:buClr>
              <a:buSzPts val="1600"/>
              <a:buChar char="•"/>
              <a:defRPr sz="1600"/>
            </a:lvl6pPr>
            <a:lvl7pPr indent="-330200" lvl="6" marL="3200400" rtl="1" algn="r">
              <a:spcBef>
                <a:spcPts val="320"/>
              </a:spcBef>
              <a:spcAft>
                <a:spcPts val="0"/>
              </a:spcAft>
              <a:buClr>
                <a:schemeClr val="dk1"/>
              </a:buClr>
              <a:buSzPts val="1600"/>
              <a:buChar char="•"/>
              <a:defRPr sz="1600"/>
            </a:lvl7pPr>
            <a:lvl8pPr indent="-330200" lvl="7" marL="3657600" rtl="1" algn="r">
              <a:spcBef>
                <a:spcPts val="320"/>
              </a:spcBef>
              <a:spcAft>
                <a:spcPts val="0"/>
              </a:spcAft>
              <a:buClr>
                <a:schemeClr val="dk1"/>
              </a:buClr>
              <a:buSzPts val="1600"/>
              <a:buChar char="•"/>
              <a:defRPr sz="1600"/>
            </a:lvl8pPr>
            <a:lvl9pPr indent="-330200" lvl="8" marL="4114800" rtl="1" algn="r">
              <a:spcBef>
                <a:spcPts val="320"/>
              </a:spcBef>
              <a:spcAft>
                <a:spcPts val="0"/>
              </a:spcAft>
              <a:buClr>
                <a:schemeClr val="dk1"/>
              </a:buClr>
              <a:buSzPts val="1600"/>
              <a:buChar char="•"/>
              <a:defRPr sz="1600"/>
            </a:lvl9pPr>
          </a:lstStyle>
          <a:p/>
        </p:txBody>
      </p:sp>
      <p:sp>
        <p:nvSpPr>
          <p:cNvPr id="40" name="Google Shape;40;p6"/>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Autofit/>
          </a:bodyPr>
          <a:lstStyle>
            <a:lvl1pPr indent="-228600" lvl="0" marL="457200" rtl="1" algn="r">
              <a:spcBef>
                <a:spcPts val="480"/>
              </a:spcBef>
              <a:spcAft>
                <a:spcPts val="0"/>
              </a:spcAft>
              <a:buClr>
                <a:schemeClr val="dk1"/>
              </a:buClr>
              <a:buSzPts val="2400"/>
              <a:buNone/>
              <a:defRPr b="1" sz="2400"/>
            </a:lvl1pPr>
            <a:lvl2pPr indent="-228600" lvl="1" marL="914400" rtl="1" algn="r">
              <a:spcBef>
                <a:spcPts val="400"/>
              </a:spcBef>
              <a:spcAft>
                <a:spcPts val="0"/>
              </a:spcAft>
              <a:buClr>
                <a:schemeClr val="dk1"/>
              </a:buClr>
              <a:buSzPts val="2000"/>
              <a:buNone/>
              <a:defRPr b="1" sz="2000"/>
            </a:lvl2pPr>
            <a:lvl3pPr indent="-228600" lvl="2" marL="1371600" rtl="1" algn="r">
              <a:spcBef>
                <a:spcPts val="360"/>
              </a:spcBef>
              <a:spcAft>
                <a:spcPts val="0"/>
              </a:spcAft>
              <a:buClr>
                <a:schemeClr val="dk1"/>
              </a:buClr>
              <a:buSzPts val="1800"/>
              <a:buNone/>
              <a:defRPr b="1" sz="1800"/>
            </a:lvl3pPr>
            <a:lvl4pPr indent="-228600" lvl="3" marL="1828800" rtl="1" algn="r">
              <a:spcBef>
                <a:spcPts val="320"/>
              </a:spcBef>
              <a:spcAft>
                <a:spcPts val="0"/>
              </a:spcAft>
              <a:buClr>
                <a:schemeClr val="dk1"/>
              </a:buClr>
              <a:buSzPts val="1600"/>
              <a:buNone/>
              <a:defRPr b="1" sz="1600"/>
            </a:lvl4pPr>
            <a:lvl5pPr indent="-228600" lvl="4" marL="2286000" rtl="1" algn="r">
              <a:spcBef>
                <a:spcPts val="320"/>
              </a:spcBef>
              <a:spcAft>
                <a:spcPts val="0"/>
              </a:spcAft>
              <a:buClr>
                <a:schemeClr val="dk1"/>
              </a:buClr>
              <a:buSzPts val="1600"/>
              <a:buNone/>
              <a:defRPr b="1" sz="1600"/>
            </a:lvl5pPr>
            <a:lvl6pPr indent="-228600" lvl="5" marL="2743200" rtl="1" algn="r">
              <a:spcBef>
                <a:spcPts val="320"/>
              </a:spcBef>
              <a:spcAft>
                <a:spcPts val="0"/>
              </a:spcAft>
              <a:buClr>
                <a:schemeClr val="dk1"/>
              </a:buClr>
              <a:buSzPts val="1600"/>
              <a:buNone/>
              <a:defRPr b="1" sz="1600"/>
            </a:lvl6pPr>
            <a:lvl7pPr indent="-228600" lvl="6" marL="3200400" rtl="1" algn="r">
              <a:spcBef>
                <a:spcPts val="320"/>
              </a:spcBef>
              <a:spcAft>
                <a:spcPts val="0"/>
              </a:spcAft>
              <a:buClr>
                <a:schemeClr val="dk1"/>
              </a:buClr>
              <a:buSzPts val="1600"/>
              <a:buNone/>
              <a:defRPr b="1" sz="1600"/>
            </a:lvl7pPr>
            <a:lvl8pPr indent="-228600" lvl="7" marL="3657600" rtl="1" algn="r">
              <a:spcBef>
                <a:spcPts val="320"/>
              </a:spcBef>
              <a:spcAft>
                <a:spcPts val="0"/>
              </a:spcAft>
              <a:buClr>
                <a:schemeClr val="dk1"/>
              </a:buClr>
              <a:buSzPts val="1600"/>
              <a:buNone/>
              <a:defRPr b="1" sz="1600"/>
            </a:lvl8pPr>
            <a:lvl9pPr indent="-228600" lvl="8" marL="4114800" rtl="1" algn="r">
              <a:spcBef>
                <a:spcPts val="320"/>
              </a:spcBef>
              <a:spcAft>
                <a:spcPts val="0"/>
              </a:spcAft>
              <a:buClr>
                <a:schemeClr val="dk1"/>
              </a:buClr>
              <a:buSzPts val="1600"/>
              <a:buNone/>
              <a:defRPr b="1" sz="1600"/>
            </a:lvl9pPr>
          </a:lstStyle>
          <a:p/>
        </p:txBody>
      </p:sp>
      <p:sp>
        <p:nvSpPr>
          <p:cNvPr id="41" name="Google Shape;41;p6"/>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Autofit/>
          </a:bodyPr>
          <a:lstStyle>
            <a:lvl1pPr indent="-381000" lvl="0" marL="457200" rtl="1" algn="r">
              <a:spcBef>
                <a:spcPts val="480"/>
              </a:spcBef>
              <a:spcAft>
                <a:spcPts val="0"/>
              </a:spcAft>
              <a:buClr>
                <a:schemeClr val="dk1"/>
              </a:buClr>
              <a:buSzPts val="2400"/>
              <a:buChar char="•"/>
              <a:defRPr sz="2400"/>
            </a:lvl1pPr>
            <a:lvl2pPr indent="-355600" lvl="1" marL="914400" rtl="1" algn="r">
              <a:spcBef>
                <a:spcPts val="400"/>
              </a:spcBef>
              <a:spcAft>
                <a:spcPts val="0"/>
              </a:spcAft>
              <a:buClr>
                <a:schemeClr val="dk1"/>
              </a:buClr>
              <a:buSzPts val="2000"/>
              <a:buChar char="–"/>
              <a:defRPr sz="2000"/>
            </a:lvl2pPr>
            <a:lvl3pPr indent="-342900" lvl="2" marL="1371600" rtl="1" algn="r">
              <a:spcBef>
                <a:spcPts val="360"/>
              </a:spcBef>
              <a:spcAft>
                <a:spcPts val="0"/>
              </a:spcAft>
              <a:buClr>
                <a:schemeClr val="dk1"/>
              </a:buClr>
              <a:buSzPts val="1800"/>
              <a:buChar char="•"/>
              <a:defRPr sz="1800"/>
            </a:lvl3pPr>
            <a:lvl4pPr indent="-330200" lvl="3" marL="1828800" rtl="1" algn="r">
              <a:spcBef>
                <a:spcPts val="320"/>
              </a:spcBef>
              <a:spcAft>
                <a:spcPts val="0"/>
              </a:spcAft>
              <a:buClr>
                <a:schemeClr val="dk1"/>
              </a:buClr>
              <a:buSzPts val="1600"/>
              <a:buChar char="–"/>
              <a:defRPr sz="1600"/>
            </a:lvl4pPr>
            <a:lvl5pPr indent="-330200" lvl="4" marL="2286000" rtl="1" algn="r">
              <a:spcBef>
                <a:spcPts val="320"/>
              </a:spcBef>
              <a:spcAft>
                <a:spcPts val="0"/>
              </a:spcAft>
              <a:buClr>
                <a:schemeClr val="dk1"/>
              </a:buClr>
              <a:buSzPts val="1600"/>
              <a:buChar char="»"/>
              <a:defRPr sz="1600"/>
            </a:lvl5pPr>
            <a:lvl6pPr indent="-330200" lvl="5" marL="2743200" rtl="1" algn="r">
              <a:spcBef>
                <a:spcPts val="320"/>
              </a:spcBef>
              <a:spcAft>
                <a:spcPts val="0"/>
              </a:spcAft>
              <a:buClr>
                <a:schemeClr val="dk1"/>
              </a:buClr>
              <a:buSzPts val="1600"/>
              <a:buChar char="•"/>
              <a:defRPr sz="1600"/>
            </a:lvl6pPr>
            <a:lvl7pPr indent="-330200" lvl="6" marL="3200400" rtl="1" algn="r">
              <a:spcBef>
                <a:spcPts val="320"/>
              </a:spcBef>
              <a:spcAft>
                <a:spcPts val="0"/>
              </a:spcAft>
              <a:buClr>
                <a:schemeClr val="dk1"/>
              </a:buClr>
              <a:buSzPts val="1600"/>
              <a:buChar char="•"/>
              <a:defRPr sz="1600"/>
            </a:lvl7pPr>
            <a:lvl8pPr indent="-330200" lvl="7" marL="3657600" rtl="1" algn="r">
              <a:spcBef>
                <a:spcPts val="320"/>
              </a:spcBef>
              <a:spcAft>
                <a:spcPts val="0"/>
              </a:spcAft>
              <a:buClr>
                <a:schemeClr val="dk1"/>
              </a:buClr>
              <a:buSzPts val="1600"/>
              <a:buChar char="•"/>
              <a:defRPr sz="1600"/>
            </a:lvl8pPr>
            <a:lvl9pPr indent="-330200" lvl="8" marL="4114800" rtl="1" algn="r">
              <a:spcBef>
                <a:spcPts val="320"/>
              </a:spcBef>
              <a:spcAft>
                <a:spcPts val="0"/>
              </a:spcAft>
              <a:buClr>
                <a:schemeClr val="dk1"/>
              </a:buClr>
              <a:buSzPts val="1600"/>
              <a:buChar char="•"/>
              <a:defRPr sz="1600"/>
            </a:lvl9pPr>
          </a:lstStyle>
          <a:p/>
        </p:txBody>
      </p:sp>
      <p:sp>
        <p:nvSpPr>
          <p:cNvPr id="42" name="Google Shape;42;p6"/>
          <p:cNvSpPr txBox="1"/>
          <p:nvPr>
            <p:ph idx="10" type="dt"/>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lvl="0" rtl="1" algn="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43" name="Google Shape;43;p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44" name="Google Shape;44;p6"/>
          <p:cNvSpPr txBox="1"/>
          <p:nvPr>
            <p:ph idx="12" type="sldNum"/>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indent="0" lvl="0" marL="0" rtl="1" algn="l">
              <a:spcBef>
                <a:spcPts val="0"/>
              </a:spcBef>
              <a:buNone/>
              <a:defRPr/>
            </a:lvl1pPr>
            <a:lvl2pPr indent="0" lvl="1" marL="0" rtl="1" algn="l">
              <a:spcBef>
                <a:spcPts val="0"/>
              </a:spcBef>
              <a:buNone/>
              <a:defRPr/>
            </a:lvl2pPr>
            <a:lvl3pPr indent="0" lvl="2" marL="0" rtl="1" algn="l">
              <a:spcBef>
                <a:spcPts val="0"/>
              </a:spcBef>
              <a:buNone/>
              <a:defRPr/>
            </a:lvl3pPr>
            <a:lvl4pPr indent="0" lvl="3" marL="0" rtl="1" algn="l">
              <a:spcBef>
                <a:spcPts val="0"/>
              </a:spcBef>
              <a:buNone/>
              <a:defRPr/>
            </a:lvl4pPr>
            <a:lvl5pPr indent="0" lvl="4" marL="0" rtl="1" algn="l">
              <a:spcBef>
                <a:spcPts val="0"/>
              </a:spcBef>
              <a:buNone/>
              <a:defRPr/>
            </a:lvl5pPr>
            <a:lvl6pPr indent="0" lvl="5" marL="0" rtl="1" algn="l">
              <a:spcBef>
                <a:spcPts val="0"/>
              </a:spcBef>
              <a:buNone/>
              <a:defRPr/>
            </a:lvl6pPr>
            <a:lvl7pPr indent="0" lvl="6" marL="0" rtl="1" algn="l">
              <a:spcBef>
                <a:spcPts val="0"/>
              </a:spcBef>
              <a:buNone/>
              <a:defRPr/>
            </a:lvl7pPr>
            <a:lvl8pPr indent="0" lvl="7" marL="0" rtl="1" algn="l">
              <a:spcBef>
                <a:spcPts val="0"/>
              </a:spcBef>
              <a:buNone/>
              <a:defRPr/>
            </a:lvl8pPr>
            <a:lvl9pPr indent="0" lvl="8" marL="0" rtl="1" algn="l">
              <a:spcBef>
                <a:spcPts val="0"/>
              </a:spcBef>
              <a:buNone/>
              <a:defRPr/>
            </a:lvl9pPr>
          </a:lstStyle>
          <a:p>
            <a:pPr indent="0" lvl="0" marL="0" rtl="1" algn="l">
              <a:spcBef>
                <a:spcPts val="0"/>
              </a:spcBef>
              <a:spcAft>
                <a:spcPts val="0"/>
              </a:spcAft>
              <a:buNone/>
            </a:pPr>
            <a:fld id="{00000000-1234-1234-1234-123412341234}" type="slidenum">
              <a:rPr lang="ar-SA"/>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عنوان فقط" type="titleOnly">
  <p:cSld name="TITLE_ONLY">
    <p:spTree>
      <p:nvGrpSpPr>
        <p:cNvPr id="45" name="Shape 45"/>
        <p:cNvGrpSpPr/>
        <p:nvPr/>
      </p:nvGrpSpPr>
      <p:grpSpPr>
        <a:xfrm>
          <a:off x="0" y="0"/>
          <a:ext cx="0" cy="0"/>
          <a:chOff x="0" y="0"/>
          <a:chExt cx="0" cy="0"/>
        </a:xfrm>
      </p:grpSpPr>
      <p:sp>
        <p:nvSpPr>
          <p:cNvPr id="46" name="Google Shape;46;p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7"/>
          <p:cNvSpPr txBox="1"/>
          <p:nvPr>
            <p:ph idx="10" type="dt"/>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lvl="0" rtl="1" algn="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48" name="Google Shape;48;p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49" name="Google Shape;49;p7"/>
          <p:cNvSpPr txBox="1"/>
          <p:nvPr>
            <p:ph idx="12" type="sldNum"/>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indent="0" lvl="0" marL="0" rtl="1" algn="l">
              <a:spcBef>
                <a:spcPts val="0"/>
              </a:spcBef>
              <a:buNone/>
              <a:defRPr/>
            </a:lvl1pPr>
            <a:lvl2pPr indent="0" lvl="1" marL="0" rtl="1" algn="l">
              <a:spcBef>
                <a:spcPts val="0"/>
              </a:spcBef>
              <a:buNone/>
              <a:defRPr/>
            </a:lvl2pPr>
            <a:lvl3pPr indent="0" lvl="2" marL="0" rtl="1" algn="l">
              <a:spcBef>
                <a:spcPts val="0"/>
              </a:spcBef>
              <a:buNone/>
              <a:defRPr/>
            </a:lvl3pPr>
            <a:lvl4pPr indent="0" lvl="3" marL="0" rtl="1" algn="l">
              <a:spcBef>
                <a:spcPts val="0"/>
              </a:spcBef>
              <a:buNone/>
              <a:defRPr/>
            </a:lvl4pPr>
            <a:lvl5pPr indent="0" lvl="4" marL="0" rtl="1" algn="l">
              <a:spcBef>
                <a:spcPts val="0"/>
              </a:spcBef>
              <a:buNone/>
              <a:defRPr/>
            </a:lvl5pPr>
            <a:lvl6pPr indent="0" lvl="5" marL="0" rtl="1" algn="l">
              <a:spcBef>
                <a:spcPts val="0"/>
              </a:spcBef>
              <a:buNone/>
              <a:defRPr/>
            </a:lvl6pPr>
            <a:lvl7pPr indent="0" lvl="6" marL="0" rtl="1" algn="l">
              <a:spcBef>
                <a:spcPts val="0"/>
              </a:spcBef>
              <a:buNone/>
              <a:defRPr/>
            </a:lvl7pPr>
            <a:lvl8pPr indent="0" lvl="7" marL="0" rtl="1" algn="l">
              <a:spcBef>
                <a:spcPts val="0"/>
              </a:spcBef>
              <a:buNone/>
              <a:defRPr/>
            </a:lvl8pPr>
            <a:lvl9pPr indent="0" lvl="8" marL="0" rtl="1" algn="l">
              <a:spcBef>
                <a:spcPts val="0"/>
              </a:spcBef>
              <a:buNone/>
              <a:defRPr/>
            </a:lvl9pPr>
          </a:lstStyle>
          <a:p>
            <a:pPr indent="0" lvl="0" marL="0" rtl="1" algn="l">
              <a:spcBef>
                <a:spcPts val="0"/>
              </a:spcBef>
              <a:spcAft>
                <a:spcPts val="0"/>
              </a:spcAft>
              <a:buNone/>
            </a:pPr>
            <a:fld id="{00000000-1234-1234-1234-123412341234}" type="slidenum">
              <a:rPr lang="ar-SA"/>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فارغ" type="blank">
  <p:cSld name="BLANK">
    <p:spTree>
      <p:nvGrpSpPr>
        <p:cNvPr id="50" name="Shape 50"/>
        <p:cNvGrpSpPr/>
        <p:nvPr/>
      </p:nvGrpSpPr>
      <p:grpSpPr>
        <a:xfrm>
          <a:off x="0" y="0"/>
          <a:ext cx="0" cy="0"/>
          <a:chOff x="0" y="0"/>
          <a:chExt cx="0" cy="0"/>
        </a:xfrm>
      </p:grpSpPr>
      <p:sp>
        <p:nvSpPr>
          <p:cNvPr id="51" name="Google Shape;51;p8"/>
          <p:cNvSpPr txBox="1"/>
          <p:nvPr>
            <p:ph idx="10" type="dt"/>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lvl="0" rtl="1" algn="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52" name="Google Shape;52;p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53" name="Google Shape;53;p8"/>
          <p:cNvSpPr txBox="1"/>
          <p:nvPr>
            <p:ph idx="12" type="sldNum"/>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indent="0" lvl="0" marL="0" rtl="1" algn="l">
              <a:spcBef>
                <a:spcPts val="0"/>
              </a:spcBef>
              <a:buNone/>
              <a:defRPr/>
            </a:lvl1pPr>
            <a:lvl2pPr indent="0" lvl="1" marL="0" rtl="1" algn="l">
              <a:spcBef>
                <a:spcPts val="0"/>
              </a:spcBef>
              <a:buNone/>
              <a:defRPr/>
            </a:lvl2pPr>
            <a:lvl3pPr indent="0" lvl="2" marL="0" rtl="1" algn="l">
              <a:spcBef>
                <a:spcPts val="0"/>
              </a:spcBef>
              <a:buNone/>
              <a:defRPr/>
            </a:lvl3pPr>
            <a:lvl4pPr indent="0" lvl="3" marL="0" rtl="1" algn="l">
              <a:spcBef>
                <a:spcPts val="0"/>
              </a:spcBef>
              <a:buNone/>
              <a:defRPr/>
            </a:lvl4pPr>
            <a:lvl5pPr indent="0" lvl="4" marL="0" rtl="1" algn="l">
              <a:spcBef>
                <a:spcPts val="0"/>
              </a:spcBef>
              <a:buNone/>
              <a:defRPr/>
            </a:lvl5pPr>
            <a:lvl6pPr indent="0" lvl="5" marL="0" rtl="1" algn="l">
              <a:spcBef>
                <a:spcPts val="0"/>
              </a:spcBef>
              <a:buNone/>
              <a:defRPr/>
            </a:lvl6pPr>
            <a:lvl7pPr indent="0" lvl="6" marL="0" rtl="1" algn="l">
              <a:spcBef>
                <a:spcPts val="0"/>
              </a:spcBef>
              <a:buNone/>
              <a:defRPr/>
            </a:lvl7pPr>
            <a:lvl8pPr indent="0" lvl="7" marL="0" rtl="1" algn="l">
              <a:spcBef>
                <a:spcPts val="0"/>
              </a:spcBef>
              <a:buNone/>
              <a:defRPr/>
            </a:lvl8pPr>
            <a:lvl9pPr indent="0" lvl="8" marL="0" rtl="1" algn="l">
              <a:spcBef>
                <a:spcPts val="0"/>
              </a:spcBef>
              <a:buNone/>
              <a:defRPr/>
            </a:lvl9pPr>
          </a:lstStyle>
          <a:p>
            <a:pPr indent="0" lvl="0" marL="0" rtl="1" algn="l">
              <a:spcBef>
                <a:spcPts val="0"/>
              </a:spcBef>
              <a:spcAft>
                <a:spcPts val="0"/>
              </a:spcAft>
              <a:buNone/>
            </a:pPr>
            <a:fld id="{00000000-1234-1234-1234-123412341234}" type="slidenum">
              <a:rPr lang="ar-SA"/>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محتوى ذو تسمية توضيحية" type="objTx">
  <p:cSld name="OBJECT_WITH_CAPTION_TEXT">
    <p:spTree>
      <p:nvGrpSpPr>
        <p:cNvPr id="54" name="Shape 54"/>
        <p:cNvGrpSpPr/>
        <p:nvPr/>
      </p:nvGrpSpPr>
      <p:grpSpPr>
        <a:xfrm>
          <a:off x="0" y="0"/>
          <a:ext cx="0" cy="0"/>
          <a:chOff x="0" y="0"/>
          <a:chExt cx="0" cy="0"/>
        </a:xfrm>
      </p:grpSpPr>
      <p:sp>
        <p:nvSpPr>
          <p:cNvPr id="55" name="Google Shape;55;p9"/>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Autofit/>
          </a:bodyPr>
          <a:lstStyle>
            <a:lvl1pPr lvl="0" rtl="1" algn="r">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9"/>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Autofit/>
          </a:bodyPr>
          <a:lstStyle>
            <a:lvl1pPr indent="-431800" lvl="0" marL="457200" rtl="1" algn="r">
              <a:spcBef>
                <a:spcPts val="640"/>
              </a:spcBef>
              <a:spcAft>
                <a:spcPts val="0"/>
              </a:spcAft>
              <a:buClr>
                <a:schemeClr val="dk1"/>
              </a:buClr>
              <a:buSzPts val="3200"/>
              <a:buChar char="•"/>
              <a:defRPr sz="3200"/>
            </a:lvl1pPr>
            <a:lvl2pPr indent="-406400" lvl="1" marL="914400" rtl="1" algn="r">
              <a:spcBef>
                <a:spcPts val="560"/>
              </a:spcBef>
              <a:spcAft>
                <a:spcPts val="0"/>
              </a:spcAft>
              <a:buClr>
                <a:schemeClr val="dk1"/>
              </a:buClr>
              <a:buSzPts val="2800"/>
              <a:buChar char="–"/>
              <a:defRPr sz="2800"/>
            </a:lvl2pPr>
            <a:lvl3pPr indent="-381000" lvl="2" marL="1371600" rtl="1" algn="r">
              <a:spcBef>
                <a:spcPts val="480"/>
              </a:spcBef>
              <a:spcAft>
                <a:spcPts val="0"/>
              </a:spcAft>
              <a:buClr>
                <a:schemeClr val="dk1"/>
              </a:buClr>
              <a:buSzPts val="2400"/>
              <a:buChar char="•"/>
              <a:defRPr sz="2400"/>
            </a:lvl3pPr>
            <a:lvl4pPr indent="-355600" lvl="3" marL="1828800" rtl="1" algn="r">
              <a:spcBef>
                <a:spcPts val="400"/>
              </a:spcBef>
              <a:spcAft>
                <a:spcPts val="0"/>
              </a:spcAft>
              <a:buClr>
                <a:schemeClr val="dk1"/>
              </a:buClr>
              <a:buSzPts val="2000"/>
              <a:buChar char="–"/>
              <a:defRPr sz="2000"/>
            </a:lvl4pPr>
            <a:lvl5pPr indent="-355600" lvl="4" marL="2286000" rtl="1" algn="r">
              <a:spcBef>
                <a:spcPts val="400"/>
              </a:spcBef>
              <a:spcAft>
                <a:spcPts val="0"/>
              </a:spcAft>
              <a:buClr>
                <a:schemeClr val="dk1"/>
              </a:buClr>
              <a:buSzPts val="2000"/>
              <a:buChar char="»"/>
              <a:defRPr sz="2000"/>
            </a:lvl5pPr>
            <a:lvl6pPr indent="-355600" lvl="5" marL="2743200" rtl="1" algn="r">
              <a:spcBef>
                <a:spcPts val="400"/>
              </a:spcBef>
              <a:spcAft>
                <a:spcPts val="0"/>
              </a:spcAft>
              <a:buClr>
                <a:schemeClr val="dk1"/>
              </a:buClr>
              <a:buSzPts val="2000"/>
              <a:buChar char="•"/>
              <a:defRPr sz="2000"/>
            </a:lvl6pPr>
            <a:lvl7pPr indent="-355600" lvl="6" marL="3200400" rtl="1" algn="r">
              <a:spcBef>
                <a:spcPts val="400"/>
              </a:spcBef>
              <a:spcAft>
                <a:spcPts val="0"/>
              </a:spcAft>
              <a:buClr>
                <a:schemeClr val="dk1"/>
              </a:buClr>
              <a:buSzPts val="2000"/>
              <a:buChar char="•"/>
              <a:defRPr sz="2000"/>
            </a:lvl7pPr>
            <a:lvl8pPr indent="-355600" lvl="7" marL="3657600" rtl="1" algn="r">
              <a:spcBef>
                <a:spcPts val="400"/>
              </a:spcBef>
              <a:spcAft>
                <a:spcPts val="0"/>
              </a:spcAft>
              <a:buClr>
                <a:schemeClr val="dk1"/>
              </a:buClr>
              <a:buSzPts val="2000"/>
              <a:buChar char="•"/>
              <a:defRPr sz="2000"/>
            </a:lvl8pPr>
            <a:lvl9pPr indent="-355600" lvl="8" marL="4114800" rtl="1" algn="r">
              <a:spcBef>
                <a:spcPts val="400"/>
              </a:spcBef>
              <a:spcAft>
                <a:spcPts val="0"/>
              </a:spcAft>
              <a:buClr>
                <a:schemeClr val="dk1"/>
              </a:buClr>
              <a:buSzPts val="2000"/>
              <a:buChar char="•"/>
              <a:defRPr sz="2000"/>
            </a:lvl9pPr>
          </a:lstStyle>
          <a:p/>
        </p:txBody>
      </p:sp>
      <p:sp>
        <p:nvSpPr>
          <p:cNvPr id="57" name="Google Shape;57;p9"/>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Autofit/>
          </a:bodyPr>
          <a:lstStyle>
            <a:lvl1pPr indent="-228600" lvl="0" marL="457200" rtl="1" algn="r">
              <a:spcBef>
                <a:spcPts val="280"/>
              </a:spcBef>
              <a:spcAft>
                <a:spcPts val="0"/>
              </a:spcAft>
              <a:buClr>
                <a:schemeClr val="dk1"/>
              </a:buClr>
              <a:buSzPts val="1400"/>
              <a:buNone/>
              <a:defRPr sz="1400"/>
            </a:lvl1pPr>
            <a:lvl2pPr indent="-228600" lvl="1" marL="914400" rtl="1" algn="r">
              <a:spcBef>
                <a:spcPts val="240"/>
              </a:spcBef>
              <a:spcAft>
                <a:spcPts val="0"/>
              </a:spcAft>
              <a:buClr>
                <a:schemeClr val="dk1"/>
              </a:buClr>
              <a:buSzPts val="1200"/>
              <a:buNone/>
              <a:defRPr sz="1200"/>
            </a:lvl2pPr>
            <a:lvl3pPr indent="-228600" lvl="2" marL="1371600" rtl="1" algn="r">
              <a:spcBef>
                <a:spcPts val="200"/>
              </a:spcBef>
              <a:spcAft>
                <a:spcPts val="0"/>
              </a:spcAft>
              <a:buClr>
                <a:schemeClr val="dk1"/>
              </a:buClr>
              <a:buSzPts val="1000"/>
              <a:buNone/>
              <a:defRPr sz="1000"/>
            </a:lvl3pPr>
            <a:lvl4pPr indent="-228600" lvl="3" marL="1828800" rtl="1" algn="r">
              <a:spcBef>
                <a:spcPts val="180"/>
              </a:spcBef>
              <a:spcAft>
                <a:spcPts val="0"/>
              </a:spcAft>
              <a:buClr>
                <a:schemeClr val="dk1"/>
              </a:buClr>
              <a:buSzPts val="900"/>
              <a:buNone/>
              <a:defRPr sz="900"/>
            </a:lvl4pPr>
            <a:lvl5pPr indent="-228600" lvl="4" marL="2286000" rtl="1" algn="r">
              <a:spcBef>
                <a:spcPts val="180"/>
              </a:spcBef>
              <a:spcAft>
                <a:spcPts val="0"/>
              </a:spcAft>
              <a:buClr>
                <a:schemeClr val="dk1"/>
              </a:buClr>
              <a:buSzPts val="900"/>
              <a:buNone/>
              <a:defRPr sz="900"/>
            </a:lvl5pPr>
            <a:lvl6pPr indent="-228600" lvl="5" marL="2743200" rtl="1" algn="r">
              <a:spcBef>
                <a:spcPts val="180"/>
              </a:spcBef>
              <a:spcAft>
                <a:spcPts val="0"/>
              </a:spcAft>
              <a:buClr>
                <a:schemeClr val="dk1"/>
              </a:buClr>
              <a:buSzPts val="900"/>
              <a:buNone/>
              <a:defRPr sz="900"/>
            </a:lvl6pPr>
            <a:lvl7pPr indent="-228600" lvl="6" marL="3200400" rtl="1" algn="r">
              <a:spcBef>
                <a:spcPts val="180"/>
              </a:spcBef>
              <a:spcAft>
                <a:spcPts val="0"/>
              </a:spcAft>
              <a:buClr>
                <a:schemeClr val="dk1"/>
              </a:buClr>
              <a:buSzPts val="900"/>
              <a:buNone/>
              <a:defRPr sz="900"/>
            </a:lvl7pPr>
            <a:lvl8pPr indent="-228600" lvl="7" marL="3657600" rtl="1" algn="r">
              <a:spcBef>
                <a:spcPts val="180"/>
              </a:spcBef>
              <a:spcAft>
                <a:spcPts val="0"/>
              </a:spcAft>
              <a:buClr>
                <a:schemeClr val="dk1"/>
              </a:buClr>
              <a:buSzPts val="900"/>
              <a:buNone/>
              <a:defRPr sz="900"/>
            </a:lvl8pPr>
            <a:lvl9pPr indent="-228600" lvl="8" marL="4114800" rtl="1" algn="r">
              <a:spcBef>
                <a:spcPts val="180"/>
              </a:spcBef>
              <a:spcAft>
                <a:spcPts val="0"/>
              </a:spcAft>
              <a:buClr>
                <a:schemeClr val="dk1"/>
              </a:buClr>
              <a:buSzPts val="900"/>
              <a:buNone/>
              <a:defRPr sz="900"/>
            </a:lvl9pPr>
          </a:lstStyle>
          <a:p/>
        </p:txBody>
      </p:sp>
      <p:sp>
        <p:nvSpPr>
          <p:cNvPr id="58" name="Google Shape;58;p9"/>
          <p:cNvSpPr txBox="1"/>
          <p:nvPr>
            <p:ph idx="10" type="dt"/>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lvl="0" rtl="1" algn="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59" name="Google Shape;59;p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60" name="Google Shape;60;p9"/>
          <p:cNvSpPr txBox="1"/>
          <p:nvPr>
            <p:ph idx="12" type="sldNum"/>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indent="0" lvl="0" marL="0" rtl="1" algn="l">
              <a:spcBef>
                <a:spcPts val="0"/>
              </a:spcBef>
              <a:buNone/>
              <a:defRPr/>
            </a:lvl1pPr>
            <a:lvl2pPr indent="0" lvl="1" marL="0" rtl="1" algn="l">
              <a:spcBef>
                <a:spcPts val="0"/>
              </a:spcBef>
              <a:buNone/>
              <a:defRPr/>
            </a:lvl2pPr>
            <a:lvl3pPr indent="0" lvl="2" marL="0" rtl="1" algn="l">
              <a:spcBef>
                <a:spcPts val="0"/>
              </a:spcBef>
              <a:buNone/>
              <a:defRPr/>
            </a:lvl3pPr>
            <a:lvl4pPr indent="0" lvl="3" marL="0" rtl="1" algn="l">
              <a:spcBef>
                <a:spcPts val="0"/>
              </a:spcBef>
              <a:buNone/>
              <a:defRPr/>
            </a:lvl4pPr>
            <a:lvl5pPr indent="0" lvl="4" marL="0" rtl="1" algn="l">
              <a:spcBef>
                <a:spcPts val="0"/>
              </a:spcBef>
              <a:buNone/>
              <a:defRPr/>
            </a:lvl5pPr>
            <a:lvl6pPr indent="0" lvl="5" marL="0" rtl="1" algn="l">
              <a:spcBef>
                <a:spcPts val="0"/>
              </a:spcBef>
              <a:buNone/>
              <a:defRPr/>
            </a:lvl6pPr>
            <a:lvl7pPr indent="0" lvl="6" marL="0" rtl="1" algn="l">
              <a:spcBef>
                <a:spcPts val="0"/>
              </a:spcBef>
              <a:buNone/>
              <a:defRPr/>
            </a:lvl7pPr>
            <a:lvl8pPr indent="0" lvl="7" marL="0" rtl="1" algn="l">
              <a:spcBef>
                <a:spcPts val="0"/>
              </a:spcBef>
              <a:buNone/>
              <a:defRPr/>
            </a:lvl8pPr>
            <a:lvl9pPr indent="0" lvl="8" marL="0" rtl="1" algn="l">
              <a:spcBef>
                <a:spcPts val="0"/>
              </a:spcBef>
              <a:buNone/>
              <a:defRPr/>
            </a:lvl9pPr>
          </a:lstStyle>
          <a:p>
            <a:pPr indent="0" lvl="0" marL="0" rtl="1" algn="l">
              <a:spcBef>
                <a:spcPts val="0"/>
              </a:spcBef>
              <a:spcAft>
                <a:spcPts val="0"/>
              </a:spcAft>
              <a:buNone/>
            </a:pPr>
            <a:fld id="{00000000-1234-1234-1234-123412341234}" type="slidenum">
              <a:rPr lang="ar-SA"/>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صورة ذو تسمية توضيحية" type="picTx">
  <p:cSld name="PICTURE_WITH_CAPTION_TEXT">
    <p:spTree>
      <p:nvGrpSpPr>
        <p:cNvPr id="61" name="Shape 61"/>
        <p:cNvGrpSpPr/>
        <p:nvPr/>
      </p:nvGrpSpPr>
      <p:grpSpPr>
        <a:xfrm>
          <a:off x="0" y="0"/>
          <a:ext cx="0" cy="0"/>
          <a:chOff x="0" y="0"/>
          <a:chExt cx="0" cy="0"/>
        </a:xfrm>
      </p:grpSpPr>
      <p:sp>
        <p:nvSpPr>
          <p:cNvPr id="62" name="Google Shape;62;p10"/>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Autofit/>
          </a:bodyPr>
          <a:lstStyle>
            <a:lvl1pPr lvl="0" rtl="1" algn="r">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0"/>
          <p:cNvSpPr/>
          <p:nvPr>
            <p:ph idx="2" type="pic"/>
          </p:nvPr>
        </p:nvSpPr>
        <p:spPr>
          <a:xfrm>
            <a:off x="1792288" y="612775"/>
            <a:ext cx="5486400" cy="4114800"/>
          </a:xfrm>
          <a:prstGeom prst="rect">
            <a:avLst/>
          </a:prstGeom>
          <a:noFill/>
          <a:ln>
            <a:noFill/>
          </a:ln>
        </p:spPr>
        <p:txBody>
          <a:bodyPr anchorCtr="0" anchor="t" bIns="45700" lIns="91425" spcFirstLastPara="1" rIns="91425" wrap="square" tIns="45700">
            <a:noAutofit/>
          </a:bodyPr>
          <a:lstStyle>
            <a:lvl1pPr lvl="0" marR="0" rtl="1" algn="r">
              <a:spcBef>
                <a:spcPts val="64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1" algn="r">
              <a:spcBef>
                <a:spcPts val="56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1" algn="r">
              <a:spcBef>
                <a:spcPts val="48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1" algn="r">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1" algn="r">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1" algn="r">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1" algn="r">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1" algn="r">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1" algn="r">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64" name="Google Shape;64;p10"/>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Autofit/>
          </a:bodyPr>
          <a:lstStyle>
            <a:lvl1pPr indent="-228600" lvl="0" marL="457200" rtl="1" algn="r">
              <a:spcBef>
                <a:spcPts val="280"/>
              </a:spcBef>
              <a:spcAft>
                <a:spcPts val="0"/>
              </a:spcAft>
              <a:buClr>
                <a:schemeClr val="dk1"/>
              </a:buClr>
              <a:buSzPts val="1400"/>
              <a:buNone/>
              <a:defRPr sz="1400"/>
            </a:lvl1pPr>
            <a:lvl2pPr indent="-228600" lvl="1" marL="914400" rtl="1" algn="r">
              <a:spcBef>
                <a:spcPts val="240"/>
              </a:spcBef>
              <a:spcAft>
                <a:spcPts val="0"/>
              </a:spcAft>
              <a:buClr>
                <a:schemeClr val="dk1"/>
              </a:buClr>
              <a:buSzPts val="1200"/>
              <a:buNone/>
              <a:defRPr sz="1200"/>
            </a:lvl2pPr>
            <a:lvl3pPr indent="-228600" lvl="2" marL="1371600" rtl="1" algn="r">
              <a:spcBef>
                <a:spcPts val="200"/>
              </a:spcBef>
              <a:spcAft>
                <a:spcPts val="0"/>
              </a:spcAft>
              <a:buClr>
                <a:schemeClr val="dk1"/>
              </a:buClr>
              <a:buSzPts val="1000"/>
              <a:buNone/>
              <a:defRPr sz="1000"/>
            </a:lvl3pPr>
            <a:lvl4pPr indent="-228600" lvl="3" marL="1828800" rtl="1" algn="r">
              <a:spcBef>
                <a:spcPts val="180"/>
              </a:spcBef>
              <a:spcAft>
                <a:spcPts val="0"/>
              </a:spcAft>
              <a:buClr>
                <a:schemeClr val="dk1"/>
              </a:buClr>
              <a:buSzPts val="900"/>
              <a:buNone/>
              <a:defRPr sz="900"/>
            </a:lvl4pPr>
            <a:lvl5pPr indent="-228600" lvl="4" marL="2286000" rtl="1" algn="r">
              <a:spcBef>
                <a:spcPts val="180"/>
              </a:spcBef>
              <a:spcAft>
                <a:spcPts val="0"/>
              </a:spcAft>
              <a:buClr>
                <a:schemeClr val="dk1"/>
              </a:buClr>
              <a:buSzPts val="900"/>
              <a:buNone/>
              <a:defRPr sz="900"/>
            </a:lvl5pPr>
            <a:lvl6pPr indent="-228600" lvl="5" marL="2743200" rtl="1" algn="r">
              <a:spcBef>
                <a:spcPts val="180"/>
              </a:spcBef>
              <a:spcAft>
                <a:spcPts val="0"/>
              </a:spcAft>
              <a:buClr>
                <a:schemeClr val="dk1"/>
              </a:buClr>
              <a:buSzPts val="900"/>
              <a:buNone/>
              <a:defRPr sz="900"/>
            </a:lvl6pPr>
            <a:lvl7pPr indent="-228600" lvl="6" marL="3200400" rtl="1" algn="r">
              <a:spcBef>
                <a:spcPts val="180"/>
              </a:spcBef>
              <a:spcAft>
                <a:spcPts val="0"/>
              </a:spcAft>
              <a:buClr>
                <a:schemeClr val="dk1"/>
              </a:buClr>
              <a:buSzPts val="900"/>
              <a:buNone/>
              <a:defRPr sz="900"/>
            </a:lvl7pPr>
            <a:lvl8pPr indent="-228600" lvl="7" marL="3657600" rtl="1" algn="r">
              <a:spcBef>
                <a:spcPts val="180"/>
              </a:spcBef>
              <a:spcAft>
                <a:spcPts val="0"/>
              </a:spcAft>
              <a:buClr>
                <a:schemeClr val="dk1"/>
              </a:buClr>
              <a:buSzPts val="900"/>
              <a:buNone/>
              <a:defRPr sz="900"/>
            </a:lvl8pPr>
            <a:lvl9pPr indent="-228600" lvl="8" marL="4114800" rtl="1" algn="r">
              <a:spcBef>
                <a:spcPts val="180"/>
              </a:spcBef>
              <a:spcAft>
                <a:spcPts val="0"/>
              </a:spcAft>
              <a:buClr>
                <a:schemeClr val="dk1"/>
              </a:buClr>
              <a:buSzPts val="900"/>
              <a:buNone/>
              <a:defRPr sz="900"/>
            </a:lvl9pPr>
          </a:lstStyle>
          <a:p/>
        </p:txBody>
      </p:sp>
      <p:sp>
        <p:nvSpPr>
          <p:cNvPr id="65" name="Google Shape;65;p10"/>
          <p:cNvSpPr txBox="1"/>
          <p:nvPr>
            <p:ph idx="10" type="dt"/>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lvl="0" rtl="1" algn="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66" name="Google Shape;66;p1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67" name="Google Shape;67;p10"/>
          <p:cNvSpPr txBox="1"/>
          <p:nvPr>
            <p:ph idx="12" type="sldNum"/>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indent="0" lvl="0" marL="0" rtl="1" algn="l">
              <a:spcBef>
                <a:spcPts val="0"/>
              </a:spcBef>
              <a:buNone/>
              <a:defRPr/>
            </a:lvl1pPr>
            <a:lvl2pPr indent="0" lvl="1" marL="0" rtl="1" algn="l">
              <a:spcBef>
                <a:spcPts val="0"/>
              </a:spcBef>
              <a:buNone/>
              <a:defRPr/>
            </a:lvl2pPr>
            <a:lvl3pPr indent="0" lvl="2" marL="0" rtl="1" algn="l">
              <a:spcBef>
                <a:spcPts val="0"/>
              </a:spcBef>
              <a:buNone/>
              <a:defRPr/>
            </a:lvl3pPr>
            <a:lvl4pPr indent="0" lvl="3" marL="0" rtl="1" algn="l">
              <a:spcBef>
                <a:spcPts val="0"/>
              </a:spcBef>
              <a:buNone/>
              <a:defRPr/>
            </a:lvl4pPr>
            <a:lvl5pPr indent="0" lvl="4" marL="0" rtl="1" algn="l">
              <a:spcBef>
                <a:spcPts val="0"/>
              </a:spcBef>
              <a:buNone/>
              <a:defRPr/>
            </a:lvl5pPr>
            <a:lvl6pPr indent="0" lvl="5" marL="0" rtl="1" algn="l">
              <a:spcBef>
                <a:spcPts val="0"/>
              </a:spcBef>
              <a:buNone/>
              <a:defRPr/>
            </a:lvl6pPr>
            <a:lvl7pPr indent="0" lvl="6" marL="0" rtl="1" algn="l">
              <a:spcBef>
                <a:spcPts val="0"/>
              </a:spcBef>
              <a:buNone/>
              <a:defRPr/>
            </a:lvl7pPr>
            <a:lvl8pPr indent="0" lvl="7" marL="0" rtl="1" algn="l">
              <a:spcBef>
                <a:spcPts val="0"/>
              </a:spcBef>
              <a:buNone/>
              <a:defRPr/>
            </a:lvl8pPr>
            <a:lvl9pPr indent="0" lvl="8" marL="0" rtl="1" algn="l">
              <a:spcBef>
                <a:spcPts val="0"/>
              </a:spcBef>
              <a:buNone/>
              <a:defRPr/>
            </a:lvl9pPr>
          </a:lstStyle>
          <a:p>
            <a:pPr indent="0" lvl="0" marL="0" rtl="1" algn="l">
              <a:spcBef>
                <a:spcPts val="0"/>
              </a:spcBef>
              <a:spcAft>
                <a:spcPts val="0"/>
              </a:spcAft>
              <a:buNone/>
            </a:pPr>
            <a:fld id="{00000000-1234-1234-1234-123412341234}" type="slidenum">
              <a:rPr lang="ar-SA"/>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1.xml"/><Relationship Id="rId12" Type="http://schemas.openxmlformats.org/officeDocument/2006/relationships/slideLayout" Target="../slideLayouts/slideLayout11.xml"/><Relationship Id="rId1" Type="http://schemas.openxmlformats.org/officeDocument/2006/relationships/image" Target="../media/image3.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mt="28000"/>
          </a:blip>
          <a:stretch>
            <a:fillRect/>
          </a:stretch>
        </a:blip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marR="0" rtl="1"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lvl1pPr indent="-431800" lvl="0" marL="457200" marR="0" rtl="1" algn="r">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1" algn="r">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1" algn="r">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1" algn="r">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1" algn="r">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1" algn="r">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1" algn="r">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1" algn="r">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1" algn="r">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 name="Google Shape;8;p1"/>
          <p:cNvSpPr txBox="1"/>
          <p:nvPr>
            <p:ph idx="10" type="dt"/>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lvl="0" marR="0" rtl="1" algn="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1"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
          <p:cNvSpPr txBox="1"/>
          <p:nvPr>
            <p:ph idx="12" type="sldNum"/>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1" algn="l">
              <a:spcBef>
                <a:spcPts val="0"/>
              </a:spcBef>
              <a:buNone/>
              <a:defRPr b="0" i="0" sz="1200" u="none" cap="none" strike="noStrike">
                <a:solidFill>
                  <a:srgbClr val="888888"/>
                </a:solidFill>
                <a:latin typeface="Calibri"/>
                <a:ea typeface="Calibri"/>
                <a:cs typeface="Calibri"/>
                <a:sym typeface="Calibri"/>
              </a:defRPr>
            </a:lvl1pPr>
            <a:lvl2pPr indent="0" lvl="1" marL="0" marR="0" rtl="1" algn="l">
              <a:spcBef>
                <a:spcPts val="0"/>
              </a:spcBef>
              <a:buNone/>
              <a:defRPr b="0" i="0" sz="1200" u="none" cap="none" strike="noStrike">
                <a:solidFill>
                  <a:srgbClr val="888888"/>
                </a:solidFill>
                <a:latin typeface="Calibri"/>
                <a:ea typeface="Calibri"/>
                <a:cs typeface="Calibri"/>
                <a:sym typeface="Calibri"/>
              </a:defRPr>
            </a:lvl2pPr>
            <a:lvl3pPr indent="0" lvl="2" marL="0" marR="0" rtl="1" algn="l">
              <a:spcBef>
                <a:spcPts val="0"/>
              </a:spcBef>
              <a:buNone/>
              <a:defRPr b="0" i="0" sz="1200" u="none" cap="none" strike="noStrike">
                <a:solidFill>
                  <a:srgbClr val="888888"/>
                </a:solidFill>
                <a:latin typeface="Calibri"/>
                <a:ea typeface="Calibri"/>
                <a:cs typeface="Calibri"/>
                <a:sym typeface="Calibri"/>
              </a:defRPr>
            </a:lvl3pPr>
            <a:lvl4pPr indent="0" lvl="3" marL="0" marR="0" rtl="1" algn="l">
              <a:spcBef>
                <a:spcPts val="0"/>
              </a:spcBef>
              <a:buNone/>
              <a:defRPr b="0" i="0" sz="1200" u="none" cap="none" strike="noStrike">
                <a:solidFill>
                  <a:srgbClr val="888888"/>
                </a:solidFill>
                <a:latin typeface="Calibri"/>
                <a:ea typeface="Calibri"/>
                <a:cs typeface="Calibri"/>
                <a:sym typeface="Calibri"/>
              </a:defRPr>
            </a:lvl4pPr>
            <a:lvl5pPr indent="0" lvl="4" marL="0" marR="0" rtl="1" algn="l">
              <a:spcBef>
                <a:spcPts val="0"/>
              </a:spcBef>
              <a:buNone/>
              <a:defRPr b="0" i="0" sz="1200" u="none" cap="none" strike="noStrike">
                <a:solidFill>
                  <a:srgbClr val="888888"/>
                </a:solidFill>
                <a:latin typeface="Calibri"/>
                <a:ea typeface="Calibri"/>
                <a:cs typeface="Calibri"/>
                <a:sym typeface="Calibri"/>
              </a:defRPr>
            </a:lvl5pPr>
            <a:lvl6pPr indent="0" lvl="5" marL="0" marR="0" rtl="1" algn="l">
              <a:spcBef>
                <a:spcPts val="0"/>
              </a:spcBef>
              <a:buNone/>
              <a:defRPr b="0" i="0" sz="1200" u="none" cap="none" strike="noStrike">
                <a:solidFill>
                  <a:srgbClr val="888888"/>
                </a:solidFill>
                <a:latin typeface="Calibri"/>
                <a:ea typeface="Calibri"/>
                <a:cs typeface="Calibri"/>
                <a:sym typeface="Calibri"/>
              </a:defRPr>
            </a:lvl6pPr>
            <a:lvl7pPr indent="0" lvl="6" marL="0" marR="0" rtl="1" algn="l">
              <a:spcBef>
                <a:spcPts val="0"/>
              </a:spcBef>
              <a:buNone/>
              <a:defRPr b="0" i="0" sz="1200" u="none" cap="none" strike="noStrike">
                <a:solidFill>
                  <a:srgbClr val="888888"/>
                </a:solidFill>
                <a:latin typeface="Calibri"/>
                <a:ea typeface="Calibri"/>
                <a:cs typeface="Calibri"/>
                <a:sym typeface="Calibri"/>
              </a:defRPr>
            </a:lvl7pPr>
            <a:lvl8pPr indent="0" lvl="7" marL="0" marR="0" rtl="1" algn="l">
              <a:spcBef>
                <a:spcPts val="0"/>
              </a:spcBef>
              <a:buNone/>
              <a:defRPr b="0" i="0" sz="1200" u="none" cap="none" strike="noStrike">
                <a:solidFill>
                  <a:srgbClr val="888888"/>
                </a:solidFill>
                <a:latin typeface="Calibri"/>
                <a:ea typeface="Calibri"/>
                <a:cs typeface="Calibri"/>
                <a:sym typeface="Calibri"/>
              </a:defRPr>
            </a:lvl8pPr>
            <a:lvl9pPr indent="0" lvl="8" marL="0" marR="0" rtl="1" algn="l">
              <a:spcBef>
                <a:spcPts val="0"/>
              </a:spcBef>
              <a:buNone/>
              <a:defRPr b="0" i="0" sz="1200" u="none" cap="none" strike="noStrike">
                <a:solidFill>
                  <a:srgbClr val="888888"/>
                </a:solidFill>
                <a:latin typeface="Calibri"/>
                <a:ea typeface="Calibri"/>
                <a:cs typeface="Calibri"/>
                <a:sym typeface="Calibri"/>
              </a:defRPr>
            </a:lvl9pPr>
          </a:lstStyle>
          <a:p>
            <a:pPr indent="0" lvl="0" marL="0" rtl="1" algn="l">
              <a:spcBef>
                <a:spcPts val="0"/>
              </a:spcBef>
              <a:spcAft>
                <a:spcPts val="0"/>
              </a:spcAft>
              <a:buNone/>
            </a:pPr>
            <a:fld id="{00000000-1234-1234-1234-123412341234}" type="slidenum">
              <a:rPr lang="ar-SA"/>
              <a:t>‹#›</a:t>
            </a:fld>
            <a:endParaRPr/>
          </a:p>
        </p:txBody>
      </p:sp>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hyperlink" Target="http://www.google.com.sa/imgres?start=143&amp;hl=ar&amp;biw=1366&amp;bih=673&amp;tbm=isch&amp;tbnid=iGVTGbv4psXHQM:&amp;imgrefurl=http://pnu305.blogspot.com/2011/12/blog-post_7417.html&amp;docid=Uk8Yir_VCrH-oM&amp;imgurl=http://4.bp.blogspot.com/-geMm1iLu4HE/TtplG5jk0WI/AAAAAAAAAAU/lcTmIuLSWc4/s220/problem-solving.jpg&amp;w=220&amp;h=203&amp;ei=DfKwUfuBPJHMswaiwICwDQ&amp;zoom=1&amp;ved=1t:3588,r:44,s:100,i:136&amp;iact=rc&amp;dur=527&amp;page=7&amp;tbnh=162&amp;tbnw=176&amp;ndsp=25&amp;tx=96&amp;ty=116" TargetMode="External"/><Relationship Id="rId4" Type="http://schemas.openxmlformats.org/officeDocument/2006/relationships/image" Target="../media/image6.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4.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15.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8.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11.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13.jp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7.jp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image" Target="../media/image10.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hyperlink" Target="https://www.google.com.sa/imgres?imgurl&amp;imgrefurl=http://www.mohobq.com/ar3/catplay.php?catsmktba=56&amp;h=0&amp;w=0&amp;sz=1&amp;tbnid=eyDrO8BM8kGjFM&amp;tbnh=200&amp;tbnw=252&amp;zoom=1&amp;docid=mkOdaajSVEj6sM&amp;hl=ar&amp;ei=-PCwUdvkL8asPK-4gJAD&amp;ved=0CAUQsCU" TargetMode="External"/><Relationship Id="rId4" Type="http://schemas.openxmlformats.org/officeDocument/2006/relationships/image" Target="../media/image9.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 Id="rId3" Type="http://schemas.openxmlformats.org/officeDocument/2006/relationships/image" Target="../media/image20.jp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 Id="rId3" Type="http://schemas.openxmlformats.org/officeDocument/2006/relationships/image" Target="../media/image16.jp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 Id="rId3" Type="http://schemas.openxmlformats.org/officeDocument/2006/relationships/image" Target="../media/image21.jp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 Id="rId3" Type="http://schemas.openxmlformats.org/officeDocument/2006/relationships/image" Target="../media/image18.jp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 Id="rId3" Type="http://schemas.openxmlformats.org/officeDocument/2006/relationships/image" Target="../media/image26.jp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 Id="rId3" Type="http://schemas.openxmlformats.org/officeDocument/2006/relationships/image" Target="../media/image25.jp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 Id="rId3" Type="http://schemas.openxmlformats.org/officeDocument/2006/relationships/image" Target="../media/image24.jp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 Id="rId3" Type="http://schemas.openxmlformats.org/officeDocument/2006/relationships/image" Target="../media/image19.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5.jp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 Id="rId3" Type="http://schemas.openxmlformats.org/officeDocument/2006/relationships/image" Target="../media/image40.jp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 Id="rId3" Type="http://schemas.openxmlformats.org/officeDocument/2006/relationships/image" Target="../media/image22.jp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 Id="rId3" Type="http://schemas.openxmlformats.org/officeDocument/2006/relationships/image" Target="../media/image28.jp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 Id="rId3" Type="http://schemas.openxmlformats.org/officeDocument/2006/relationships/image" Target="../media/image27.jp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 Id="rId3" Type="http://schemas.openxmlformats.org/officeDocument/2006/relationships/image" Target="../media/image29.jp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 Id="rId3" Type="http://schemas.openxmlformats.org/officeDocument/2006/relationships/image" Target="../media/image32.jp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 Id="rId3" Type="http://schemas.openxmlformats.org/officeDocument/2006/relationships/image" Target="../media/image30.jpg"/></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 Id="rId3" Type="http://schemas.openxmlformats.org/officeDocument/2006/relationships/image" Target="../media/image33.pn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 Id="rId3" Type="http://schemas.openxmlformats.org/officeDocument/2006/relationships/image" Target="../media/image23.jpg"/></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 Id="rId3" Type="http://schemas.openxmlformats.org/officeDocument/2006/relationships/image" Target="../media/image38.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12.pn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 Id="rId3" Type="http://schemas.openxmlformats.org/officeDocument/2006/relationships/image" Target="../media/image31.jpg"/></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 Id="rId3" Type="http://schemas.openxmlformats.org/officeDocument/2006/relationships/image" Target="../media/image36.jpg"/></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 Id="rId3" Type="http://schemas.openxmlformats.org/officeDocument/2006/relationships/image" Target="../media/image43.jpg"/></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3.xml"/><Relationship Id="rId3" Type="http://schemas.openxmlformats.org/officeDocument/2006/relationships/image" Target="../media/image34.jpg"/></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5.xml"/><Relationship Id="rId3" Type="http://schemas.openxmlformats.org/officeDocument/2006/relationships/hyperlink" Target="http://www.google.com.sa/imgres?start=168&amp;hl=ar&amp;biw=1366&amp;bih=673&amp;tbm=isch&amp;tbnid=i3mJZHL0Ph5P9M:&amp;imgrefurl=http://www.ghassan-ktait.com/?menu_id=2&amp;offset=30&amp;p=4&amp;docid=Sw9wlTVepeaqIM&amp;imgurl=http://www.ghassan-ktait.com/data/2/2%D9%84%D8%A7%D9%84%D8%A7.jpg&amp;w=225&amp;h=225&amp;ei=DfKwUfuBPJHMswaiwICwDQ&amp;zoom=1&amp;ved=1t:3588,r:70,s:100,i:214&amp;iact=rc&amp;dur=915&amp;page=8&amp;tbnh=179&amp;tbnw=179&amp;ndsp=25&amp;tx=88&amp;ty=115" TargetMode="External"/><Relationship Id="rId4" Type="http://schemas.openxmlformats.org/officeDocument/2006/relationships/image" Target="../media/image45.jpg"/></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8.xml"/><Relationship Id="rId3" Type="http://schemas.openxmlformats.org/officeDocument/2006/relationships/image" Target="../media/image47.jpg"/></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9.xml"/><Relationship Id="rId3" Type="http://schemas.openxmlformats.org/officeDocument/2006/relationships/image" Target="../media/image37.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0.xml"/><Relationship Id="rId3" Type="http://schemas.openxmlformats.org/officeDocument/2006/relationships/image" Target="../media/image35.jpg"/></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1.xml"/><Relationship Id="rId3" Type="http://schemas.openxmlformats.org/officeDocument/2006/relationships/image" Target="../media/image39.jpg"/></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2.xml"/><Relationship Id="rId3" Type="http://schemas.openxmlformats.org/officeDocument/2006/relationships/image" Target="../media/image41.jpg"/></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3.xml"/><Relationship Id="rId3" Type="http://schemas.openxmlformats.org/officeDocument/2006/relationships/image" Target="../media/image42.jpg"/></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4.xml"/><Relationship Id="rId3" Type="http://schemas.openxmlformats.org/officeDocument/2006/relationships/image" Target="../media/image46.jpg"/></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5.xml"/><Relationship Id="rId3" Type="http://schemas.openxmlformats.org/officeDocument/2006/relationships/image" Target="../media/image44.jpg"/></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7.xml"/><Relationship Id="rId3" Type="http://schemas.openxmlformats.org/officeDocument/2006/relationships/image" Target="../media/image2.jpg"/></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17.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1.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3"/>
          <p:cNvSpPr txBox="1"/>
          <p:nvPr>
            <p:ph type="ctrTitle"/>
          </p:nvPr>
        </p:nvSpPr>
        <p:spPr>
          <a:xfrm>
            <a:off x="642910" y="2000240"/>
            <a:ext cx="7772400" cy="1898653"/>
          </a:xfrm>
          <a:prstGeom prst="rect">
            <a:avLst/>
          </a:prstGeom>
          <a:noFill/>
          <a:ln>
            <a:noFill/>
          </a:ln>
        </p:spPr>
        <p:txBody>
          <a:bodyPr anchorCtr="0" anchor="ctr" bIns="45700" lIns="91425" spcFirstLastPara="1" rIns="91425" wrap="square" tIns="45700">
            <a:noAutofit/>
          </a:bodyPr>
          <a:lstStyle/>
          <a:p>
            <a:pPr indent="0" lvl="0" marL="0" rtl="1" algn="ctr">
              <a:spcBef>
                <a:spcPts val="0"/>
              </a:spcBef>
              <a:spcAft>
                <a:spcPts val="0"/>
              </a:spcAft>
              <a:buClr>
                <a:schemeClr val="dk1"/>
              </a:buClr>
              <a:buSzPts val="5400"/>
              <a:buFont typeface="Calibri"/>
              <a:buNone/>
            </a:pPr>
            <a:br>
              <a:rPr lang="ar-SA" sz="5400"/>
            </a:br>
            <a:r>
              <a:rPr lang="ar-SA" sz="5400"/>
              <a:t>دمج مهارات التفكير </a:t>
            </a:r>
            <a:br>
              <a:rPr lang="ar-SA" sz="5400"/>
            </a:br>
            <a:r>
              <a:rPr lang="ar-SA" sz="5400"/>
              <a:t>في التدريس</a:t>
            </a:r>
            <a:br>
              <a:rPr lang="ar-SA" sz="5400"/>
            </a:br>
            <a:endParaRPr sz="5400"/>
          </a:p>
        </p:txBody>
      </p:sp>
      <p:sp>
        <p:nvSpPr>
          <p:cNvPr id="85" name="Google Shape;85;p13"/>
          <p:cNvSpPr txBox="1"/>
          <p:nvPr>
            <p:ph idx="1" type="subTitle"/>
          </p:nvPr>
        </p:nvSpPr>
        <p:spPr>
          <a:xfrm>
            <a:off x="1371600" y="4319606"/>
            <a:ext cx="6400800" cy="1752600"/>
          </a:xfrm>
          <a:prstGeom prst="rect">
            <a:avLst/>
          </a:prstGeom>
          <a:noFill/>
          <a:ln>
            <a:noFill/>
          </a:ln>
        </p:spPr>
        <p:txBody>
          <a:bodyPr anchorCtr="0" anchor="t" bIns="45700" lIns="91425" spcFirstLastPara="1" rIns="91425" wrap="square" tIns="45700">
            <a:noAutofit/>
          </a:bodyPr>
          <a:lstStyle/>
          <a:p>
            <a:pPr indent="0" lvl="0" marL="0" rtl="1" algn="ctr">
              <a:lnSpc>
                <a:spcPct val="80000"/>
              </a:lnSpc>
              <a:spcBef>
                <a:spcPts val="0"/>
              </a:spcBef>
              <a:spcAft>
                <a:spcPts val="0"/>
              </a:spcAft>
              <a:buClr>
                <a:srgbClr val="FF0000"/>
              </a:buClr>
              <a:buSzPts val="2720"/>
              <a:buNone/>
            </a:pPr>
            <a:r>
              <a:rPr lang="ar-SA" sz="2720">
                <a:solidFill>
                  <a:srgbClr val="FF0000"/>
                </a:solidFill>
              </a:rPr>
              <a:t>إعداد </a:t>
            </a:r>
            <a:endParaRPr/>
          </a:p>
          <a:p>
            <a:pPr indent="0" lvl="0" marL="0" rtl="1" algn="ctr">
              <a:lnSpc>
                <a:spcPct val="80000"/>
              </a:lnSpc>
              <a:spcBef>
                <a:spcPts val="544"/>
              </a:spcBef>
              <a:spcAft>
                <a:spcPts val="0"/>
              </a:spcAft>
              <a:buClr>
                <a:srgbClr val="FF0000"/>
              </a:buClr>
              <a:buSzPts val="2720"/>
              <a:buNone/>
            </a:pPr>
            <a:r>
              <a:rPr lang="ar-SA" sz="2720">
                <a:solidFill>
                  <a:srgbClr val="FF0000"/>
                </a:solidFill>
              </a:rPr>
              <a:t>فريق من المتخصصين</a:t>
            </a:r>
            <a:endParaRPr/>
          </a:p>
          <a:p>
            <a:pPr indent="0" lvl="0" marL="0" rtl="1" algn="ctr">
              <a:lnSpc>
                <a:spcPct val="80000"/>
              </a:lnSpc>
              <a:spcBef>
                <a:spcPts val="544"/>
              </a:spcBef>
              <a:spcAft>
                <a:spcPts val="0"/>
              </a:spcAft>
              <a:buClr>
                <a:schemeClr val="dk1"/>
              </a:buClr>
              <a:buSzPts val="2720"/>
              <a:buNone/>
            </a:pPr>
            <a:r>
              <a:rPr lang="ar-SA" sz="2720">
                <a:solidFill>
                  <a:schemeClr val="dk1"/>
                </a:solidFill>
              </a:rPr>
              <a:t>الإدارة العامة للتدريب </a:t>
            </a:r>
            <a:r>
              <a:rPr lang="ar-SA" sz="2720">
                <a:solidFill>
                  <a:schemeClr val="dk1"/>
                </a:solidFill>
                <a:latin typeface="Arial"/>
                <a:ea typeface="Arial"/>
                <a:cs typeface="Arial"/>
                <a:sym typeface="Arial"/>
              </a:rPr>
              <a:t>والابتعاث</a:t>
            </a:r>
            <a:r>
              <a:rPr lang="ar-SA" sz="2720">
                <a:solidFill>
                  <a:schemeClr val="dk1"/>
                </a:solidFill>
              </a:rPr>
              <a:t> بالوزارة </a:t>
            </a:r>
            <a:endParaRPr/>
          </a:p>
          <a:p>
            <a:pPr indent="0" lvl="0" marL="0" rtl="1" algn="ctr">
              <a:lnSpc>
                <a:spcPct val="80000"/>
              </a:lnSpc>
              <a:spcBef>
                <a:spcPts val="544"/>
              </a:spcBef>
              <a:spcAft>
                <a:spcPts val="0"/>
              </a:spcAft>
              <a:buClr>
                <a:schemeClr val="dk1"/>
              </a:buClr>
              <a:buSzPts val="2720"/>
              <a:buNone/>
            </a:pPr>
            <a:r>
              <a:rPr lang="ar-SA" sz="2720">
                <a:solidFill>
                  <a:schemeClr val="dk1"/>
                </a:solidFill>
              </a:rPr>
              <a:t>1435 هـ / 2014 م   </a:t>
            </a:r>
            <a:endParaRPr sz="2720">
              <a:solidFill>
                <a:schemeClr val="dk1"/>
              </a:solidFill>
            </a:endParaRPr>
          </a:p>
        </p:txBody>
      </p:sp>
      <p:pic>
        <p:nvPicPr>
          <p:cNvPr descr="شعار وزارة التربية.png" id="86" name="Google Shape;86;p13"/>
          <p:cNvPicPr preferRelativeResize="0"/>
          <p:nvPr/>
        </p:nvPicPr>
        <p:blipFill rotWithShape="1">
          <a:blip r:embed="rId3">
            <a:alphaModFix/>
          </a:blip>
          <a:srcRect b="0" l="0" r="0" t="0"/>
          <a:stretch/>
        </p:blipFill>
        <p:spPr>
          <a:xfrm>
            <a:off x="6072198" y="285728"/>
            <a:ext cx="2707962" cy="1571636"/>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p2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1" algn="ctr">
              <a:spcBef>
                <a:spcPts val="0"/>
              </a:spcBef>
              <a:spcAft>
                <a:spcPts val="0"/>
              </a:spcAft>
              <a:buClr>
                <a:srgbClr val="FF0000"/>
              </a:buClr>
              <a:buSzPts val="4400"/>
              <a:buFont typeface="Calibri"/>
              <a:buNone/>
            </a:pPr>
            <a:r>
              <a:rPr lang="ar-SA">
                <a:solidFill>
                  <a:srgbClr val="FF0000"/>
                </a:solidFill>
              </a:rPr>
              <a:t>الوحدة التدريبية الأولى</a:t>
            </a:r>
            <a:endParaRPr>
              <a:solidFill>
                <a:srgbClr val="FF0000"/>
              </a:solidFill>
            </a:endParaRPr>
          </a:p>
        </p:txBody>
      </p:sp>
      <p:sp>
        <p:nvSpPr>
          <p:cNvPr id="145" name="Google Shape;145;p22"/>
          <p:cNvSpPr txBox="1"/>
          <p:nvPr>
            <p:ph idx="1" type="body"/>
          </p:nvPr>
        </p:nvSpPr>
        <p:spPr>
          <a:xfrm>
            <a:off x="4071934" y="2071678"/>
            <a:ext cx="4829180" cy="3186121"/>
          </a:xfrm>
          <a:prstGeom prst="rect">
            <a:avLst/>
          </a:prstGeom>
          <a:noFill/>
          <a:ln>
            <a:noFill/>
          </a:ln>
        </p:spPr>
        <p:txBody>
          <a:bodyPr anchorCtr="0" anchor="t" bIns="45700" lIns="91425" spcFirstLastPara="1" rIns="91425" wrap="square" tIns="45700">
            <a:noAutofit/>
          </a:bodyPr>
          <a:lstStyle/>
          <a:p>
            <a:pPr indent="-342900" lvl="0" marL="342900" rtl="1" algn="r">
              <a:spcBef>
                <a:spcPts val="0"/>
              </a:spcBef>
              <a:spcAft>
                <a:spcPts val="0"/>
              </a:spcAft>
              <a:buClr>
                <a:schemeClr val="dk1"/>
              </a:buClr>
              <a:buSzPts val="3600"/>
              <a:buChar char="•"/>
            </a:pPr>
            <a:r>
              <a:rPr lang="ar-SA" sz="3600"/>
              <a:t>التفكير </a:t>
            </a:r>
            <a:endParaRPr sz="3600"/>
          </a:p>
          <a:p>
            <a:pPr indent="-342900" lvl="0" marL="342900" rtl="1" algn="r">
              <a:spcBef>
                <a:spcPts val="720"/>
              </a:spcBef>
              <a:spcAft>
                <a:spcPts val="0"/>
              </a:spcAft>
              <a:buClr>
                <a:schemeClr val="dk1"/>
              </a:buClr>
              <a:buSzPts val="3600"/>
              <a:buChar char="•"/>
            </a:pPr>
            <a:r>
              <a:rPr lang="ar-SA" sz="3600"/>
              <a:t>ودمج مهاراته في التدريس</a:t>
            </a:r>
            <a:endParaRPr sz="3600"/>
          </a:p>
          <a:p>
            <a:pPr indent="-342900" lvl="0" marL="342900" rtl="1" algn="r">
              <a:spcBef>
                <a:spcPts val="720"/>
              </a:spcBef>
              <a:spcAft>
                <a:spcPts val="0"/>
              </a:spcAft>
              <a:buClr>
                <a:schemeClr val="dk1"/>
              </a:buClr>
              <a:buSzPts val="3600"/>
              <a:buNone/>
            </a:pPr>
            <a:r>
              <a:t/>
            </a:r>
            <a:endParaRPr sz="3600"/>
          </a:p>
        </p:txBody>
      </p:sp>
      <p:pic>
        <p:nvPicPr>
          <p:cNvPr descr="https://encrypted-tbn3.gstatic.com/images?q=tbn:ANd9GcTfo0COGuUkeSgaP2o3vwL_2c_8-0hePW1-QEk6BwFVGrNEmIzP_A" id="146" name="Google Shape;146;p22">
            <a:hlinkClick r:id="rId3"/>
          </p:cNvPr>
          <p:cNvPicPr preferRelativeResize="0"/>
          <p:nvPr/>
        </p:nvPicPr>
        <p:blipFill rotWithShape="1">
          <a:blip r:embed="rId4">
            <a:alphaModFix/>
          </a:blip>
          <a:srcRect b="0" l="0" r="0" t="0"/>
          <a:stretch/>
        </p:blipFill>
        <p:spPr>
          <a:xfrm>
            <a:off x="357158" y="1785926"/>
            <a:ext cx="4071966" cy="3643338"/>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23"/>
          <p:cNvSpPr txBox="1"/>
          <p:nvPr>
            <p:ph type="title"/>
          </p:nvPr>
        </p:nvSpPr>
        <p:spPr>
          <a:xfrm>
            <a:off x="1071538" y="274638"/>
            <a:ext cx="7615262" cy="725470"/>
          </a:xfrm>
          <a:prstGeom prst="rect">
            <a:avLst/>
          </a:prstGeom>
          <a:noFill/>
          <a:ln>
            <a:noFill/>
          </a:ln>
        </p:spPr>
        <p:txBody>
          <a:bodyPr anchorCtr="0" anchor="ctr" bIns="45700" lIns="91425" spcFirstLastPara="1" rIns="91425" wrap="square" tIns="45700">
            <a:noAutofit/>
          </a:bodyPr>
          <a:lstStyle/>
          <a:p>
            <a:pPr indent="0" lvl="0" marL="0" rtl="1" algn="ctr">
              <a:spcBef>
                <a:spcPts val="0"/>
              </a:spcBef>
              <a:spcAft>
                <a:spcPts val="0"/>
              </a:spcAft>
              <a:buClr>
                <a:schemeClr val="dk1"/>
              </a:buClr>
              <a:buSzPts val="3959"/>
              <a:buFont typeface="Calibri"/>
              <a:buNone/>
            </a:pPr>
            <a:br>
              <a:rPr b="1" lang="ar-SA" sz="3959"/>
            </a:br>
            <a:r>
              <a:rPr b="1" lang="ar-SA" sz="3959">
                <a:solidFill>
                  <a:srgbClr val="FF0000"/>
                </a:solidFill>
              </a:rPr>
              <a:t>الهدف العام للوحدة:</a:t>
            </a:r>
            <a:br>
              <a:rPr lang="ar-SA" sz="3959">
                <a:solidFill>
                  <a:srgbClr val="FF0000"/>
                </a:solidFill>
              </a:rPr>
            </a:br>
            <a:endParaRPr sz="3959">
              <a:solidFill>
                <a:srgbClr val="FF0000"/>
              </a:solidFill>
            </a:endParaRPr>
          </a:p>
        </p:txBody>
      </p:sp>
      <p:sp>
        <p:nvSpPr>
          <p:cNvPr id="152" name="Google Shape;152;p23"/>
          <p:cNvSpPr txBox="1"/>
          <p:nvPr>
            <p:ph idx="1" type="body"/>
          </p:nvPr>
        </p:nvSpPr>
        <p:spPr>
          <a:xfrm>
            <a:off x="457200" y="1214422"/>
            <a:ext cx="8229600" cy="828668"/>
          </a:xfrm>
          <a:prstGeom prst="rect">
            <a:avLst/>
          </a:prstGeom>
          <a:noFill/>
          <a:ln>
            <a:noFill/>
          </a:ln>
        </p:spPr>
        <p:txBody>
          <a:bodyPr anchorCtr="0" anchor="t" bIns="45700" lIns="91425" spcFirstLastPara="1" rIns="91425" wrap="square" tIns="45700">
            <a:noAutofit/>
          </a:bodyPr>
          <a:lstStyle/>
          <a:p>
            <a:pPr indent="-342900" lvl="0" marL="342900" rtl="1" algn="r">
              <a:spcBef>
                <a:spcPts val="0"/>
              </a:spcBef>
              <a:spcAft>
                <a:spcPts val="0"/>
              </a:spcAft>
              <a:buClr>
                <a:schemeClr val="dk1"/>
              </a:buClr>
              <a:buSzPts val="3200"/>
              <a:buChar char="•"/>
            </a:pPr>
            <a:r>
              <a:rPr lang="ar-SA"/>
              <a:t>تمكين المشاركين من مفهوم التفكير وطريقة تدريسه.</a:t>
            </a:r>
            <a:endParaRPr/>
          </a:p>
          <a:p>
            <a:pPr indent="-342900" lvl="0" marL="342900" rtl="1" algn="r">
              <a:spcBef>
                <a:spcPts val="640"/>
              </a:spcBef>
              <a:spcAft>
                <a:spcPts val="0"/>
              </a:spcAft>
              <a:buClr>
                <a:schemeClr val="dk1"/>
              </a:buClr>
              <a:buSzPts val="3200"/>
              <a:buNone/>
            </a:pPr>
            <a:r>
              <a:t/>
            </a:r>
            <a:endParaRPr/>
          </a:p>
        </p:txBody>
      </p:sp>
      <p:graphicFrame>
        <p:nvGraphicFramePr>
          <p:cNvPr id="153" name="Google Shape;153;p23"/>
          <p:cNvGraphicFramePr/>
          <p:nvPr/>
        </p:nvGraphicFramePr>
        <p:xfrm>
          <a:off x="357158" y="2000240"/>
          <a:ext cx="3000000" cy="3000000"/>
        </p:xfrm>
        <a:graphic>
          <a:graphicData uri="http://schemas.openxmlformats.org/drawingml/2006/table">
            <a:tbl>
              <a:tblPr>
                <a:noFill/>
                <a:tableStyleId>{674E2F2F-3688-46A5-BF7C-4EAEC23CCE2C}</a:tableStyleId>
              </a:tblPr>
              <a:tblGrid>
                <a:gridCol w="1391250"/>
                <a:gridCol w="2068625"/>
                <a:gridCol w="3924275"/>
                <a:gridCol w="1116975"/>
              </a:tblGrid>
              <a:tr h="471775">
                <a:tc>
                  <a:txBody>
                    <a:bodyPr/>
                    <a:lstStyle/>
                    <a:p>
                      <a:pPr indent="107950" lvl="0" marL="0" marR="0" rtl="1" algn="ctr">
                        <a:lnSpc>
                          <a:spcPct val="115000"/>
                        </a:lnSpc>
                        <a:spcBef>
                          <a:spcPts val="0"/>
                        </a:spcBef>
                        <a:spcAft>
                          <a:spcPts val="0"/>
                        </a:spcAft>
                        <a:buNone/>
                      </a:pPr>
                      <a:r>
                        <a:rPr b="1" lang="ar-SA" sz="2400" u="none" cap="none" strike="noStrike">
                          <a:solidFill>
                            <a:srgbClr val="000000"/>
                          </a:solidFill>
                          <a:latin typeface="Calibri"/>
                          <a:ea typeface="Calibri"/>
                          <a:cs typeface="Calibri"/>
                          <a:sym typeface="Calibri"/>
                        </a:rPr>
                        <a:t>الجلسة</a:t>
                      </a:r>
                      <a:endParaRPr sz="1400" u="none" cap="none" strike="noStrike">
                        <a:solidFill>
                          <a:srgbClr val="000000"/>
                        </a:solidFill>
                        <a:latin typeface="Calibri"/>
                        <a:ea typeface="Calibri"/>
                        <a:cs typeface="Calibri"/>
                        <a:sym typeface="Calibri"/>
                      </a:endParaRPr>
                    </a:p>
                  </a:txBody>
                  <a:tcPr marT="0" marB="0" marR="57700" marL="57700" anchor="ctr">
                    <a:lnL cap="flat" cmpd="sng" w="12700">
                      <a:solidFill>
                        <a:srgbClr val="9BBB59"/>
                      </a:solidFill>
                      <a:prstDash val="solid"/>
                      <a:round/>
                      <a:headEnd len="sm" w="sm" type="none"/>
                      <a:tailEnd len="sm" w="sm" type="none"/>
                    </a:lnL>
                    <a:lnR cap="flat" cmpd="sng" w="12700">
                      <a:solidFill>
                        <a:srgbClr val="9BBB59"/>
                      </a:solidFill>
                      <a:prstDash val="solid"/>
                      <a:round/>
                      <a:headEnd len="sm" w="sm" type="none"/>
                      <a:tailEnd len="sm" w="sm" type="none"/>
                    </a:lnR>
                    <a:lnT cap="flat" cmpd="sng" w="12700">
                      <a:solidFill>
                        <a:srgbClr val="9BBB59"/>
                      </a:solidFill>
                      <a:prstDash val="solid"/>
                      <a:round/>
                      <a:headEnd len="sm" w="sm" type="none"/>
                      <a:tailEnd len="sm" w="sm" type="none"/>
                    </a:lnT>
                    <a:lnB cap="flat" cmpd="sng" w="12700">
                      <a:solidFill>
                        <a:srgbClr val="9BBB59"/>
                      </a:solidFill>
                      <a:prstDash val="solid"/>
                      <a:round/>
                      <a:headEnd len="sm" w="sm" type="none"/>
                      <a:tailEnd len="sm" w="sm" type="none"/>
                    </a:lnB>
                    <a:solidFill>
                      <a:srgbClr val="D6E3BC"/>
                    </a:solidFill>
                  </a:tcPr>
                </a:tc>
                <a:tc>
                  <a:txBody>
                    <a:bodyPr/>
                    <a:lstStyle/>
                    <a:p>
                      <a:pPr indent="107950" lvl="0" marL="0" marR="0" rtl="1" algn="ctr">
                        <a:lnSpc>
                          <a:spcPct val="115000"/>
                        </a:lnSpc>
                        <a:spcBef>
                          <a:spcPts val="0"/>
                        </a:spcBef>
                        <a:spcAft>
                          <a:spcPts val="0"/>
                        </a:spcAft>
                        <a:buNone/>
                      </a:pPr>
                      <a:r>
                        <a:rPr b="1" lang="ar-SA" sz="2400" u="none" cap="none" strike="noStrike">
                          <a:solidFill>
                            <a:srgbClr val="000000"/>
                          </a:solidFill>
                          <a:latin typeface="Calibri"/>
                          <a:ea typeface="Calibri"/>
                          <a:cs typeface="Calibri"/>
                          <a:sym typeface="Calibri"/>
                        </a:rPr>
                        <a:t>موضوع الجلسة</a:t>
                      </a:r>
                      <a:endParaRPr sz="1400" u="none" cap="none" strike="noStrike">
                        <a:solidFill>
                          <a:srgbClr val="000000"/>
                        </a:solidFill>
                        <a:latin typeface="Calibri"/>
                        <a:ea typeface="Calibri"/>
                        <a:cs typeface="Calibri"/>
                        <a:sym typeface="Calibri"/>
                      </a:endParaRPr>
                    </a:p>
                  </a:txBody>
                  <a:tcPr marT="0" marB="0" marR="57700" marL="57700" anchor="ctr">
                    <a:lnL cap="flat" cmpd="sng" w="12700">
                      <a:solidFill>
                        <a:srgbClr val="9BBB59"/>
                      </a:solidFill>
                      <a:prstDash val="solid"/>
                      <a:round/>
                      <a:headEnd len="sm" w="sm" type="none"/>
                      <a:tailEnd len="sm" w="sm" type="none"/>
                    </a:lnL>
                    <a:lnR cap="flat" cmpd="sng" w="12700">
                      <a:solidFill>
                        <a:srgbClr val="9BBB59"/>
                      </a:solidFill>
                      <a:prstDash val="solid"/>
                      <a:round/>
                      <a:headEnd len="sm" w="sm" type="none"/>
                      <a:tailEnd len="sm" w="sm" type="none"/>
                    </a:lnR>
                    <a:lnT cap="flat" cmpd="sng" w="12700">
                      <a:solidFill>
                        <a:srgbClr val="9BBB59"/>
                      </a:solidFill>
                      <a:prstDash val="solid"/>
                      <a:round/>
                      <a:headEnd len="sm" w="sm" type="none"/>
                      <a:tailEnd len="sm" w="sm" type="none"/>
                    </a:lnT>
                    <a:lnB cap="flat" cmpd="sng" w="12700">
                      <a:solidFill>
                        <a:srgbClr val="9BBB59"/>
                      </a:solidFill>
                      <a:prstDash val="solid"/>
                      <a:round/>
                      <a:headEnd len="sm" w="sm" type="none"/>
                      <a:tailEnd len="sm" w="sm" type="none"/>
                    </a:lnB>
                    <a:solidFill>
                      <a:srgbClr val="CDDDAC"/>
                    </a:solidFill>
                  </a:tcPr>
                </a:tc>
                <a:tc>
                  <a:txBody>
                    <a:bodyPr/>
                    <a:lstStyle/>
                    <a:p>
                      <a:pPr indent="107950" lvl="0" marL="0" marR="0" rtl="1" algn="ctr">
                        <a:lnSpc>
                          <a:spcPct val="115000"/>
                        </a:lnSpc>
                        <a:spcBef>
                          <a:spcPts val="0"/>
                        </a:spcBef>
                        <a:spcAft>
                          <a:spcPts val="0"/>
                        </a:spcAft>
                        <a:buNone/>
                      </a:pPr>
                      <a:r>
                        <a:rPr b="1" lang="ar-SA" sz="2400" u="none" cap="none" strike="noStrike">
                          <a:solidFill>
                            <a:srgbClr val="000000"/>
                          </a:solidFill>
                          <a:latin typeface="Calibri"/>
                          <a:ea typeface="Calibri"/>
                          <a:cs typeface="Calibri"/>
                          <a:sym typeface="Calibri"/>
                        </a:rPr>
                        <a:t>الهدف السلوكي</a:t>
                      </a:r>
                      <a:endParaRPr sz="1400" u="none" cap="none" strike="noStrike">
                        <a:solidFill>
                          <a:srgbClr val="000000"/>
                        </a:solidFill>
                        <a:latin typeface="Calibri"/>
                        <a:ea typeface="Calibri"/>
                        <a:cs typeface="Calibri"/>
                        <a:sym typeface="Calibri"/>
                      </a:endParaRPr>
                    </a:p>
                  </a:txBody>
                  <a:tcPr marT="0" marB="0" marR="57700" marL="57700" anchor="ctr">
                    <a:lnL cap="flat" cmpd="sng" w="12700">
                      <a:solidFill>
                        <a:srgbClr val="9BBB59"/>
                      </a:solidFill>
                      <a:prstDash val="solid"/>
                      <a:round/>
                      <a:headEnd len="sm" w="sm" type="none"/>
                      <a:tailEnd len="sm" w="sm" type="none"/>
                    </a:lnL>
                    <a:lnR cap="flat" cmpd="sng" w="12700">
                      <a:solidFill>
                        <a:srgbClr val="9BBB59"/>
                      </a:solidFill>
                      <a:prstDash val="solid"/>
                      <a:round/>
                      <a:headEnd len="sm" w="sm" type="none"/>
                      <a:tailEnd len="sm" w="sm" type="none"/>
                    </a:lnR>
                    <a:lnT cap="flat" cmpd="sng" w="12700">
                      <a:solidFill>
                        <a:srgbClr val="9BBB59"/>
                      </a:solidFill>
                      <a:prstDash val="solid"/>
                      <a:round/>
                      <a:headEnd len="sm" w="sm" type="none"/>
                      <a:tailEnd len="sm" w="sm" type="none"/>
                    </a:lnT>
                    <a:lnB cap="flat" cmpd="sng" w="12700">
                      <a:solidFill>
                        <a:srgbClr val="9BBB59"/>
                      </a:solidFill>
                      <a:prstDash val="solid"/>
                      <a:round/>
                      <a:headEnd len="sm" w="sm" type="none"/>
                      <a:tailEnd len="sm" w="sm" type="none"/>
                    </a:lnB>
                    <a:solidFill>
                      <a:srgbClr val="D6E3BC"/>
                    </a:solidFill>
                  </a:tcPr>
                </a:tc>
                <a:tc>
                  <a:txBody>
                    <a:bodyPr/>
                    <a:lstStyle/>
                    <a:p>
                      <a:pPr indent="107950" lvl="0" marL="0" marR="0" rtl="0" algn="ctr">
                        <a:lnSpc>
                          <a:spcPct val="115000"/>
                        </a:lnSpc>
                        <a:spcBef>
                          <a:spcPts val="0"/>
                        </a:spcBef>
                        <a:spcAft>
                          <a:spcPts val="0"/>
                        </a:spcAft>
                        <a:buNone/>
                      </a:pPr>
                      <a:r>
                        <a:rPr b="1" lang="ar-SA" sz="2000" u="none" cap="none" strike="noStrike">
                          <a:solidFill>
                            <a:srgbClr val="000000"/>
                          </a:solidFill>
                          <a:latin typeface="Calibri"/>
                          <a:ea typeface="Calibri"/>
                          <a:cs typeface="Calibri"/>
                          <a:sym typeface="Calibri"/>
                        </a:rPr>
                        <a:t>الزمن</a:t>
                      </a:r>
                      <a:endParaRPr sz="1200" u="none" cap="none" strike="noStrike">
                        <a:solidFill>
                          <a:srgbClr val="000000"/>
                        </a:solidFill>
                        <a:latin typeface="Calibri"/>
                        <a:ea typeface="Calibri"/>
                        <a:cs typeface="Calibri"/>
                        <a:sym typeface="Calibri"/>
                      </a:endParaRPr>
                    </a:p>
                  </a:txBody>
                  <a:tcPr marT="0" marB="0" marR="57700" marL="57700" anchor="ctr">
                    <a:lnL cap="flat" cmpd="sng" w="12700">
                      <a:solidFill>
                        <a:srgbClr val="9BBB59"/>
                      </a:solidFill>
                      <a:prstDash val="solid"/>
                      <a:round/>
                      <a:headEnd len="sm" w="sm" type="none"/>
                      <a:tailEnd len="sm" w="sm" type="none"/>
                    </a:lnL>
                    <a:lnR cap="flat" cmpd="sng" w="12700">
                      <a:solidFill>
                        <a:srgbClr val="9BBB59"/>
                      </a:solidFill>
                      <a:prstDash val="solid"/>
                      <a:round/>
                      <a:headEnd len="sm" w="sm" type="none"/>
                      <a:tailEnd len="sm" w="sm" type="none"/>
                    </a:lnR>
                    <a:lnT cap="flat" cmpd="sng" w="12700">
                      <a:solidFill>
                        <a:srgbClr val="9BBB59"/>
                      </a:solidFill>
                      <a:prstDash val="solid"/>
                      <a:round/>
                      <a:headEnd len="sm" w="sm" type="none"/>
                      <a:tailEnd len="sm" w="sm" type="none"/>
                    </a:lnT>
                    <a:lnB cap="flat" cmpd="sng" w="12700">
                      <a:solidFill>
                        <a:srgbClr val="9BBB59"/>
                      </a:solidFill>
                      <a:prstDash val="solid"/>
                      <a:round/>
                      <a:headEnd len="sm" w="sm" type="none"/>
                      <a:tailEnd len="sm" w="sm" type="none"/>
                    </a:lnB>
                    <a:solidFill>
                      <a:srgbClr val="CDDDAC"/>
                    </a:solidFill>
                  </a:tcPr>
                </a:tc>
              </a:tr>
              <a:tr h="943575">
                <a:tc rowSpan="2">
                  <a:txBody>
                    <a:bodyPr/>
                    <a:lstStyle/>
                    <a:p>
                      <a:pPr indent="107950" lvl="0" marL="0" marR="0" rtl="1" algn="ctr">
                        <a:lnSpc>
                          <a:spcPct val="115000"/>
                        </a:lnSpc>
                        <a:spcBef>
                          <a:spcPts val="0"/>
                        </a:spcBef>
                        <a:spcAft>
                          <a:spcPts val="0"/>
                        </a:spcAft>
                        <a:buNone/>
                      </a:pPr>
                      <a:r>
                        <a:rPr b="1" lang="ar-SA" sz="2400" u="none" cap="none" strike="noStrike">
                          <a:solidFill>
                            <a:srgbClr val="000000"/>
                          </a:solidFill>
                          <a:latin typeface="Calibri"/>
                          <a:ea typeface="Calibri"/>
                          <a:cs typeface="Calibri"/>
                          <a:sym typeface="Calibri"/>
                        </a:rPr>
                        <a:t>الأولى</a:t>
                      </a:r>
                      <a:endParaRPr sz="1400" u="none" cap="none" strike="noStrike">
                        <a:solidFill>
                          <a:srgbClr val="000000"/>
                        </a:solidFill>
                        <a:latin typeface="Calibri"/>
                        <a:ea typeface="Calibri"/>
                        <a:cs typeface="Calibri"/>
                        <a:sym typeface="Calibri"/>
                      </a:endParaRPr>
                    </a:p>
                  </a:txBody>
                  <a:tcPr marT="0" marB="0" marR="57700" marL="57700" anchor="ctr">
                    <a:lnL cap="flat" cmpd="sng" w="12700">
                      <a:solidFill>
                        <a:srgbClr val="9BBB59"/>
                      </a:solidFill>
                      <a:prstDash val="solid"/>
                      <a:round/>
                      <a:headEnd len="sm" w="sm" type="none"/>
                      <a:tailEnd len="sm" w="sm" type="none"/>
                    </a:lnL>
                    <a:lnR cap="flat" cmpd="sng" w="12700">
                      <a:solidFill>
                        <a:srgbClr val="9BBB59"/>
                      </a:solidFill>
                      <a:prstDash val="solid"/>
                      <a:round/>
                      <a:headEnd len="sm" w="sm" type="none"/>
                      <a:tailEnd len="sm" w="sm" type="none"/>
                    </a:lnR>
                    <a:lnT cap="flat" cmpd="sng" w="12700">
                      <a:solidFill>
                        <a:srgbClr val="9BBB59"/>
                      </a:solidFill>
                      <a:prstDash val="solid"/>
                      <a:round/>
                      <a:headEnd len="sm" w="sm" type="none"/>
                      <a:tailEnd len="sm" w="sm" type="none"/>
                    </a:lnT>
                    <a:lnB cap="flat" cmpd="sng" w="12700">
                      <a:solidFill>
                        <a:srgbClr val="9BBB59"/>
                      </a:solidFill>
                      <a:prstDash val="solid"/>
                      <a:round/>
                      <a:headEnd len="sm" w="sm" type="none"/>
                      <a:tailEnd len="sm" w="sm" type="none"/>
                    </a:lnB>
                    <a:solidFill>
                      <a:srgbClr val="D6E3BC"/>
                    </a:solidFill>
                  </a:tcPr>
                </a:tc>
                <a:tc>
                  <a:txBody>
                    <a:bodyPr/>
                    <a:lstStyle/>
                    <a:p>
                      <a:pPr indent="-200659" lvl="0" marL="201930" marR="0" rtl="1" algn="ctr">
                        <a:lnSpc>
                          <a:spcPct val="115000"/>
                        </a:lnSpc>
                        <a:spcBef>
                          <a:spcPts val="0"/>
                        </a:spcBef>
                        <a:spcAft>
                          <a:spcPts val="0"/>
                        </a:spcAft>
                        <a:buNone/>
                      </a:pPr>
                      <a:r>
                        <a:rPr lang="ar-SA" sz="2400" u="none" cap="none" strike="noStrike">
                          <a:solidFill>
                            <a:srgbClr val="000000"/>
                          </a:solidFill>
                          <a:latin typeface="Calibri"/>
                          <a:ea typeface="Calibri"/>
                          <a:cs typeface="Calibri"/>
                          <a:sym typeface="Calibri"/>
                        </a:rPr>
                        <a:t>افتتاح البرنامج</a:t>
                      </a:r>
                      <a:endParaRPr sz="1400" u="none" cap="none" strike="noStrike">
                        <a:solidFill>
                          <a:srgbClr val="000000"/>
                        </a:solidFill>
                        <a:latin typeface="Calibri"/>
                        <a:ea typeface="Calibri"/>
                        <a:cs typeface="Calibri"/>
                        <a:sym typeface="Calibri"/>
                      </a:endParaRPr>
                    </a:p>
                  </a:txBody>
                  <a:tcPr marT="0" marB="0" marR="57700" marL="57700" anchor="ctr">
                    <a:lnL cap="flat" cmpd="sng" w="12700">
                      <a:solidFill>
                        <a:srgbClr val="9BBB59"/>
                      </a:solidFill>
                      <a:prstDash val="solid"/>
                      <a:round/>
                      <a:headEnd len="sm" w="sm" type="none"/>
                      <a:tailEnd len="sm" w="sm" type="none"/>
                    </a:lnL>
                    <a:lnR cap="flat" cmpd="sng" w="12700">
                      <a:solidFill>
                        <a:srgbClr val="9BBB59"/>
                      </a:solidFill>
                      <a:prstDash val="solid"/>
                      <a:round/>
                      <a:headEnd len="sm" w="sm" type="none"/>
                      <a:tailEnd len="sm" w="sm" type="none"/>
                    </a:lnR>
                    <a:lnT cap="flat" cmpd="sng" w="12700">
                      <a:solidFill>
                        <a:srgbClr val="9BBB59"/>
                      </a:solidFill>
                      <a:prstDash val="solid"/>
                      <a:round/>
                      <a:headEnd len="sm" w="sm" type="none"/>
                      <a:tailEnd len="sm" w="sm" type="none"/>
                    </a:lnT>
                    <a:lnB cap="flat" cmpd="sng" w="12700">
                      <a:solidFill>
                        <a:srgbClr val="9BBB59"/>
                      </a:solidFill>
                      <a:prstDash val="solid"/>
                      <a:round/>
                      <a:headEnd len="sm" w="sm" type="none"/>
                      <a:tailEnd len="sm" w="sm" type="none"/>
                    </a:lnB>
                    <a:solidFill>
                      <a:srgbClr val="EAF1DD"/>
                    </a:solidFill>
                  </a:tcPr>
                </a:tc>
                <a:tc>
                  <a:txBody>
                    <a:bodyPr/>
                    <a:lstStyle/>
                    <a:p>
                      <a:pPr indent="107950" lvl="0" marL="0" marR="0" rtl="1" algn="r">
                        <a:lnSpc>
                          <a:spcPct val="115000"/>
                        </a:lnSpc>
                        <a:spcBef>
                          <a:spcPts val="0"/>
                        </a:spcBef>
                        <a:spcAft>
                          <a:spcPts val="0"/>
                        </a:spcAft>
                        <a:buNone/>
                      </a:pPr>
                      <a:r>
                        <a:rPr lang="ar-SA" sz="2400" u="none" cap="none" strike="noStrike">
                          <a:solidFill>
                            <a:srgbClr val="000000"/>
                          </a:solidFill>
                          <a:latin typeface="Calibri"/>
                          <a:ea typeface="Calibri"/>
                          <a:cs typeface="Calibri"/>
                          <a:sym typeface="Calibri"/>
                        </a:rPr>
                        <a:t>تحديد المشارك خبراته السابقة في دمج مهارات التفكير</a:t>
                      </a:r>
                      <a:endParaRPr sz="1400" u="none" cap="none" strike="noStrike">
                        <a:solidFill>
                          <a:srgbClr val="000000"/>
                        </a:solidFill>
                        <a:latin typeface="Calibri"/>
                        <a:ea typeface="Calibri"/>
                        <a:cs typeface="Calibri"/>
                        <a:sym typeface="Calibri"/>
                      </a:endParaRPr>
                    </a:p>
                  </a:txBody>
                  <a:tcPr marT="0" marB="0" marR="57700" marL="57700" anchor="ctr">
                    <a:lnL cap="flat" cmpd="sng" w="12700">
                      <a:solidFill>
                        <a:srgbClr val="9BBB59"/>
                      </a:solidFill>
                      <a:prstDash val="solid"/>
                      <a:round/>
                      <a:headEnd len="sm" w="sm" type="none"/>
                      <a:tailEnd len="sm" w="sm" type="none"/>
                    </a:lnL>
                    <a:lnR cap="flat" cmpd="sng" w="12700">
                      <a:solidFill>
                        <a:srgbClr val="9BBB59"/>
                      </a:solidFill>
                      <a:prstDash val="solid"/>
                      <a:round/>
                      <a:headEnd len="sm" w="sm" type="none"/>
                      <a:tailEnd len="sm" w="sm" type="none"/>
                    </a:lnR>
                    <a:lnT cap="flat" cmpd="sng" w="12700">
                      <a:solidFill>
                        <a:srgbClr val="9BBB59"/>
                      </a:solidFill>
                      <a:prstDash val="solid"/>
                      <a:round/>
                      <a:headEnd len="sm" w="sm" type="none"/>
                      <a:tailEnd len="sm" w="sm" type="none"/>
                    </a:lnT>
                    <a:lnB cap="flat" cmpd="sng" w="12700">
                      <a:solidFill>
                        <a:srgbClr val="9BBB59"/>
                      </a:solidFill>
                      <a:prstDash val="solid"/>
                      <a:round/>
                      <a:headEnd len="sm" w="sm" type="none"/>
                      <a:tailEnd len="sm" w="sm" type="none"/>
                    </a:lnB>
                    <a:solidFill>
                      <a:srgbClr val="D6E3BC"/>
                    </a:solidFill>
                  </a:tcPr>
                </a:tc>
                <a:tc>
                  <a:txBody>
                    <a:bodyPr/>
                    <a:lstStyle/>
                    <a:p>
                      <a:pPr indent="107950" lvl="0" marL="457200" marR="0" rtl="1" algn="r">
                        <a:lnSpc>
                          <a:spcPct val="115000"/>
                        </a:lnSpc>
                        <a:spcBef>
                          <a:spcPts val="0"/>
                        </a:spcBef>
                        <a:spcAft>
                          <a:spcPts val="0"/>
                        </a:spcAft>
                        <a:buNone/>
                      </a:pPr>
                      <a:r>
                        <a:rPr lang="ar-SA" sz="2000" u="none" cap="none" strike="noStrike">
                          <a:solidFill>
                            <a:srgbClr val="000000"/>
                          </a:solidFill>
                          <a:latin typeface="Calibri"/>
                          <a:ea typeface="Calibri"/>
                          <a:cs typeface="Calibri"/>
                          <a:sym typeface="Calibri"/>
                        </a:rPr>
                        <a:t>20 د</a:t>
                      </a:r>
                      <a:endParaRPr sz="1200" u="none" cap="none" strike="noStrike">
                        <a:solidFill>
                          <a:srgbClr val="000000"/>
                        </a:solidFill>
                        <a:latin typeface="Calibri"/>
                        <a:ea typeface="Calibri"/>
                        <a:cs typeface="Calibri"/>
                        <a:sym typeface="Calibri"/>
                      </a:endParaRPr>
                    </a:p>
                  </a:txBody>
                  <a:tcPr marT="0" marB="0" marR="57700" marL="57700" anchor="ctr">
                    <a:lnL cap="flat" cmpd="sng" w="12700">
                      <a:solidFill>
                        <a:srgbClr val="9BBB59"/>
                      </a:solidFill>
                      <a:prstDash val="solid"/>
                      <a:round/>
                      <a:headEnd len="sm" w="sm" type="none"/>
                      <a:tailEnd len="sm" w="sm" type="none"/>
                    </a:lnL>
                    <a:lnR cap="flat" cmpd="sng" w="12700">
                      <a:solidFill>
                        <a:srgbClr val="9BBB59"/>
                      </a:solidFill>
                      <a:prstDash val="solid"/>
                      <a:round/>
                      <a:headEnd len="sm" w="sm" type="none"/>
                      <a:tailEnd len="sm" w="sm" type="none"/>
                    </a:lnR>
                    <a:lnT cap="flat" cmpd="sng" w="12700">
                      <a:solidFill>
                        <a:srgbClr val="9BBB59"/>
                      </a:solidFill>
                      <a:prstDash val="solid"/>
                      <a:round/>
                      <a:headEnd len="sm" w="sm" type="none"/>
                      <a:tailEnd len="sm" w="sm" type="none"/>
                    </a:lnT>
                    <a:lnB cap="flat" cmpd="sng" w="12700">
                      <a:solidFill>
                        <a:srgbClr val="9BBB59"/>
                      </a:solidFill>
                      <a:prstDash val="solid"/>
                      <a:round/>
                      <a:headEnd len="sm" w="sm" type="none"/>
                      <a:tailEnd len="sm" w="sm" type="none"/>
                    </a:lnB>
                    <a:solidFill>
                      <a:srgbClr val="F5F8EE"/>
                    </a:solidFill>
                  </a:tcPr>
                </a:tc>
              </a:tr>
              <a:tr h="525625">
                <a:tc vMerge="1"/>
                <a:tc>
                  <a:txBody>
                    <a:bodyPr/>
                    <a:lstStyle/>
                    <a:p>
                      <a:pPr indent="-227330" lvl="0" marL="228600" marR="0" rtl="1" algn="ctr">
                        <a:lnSpc>
                          <a:spcPct val="115000"/>
                        </a:lnSpc>
                        <a:spcBef>
                          <a:spcPts val="0"/>
                        </a:spcBef>
                        <a:spcAft>
                          <a:spcPts val="0"/>
                        </a:spcAft>
                        <a:buNone/>
                      </a:pPr>
                      <a:r>
                        <a:rPr lang="ar-SA" sz="2400" u="none" cap="none" strike="noStrike">
                          <a:solidFill>
                            <a:srgbClr val="000000"/>
                          </a:solidFill>
                          <a:latin typeface="Times New Roman"/>
                          <a:ea typeface="Times New Roman"/>
                          <a:cs typeface="Times New Roman"/>
                          <a:sym typeface="Times New Roman"/>
                        </a:rPr>
                        <a:t>التفكير </a:t>
                      </a:r>
                      <a:r>
                        <a:rPr lang="ar-SA" sz="2400" u="none" cap="none" strike="noStrike">
                          <a:solidFill>
                            <a:srgbClr val="000000"/>
                          </a:solidFill>
                          <a:latin typeface="Calibri"/>
                          <a:ea typeface="Calibri"/>
                          <a:cs typeface="Calibri"/>
                          <a:sym typeface="Calibri"/>
                        </a:rPr>
                        <a:t>ودمجه في التدريس</a:t>
                      </a:r>
                      <a:endParaRPr sz="1400" u="none" cap="none" strike="noStrike">
                        <a:solidFill>
                          <a:srgbClr val="000000"/>
                        </a:solidFill>
                        <a:latin typeface="Calibri"/>
                        <a:ea typeface="Calibri"/>
                        <a:cs typeface="Calibri"/>
                        <a:sym typeface="Calibri"/>
                      </a:endParaRPr>
                    </a:p>
                  </a:txBody>
                  <a:tcPr marT="0" marB="0" marR="57700" marL="57700" anchor="ctr">
                    <a:lnL cap="flat" cmpd="sng" w="12700">
                      <a:solidFill>
                        <a:srgbClr val="9BBB59"/>
                      </a:solidFill>
                      <a:prstDash val="solid"/>
                      <a:round/>
                      <a:headEnd len="sm" w="sm" type="none"/>
                      <a:tailEnd len="sm" w="sm" type="none"/>
                    </a:lnL>
                    <a:lnR cap="flat" cmpd="sng" w="12700">
                      <a:solidFill>
                        <a:srgbClr val="9BBB59"/>
                      </a:solidFill>
                      <a:prstDash val="solid"/>
                      <a:round/>
                      <a:headEnd len="sm" w="sm" type="none"/>
                      <a:tailEnd len="sm" w="sm" type="none"/>
                    </a:lnR>
                    <a:lnT cap="flat" cmpd="sng" w="12700">
                      <a:solidFill>
                        <a:srgbClr val="9BBB59"/>
                      </a:solidFill>
                      <a:prstDash val="solid"/>
                      <a:round/>
                      <a:headEnd len="sm" w="sm" type="none"/>
                      <a:tailEnd len="sm" w="sm" type="none"/>
                    </a:lnT>
                    <a:lnB cap="flat" cmpd="sng" w="12700">
                      <a:solidFill>
                        <a:srgbClr val="9BBB59"/>
                      </a:solidFill>
                      <a:prstDash val="solid"/>
                      <a:round/>
                      <a:headEnd len="sm" w="sm" type="none"/>
                      <a:tailEnd len="sm" w="sm" type="none"/>
                    </a:lnB>
                    <a:solidFill>
                      <a:srgbClr val="CDDDAC"/>
                    </a:solidFill>
                  </a:tcPr>
                </a:tc>
                <a:tc>
                  <a:txBody>
                    <a:bodyPr/>
                    <a:lstStyle/>
                    <a:p>
                      <a:pPr indent="107950" lvl="0" marL="0" marR="0" rtl="1" algn="ctr">
                        <a:lnSpc>
                          <a:spcPct val="115000"/>
                        </a:lnSpc>
                        <a:spcBef>
                          <a:spcPts val="0"/>
                        </a:spcBef>
                        <a:spcAft>
                          <a:spcPts val="0"/>
                        </a:spcAft>
                        <a:buNone/>
                      </a:pPr>
                      <a:r>
                        <a:rPr lang="ar-SA" sz="2400" u="none" cap="none" strike="noStrike">
                          <a:solidFill>
                            <a:srgbClr val="000000"/>
                          </a:solidFill>
                          <a:latin typeface="Calibri"/>
                          <a:ea typeface="Calibri"/>
                          <a:cs typeface="Calibri"/>
                          <a:sym typeface="Calibri"/>
                        </a:rPr>
                        <a:t>أن ينمي المشارك خبرته بمفهوم  دمج مهارات التفكير في التدريس</a:t>
                      </a:r>
                      <a:endParaRPr sz="1400" u="none" cap="none" strike="noStrike">
                        <a:solidFill>
                          <a:srgbClr val="000000"/>
                        </a:solidFill>
                        <a:latin typeface="Calibri"/>
                        <a:ea typeface="Calibri"/>
                        <a:cs typeface="Calibri"/>
                        <a:sym typeface="Calibri"/>
                      </a:endParaRPr>
                    </a:p>
                  </a:txBody>
                  <a:tcPr marT="0" marB="0" marR="57700" marL="57700" anchor="ctr">
                    <a:lnL cap="flat" cmpd="sng" w="12700">
                      <a:solidFill>
                        <a:srgbClr val="9BBB59"/>
                      </a:solidFill>
                      <a:prstDash val="solid"/>
                      <a:round/>
                      <a:headEnd len="sm" w="sm" type="none"/>
                      <a:tailEnd len="sm" w="sm" type="none"/>
                    </a:lnL>
                    <a:lnR cap="flat" cmpd="sng" w="12700">
                      <a:solidFill>
                        <a:srgbClr val="9BBB59"/>
                      </a:solidFill>
                      <a:prstDash val="solid"/>
                      <a:round/>
                      <a:headEnd len="sm" w="sm" type="none"/>
                      <a:tailEnd len="sm" w="sm" type="none"/>
                    </a:lnR>
                    <a:lnT cap="flat" cmpd="sng" w="12700">
                      <a:solidFill>
                        <a:srgbClr val="9BBB59"/>
                      </a:solidFill>
                      <a:prstDash val="solid"/>
                      <a:round/>
                      <a:headEnd len="sm" w="sm" type="none"/>
                      <a:tailEnd len="sm" w="sm" type="none"/>
                    </a:lnT>
                    <a:lnB cap="flat" cmpd="sng" w="12700">
                      <a:solidFill>
                        <a:srgbClr val="9BBB59"/>
                      </a:solidFill>
                      <a:prstDash val="solid"/>
                      <a:round/>
                      <a:headEnd len="sm" w="sm" type="none"/>
                      <a:tailEnd len="sm" w="sm" type="none"/>
                    </a:lnB>
                    <a:solidFill>
                      <a:srgbClr val="EAF1DD"/>
                    </a:solidFill>
                  </a:tcPr>
                </a:tc>
                <a:tc>
                  <a:txBody>
                    <a:bodyPr/>
                    <a:lstStyle/>
                    <a:p>
                      <a:pPr indent="107950" lvl="0" marL="0" marR="0" rtl="0" algn="ctr">
                        <a:lnSpc>
                          <a:spcPct val="115000"/>
                        </a:lnSpc>
                        <a:spcBef>
                          <a:spcPts val="0"/>
                        </a:spcBef>
                        <a:spcAft>
                          <a:spcPts val="0"/>
                        </a:spcAft>
                        <a:buNone/>
                      </a:pPr>
                      <a:r>
                        <a:rPr lang="ar-SA" sz="2000" u="none" cap="none" strike="noStrike">
                          <a:solidFill>
                            <a:srgbClr val="000000"/>
                          </a:solidFill>
                          <a:latin typeface="Calibri"/>
                          <a:ea typeface="Calibri"/>
                          <a:cs typeface="Calibri"/>
                          <a:sym typeface="Calibri"/>
                        </a:rPr>
                        <a:t>100 د</a:t>
                      </a:r>
                      <a:endParaRPr sz="1200" u="none" cap="none" strike="noStrike">
                        <a:solidFill>
                          <a:srgbClr val="000000"/>
                        </a:solidFill>
                        <a:latin typeface="Calibri"/>
                        <a:ea typeface="Calibri"/>
                        <a:cs typeface="Calibri"/>
                        <a:sym typeface="Calibri"/>
                      </a:endParaRPr>
                    </a:p>
                  </a:txBody>
                  <a:tcPr marT="0" marB="0" marR="57700" marL="57700" anchor="ctr">
                    <a:lnL cap="flat" cmpd="sng" w="12700">
                      <a:solidFill>
                        <a:srgbClr val="9BBB59"/>
                      </a:solidFill>
                      <a:prstDash val="solid"/>
                      <a:round/>
                      <a:headEnd len="sm" w="sm" type="none"/>
                      <a:tailEnd len="sm" w="sm" type="none"/>
                    </a:lnL>
                    <a:lnR cap="flat" cmpd="sng" w="12700">
                      <a:solidFill>
                        <a:srgbClr val="9BBB59"/>
                      </a:solidFill>
                      <a:prstDash val="solid"/>
                      <a:round/>
                      <a:headEnd len="sm" w="sm" type="none"/>
                      <a:tailEnd len="sm" w="sm" type="none"/>
                    </a:lnR>
                    <a:lnT cap="flat" cmpd="sng" w="12700">
                      <a:solidFill>
                        <a:srgbClr val="9BBB59"/>
                      </a:solidFill>
                      <a:prstDash val="solid"/>
                      <a:round/>
                      <a:headEnd len="sm" w="sm" type="none"/>
                      <a:tailEnd len="sm" w="sm" type="none"/>
                    </a:lnT>
                    <a:lnB cap="flat" cmpd="sng" w="12700">
                      <a:solidFill>
                        <a:srgbClr val="9BBB59"/>
                      </a:solidFill>
                      <a:prstDash val="solid"/>
                      <a:round/>
                      <a:headEnd len="sm" w="sm" type="none"/>
                      <a:tailEnd len="sm" w="sm" type="none"/>
                    </a:lnB>
                    <a:solidFill>
                      <a:srgbClr val="CDDDAC"/>
                    </a:solidFill>
                  </a:tcPr>
                </a:tc>
              </a:tr>
              <a:tr h="471775">
                <a:tc gridSpan="3">
                  <a:txBody>
                    <a:bodyPr/>
                    <a:lstStyle/>
                    <a:p>
                      <a:pPr indent="107950" lvl="0" marL="0" marR="0" rtl="1" algn="ctr">
                        <a:lnSpc>
                          <a:spcPct val="115000"/>
                        </a:lnSpc>
                        <a:spcBef>
                          <a:spcPts val="0"/>
                        </a:spcBef>
                        <a:spcAft>
                          <a:spcPts val="0"/>
                        </a:spcAft>
                        <a:buNone/>
                      </a:pPr>
                      <a:r>
                        <a:rPr lang="ar-SA" sz="2400" u="none" cap="none" strike="noStrike">
                          <a:solidFill>
                            <a:srgbClr val="000000"/>
                          </a:solidFill>
                          <a:latin typeface="Calibri"/>
                          <a:ea typeface="Calibri"/>
                          <a:cs typeface="Calibri"/>
                          <a:sym typeface="Calibri"/>
                        </a:rPr>
                        <a:t>فترة راحة</a:t>
                      </a:r>
                      <a:endParaRPr sz="1400" u="none" cap="none" strike="noStrike">
                        <a:solidFill>
                          <a:srgbClr val="000000"/>
                        </a:solidFill>
                        <a:latin typeface="Calibri"/>
                        <a:ea typeface="Calibri"/>
                        <a:cs typeface="Calibri"/>
                        <a:sym typeface="Calibri"/>
                      </a:endParaRPr>
                    </a:p>
                  </a:txBody>
                  <a:tcPr marT="0" marB="0" marR="57700" marL="57700" anchor="ctr">
                    <a:lnL cap="flat" cmpd="sng" w="12700">
                      <a:solidFill>
                        <a:srgbClr val="9BBB59"/>
                      </a:solidFill>
                      <a:prstDash val="solid"/>
                      <a:round/>
                      <a:headEnd len="sm" w="sm" type="none"/>
                      <a:tailEnd len="sm" w="sm" type="none"/>
                    </a:lnL>
                    <a:lnR cap="flat" cmpd="sng" w="12700">
                      <a:solidFill>
                        <a:srgbClr val="9BBB59"/>
                      </a:solidFill>
                      <a:prstDash val="solid"/>
                      <a:round/>
                      <a:headEnd len="sm" w="sm" type="none"/>
                      <a:tailEnd len="sm" w="sm" type="none"/>
                    </a:lnR>
                    <a:lnT cap="flat" cmpd="sng" w="12700">
                      <a:solidFill>
                        <a:srgbClr val="9BBB59"/>
                      </a:solidFill>
                      <a:prstDash val="solid"/>
                      <a:round/>
                      <a:headEnd len="sm" w="sm" type="none"/>
                      <a:tailEnd len="sm" w="sm" type="none"/>
                    </a:lnT>
                    <a:lnB cap="flat" cmpd="sng" w="12700">
                      <a:solidFill>
                        <a:srgbClr val="9BBB59"/>
                      </a:solidFill>
                      <a:prstDash val="solid"/>
                      <a:round/>
                      <a:headEnd len="sm" w="sm" type="none"/>
                      <a:tailEnd len="sm" w="sm" type="none"/>
                    </a:lnB>
                    <a:solidFill>
                      <a:srgbClr val="D6E3BC"/>
                    </a:solidFill>
                  </a:tcPr>
                </a:tc>
                <a:tc hMerge="1"/>
                <a:tc hMerge="1"/>
                <a:tc>
                  <a:txBody>
                    <a:bodyPr/>
                    <a:lstStyle/>
                    <a:p>
                      <a:pPr indent="107950" lvl="0" marL="0" marR="0" rtl="0" algn="ctr">
                        <a:lnSpc>
                          <a:spcPct val="115000"/>
                        </a:lnSpc>
                        <a:spcBef>
                          <a:spcPts val="0"/>
                        </a:spcBef>
                        <a:spcAft>
                          <a:spcPts val="0"/>
                        </a:spcAft>
                        <a:buNone/>
                      </a:pPr>
                      <a:r>
                        <a:rPr lang="ar-SA" sz="2000" u="none" cap="none" strike="noStrike">
                          <a:solidFill>
                            <a:srgbClr val="000000"/>
                          </a:solidFill>
                          <a:latin typeface="Calibri"/>
                          <a:ea typeface="Calibri"/>
                          <a:cs typeface="Calibri"/>
                          <a:sym typeface="Calibri"/>
                        </a:rPr>
                        <a:t>20 د</a:t>
                      </a:r>
                      <a:endParaRPr sz="1200" u="none" cap="none" strike="noStrike">
                        <a:solidFill>
                          <a:srgbClr val="000000"/>
                        </a:solidFill>
                        <a:latin typeface="Calibri"/>
                        <a:ea typeface="Calibri"/>
                        <a:cs typeface="Calibri"/>
                        <a:sym typeface="Calibri"/>
                      </a:endParaRPr>
                    </a:p>
                  </a:txBody>
                  <a:tcPr marT="0" marB="0" marR="57700" marL="57700" anchor="ctr">
                    <a:lnL cap="flat" cmpd="sng" w="12700">
                      <a:solidFill>
                        <a:srgbClr val="9BBB59"/>
                      </a:solidFill>
                      <a:prstDash val="solid"/>
                      <a:round/>
                      <a:headEnd len="sm" w="sm" type="none"/>
                      <a:tailEnd len="sm" w="sm" type="none"/>
                    </a:lnL>
                    <a:lnR cap="flat" cmpd="sng" w="12700">
                      <a:solidFill>
                        <a:srgbClr val="9BBB59"/>
                      </a:solidFill>
                      <a:prstDash val="solid"/>
                      <a:round/>
                      <a:headEnd len="sm" w="sm" type="none"/>
                      <a:tailEnd len="sm" w="sm" type="none"/>
                    </a:lnR>
                    <a:lnT cap="flat" cmpd="sng" w="12700">
                      <a:solidFill>
                        <a:srgbClr val="9BBB59"/>
                      </a:solidFill>
                      <a:prstDash val="solid"/>
                      <a:round/>
                      <a:headEnd len="sm" w="sm" type="none"/>
                      <a:tailEnd len="sm" w="sm" type="none"/>
                    </a:lnT>
                    <a:lnB cap="flat" cmpd="sng" w="12700">
                      <a:solidFill>
                        <a:srgbClr val="9BBB59"/>
                      </a:solidFill>
                      <a:prstDash val="solid"/>
                      <a:round/>
                      <a:headEnd len="sm" w="sm" type="none"/>
                      <a:tailEnd len="sm" w="sm" type="none"/>
                    </a:lnB>
                    <a:solidFill>
                      <a:srgbClr val="EAF1DD"/>
                    </a:solidFill>
                  </a:tcPr>
                </a:tc>
              </a:tr>
              <a:tr h="1179450">
                <a:tc>
                  <a:txBody>
                    <a:bodyPr/>
                    <a:lstStyle/>
                    <a:p>
                      <a:pPr indent="107950" lvl="0" marL="0" marR="0" rtl="1" algn="ctr">
                        <a:lnSpc>
                          <a:spcPct val="115000"/>
                        </a:lnSpc>
                        <a:spcBef>
                          <a:spcPts val="0"/>
                        </a:spcBef>
                        <a:spcAft>
                          <a:spcPts val="0"/>
                        </a:spcAft>
                        <a:buNone/>
                      </a:pPr>
                      <a:r>
                        <a:rPr b="1" lang="ar-SA" sz="2400" u="none" cap="none" strike="noStrike">
                          <a:solidFill>
                            <a:srgbClr val="000000"/>
                          </a:solidFill>
                          <a:latin typeface="Calibri"/>
                          <a:ea typeface="Calibri"/>
                          <a:cs typeface="Calibri"/>
                          <a:sym typeface="Calibri"/>
                        </a:rPr>
                        <a:t>الثانية</a:t>
                      </a:r>
                      <a:endParaRPr sz="1400" u="none" cap="none" strike="noStrike">
                        <a:solidFill>
                          <a:srgbClr val="000000"/>
                        </a:solidFill>
                        <a:latin typeface="Calibri"/>
                        <a:ea typeface="Calibri"/>
                        <a:cs typeface="Calibri"/>
                        <a:sym typeface="Calibri"/>
                      </a:endParaRPr>
                    </a:p>
                  </a:txBody>
                  <a:tcPr marT="0" marB="0" marR="57700" marL="57700" anchor="ctr">
                    <a:lnL cap="flat" cmpd="sng" w="12700">
                      <a:solidFill>
                        <a:srgbClr val="9BBB59"/>
                      </a:solidFill>
                      <a:prstDash val="solid"/>
                      <a:round/>
                      <a:headEnd len="sm" w="sm" type="none"/>
                      <a:tailEnd len="sm" w="sm" type="none"/>
                    </a:lnL>
                    <a:lnR cap="flat" cmpd="sng" w="12700">
                      <a:solidFill>
                        <a:srgbClr val="9BBB59"/>
                      </a:solidFill>
                      <a:prstDash val="solid"/>
                      <a:round/>
                      <a:headEnd len="sm" w="sm" type="none"/>
                      <a:tailEnd len="sm" w="sm" type="none"/>
                    </a:lnR>
                    <a:lnT cap="flat" cmpd="sng" w="12700">
                      <a:solidFill>
                        <a:srgbClr val="9BBB59"/>
                      </a:solidFill>
                      <a:prstDash val="solid"/>
                      <a:round/>
                      <a:headEnd len="sm" w="sm" type="none"/>
                      <a:tailEnd len="sm" w="sm" type="none"/>
                    </a:lnT>
                    <a:lnB cap="flat" cmpd="sng" w="12700">
                      <a:solidFill>
                        <a:srgbClr val="9BBB59"/>
                      </a:solidFill>
                      <a:prstDash val="solid"/>
                      <a:round/>
                      <a:headEnd len="sm" w="sm" type="none"/>
                      <a:tailEnd len="sm" w="sm" type="none"/>
                    </a:lnB>
                    <a:solidFill>
                      <a:srgbClr val="D6E3BC"/>
                    </a:solidFill>
                  </a:tcPr>
                </a:tc>
                <a:tc>
                  <a:txBody>
                    <a:bodyPr/>
                    <a:lstStyle/>
                    <a:p>
                      <a:pPr indent="457200" lvl="0" marL="0" marR="0" rtl="1" algn="ctr">
                        <a:lnSpc>
                          <a:spcPct val="115000"/>
                        </a:lnSpc>
                        <a:spcBef>
                          <a:spcPts val="0"/>
                        </a:spcBef>
                        <a:spcAft>
                          <a:spcPts val="0"/>
                        </a:spcAft>
                        <a:buNone/>
                      </a:pPr>
                      <a:r>
                        <a:rPr lang="ar-SA" sz="2400" u="none" cap="none" strike="noStrike">
                          <a:solidFill>
                            <a:srgbClr val="000000"/>
                          </a:solidFill>
                          <a:latin typeface="Calibri"/>
                          <a:ea typeface="Calibri"/>
                          <a:cs typeface="Calibri"/>
                          <a:sym typeface="Calibri"/>
                        </a:rPr>
                        <a:t>خطوات دمج  مهارات التفكير</a:t>
                      </a:r>
                      <a:endParaRPr sz="1400" u="none" cap="none" strike="noStrike">
                        <a:solidFill>
                          <a:srgbClr val="000000"/>
                        </a:solidFill>
                        <a:latin typeface="Calibri"/>
                        <a:ea typeface="Calibri"/>
                        <a:cs typeface="Calibri"/>
                        <a:sym typeface="Calibri"/>
                      </a:endParaRPr>
                    </a:p>
                  </a:txBody>
                  <a:tcPr marT="0" marB="0" marR="57700" marL="57700" anchor="ctr">
                    <a:lnL cap="flat" cmpd="sng" w="12700">
                      <a:solidFill>
                        <a:srgbClr val="9BBB59"/>
                      </a:solidFill>
                      <a:prstDash val="solid"/>
                      <a:round/>
                      <a:headEnd len="sm" w="sm" type="none"/>
                      <a:tailEnd len="sm" w="sm" type="none"/>
                    </a:lnL>
                    <a:lnR cap="flat" cmpd="sng" w="12700">
                      <a:solidFill>
                        <a:srgbClr val="9BBB59"/>
                      </a:solidFill>
                      <a:prstDash val="solid"/>
                      <a:round/>
                      <a:headEnd len="sm" w="sm" type="none"/>
                      <a:tailEnd len="sm" w="sm" type="none"/>
                    </a:lnR>
                    <a:lnT cap="flat" cmpd="sng" w="12700">
                      <a:solidFill>
                        <a:srgbClr val="9BBB59"/>
                      </a:solidFill>
                      <a:prstDash val="solid"/>
                      <a:round/>
                      <a:headEnd len="sm" w="sm" type="none"/>
                      <a:tailEnd len="sm" w="sm" type="none"/>
                    </a:lnT>
                    <a:lnB cap="flat" cmpd="sng" w="12700">
                      <a:solidFill>
                        <a:srgbClr val="9BBB59"/>
                      </a:solidFill>
                      <a:prstDash val="solid"/>
                      <a:round/>
                      <a:headEnd len="sm" w="sm" type="none"/>
                      <a:tailEnd len="sm" w="sm" type="none"/>
                    </a:lnB>
                    <a:solidFill>
                      <a:srgbClr val="EAF1DD"/>
                    </a:solidFill>
                  </a:tcPr>
                </a:tc>
                <a:tc>
                  <a:txBody>
                    <a:bodyPr/>
                    <a:lstStyle/>
                    <a:p>
                      <a:pPr indent="457200" lvl="0" marL="0" marR="0" rtl="1" algn="ctr">
                        <a:lnSpc>
                          <a:spcPct val="115000"/>
                        </a:lnSpc>
                        <a:spcBef>
                          <a:spcPts val="0"/>
                        </a:spcBef>
                        <a:spcAft>
                          <a:spcPts val="0"/>
                        </a:spcAft>
                        <a:buNone/>
                      </a:pPr>
                      <a:r>
                        <a:rPr lang="ar-SA" sz="2400" u="none" cap="none" strike="noStrike">
                          <a:solidFill>
                            <a:srgbClr val="000000"/>
                          </a:solidFill>
                          <a:latin typeface="Calibri"/>
                          <a:ea typeface="Calibri"/>
                          <a:cs typeface="Calibri"/>
                          <a:sym typeface="Calibri"/>
                        </a:rPr>
                        <a:t>أن يتقن المشاركخطوات إعداد درس وفق دمج مهارات التفكير</a:t>
                      </a:r>
                      <a:endParaRPr sz="1400" u="none" cap="none" strike="noStrike">
                        <a:solidFill>
                          <a:srgbClr val="000000"/>
                        </a:solidFill>
                        <a:latin typeface="Calibri"/>
                        <a:ea typeface="Calibri"/>
                        <a:cs typeface="Calibri"/>
                        <a:sym typeface="Calibri"/>
                      </a:endParaRPr>
                    </a:p>
                  </a:txBody>
                  <a:tcPr marT="0" marB="0" marR="57700" marL="57700" anchor="ctr">
                    <a:lnL cap="flat" cmpd="sng" w="12700">
                      <a:solidFill>
                        <a:srgbClr val="9BBB59"/>
                      </a:solidFill>
                      <a:prstDash val="solid"/>
                      <a:round/>
                      <a:headEnd len="sm" w="sm" type="none"/>
                      <a:tailEnd len="sm" w="sm" type="none"/>
                    </a:lnL>
                    <a:lnR cap="flat" cmpd="sng" w="12700">
                      <a:solidFill>
                        <a:srgbClr val="9BBB59"/>
                      </a:solidFill>
                      <a:prstDash val="solid"/>
                      <a:round/>
                      <a:headEnd len="sm" w="sm" type="none"/>
                      <a:tailEnd len="sm" w="sm" type="none"/>
                    </a:lnR>
                    <a:lnT cap="flat" cmpd="sng" w="12700">
                      <a:solidFill>
                        <a:srgbClr val="9BBB59"/>
                      </a:solidFill>
                      <a:prstDash val="solid"/>
                      <a:round/>
                      <a:headEnd len="sm" w="sm" type="none"/>
                      <a:tailEnd len="sm" w="sm" type="none"/>
                    </a:lnT>
                    <a:lnB cap="flat" cmpd="sng" w="12700">
                      <a:solidFill>
                        <a:srgbClr val="9BBB59"/>
                      </a:solidFill>
                      <a:prstDash val="solid"/>
                      <a:round/>
                      <a:headEnd len="sm" w="sm" type="none"/>
                      <a:tailEnd len="sm" w="sm" type="none"/>
                    </a:lnB>
                    <a:solidFill>
                      <a:srgbClr val="D6E3BC"/>
                    </a:solidFill>
                  </a:tcPr>
                </a:tc>
                <a:tc>
                  <a:txBody>
                    <a:bodyPr/>
                    <a:lstStyle/>
                    <a:p>
                      <a:pPr indent="107950" lvl="0" marL="457200" marR="0" rtl="0" algn="ctr">
                        <a:lnSpc>
                          <a:spcPct val="115000"/>
                        </a:lnSpc>
                        <a:spcBef>
                          <a:spcPts val="0"/>
                        </a:spcBef>
                        <a:spcAft>
                          <a:spcPts val="0"/>
                        </a:spcAft>
                        <a:buNone/>
                      </a:pPr>
                      <a:r>
                        <a:rPr lang="ar-SA" sz="2000" u="none" cap="none" strike="noStrike">
                          <a:solidFill>
                            <a:srgbClr val="000000"/>
                          </a:solidFill>
                          <a:latin typeface="Calibri"/>
                          <a:ea typeface="Calibri"/>
                          <a:cs typeface="Calibri"/>
                          <a:sym typeface="Calibri"/>
                        </a:rPr>
                        <a:t>100 </a:t>
                      </a:r>
                      <a:endParaRPr sz="2000" u="none" cap="none" strike="noStrike">
                        <a:solidFill>
                          <a:srgbClr val="000000"/>
                        </a:solidFill>
                        <a:latin typeface="Calibri"/>
                        <a:ea typeface="Calibri"/>
                        <a:cs typeface="Calibri"/>
                        <a:sym typeface="Calibri"/>
                      </a:endParaRPr>
                    </a:p>
                  </a:txBody>
                  <a:tcPr marT="0" marB="0" marR="57700" marL="57700" anchor="ctr">
                    <a:lnL cap="flat" cmpd="sng" w="12700">
                      <a:solidFill>
                        <a:srgbClr val="9BBB59"/>
                      </a:solidFill>
                      <a:prstDash val="solid"/>
                      <a:round/>
                      <a:headEnd len="sm" w="sm" type="none"/>
                      <a:tailEnd len="sm" w="sm" type="none"/>
                    </a:lnL>
                    <a:lnR cap="flat" cmpd="sng" w="12700">
                      <a:solidFill>
                        <a:srgbClr val="9BBB59"/>
                      </a:solidFill>
                      <a:prstDash val="solid"/>
                      <a:round/>
                      <a:headEnd len="sm" w="sm" type="none"/>
                      <a:tailEnd len="sm" w="sm" type="none"/>
                    </a:lnR>
                    <a:lnT cap="flat" cmpd="sng" w="12700">
                      <a:solidFill>
                        <a:srgbClr val="9BBB59"/>
                      </a:solidFill>
                      <a:prstDash val="solid"/>
                      <a:round/>
                      <a:headEnd len="sm" w="sm" type="none"/>
                      <a:tailEnd len="sm" w="sm" type="none"/>
                    </a:lnT>
                    <a:lnB cap="flat" cmpd="sng" w="12700">
                      <a:solidFill>
                        <a:srgbClr val="9BBB59"/>
                      </a:solidFill>
                      <a:prstDash val="solid"/>
                      <a:round/>
                      <a:headEnd len="sm" w="sm" type="none"/>
                      <a:tailEnd len="sm" w="sm" type="none"/>
                    </a:lnB>
                    <a:solidFill>
                      <a:srgbClr val="CDDDAC"/>
                    </a:solidFill>
                  </a:tcPr>
                </a:tc>
              </a:tr>
              <a:tr h="471775">
                <a:tc gridSpan="3">
                  <a:txBody>
                    <a:bodyPr/>
                    <a:lstStyle/>
                    <a:p>
                      <a:pPr indent="107950" lvl="0" marL="0" marR="0" rtl="1" algn="ctr">
                        <a:lnSpc>
                          <a:spcPct val="115000"/>
                        </a:lnSpc>
                        <a:spcBef>
                          <a:spcPts val="0"/>
                        </a:spcBef>
                        <a:spcAft>
                          <a:spcPts val="0"/>
                        </a:spcAft>
                        <a:buNone/>
                      </a:pPr>
                      <a:r>
                        <a:rPr lang="ar-SA" sz="2400" u="none" cap="none" strike="noStrike">
                          <a:solidFill>
                            <a:srgbClr val="000000"/>
                          </a:solidFill>
                          <a:latin typeface="Calibri"/>
                          <a:ea typeface="Calibri"/>
                          <a:cs typeface="Calibri"/>
                          <a:sym typeface="Calibri"/>
                        </a:rPr>
                        <a:t>المجموع</a:t>
                      </a:r>
                      <a:endParaRPr sz="1400" u="none" cap="none" strike="noStrike">
                        <a:solidFill>
                          <a:srgbClr val="000000"/>
                        </a:solidFill>
                        <a:latin typeface="Calibri"/>
                        <a:ea typeface="Calibri"/>
                        <a:cs typeface="Calibri"/>
                        <a:sym typeface="Calibri"/>
                      </a:endParaRPr>
                    </a:p>
                  </a:txBody>
                  <a:tcPr marT="0" marB="0" marR="57700" marL="57700" anchor="ctr">
                    <a:lnL cap="flat" cmpd="sng" w="12700">
                      <a:solidFill>
                        <a:srgbClr val="9BBB59"/>
                      </a:solidFill>
                      <a:prstDash val="solid"/>
                      <a:round/>
                      <a:headEnd len="sm" w="sm" type="none"/>
                      <a:tailEnd len="sm" w="sm" type="none"/>
                    </a:lnL>
                    <a:lnR cap="flat" cmpd="sng" w="12700">
                      <a:solidFill>
                        <a:srgbClr val="9BBB59"/>
                      </a:solidFill>
                      <a:prstDash val="solid"/>
                      <a:round/>
                      <a:headEnd len="sm" w="sm" type="none"/>
                      <a:tailEnd len="sm" w="sm" type="none"/>
                    </a:lnR>
                    <a:lnT cap="flat" cmpd="sng" w="12700">
                      <a:solidFill>
                        <a:srgbClr val="9BBB59"/>
                      </a:solidFill>
                      <a:prstDash val="solid"/>
                      <a:round/>
                      <a:headEnd len="sm" w="sm" type="none"/>
                      <a:tailEnd len="sm" w="sm" type="none"/>
                    </a:lnT>
                    <a:lnB cap="flat" cmpd="sng" w="12700">
                      <a:solidFill>
                        <a:srgbClr val="9BBB59"/>
                      </a:solidFill>
                      <a:prstDash val="solid"/>
                      <a:round/>
                      <a:headEnd len="sm" w="sm" type="none"/>
                      <a:tailEnd len="sm" w="sm" type="none"/>
                    </a:lnB>
                    <a:solidFill>
                      <a:srgbClr val="EAF1DD"/>
                    </a:solidFill>
                  </a:tcPr>
                </a:tc>
                <a:tc hMerge="1"/>
                <a:tc hMerge="1"/>
                <a:tc>
                  <a:txBody>
                    <a:bodyPr/>
                    <a:lstStyle/>
                    <a:p>
                      <a:pPr indent="107950" lvl="0" marL="0" marR="0" rtl="0" algn="ctr">
                        <a:lnSpc>
                          <a:spcPct val="115000"/>
                        </a:lnSpc>
                        <a:spcBef>
                          <a:spcPts val="0"/>
                        </a:spcBef>
                        <a:spcAft>
                          <a:spcPts val="0"/>
                        </a:spcAft>
                        <a:buNone/>
                      </a:pPr>
                      <a:r>
                        <a:rPr lang="ar-SA" sz="2000" u="none" cap="none" strike="noStrike">
                          <a:solidFill>
                            <a:srgbClr val="000000"/>
                          </a:solidFill>
                          <a:latin typeface="Calibri"/>
                          <a:ea typeface="Calibri"/>
                          <a:cs typeface="Calibri"/>
                          <a:sym typeface="Calibri"/>
                        </a:rPr>
                        <a:t>240 د</a:t>
                      </a:r>
                      <a:endParaRPr sz="1200" u="none" cap="none" strike="noStrike">
                        <a:solidFill>
                          <a:srgbClr val="000000"/>
                        </a:solidFill>
                        <a:latin typeface="Calibri"/>
                        <a:ea typeface="Calibri"/>
                        <a:cs typeface="Calibri"/>
                        <a:sym typeface="Calibri"/>
                      </a:endParaRPr>
                    </a:p>
                  </a:txBody>
                  <a:tcPr marT="0" marB="0" marR="57700" marL="57700" anchor="ctr">
                    <a:lnL cap="flat" cmpd="sng" w="12700">
                      <a:solidFill>
                        <a:srgbClr val="9BBB59"/>
                      </a:solidFill>
                      <a:prstDash val="solid"/>
                      <a:round/>
                      <a:headEnd len="sm" w="sm" type="none"/>
                      <a:tailEnd len="sm" w="sm" type="none"/>
                    </a:lnL>
                    <a:lnR cap="flat" cmpd="sng" w="12700">
                      <a:solidFill>
                        <a:srgbClr val="9BBB59"/>
                      </a:solidFill>
                      <a:prstDash val="solid"/>
                      <a:round/>
                      <a:headEnd len="sm" w="sm" type="none"/>
                      <a:tailEnd len="sm" w="sm" type="none"/>
                    </a:lnR>
                    <a:lnT cap="flat" cmpd="sng" w="12700">
                      <a:solidFill>
                        <a:srgbClr val="9BBB59"/>
                      </a:solidFill>
                      <a:prstDash val="solid"/>
                      <a:round/>
                      <a:headEnd len="sm" w="sm" type="none"/>
                      <a:tailEnd len="sm" w="sm" type="none"/>
                    </a:lnT>
                    <a:lnB cap="flat" cmpd="sng" w="12700">
                      <a:solidFill>
                        <a:srgbClr val="9BBB59"/>
                      </a:solidFill>
                      <a:prstDash val="solid"/>
                      <a:round/>
                      <a:headEnd len="sm" w="sm" type="none"/>
                      <a:tailEnd len="sm" w="sm" type="none"/>
                    </a:lnB>
                    <a:solidFill>
                      <a:srgbClr val="F5F8EE"/>
                    </a:solidFill>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24"/>
          <p:cNvSpPr txBox="1"/>
          <p:nvPr>
            <p:ph type="title"/>
          </p:nvPr>
        </p:nvSpPr>
        <p:spPr>
          <a:xfrm>
            <a:off x="1214414" y="274638"/>
            <a:ext cx="7472386" cy="796908"/>
          </a:xfrm>
          <a:prstGeom prst="rect">
            <a:avLst/>
          </a:prstGeom>
          <a:noFill/>
          <a:ln>
            <a:noFill/>
          </a:ln>
        </p:spPr>
        <p:txBody>
          <a:bodyPr anchorCtr="0" anchor="ctr" bIns="45700" lIns="91425" spcFirstLastPara="1" rIns="91425" wrap="square" tIns="45700">
            <a:noAutofit/>
          </a:bodyPr>
          <a:lstStyle/>
          <a:p>
            <a:pPr indent="0" lvl="0" marL="0" rtl="1" algn="ctr">
              <a:spcBef>
                <a:spcPts val="0"/>
              </a:spcBef>
              <a:spcAft>
                <a:spcPts val="0"/>
              </a:spcAft>
              <a:buClr>
                <a:srgbClr val="FF0000"/>
              </a:buClr>
              <a:buSzPts val="4400"/>
              <a:buFont typeface="Calibri"/>
              <a:buNone/>
            </a:pPr>
            <a:r>
              <a:rPr lang="ar-SA">
                <a:solidFill>
                  <a:srgbClr val="FF0000"/>
                </a:solidFill>
              </a:rPr>
              <a:t>الأهداف التفصيلية</a:t>
            </a:r>
            <a:endParaRPr>
              <a:solidFill>
                <a:srgbClr val="FF0000"/>
              </a:solidFill>
            </a:endParaRPr>
          </a:p>
        </p:txBody>
      </p:sp>
      <p:sp>
        <p:nvSpPr>
          <p:cNvPr id="159" name="Google Shape;159;p24"/>
          <p:cNvSpPr txBox="1"/>
          <p:nvPr>
            <p:ph idx="1" type="body"/>
          </p:nvPr>
        </p:nvSpPr>
        <p:spPr>
          <a:xfrm>
            <a:off x="1457332" y="1600200"/>
            <a:ext cx="7400948" cy="4525963"/>
          </a:xfrm>
          <a:prstGeom prst="rect">
            <a:avLst/>
          </a:prstGeom>
          <a:noFill/>
          <a:ln>
            <a:noFill/>
          </a:ln>
        </p:spPr>
        <p:txBody>
          <a:bodyPr anchorCtr="0" anchor="t" bIns="45700" lIns="91425" spcFirstLastPara="1" rIns="91425" wrap="square" tIns="45700">
            <a:noAutofit/>
          </a:bodyPr>
          <a:lstStyle/>
          <a:p>
            <a:pPr indent="-342900" lvl="0" marL="342900" rtl="1" algn="r">
              <a:spcBef>
                <a:spcPts val="0"/>
              </a:spcBef>
              <a:spcAft>
                <a:spcPts val="0"/>
              </a:spcAft>
              <a:buClr>
                <a:schemeClr val="dk1"/>
              </a:buClr>
              <a:buSzPts val="3200"/>
              <a:buNone/>
            </a:pPr>
            <a:r>
              <a:rPr lang="ar-SA"/>
              <a:t>في نهاية اليوم التدريبي يتوقع من المشارك أن:  </a:t>
            </a:r>
            <a:endParaRPr/>
          </a:p>
          <a:p>
            <a:pPr indent="-342900" lvl="0" marL="342900" rtl="1" algn="r">
              <a:spcBef>
                <a:spcPts val="640"/>
              </a:spcBef>
              <a:spcAft>
                <a:spcPts val="0"/>
              </a:spcAft>
              <a:buClr>
                <a:schemeClr val="dk1"/>
              </a:buClr>
              <a:buSzPts val="3200"/>
              <a:buChar char="•"/>
            </a:pPr>
            <a:r>
              <a:rPr lang="ar-SA"/>
              <a:t>يحدد مفهوم التفكير ومهاراته. </a:t>
            </a:r>
            <a:endParaRPr/>
          </a:p>
          <a:p>
            <a:pPr indent="-342900" lvl="0" marL="342900" rtl="1" algn="r">
              <a:spcBef>
                <a:spcPts val="640"/>
              </a:spcBef>
              <a:spcAft>
                <a:spcPts val="0"/>
              </a:spcAft>
              <a:buClr>
                <a:schemeClr val="dk1"/>
              </a:buClr>
              <a:buSzPts val="3200"/>
              <a:buChar char="•"/>
            </a:pPr>
            <a:r>
              <a:rPr lang="ar-SA"/>
              <a:t>يميز الاتجاهات العلمية في تعليم التفكير.</a:t>
            </a:r>
            <a:endParaRPr/>
          </a:p>
          <a:p>
            <a:pPr indent="-342900" lvl="0" marL="342900" rtl="1" algn="r">
              <a:spcBef>
                <a:spcPts val="640"/>
              </a:spcBef>
              <a:spcAft>
                <a:spcPts val="0"/>
              </a:spcAft>
              <a:buClr>
                <a:schemeClr val="dk1"/>
              </a:buClr>
              <a:buSzPts val="3200"/>
              <a:buChar char="•"/>
            </a:pPr>
            <a:r>
              <a:rPr lang="ar-SA"/>
              <a:t>يعدد ميزات دمج مهارات التفكير في التدريس.</a:t>
            </a:r>
            <a:endParaRPr/>
          </a:p>
          <a:p>
            <a:pPr indent="-342900" lvl="0" marL="342900" rtl="1" algn="r">
              <a:spcBef>
                <a:spcPts val="640"/>
              </a:spcBef>
              <a:spcAft>
                <a:spcPts val="0"/>
              </a:spcAft>
              <a:buClr>
                <a:schemeClr val="dk1"/>
              </a:buClr>
              <a:buSzPts val="3200"/>
              <a:buChar char="•"/>
            </a:pPr>
            <a:r>
              <a:rPr lang="ar-SA"/>
              <a:t>يطبق مهارات التفكير باستخدام المنظمات البيانية.</a:t>
            </a:r>
            <a:endParaRPr/>
          </a:p>
          <a:p>
            <a:pPr indent="-342900" lvl="0" marL="342900" rtl="1" algn="r">
              <a:spcBef>
                <a:spcPts val="640"/>
              </a:spcBef>
              <a:spcAft>
                <a:spcPts val="0"/>
              </a:spcAft>
              <a:buClr>
                <a:schemeClr val="dk1"/>
              </a:buClr>
              <a:buSzPts val="3200"/>
              <a:buChar char="•"/>
            </a:pPr>
            <a:r>
              <a:rPr lang="ar-SA"/>
              <a:t>يتقن خطوات تنفيذ درس وفق دمج مهارات التفكير في التدريس.</a:t>
            </a:r>
            <a:endParaRPr/>
          </a:p>
          <a:p>
            <a:pPr indent="-342900" lvl="0" marL="342900" rtl="1" algn="r">
              <a:spcBef>
                <a:spcPts val="640"/>
              </a:spcBef>
              <a:spcAft>
                <a:spcPts val="0"/>
              </a:spcAft>
              <a:buClr>
                <a:schemeClr val="dk1"/>
              </a:buClr>
              <a:buSzPts val="3200"/>
              <a:buNone/>
            </a:pPr>
            <a:r>
              <a:t/>
            </a:r>
            <a:endParaRPr/>
          </a:p>
        </p:txBody>
      </p:sp>
      <p:pic>
        <p:nvPicPr>
          <p:cNvPr descr="Goals.jpg" id="160" name="Google Shape;160;p24"/>
          <p:cNvPicPr preferRelativeResize="0"/>
          <p:nvPr/>
        </p:nvPicPr>
        <p:blipFill rotWithShape="1">
          <a:blip r:embed="rId3">
            <a:alphaModFix/>
          </a:blip>
          <a:srcRect b="0" l="0" r="0" t="0"/>
          <a:stretch/>
        </p:blipFill>
        <p:spPr>
          <a:xfrm>
            <a:off x="0" y="3857628"/>
            <a:ext cx="2000232" cy="2847975"/>
          </a:xfrm>
          <a:prstGeom prst="ellipse">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graphicFrame>
        <p:nvGraphicFramePr>
          <p:cNvPr id="165" name="Google Shape;165;p25"/>
          <p:cNvGraphicFramePr/>
          <p:nvPr/>
        </p:nvGraphicFramePr>
        <p:xfrm>
          <a:off x="357157" y="428604"/>
          <a:ext cx="3000000" cy="3000000"/>
        </p:xfrm>
        <a:graphic>
          <a:graphicData uri="http://schemas.openxmlformats.org/drawingml/2006/table">
            <a:tbl>
              <a:tblPr>
                <a:noFill/>
                <a:tableStyleId>{674E2F2F-3688-46A5-BF7C-4EAEC23CCE2C}</a:tableStyleId>
              </a:tblPr>
              <a:tblGrid>
                <a:gridCol w="1877175"/>
                <a:gridCol w="4401500"/>
                <a:gridCol w="2222425"/>
              </a:tblGrid>
              <a:tr h="355600">
                <a:tc>
                  <a:txBody>
                    <a:bodyPr/>
                    <a:lstStyle/>
                    <a:p>
                      <a:pPr indent="457200" lvl="0" marL="0" marR="0" rtl="1" algn="ctr">
                        <a:lnSpc>
                          <a:spcPct val="115000"/>
                        </a:lnSpc>
                        <a:spcBef>
                          <a:spcPts val="0"/>
                        </a:spcBef>
                        <a:spcAft>
                          <a:spcPts val="0"/>
                        </a:spcAft>
                        <a:buNone/>
                      </a:pPr>
                      <a:r>
                        <a:rPr b="1" lang="ar-SA" sz="2800" u="none" cap="none" strike="noStrike">
                          <a:solidFill>
                            <a:srgbClr val="76923C"/>
                          </a:solidFill>
                          <a:latin typeface="Arial"/>
                          <a:ea typeface="Arial"/>
                          <a:cs typeface="Arial"/>
                          <a:sym typeface="Arial"/>
                        </a:rPr>
                        <a:t>الجلسة الأولى</a:t>
                      </a:r>
                      <a:endParaRPr sz="1800" u="none" cap="none" strike="noStrike">
                        <a:latin typeface="Calibri"/>
                        <a:ea typeface="Calibri"/>
                        <a:cs typeface="Calibri"/>
                        <a:sym typeface="Calibri"/>
                      </a:endParaRPr>
                    </a:p>
                  </a:txBody>
                  <a:tcPr marT="0" marB="0" marR="6350" marL="6350">
                    <a:lnL cap="flat" cmpd="sng" w="12700">
                      <a:solidFill>
                        <a:srgbClr val="C2D69B"/>
                      </a:solidFill>
                      <a:prstDash val="solid"/>
                      <a:round/>
                      <a:headEnd len="sm" w="sm" type="none"/>
                      <a:tailEnd len="sm" w="sm" type="none"/>
                    </a:lnL>
                    <a:lnR cap="flat" cmpd="sng" w="12700">
                      <a:solidFill>
                        <a:srgbClr val="C2D69B"/>
                      </a:solidFill>
                      <a:prstDash val="solid"/>
                      <a:round/>
                      <a:headEnd len="sm" w="sm" type="none"/>
                      <a:tailEnd len="sm" w="sm" type="none"/>
                    </a:lnR>
                    <a:lnT cap="flat" cmpd="sng" w="12700">
                      <a:solidFill>
                        <a:srgbClr val="C2D69B"/>
                      </a:solidFill>
                      <a:prstDash val="solid"/>
                      <a:round/>
                      <a:headEnd len="sm" w="sm" type="none"/>
                      <a:tailEnd len="sm" w="sm" type="none"/>
                    </a:lnT>
                    <a:lnB cap="flat" cmpd="sng" w="12700">
                      <a:solidFill>
                        <a:srgbClr val="C2D69B"/>
                      </a:solidFill>
                      <a:prstDash val="solid"/>
                      <a:round/>
                      <a:headEnd len="sm" w="sm" type="none"/>
                      <a:tailEnd len="sm" w="sm" type="none"/>
                    </a:lnB>
                    <a:solidFill>
                      <a:srgbClr val="D6E3BC"/>
                    </a:solidFill>
                  </a:tcPr>
                </a:tc>
                <a:tc>
                  <a:txBody>
                    <a:bodyPr/>
                    <a:lstStyle/>
                    <a:p>
                      <a:pPr indent="457200" lvl="0" marL="0" marR="0" rtl="1" algn="ctr">
                        <a:lnSpc>
                          <a:spcPct val="115000"/>
                        </a:lnSpc>
                        <a:spcBef>
                          <a:spcPts val="0"/>
                        </a:spcBef>
                        <a:spcAft>
                          <a:spcPts val="0"/>
                        </a:spcAft>
                        <a:buNone/>
                      </a:pPr>
                      <a:r>
                        <a:rPr b="1" lang="ar-SA" sz="2800" u="none" cap="none" strike="noStrike">
                          <a:solidFill>
                            <a:srgbClr val="76923C"/>
                          </a:solidFill>
                          <a:latin typeface="Times New Roman"/>
                          <a:ea typeface="Times New Roman"/>
                          <a:cs typeface="Times New Roman"/>
                          <a:sym typeface="Times New Roman"/>
                        </a:rPr>
                        <a:t>التفكير </a:t>
                      </a:r>
                      <a:r>
                        <a:rPr b="1" lang="ar-SA" sz="2800" u="none" cap="none" strike="noStrike">
                          <a:solidFill>
                            <a:srgbClr val="76923C"/>
                          </a:solidFill>
                          <a:latin typeface="Arial"/>
                          <a:ea typeface="Arial"/>
                          <a:cs typeface="Arial"/>
                          <a:sym typeface="Arial"/>
                        </a:rPr>
                        <a:t>ودمجه في التدريس</a:t>
                      </a:r>
                      <a:endParaRPr sz="1800" u="none" cap="none" strike="noStrike">
                        <a:latin typeface="Calibri"/>
                        <a:ea typeface="Calibri"/>
                        <a:cs typeface="Calibri"/>
                        <a:sym typeface="Calibri"/>
                      </a:endParaRPr>
                    </a:p>
                  </a:txBody>
                  <a:tcPr marT="0" marB="0" marR="6350" marL="6350">
                    <a:lnL cap="flat" cmpd="sng" w="12700">
                      <a:solidFill>
                        <a:srgbClr val="C2D69B"/>
                      </a:solidFill>
                      <a:prstDash val="solid"/>
                      <a:round/>
                      <a:headEnd len="sm" w="sm" type="none"/>
                      <a:tailEnd len="sm" w="sm" type="none"/>
                    </a:lnL>
                    <a:lnR cap="flat" cmpd="sng" w="12700">
                      <a:solidFill>
                        <a:srgbClr val="C2D69B"/>
                      </a:solidFill>
                      <a:prstDash val="solid"/>
                      <a:round/>
                      <a:headEnd len="sm" w="sm" type="none"/>
                      <a:tailEnd len="sm" w="sm" type="none"/>
                    </a:lnR>
                    <a:lnT cap="flat" cmpd="sng" w="12700">
                      <a:solidFill>
                        <a:srgbClr val="C2D69B"/>
                      </a:solidFill>
                      <a:prstDash val="solid"/>
                      <a:round/>
                      <a:headEnd len="sm" w="sm" type="none"/>
                      <a:tailEnd len="sm" w="sm" type="none"/>
                    </a:lnT>
                    <a:lnB cap="flat" cmpd="sng" w="12700">
                      <a:solidFill>
                        <a:srgbClr val="C2D69B"/>
                      </a:solidFill>
                      <a:prstDash val="solid"/>
                      <a:round/>
                      <a:headEnd len="sm" w="sm" type="none"/>
                      <a:tailEnd len="sm" w="sm" type="none"/>
                    </a:lnB>
                    <a:solidFill>
                      <a:srgbClr val="EAF1DD"/>
                    </a:solidFill>
                  </a:tcPr>
                </a:tc>
                <a:tc>
                  <a:txBody>
                    <a:bodyPr/>
                    <a:lstStyle/>
                    <a:p>
                      <a:pPr indent="457200" lvl="0" marL="0" marR="0" rtl="1" algn="ctr">
                        <a:lnSpc>
                          <a:spcPct val="115000"/>
                        </a:lnSpc>
                        <a:spcBef>
                          <a:spcPts val="0"/>
                        </a:spcBef>
                        <a:spcAft>
                          <a:spcPts val="0"/>
                        </a:spcAft>
                        <a:buNone/>
                      </a:pPr>
                      <a:r>
                        <a:rPr b="1" lang="ar-SA" sz="2800" u="none" cap="none" strike="noStrike">
                          <a:solidFill>
                            <a:srgbClr val="76923C"/>
                          </a:solidFill>
                          <a:latin typeface="Arial"/>
                          <a:ea typeface="Arial"/>
                          <a:cs typeface="Arial"/>
                          <a:sym typeface="Arial"/>
                        </a:rPr>
                        <a:t>الزمن : 120 دقيقة</a:t>
                      </a:r>
                      <a:endParaRPr sz="1800" u="none" cap="none" strike="noStrike">
                        <a:latin typeface="Calibri"/>
                        <a:ea typeface="Calibri"/>
                        <a:cs typeface="Calibri"/>
                        <a:sym typeface="Calibri"/>
                      </a:endParaRPr>
                    </a:p>
                  </a:txBody>
                  <a:tcPr marT="0" marB="0" marR="6350" marL="6350">
                    <a:lnL cap="flat" cmpd="sng" w="12700">
                      <a:solidFill>
                        <a:srgbClr val="C2D69B"/>
                      </a:solidFill>
                      <a:prstDash val="solid"/>
                      <a:round/>
                      <a:headEnd len="sm" w="sm" type="none"/>
                      <a:tailEnd len="sm" w="sm" type="none"/>
                    </a:lnL>
                    <a:lnR cap="flat" cmpd="sng" w="12700">
                      <a:solidFill>
                        <a:srgbClr val="C2D69B"/>
                      </a:solidFill>
                      <a:prstDash val="solid"/>
                      <a:round/>
                      <a:headEnd len="sm" w="sm" type="none"/>
                      <a:tailEnd len="sm" w="sm" type="none"/>
                    </a:lnR>
                    <a:lnT cap="flat" cmpd="sng" w="12700">
                      <a:solidFill>
                        <a:srgbClr val="C2D69B"/>
                      </a:solidFill>
                      <a:prstDash val="solid"/>
                      <a:round/>
                      <a:headEnd len="sm" w="sm" type="none"/>
                      <a:tailEnd len="sm" w="sm" type="none"/>
                    </a:lnT>
                    <a:lnB cap="flat" cmpd="sng" w="12700">
                      <a:solidFill>
                        <a:srgbClr val="C2D69B"/>
                      </a:solidFill>
                      <a:prstDash val="solid"/>
                      <a:round/>
                      <a:headEnd len="sm" w="sm" type="none"/>
                      <a:tailEnd len="sm" w="sm" type="none"/>
                    </a:lnB>
                    <a:solidFill>
                      <a:srgbClr val="D6E3BC"/>
                    </a:solidFill>
                  </a:tcPr>
                </a:tc>
              </a:tr>
            </a:tbl>
          </a:graphicData>
        </a:graphic>
      </p:graphicFrame>
      <p:sp>
        <p:nvSpPr>
          <p:cNvPr id="166" name="Google Shape;166;p25"/>
          <p:cNvSpPr/>
          <p:nvPr/>
        </p:nvSpPr>
        <p:spPr>
          <a:xfrm>
            <a:off x="3071802" y="2428868"/>
            <a:ext cx="5786414" cy="3293209"/>
          </a:xfrm>
          <a:prstGeom prst="rect">
            <a:avLst/>
          </a:prstGeom>
          <a:noFill/>
          <a:ln>
            <a:noFill/>
          </a:ln>
        </p:spPr>
        <p:txBody>
          <a:bodyPr anchorCtr="0" anchor="ctr" bIns="45700" lIns="91425" spcFirstLastPara="1" rIns="91425" wrap="square" tIns="45700">
            <a:noAutofit/>
          </a:bodyPr>
          <a:lstStyle/>
          <a:p>
            <a:pPr indent="-254000" lvl="0" marL="0" marR="0" rtl="1" algn="r">
              <a:lnSpc>
                <a:spcPct val="100000"/>
              </a:lnSpc>
              <a:spcBef>
                <a:spcPts val="0"/>
              </a:spcBef>
              <a:spcAft>
                <a:spcPts val="0"/>
              </a:spcAft>
              <a:buClr>
                <a:srgbClr val="000000"/>
              </a:buClr>
              <a:buSzPts val="4000"/>
              <a:buFont typeface="Traditional Arabic"/>
              <a:buChar char="•"/>
            </a:pPr>
            <a:r>
              <a:rPr b="0" i="0" lang="ar-SA" sz="4000" u="none" cap="none" strike="noStrike">
                <a:solidFill>
                  <a:srgbClr val="000000"/>
                </a:solidFill>
                <a:latin typeface="Traditional Arabic"/>
                <a:ea typeface="Traditional Arabic"/>
                <a:cs typeface="Traditional Arabic"/>
                <a:sym typeface="Traditional Arabic"/>
              </a:rPr>
              <a:t>يحدد مفهومي التفكير ومهارات التفكير. </a:t>
            </a:r>
            <a:endParaRPr b="0" i="0" sz="1600" u="none" cap="none" strike="noStrike">
              <a:solidFill>
                <a:schemeClr val="dk1"/>
              </a:solidFill>
              <a:latin typeface="Arial"/>
              <a:ea typeface="Arial"/>
              <a:cs typeface="Arial"/>
              <a:sym typeface="Arial"/>
            </a:endParaRPr>
          </a:p>
          <a:p>
            <a:pPr indent="-254000" lvl="0" marL="0" marR="0" rtl="1" algn="r">
              <a:lnSpc>
                <a:spcPct val="100000"/>
              </a:lnSpc>
              <a:spcBef>
                <a:spcPts val="0"/>
              </a:spcBef>
              <a:spcAft>
                <a:spcPts val="0"/>
              </a:spcAft>
              <a:buClr>
                <a:srgbClr val="000000"/>
              </a:buClr>
              <a:buSzPts val="4000"/>
              <a:buFont typeface="Traditional Arabic"/>
              <a:buChar char="•"/>
            </a:pPr>
            <a:r>
              <a:rPr b="0" i="0" lang="ar-SA" sz="4000" u="none" cap="none" strike="noStrike">
                <a:solidFill>
                  <a:srgbClr val="000000"/>
                </a:solidFill>
                <a:latin typeface="Traditional Arabic"/>
                <a:ea typeface="Traditional Arabic"/>
                <a:cs typeface="Traditional Arabic"/>
                <a:sym typeface="Traditional Arabic"/>
              </a:rPr>
              <a:t>يصنف مهارات التفكير .</a:t>
            </a:r>
            <a:endParaRPr b="0" i="0" sz="1600" u="none" cap="none" strike="noStrike">
              <a:solidFill>
                <a:schemeClr val="dk1"/>
              </a:solidFill>
              <a:latin typeface="Arial"/>
              <a:ea typeface="Arial"/>
              <a:cs typeface="Arial"/>
              <a:sym typeface="Arial"/>
            </a:endParaRPr>
          </a:p>
          <a:p>
            <a:pPr indent="-254000" lvl="0" marL="0" marR="0" rtl="1" algn="r">
              <a:lnSpc>
                <a:spcPct val="100000"/>
              </a:lnSpc>
              <a:spcBef>
                <a:spcPts val="0"/>
              </a:spcBef>
              <a:spcAft>
                <a:spcPts val="0"/>
              </a:spcAft>
              <a:buClr>
                <a:srgbClr val="000000"/>
              </a:buClr>
              <a:buSzPts val="4000"/>
              <a:buFont typeface="Traditional Arabic"/>
              <a:buChar char="•"/>
            </a:pPr>
            <a:r>
              <a:rPr b="0" i="0" lang="ar-SA" sz="4000" u="none" cap="none" strike="noStrike">
                <a:solidFill>
                  <a:srgbClr val="000000"/>
                </a:solidFill>
                <a:latin typeface="Traditional Arabic"/>
                <a:ea typeface="Traditional Arabic"/>
                <a:cs typeface="Traditional Arabic"/>
                <a:sym typeface="Traditional Arabic"/>
              </a:rPr>
              <a:t>يميز الاتجاهات العلمية في تعليم التفكير.</a:t>
            </a:r>
            <a:endParaRPr b="0" i="0" sz="1600" u="none" cap="none" strike="noStrike">
              <a:solidFill>
                <a:schemeClr val="dk1"/>
              </a:solidFill>
              <a:latin typeface="Arial"/>
              <a:ea typeface="Arial"/>
              <a:cs typeface="Arial"/>
              <a:sym typeface="Arial"/>
            </a:endParaRPr>
          </a:p>
          <a:p>
            <a:pPr indent="-254000" lvl="0" marL="0" marR="0" rtl="1" algn="r">
              <a:lnSpc>
                <a:spcPct val="100000"/>
              </a:lnSpc>
              <a:spcBef>
                <a:spcPts val="0"/>
              </a:spcBef>
              <a:spcAft>
                <a:spcPts val="0"/>
              </a:spcAft>
              <a:buClr>
                <a:srgbClr val="000000"/>
              </a:buClr>
              <a:buSzPts val="4000"/>
              <a:buFont typeface="Traditional Arabic"/>
              <a:buChar char="•"/>
            </a:pPr>
            <a:r>
              <a:rPr b="0" i="0" lang="ar-SA" sz="4000" u="none" cap="none" strike="noStrike">
                <a:solidFill>
                  <a:srgbClr val="000000"/>
                </a:solidFill>
                <a:latin typeface="Traditional Arabic"/>
                <a:ea typeface="Traditional Arabic"/>
                <a:cs typeface="Traditional Arabic"/>
                <a:sym typeface="Traditional Arabic"/>
              </a:rPr>
              <a:t>يعدد ميزات الدمج في تعليم مهارات التفكير.</a:t>
            </a:r>
            <a:endParaRPr b="0" i="0" sz="4400" u="none" cap="none" strike="noStrike">
              <a:solidFill>
                <a:schemeClr val="dk1"/>
              </a:solidFill>
              <a:latin typeface="Arial"/>
              <a:ea typeface="Arial"/>
              <a:cs typeface="Arial"/>
              <a:sym typeface="Arial"/>
            </a:endParaRPr>
          </a:p>
        </p:txBody>
      </p:sp>
      <p:sp>
        <p:nvSpPr>
          <p:cNvPr id="167" name="Google Shape;167;p25"/>
          <p:cNvSpPr/>
          <p:nvPr/>
        </p:nvSpPr>
        <p:spPr>
          <a:xfrm>
            <a:off x="1428728" y="1643050"/>
            <a:ext cx="7386654" cy="769441"/>
          </a:xfrm>
          <a:prstGeom prst="rect">
            <a:avLst/>
          </a:prstGeom>
          <a:noFill/>
          <a:ln>
            <a:noFill/>
          </a:ln>
        </p:spPr>
        <p:txBody>
          <a:bodyPr anchorCtr="0" anchor="t" bIns="45700" lIns="91425" spcFirstLastPara="1" rIns="91425" wrap="square" tIns="45700">
            <a:noAutofit/>
          </a:bodyPr>
          <a:lstStyle/>
          <a:p>
            <a:pPr indent="107950" lvl="0" marL="0" marR="0" rtl="1" algn="r">
              <a:spcBef>
                <a:spcPts val="0"/>
              </a:spcBef>
              <a:spcAft>
                <a:spcPts val="0"/>
              </a:spcAft>
              <a:buNone/>
            </a:pPr>
            <a:r>
              <a:rPr lang="ar-SA" sz="4400">
                <a:solidFill>
                  <a:srgbClr val="FF0000"/>
                </a:solidFill>
                <a:latin typeface="Traditional Arabic"/>
                <a:ea typeface="Traditional Arabic"/>
                <a:cs typeface="Traditional Arabic"/>
                <a:sym typeface="Traditional Arabic"/>
              </a:rPr>
              <a:t>في نهاية الجلسة التدريبية يتوقع من المشارك أن:  </a:t>
            </a:r>
            <a:endParaRPr sz="1800">
              <a:solidFill>
                <a:srgbClr val="FF0000"/>
              </a:solidFill>
              <a:latin typeface="Arial"/>
              <a:ea typeface="Arial"/>
              <a:cs typeface="Arial"/>
              <a:sym typeface="Arial"/>
            </a:endParaRPr>
          </a:p>
        </p:txBody>
      </p:sp>
      <p:pic>
        <p:nvPicPr>
          <p:cNvPr descr="دمج التفكير.jpg" id="168" name="Google Shape;168;p25"/>
          <p:cNvPicPr preferRelativeResize="0"/>
          <p:nvPr/>
        </p:nvPicPr>
        <p:blipFill rotWithShape="1">
          <a:blip r:embed="rId3">
            <a:alphaModFix/>
          </a:blip>
          <a:srcRect b="0" l="0" r="0" t="0"/>
          <a:stretch/>
        </p:blipFill>
        <p:spPr>
          <a:xfrm>
            <a:off x="214282" y="2285992"/>
            <a:ext cx="2824165" cy="3571900"/>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sp>
        <p:nvSpPr>
          <p:cNvPr id="173" name="Google Shape;173;p26"/>
          <p:cNvSpPr txBox="1"/>
          <p:nvPr>
            <p:ph type="title"/>
          </p:nvPr>
        </p:nvSpPr>
        <p:spPr>
          <a:xfrm>
            <a:off x="2357422" y="274638"/>
            <a:ext cx="6329378" cy="1143000"/>
          </a:xfrm>
          <a:prstGeom prst="rect">
            <a:avLst/>
          </a:prstGeom>
          <a:noFill/>
          <a:ln>
            <a:noFill/>
          </a:ln>
        </p:spPr>
        <p:txBody>
          <a:bodyPr anchorCtr="0" anchor="ctr" bIns="45700" lIns="91425" spcFirstLastPara="1" rIns="91425" wrap="square" tIns="45700">
            <a:noAutofit/>
          </a:bodyPr>
          <a:lstStyle/>
          <a:p>
            <a:pPr indent="0" lvl="0" marL="0" rtl="1" algn="ctr">
              <a:spcBef>
                <a:spcPts val="0"/>
              </a:spcBef>
              <a:spcAft>
                <a:spcPts val="0"/>
              </a:spcAft>
              <a:buClr>
                <a:srgbClr val="FF0000"/>
              </a:buClr>
              <a:buSzPts val="3959"/>
              <a:buFont typeface="Calibri"/>
              <a:buNone/>
            </a:pPr>
            <a:br>
              <a:rPr b="1" lang="ar-SA" sz="3959">
                <a:solidFill>
                  <a:srgbClr val="FF0000"/>
                </a:solidFill>
              </a:rPr>
            </a:br>
            <a:r>
              <a:rPr b="1" lang="ar-SA" sz="3959">
                <a:solidFill>
                  <a:srgbClr val="FF0000"/>
                </a:solidFill>
              </a:rPr>
              <a:t>موضوعات الجلسة: </a:t>
            </a:r>
            <a:br>
              <a:rPr lang="ar-SA" sz="3959">
                <a:solidFill>
                  <a:srgbClr val="FF0000"/>
                </a:solidFill>
              </a:rPr>
            </a:br>
            <a:endParaRPr sz="3959">
              <a:solidFill>
                <a:srgbClr val="FF0000"/>
              </a:solidFill>
            </a:endParaRPr>
          </a:p>
        </p:txBody>
      </p:sp>
      <p:sp>
        <p:nvSpPr>
          <p:cNvPr id="174" name="Google Shape;174;p26"/>
          <p:cNvSpPr txBox="1"/>
          <p:nvPr>
            <p:ph idx="1" type="body"/>
          </p:nvPr>
        </p:nvSpPr>
        <p:spPr>
          <a:xfrm>
            <a:off x="3071802" y="1957390"/>
            <a:ext cx="5614998" cy="3900502"/>
          </a:xfrm>
          <a:prstGeom prst="rect">
            <a:avLst/>
          </a:prstGeom>
          <a:noFill/>
          <a:ln>
            <a:noFill/>
          </a:ln>
        </p:spPr>
        <p:txBody>
          <a:bodyPr anchorCtr="0" anchor="t" bIns="45700" lIns="91425" spcFirstLastPara="1" rIns="91425" wrap="square" tIns="45700">
            <a:noAutofit/>
          </a:bodyPr>
          <a:lstStyle/>
          <a:p>
            <a:pPr indent="-342900" lvl="0" marL="342900" rtl="1" algn="r">
              <a:spcBef>
                <a:spcPts val="0"/>
              </a:spcBef>
              <a:spcAft>
                <a:spcPts val="0"/>
              </a:spcAft>
              <a:buClr>
                <a:schemeClr val="dk1"/>
              </a:buClr>
              <a:buSzPts val="3200"/>
              <a:buChar char="•"/>
            </a:pPr>
            <a:r>
              <a:rPr lang="ar-SA"/>
              <a:t>مفهومي التفكير ومهاراته. </a:t>
            </a:r>
            <a:endParaRPr/>
          </a:p>
          <a:p>
            <a:pPr indent="-342900" lvl="0" marL="342900" rtl="1" algn="r">
              <a:spcBef>
                <a:spcPts val="640"/>
              </a:spcBef>
              <a:spcAft>
                <a:spcPts val="0"/>
              </a:spcAft>
              <a:buClr>
                <a:schemeClr val="dk1"/>
              </a:buClr>
              <a:buSzPts val="3200"/>
              <a:buChar char="•"/>
            </a:pPr>
            <a:r>
              <a:rPr lang="ar-SA"/>
              <a:t>مهارات التفكير.</a:t>
            </a:r>
            <a:endParaRPr/>
          </a:p>
          <a:p>
            <a:pPr indent="-342900" lvl="0" marL="342900" rtl="1" algn="r">
              <a:spcBef>
                <a:spcPts val="640"/>
              </a:spcBef>
              <a:spcAft>
                <a:spcPts val="0"/>
              </a:spcAft>
              <a:buClr>
                <a:schemeClr val="dk1"/>
              </a:buClr>
              <a:buSzPts val="3200"/>
              <a:buChar char="•"/>
            </a:pPr>
            <a:r>
              <a:rPr lang="ar-SA"/>
              <a:t>الاتجاهات العلمية في تعليم التفكير. </a:t>
            </a:r>
            <a:endParaRPr/>
          </a:p>
          <a:p>
            <a:pPr indent="-342900" lvl="0" marL="342900" rtl="1" algn="r">
              <a:spcBef>
                <a:spcPts val="640"/>
              </a:spcBef>
              <a:spcAft>
                <a:spcPts val="0"/>
              </a:spcAft>
              <a:buClr>
                <a:schemeClr val="dk1"/>
              </a:buClr>
              <a:buSzPts val="3200"/>
              <a:buChar char="•"/>
            </a:pPr>
            <a:r>
              <a:rPr lang="ar-SA"/>
              <a:t>ميزات الدمج في تعليم مهارات التفكير.</a:t>
            </a:r>
            <a:endParaRPr/>
          </a:p>
          <a:p>
            <a:pPr indent="-139700" lvl="0" marL="342900" rtl="1" algn="r">
              <a:spcBef>
                <a:spcPts val="640"/>
              </a:spcBef>
              <a:spcAft>
                <a:spcPts val="0"/>
              </a:spcAft>
              <a:buClr>
                <a:schemeClr val="dk1"/>
              </a:buClr>
              <a:buSzPts val="3200"/>
              <a:buNone/>
            </a:pPr>
            <a:r>
              <a:t/>
            </a:r>
            <a:endParaRPr/>
          </a:p>
        </p:txBody>
      </p:sp>
      <p:pic>
        <p:nvPicPr>
          <p:cNvPr descr="تفكير 1.jpg" id="175" name="Google Shape;175;p26"/>
          <p:cNvPicPr preferRelativeResize="0"/>
          <p:nvPr/>
        </p:nvPicPr>
        <p:blipFill rotWithShape="1">
          <a:blip r:embed="rId3">
            <a:alphaModFix/>
          </a:blip>
          <a:srcRect b="0" l="0" r="0" t="0"/>
          <a:stretch/>
        </p:blipFill>
        <p:spPr>
          <a:xfrm>
            <a:off x="285721" y="928670"/>
            <a:ext cx="3000396" cy="4643470"/>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graphicFrame>
        <p:nvGraphicFramePr>
          <p:cNvPr id="180" name="Google Shape;180;p27"/>
          <p:cNvGraphicFramePr/>
          <p:nvPr/>
        </p:nvGraphicFramePr>
        <p:xfrm>
          <a:off x="214282" y="357166"/>
          <a:ext cx="3000000" cy="3000000"/>
        </p:xfrm>
        <a:graphic>
          <a:graphicData uri="http://schemas.openxmlformats.org/drawingml/2006/table">
            <a:tbl>
              <a:tblPr>
                <a:noFill/>
                <a:tableStyleId>{674E2F2F-3688-46A5-BF7C-4EAEC23CCE2C}</a:tableStyleId>
              </a:tblPr>
              <a:tblGrid>
                <a:gridCol w="2245000"/>
                <a:gridCol w="6327575"/>
              </a:tblGrid>
              <a:tr h="281300">
                <a:tc>
                  <a:txBody>
                    <a:bodyPr/>
                    <a:lstStyle/>
                    <a:p>
                      <a:pPr indent="107950" lvl="0" marL="0" marR="0" rtl="1" algn="ctr">
                        <a:lnSpc>
                          <a:spcPct val="115000"/>
                        </a:lnSpc>
                        <a:spcBef>
                          <a:spcPts val="0"/>
                        </a:spcBef>
                        <a:spcAft>
                          <a:spcPts val="0"/>
                        </a:spcAft>
                        <a:buNone/>
                      </a:pPr>
                      <a:br>
                        <a:rPr b="1" lang="ar-SA" sz="2800" u="none" cap="none" strike="noStrike">
                          <a:solidFill>
                            <a:srgbClr val="FFFFFF"/>
                          </a:solidFill>
                          <a:latin typeface="Calibri"/>
                          <a:ea typeface="Calibri"/>
                          <a:cs typeface="Calibri"/>
                          <a:sym typeface="Calibri"/>
                        </a:rPr>
                      </a:br>
                      <a:r>
                        <a:rPr b="1" lang="ar-SA" sz="2800" u="none" cap="none" strike="noStrike">
                          <a:solidFill>
                            <a:srgbClr val="FFFFFF"/>
                          </a:solidFill>
                          <a:latin typeface="Calibri"/>
                          <a:ea typeface="Calibri"/>
                          <a:cs typeface="Calibri"/>
                          <a:sym typeface="Calibri"/>
                        </a:rPr>
                        <a:t>رقم النشاط</a:t>
                      </a:r>
                      <a:endParaRPr sz="1800" u="none" cap="none" strike="noStrike">
                        <a:latin typeface="Calibri"/>
                        <a:ea typeface="Calibri"/>
                        <a:cs typeface="Calibri"/>
                        <a:sym typeface="Calibri"/>
                      </a:endParaRPr>
                    </a:p>
                  </a:txBody>
                  <a:tcPr marT="0" marB="0" marR="68575" marL="68575">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38100">
                      <a:solidFill>
                        <a:srgbClr val="FFFFFF"/>
                      </a:solidFill>
                      <a:prstDash val="solid"/>
                      <a:round/>
                      <a:headEnd len="sm" w="sm" type="none"/>
                      <a:tailEnd len="sm" w="sm" type="none"/>
                    </a:lnB>
                    <a:solidFill>
                      <a:srgbClr val="9BBB59"/>
                    </a:solidFill>
                  </a:tcPr>
                </a:tc>
                <a:tc>
                  <a:txBody>
                    <a:bodyPr/>
                    <a:lstStyle/>
                    <a:p>
                      <a:pPr indent="107950" lvl="0" marL="0" marR="0" rtl="1" algn="r">
                        <a:lnSpc>
                          <a:spcPct val="115000"/>
                        </a:lnSpc>
                        <a:spcBef>
                          <a:spcPts val="0"/>
                        </a:spcBef>
                        <a:spcAft>
                          <a:spcPts val="0"/>
                        </a:spcAft>
                        <a:buNone/>
                      </a:pPr>
                      <a:r>
                        <a:rPr b="1" lang="ar-SA" sz="2800" u="none" cap="none" strike="noStrike">
                          <a:solidFill>
                            <a:srgbClr val="FFFFFF"/>
                          </a:solidFill>
                          <a:latin typeface="Calibri"/>
                          <a:ea typeface="Calibri"/>
                          <a:cs typeface="Calibri"/>
                          <a:sym typeface="Calibri"/>
                        </a:rPr>
                        <a:t>(1/1/1)</a:t>
                      </a:r>
                      <a:endParaRPr sz="1800" u="none" cap="none" strike="noStrike">
                        <a:latin typeface="Calibri"/>
                        <a:ea typeface="Calibri"/>
                        <a:cs typeface="Calibri"/>
                        <a:sym typeface="Calibri"/>
                      </a:endParaRPr>
                    </a:p>
                  </a:txBody>
                  <a:tcPr marT="0" marB="0" marR="68575" marL="68575" anchor="ctr">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38100">
                      <a:solidFill>
                        <a:srgbClr val="FFFFFF"/>
                      </a:solidFill>
                      <a:prstDash val="solid"/>
                      <a:round/>
                      <a:headEnd len="sm" w="sm" type="none"/>
                      <a:tailEnd len="sm" w="sm" type="none"/>
                    </a:lnB>
                    <a:solidFill>
                      <a:srgbClr val="9BBB59"/>
                    </a:solidFill>
                  </a:tcPr>
                </a:tc>
              </a:tr>
              <a:tr h="281300">
                <a:tc>
                  <a:txBody>
                    <a:bodyPr/>
                    <a:lstStyle/>
                    <a:p>
                      <a:pPr indent="107950" lvl="0" marL="0" marR="0" rtl="1" algn="ctr">
                        <a:lnSpc>
                          <a:spcPct val="115000"/>
                        </a:lnSpc>
                        <a:spcBef>
                          <a:spcPts val="0"/>
                        </a:spcBef>
                        <a:spcAft>
                          <a:spcPts val="0"/>
                        </a:spcAft>
                        <a:buNone/>
                      </a:pPr>
                      <a:r>
                        <a:rPr lang="ar-SA" sz="2800" u="none" cap="none" strike="noStrike">
                          <a:solidFill>
                            <a:srgbClr val="FFFFFF"/>
                          </a:solidFill>
                          <a:latin typeface="Calibri"/>
                          <a:ea typeface="Calibri"/>
                          <a:cs typeface="Calibri"/>
                          <a:sym typeface="Calibri"/>
                        </a:rPr>
                        <a:t>العنوان</a:t>
                      </a:r>
                      <a:endParaRPr sz="1800" u="none" cap="none" strike="noStrike">
                        <a:latin typeface="Calibri"/>
                        <a:ea typeface="Calibri"/>
                        <a:cs typeface="Calibri"/>
                        <a:sym typeface="Calibri"/>
                      </a:endParaRPr>
                    </a:p>
                  </a:txBody>
                  <a:tcPr marT="0" marB="0" marR="68575" marL="68575">
                    <a:lnL cap="flat" cmpd="sng" w="12700">
                      <a:solidFill>
                        <a:srgbClr val="FFFFFF"/>
                      </a:solidFill>
                      <a:prstDash val="solid"/>
                      <a:round/>
                      <a:headEnd len="sm" w="sm" type="none"/>
                      <a:tailEnd len="sm" w="sm" type="none"/>
                    </a:lnL>
                    <a:lnR cap="flat" cmpd="sng" w="38100">
                      <a:solidFill>
                        <a:srgbClr val="FFFFFF"/>
                      </a:solidFill>
                      <a:prstDash val="solid"/>
                      <a:round/>
                      <a:headEnd len="sm" w="sm" type="none"/>
                      <a:tailEnd len="sm" w="sm" type="none"/>
                    </a:lnR>
                    <a:lnT cap="flat" cmpd="sng" w="381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9BBB59"/>
                    </a:solidFill>
                  </a:tcPr>
                </a:tc>
                <a:tc>
                  <a:txBody>
                    <a:bodyPr/>
                    <a:lstStyle/>
                    <a:p>
                      <a:pPr indent="107950" lvl="0" marL="0" marR="0" rtl="1" algn="r">
                        <a:lnSpc>
                          <a:spcPct val="115000"/>
                        </a:lnSpc>
                        <a:spcBef>
                          <a:spcPts val="0"/>
                        </a:spcBef>
                        <a:spcAft>
                          <a:spcPts val="0"/>
                        </a:spcAft>
                        <a:buNone/>
                      </a:pPr>
                      <a:r>
                        <a:rPr lang="ar-SA" sz="2800" u="none" cap="none" strike="noStrike">
                          <a:latin typeface="Times New Roman"/>
                          <a:ea typeface="Times New Roman"/>
                          <a:cs typeface="Times New Roman"/>
                          <a:sym typeface="Times New Roman"/>
                        </a:rPr>
                        <a:t>مفهومي التفكير ومهارات التفكير</a:t>
                      </a:r>
                      <a:endParaRPr sz="1800" u="none" cap="none" strike="noStrike">
                        <a:latin typeface="Calibri"/>
                        <a:ea typeface="Calibri"/>
                        <a:cs typeface="Calibri"/>
                        <a:sym typeface="Calibri"/>
                      </a:endParaRPr>
                    </a:p>
                  </a:txBody>
                  <a:tcPr marT="0" marB="0" marR="68575" marL="68575">
                    <a:lnL cap="flat" cmpd="sng" w="381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381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DDDAC"/>
                    </a:solidFill>
                  </a:tcPr>
                </a:tc>
              </a:tr>
              <a:tr h="285125">
                <a:tc>
                  <a:txBody>
                    <a:bodyPr/>
                    <a:lstStyle/>
                    <a:p>
                      <a:pPr indent="107950" lvl="0" marL="0" marR="0" rtl="1" algn="ctr">
                        <a:lnSpc>
                          <a:spcPct val="115000"/>
                        </a:lnSpc>
                        <a:spcBef>
                          <a:spcPts val="0"/>
                        </a:spcBef>
                        <a:spcAft>
                          <a:spcPts val="0"/>
                        </a:spcAft>
                        <a:buNone/>
                      </a:pPr>
                      <a:r>
                        <a:rPr lang="ar-SA" sz="2800" u="none" cap="none" strike="noStrike">
                          <a:solidFill>
                            <a:srgbClr val="FFFFFF"/>
                          </a:solidFill>
                          <a:latin typeface="Calibri"/>
                          <a:ea typeface="Calibri"/>
                          <a:cs typeface="Calibri"/>
                          <a:sym typeface="Calibri"/>
                        </a:rPr>
                        <a:t>الزمن</a:t>
                      </a:r>
                      <a:endParaRPr sz="1800" u="none" cap="none" strike="noStrike">
                        <a:latin typeface="Calibri"/>
                        <a:ea typeface="Calibri"/>
                        <a:cs typeface="Calibri"/>
                        <a:sym typeface="Calibri"/>
                      </a:endParaRPr>
                    </a:p>
                  </a:txBody>
                  <a:tcPr marT="0" marB="0" marR="68575" marL="68575">
                    <a:lnL cap="flat" cmpd="sng" w="12700">
                      <a:solidFill>
                        <a:srgbClr val="FFFFFF"/>
                      </a:solidFill>
                      <a:prstDash val="solid"/>
                      <a:round/>
                      <a:headEnd len="sm" w="sm" type="none"/>
                      <a:tailEnd len="sm" w="sm" type="none"/>
                    </a:lnL>
                    <a:lnR cap="flat" cmpd="sng" w="381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9BBB59"/>
                    </a:solidFill>
                  </a:tcPr>
                </a:tc>
                <a:tc>
                  <a:txBody>
                    <a:bodyPr/>
                    <a:lstStyle/>
                    <a:p>
                      <a:pPr indent="107950" lvl="0" marL="0" marR="0" rtl="1" algn="r">
                        <a:lnSpc>
                          <a:spcPct val="115000"/>
                        </a:lnSpc>
                        <a:spcBef>
                          <a:spcPts val="0"/>
                        </a:spcBef>
                        <a:spcAft>
                          <a:spcPts val="0"/>
                        </a:spcAft>
                        <a:buNone/>
                      </a:pPr>
                      <a:r>
                        <a:rPr lang="ar-SA" sz="2800" u="none" cap="none" strike="noStrike">
                          <a:latin typeface="Calibri"/>
                          <a:ea typeface="Calibri"/>
                          <a:cs typeface="Calibri"/>
                          <a:sym typeface="Calibri"/>
                        </a:rPr>
                        <a:t>20د</a:t>
                      </a:r>
                      <a:endParaRPr sz="1800" u="none" cap="none" strike="noStrike">
                        <a:latin typeface="Calibri"/>
                        <a:ea typeface="Calibri"/>
                        <a:cs typeface="Calibri"/>
                        <a:sym typeface="Calibri"/>
                      </a:endParaRPr>
                    </a:p>
                  </a:txBody>
                  <a:tcPr marT="0" marB="0" marR="68575" marL="68575">
                    <a:lnL cap="flat" cmpd="sng" w="381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DDDAC"/>
                    </a:solidFill>
                  </a:tcPr>
                </a:tc>
              </a:tr>
            </a:tbl>
          </a:graphicData>
        </a:graphic>
      </p:graphicFrame>
      <p:sp>
        <p:nvSpPr>
          <p:cNvPr id="181" name="Google Shape;181;p27"/>
          <p:cNvSpPr/>
          <p:nvPr/>
        </p:nvSpPr>
        <p:spPr>
          <a:xfrm>
            <a:off x="3357554" y="2786058"/>
            <a:ext cx="5429224" cy="3785652"/>
          </a:xfrm>
          <a:prstGeom prst="rect">
            <a:avLst/>
          </a:prstGeom>
          <a:noFill/>
          <a:ln>
            <a:noFill/>
          </a:ln>
        </p:spPr>
        <p:txBody>
          <a:bodyPr anchorCtr="0" anchor="ctr" bIns="45700" lIns="91425" spcFirstLastPara="1" rIns="91425" wrap="square" tIns="45700">
            <a:noAutofit/>
          </a:bodyPr>
          <a:lstStyle/>
          <a:p>
            <a:pPr indent="107950" lvl="0" marL="0" marR="0" rtl="1" algn="just">
              <a:lnSpc>
                <a:spcPct val="100000"/>
              </a:lnSpc>
              <a:spcBef>
                <a:spcPts val="0"/>
              </a:spcBef>
              <a:spcAft>
                <a:spcPts val="0"/>
              </a:spcAft>
              <a:buClr>
                <a:srgbClr val="000000"/>
              </a:buClr>
              <a:buSzPts val="4000"/>
              <a:buFont typeface="Traditional Arabic"/>
              <a:buNone/>
            </a:pPr>
            <a:r>
              <a:rPr b="0" i="0" lang="ar-SA" sz="4000" u="none" cap="none" strike="noStrike">
                <a:solidFill>
                  <a:srgbClr val="000000"/>
                </a:solidFill>
                <a:latin typeface="Traditional Arabic"/>
                <a:ea typeface="Traditional Arabic"/>
                <a:cs typeface="Traditional Arabic"/>
                <a:sym typeface="Traditional Arabic"/>
              </a:rPr>
              <a:t>بين يديك نشرة علمية لنشاط </a:t>
            </a:r>
            <a:r>
              <a:rPr b="0" i="0" lang="ar-SA" sz="4000" u="none" cap="none" strike="noStrike">
                <a:solidFill>
                  <a:schemeClr val="dk1"/>
                </a:solidFill>
                <a:latin typeface="Traditional Arabic"/>
                <a:ea typeface="Traditional Arabic"/>
                <a:cs typeface="Traditional Arabic"/>
                <a:sym typeface="Traditional Arabic"/>
              </a:rPr>
              <a:t>(1/1/1)</a:t>
            </a:r>
            <a:r>
              <a:rPr b="0" i="0" lang="ar-SA" sz="4000" u="none" cap="none" strike="noStrike">
                <a:solidFill>
                  <a:srgbClr val="000000"/>
                </a:solidFill>
                <a:latin typeface="Traditional Arabic"/>
                <a:ea typeface="Traditional Arabic"/>
                <a:cs typeface="Traditional Arabic"/>
                <a:sym typeface="Traditional Arabic"/>
              </a:rPr>
              <a:t> حول مفهومي التفكير ومهاراته ، اقرأ النشرة بتمعن ثم حدد مع أفراد مجموعتك المكونات المشتركة بين تعريفات مفهوم التفكير ومفهوم مهارات التفكير.</a:t>
            </a:r>
            <a:endParaRPr b="0" i="0" sz="4400" u="none" cap="none" strike="noStrike">
              <a:solidFill>
                <a:schemeClr val="dk1"/>
              </a:solidFill>
              <a:latin typeface="Arial"/>
              <a:ea typeface="Arial"/>
              <a:cs typeface="Arial"/>
              <a:sym typeface="Arial"/>
            </a:endParaRPr>
          </a:p>
        </p:txBody>
      </p:sp>
      <p:pic>
        <p:nvPicPr>
          <p:cNvPr descr="تفكير 2.jpg" id="182" name="Google Shape;182;p27"/>
          <p:cNvPicPr preferRelativeResize="0"/>
          <p:nvPr/>
        </p:nvPicPr>
        <p:blipFill rotWithShape="1">
          <a:blip r:embed="rId3">
            <a:alphaModFix/>
          </a:blip>
          <a:srcRect b="0" l="0" r="0" t="0"/>
          <a:stretch/>
        </p:blipFill>
        <p:spPr>
          <a:xfrm>
            <a:off x="285720" y="2714620"/>
            <a:ext cx="3021730" cy="3286148"/>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6" name="Shape 186"/>
        <p:cNvGrpSpPr/>
        <p:nvPr/>
      </p:nvGrpSpPr>
      <p:grpSpPr>
        <a:xfrm>
          <a:off x="0" y="0"/>
          <a:ext cx="0" cy="0"/>
          <a:chOff x="0" y="0"/>
          <a:chExt cx="0" cy="0"/>
        </a:xfrm>
      </p:grpSpPr>
      <p:sp>
        <p:nvSpPr>
          <p:cNvPr id="187" name="Google Shape;187;p2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1" algn="ctr">
              <a:spcBef>
                <a:spcPts val="0"/>
              </a:spcBef>
              <a:spcAft>
                <a:spcPts val="0"/>
              </a:spcAft>
              <a:buClr>
                <a:srgbClr val="FF0000"/>
              </a:buClr>
              <a:buSzPts val="3959"/>
              <a:buFont typeface="Calibri"/>
              <a:buNone/>
            </a:pPr>
            <a:br>
              <a:rPr b="1" lang="ar-SA" sz="3959">
                <a:solidFill>
                  <a:srgbClr val="FF0000"/>
                </a:solidFill>
              </a:rPr>
            </a:br>
            <a:r>
              <a:rPr b="1" lang="ar-SA" sz="3959">
                <a:solidFill>
                  <a:srgbClr val="FF0000"/>
                </a:solidFill>
              </a:rPr>
              <a:t>مفهوم التفكير </a:t>
            </a:r>
            <a:br>
              <a:rPr lang="ar-SA" sz="3959">
                <a:solidFill>
                  <a:srgbClr val="FF0000"/>
                </a:solidFill>
              </a:rPr>
            </a:br>
            <a:endParaRPr sz="3959">
              <a:solidFill>
                <a:srgbClr val="FF0000"/>
              </a:solidFill>
            </a:endParaRPr>
          </a:p>
        </p:txBody>
      </p:sp>
      <p:sp>
        <p:nvSpPr>
          <p:cNvPr id="188" name="Google Shape;188;p28"/>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1" algn="r">
              <a:spcBef>
                <a:spcPts val="0"/>
              </a:spcBef>
              <a:spcAft>
                <a:spcPts val="0"/>
              </a:spcAft>
              <a:buClr>
                <a:schemeClr val="dk1"/>
              </a:buClr>
              <a:buSzPts val="3200"/>
              <a:buChar char="•"/>
            </a:pPr>
            <a:r>
              <a:rPr lang="ar-SA"/>
              <a:t>" هو سلسلة من النشاطات العقلية التي يقوم </a:t>
            </a:r>
            <a:r>
              <a:rPr lang="ar-SA">
                <a:latin typeface="Arial"/>
                <a:ea typeface="Arial"/>
                <a:cs typeface="Arial"/>
                <a:sym typeface="Arial"/>
              </a:rPr>
              <a:t>بها</a:t>
            </a:r>
            <a:r>
              <a:rPr lang="ar-SA"/>
              <a:t> الدماغ عندما يتعرض لمثير يتم استقباله عن طريق واحد أو أكثر من الحواس الخمس" فتحي جروان</a:t>
            </a:r>
            <a:endParaRPr/>
          </a:p>
          <a:p>
            <a:pPr indent="-342900" lvl="0" marL="342900" rtl="1" algn="r">
              <a:spcBef>
                <a:spcPts val="640"/>
              </a:spcBef>
              <a:spcAft>
                <a:spcPts val="0"/>
              </a:spcAft>
              <a:buClr>
                <a:schemeClr val="dk1"/>
              </a:buClr>
              <a:buSzPts val="3200"/>
              <a:buChar char="•"/>
            </a:pPr>
            <a:r>
              <a:rPr lang="ar-SA"/>
              <a:t>وعرفه ( Costa  ) "بالمعالجة العقلية </a:t>
            </a:r>
            <a:r>
              <a:rPr lang="ar-SA">
                <a:latin typeface="Arial"/>
                <a:ea typeface="Arial"/>
                <a:cs typeface="Arial"/>
                <a:sym typeface="Arial"/>
              </a:rPr>
              <a:t>للمدخلات</a:t>
            </a:r>
            <a:r>
              <a:rPr lang="ar-SA"/>
              <a:t> الحسية بهدف تشكيل الأفكار". </a:t>
            </a:r>
            <a:endParaRPr/>
          </a:p>
          <a:p>
            <a:pPr indent="-342900" lvl="0" marL="342900" rtl="1" algn="r">
              <a:spcBef>
                <a:spcPts val="640"/>
              </a:spcBef>
              <a:spcAft>
                <a:spcPts val="0"/>
              </a:spcAft>
              <a:buClr>
                <a:schemeClr val="dk1"/>
              </a:buClr>
              <a:buSzPts val="3200"/>
              <a:buChar char="•"/>
            </a:pPr>
            <a:r>
              <a:rPr lang="ar-SA"/>
              <a:t>جهد أو نشاط عقلي يبذله الفرد دون توقف عند النظر إلى الأمور, ويأخذ هذا الجهد صورًا مختلفة كالمقارنة والاستنباط والتحليل والتركيب والتقويم.</a:t>
            </a:r>
            <a:endParaRPr/>
          </a:p>
          <a:p>
            <a:pPr indent="-342900" lvl="0" marL="342900" rtl="1" algn="r">
              <a:spcBef>
                <a:spcPts val="640"/>
              </a:spcBef>
              <a:spcAft>
                <a:spcPts val="0"/>
              </a:spcAft>
              <a:buClr>
                <a:schemeClr val="dk1"/>
              </a:buClr>
              <a:buSzPts val="3200"/>
              <a:buNone/>
            </a:pPr>
            <a:r>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2" name="Shape 192"/>
        <p:cNvGrpSpPr/>
        <p:nvPr/>
      </p:nvGrpSpPr>
      <p:grpSpPr>
        <a:xfrm>
          <a:off x="0" y="0"/>
          <a:ext cx="0" cy="0"/>
          <a:chOff x="0" y="0"/>
          <a:chExt cx="0" cy="0"/>
        </a:xfrm>
      </p:grpSpPr>
      <p:sp>
        <p:nvSpPr>
          <p:cNvPr id="193" name="Google Shape;193;p2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1" algn="ctr">
              <a:spcBef>
                <a:spcPts val="0"/>
              </a:spcBef>
              <a:spcAft>
                <a:spcPts val="0"/>
              </a:spcAft>
              <a:buClr>
                <a:srgbClr val="FF0000"/>
              </a:buClr>
              <a:buSzPts val="3959"/>
              <a:buFont typeface="Calibri"/>
              <a:buNone/>
            </a:pPr>
            <a:br>
              <a:rPr b="1" lang="ar-SA" sz="3959">
                <a:solidFill>
                  <a:srgbClr val="FF0000"/>
                </a:solidFill>
              </a:rPr>
            </a:br>
            <a:r>
              <a:rPr b="1" lang="ar-SA" sz="3959">
                <a:solidFill>
                  <a:srgbClr val="FF0000"/>
                </a:solidFill>
              </a:rPr>
              <a:t>مفهوم مهارات التفكير </a:t>
            </a:r>
            <a:br>
              <a:rPr lang="ar-SA" sz="3959">
                <a:solidFill>
                  <a:srgbClr val="FF0000"/>
                </a:solidFill>
              </a:rPr>
            </a:br>
            <a:endParaRPr sz="3959">
              <a:solidFill>
                <a:srgbClr val="FF0000"/>
              </a:solidFill>
            </a:endParaRPr>
          </a:p>
        </p:txBody>
      </p:sp>
      <p:sp>
        <p:nvSpPr>
          <p:cNvPr id="194" name="Google Shape;194;p29"/>
          <p:cNvSpPr txBox="1"/>
          <p:nvPr>
            <p:ph idx="1" type="body"/>
          </p:nvPr>
        </p:nvSpPr>
        <p:spPr>
          <a:xfrm>
            <a:off x="3071802" y="1600200"/>
            <a:ext cx="5614998" cy="4525963"/>
          </a:xfrm>
          <a:prstGeom prst="rect">
            <a:avLst/>
          </a:prstGeom>
          <a:noFill/>
          <a:ln>
            <a:noFill/>
          </a:ln>
        </p:spPr>
        <p:txBody>
          <a:bodyPr anchorCtr="0" anchor="t" bIns="45700" lIns="91425" spcFirstLastPara="1" rIns="91425" wrap="square" tIns="45700">
            <a:noAutofit/>
          </a:bodyPr>
          <a:lstStyle/>
          <a:p>
            <a:pPr indent="-342900" lvl="0" marL="342900" rtl="1" algn="just">
              <a:spcBef>
                <a:spcPts val="0"/>
              </a:spcBef>
              <a:spcAft>
                <a:spcPts val="0"/>
              </a:spcAft>
              <a:buClr>
                <a:schemeClr val="dk1"/>
              </a:buClr>
              <a:buSzPts val="3200"/>
              <a:buNone/>
            </a:pPr>
            <a:r>
              <a:rPr lang="ar-SA"/>
              <a:t>بما أن التفكير عملية كلية تقوم بمعالجة عقلية </a:t>
            </a:r>
            <a:r>
              <a:rPr lang="ar-SA">
                <a:latin typeface="Arial"/>
                <a:ea typeface="Arial"/>
                <a:cs typeface="Arial"/>
                <a:sym typeface="Arial"/>
              </a:rPr>
              <a:t>للمدخلات</a:t>
            </a:r>
            <a:r>
              <a:rPr lang="ar-SA"/>
              <a:t> الحسية والمعلومات المسترجعة لتكوين الأفكار أو الحكم عليها. فإن مهارات التفكير تعد عمليات محددة نمارسها ونستخدمها عن قصد في  تحسين معالجة المعلومات مثل : مهارة الملاحظة، ومهارة المقارنة ومهارة العصف الذهني ومهارة الاستنباط...</a:t>
            </a:r>
            <a:endParaRPr/>
          </a:p>
          <a:p>
            <a:pPr indent="-342900" lvl="0" marL="342900" rtl="1" algn="just">
              <a:spcBef>
                <a:spcPts val="640"/>
              </a:spcBef>
              <a:spcAft>
                <a:spcPts val="0"/>
              </a:spcAft>
              <a:buClr>
                <a:schemeClr val="dk1"/>
              </a:buClr>
              <a:buSzPts val="3200"/>
              <a:buNone/>
            </a:pPr>
            <a:r>
              <a:t/>
            </a:r>
            <a:endParaRPr/>
          </a:p>
        </p:txBody>
      </p:sp>
      <p:pic>
        <p:nvPicPr>
          <p:cNvPr descr="تفكير3.jpg" id="195" name="Google Shape;195;p29"/>
          <p:cNvPicPr preferRelativeResize="0"/>
          <p:nvPr/>
        </p:nvPicPr>
        <p:blipFill rotWithShape="1">
          <a:blip r:embed="rId3">
            <a:alphaModFix/>
          </a:blip>
          <a:srcRect b="0" l="0" r="0" t="0"/>
          <a:stretch/>
        </p:blipFill>
        <p:spPr>
          <a:xfrm>
            <a:off x="357158" y="1785926"/>
            <a:ext cx="2643206" cy="4071966"/>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9" name="Shape 199"/>
        <p:cNvGrpSpPr/>
        <p:nvPr/>
      </p:nvGrpSpPr>
      <p:grpSpPr>
        <a:xfrm>
          <a:off x="0" y="0"/>
          <a:ext cx="0" cy="0"/>
          <a:chOff x="0" y="0"/>
          <a:chExt cx="0" cy="0"/>
        </a:xfrm>
      </p:grpSpPr>
      <p:sp>
        <p:nvSpPr>
          <p:cNvPr id="200" name="Google Shape;200;p3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1" algn="ctr">
              <a:spcBef>
                <a:spcPts val="0"/>
              </a:spcBef>
              <a:spcAft>
                <a:spcPts val="0"/>
              </a:spcAft>
              <a:buClr>
                <a:srgbClr val="FF0000"/>
              </a:buClr>
              <a:buSzPts val="3959"/>
              <a:buFont typeface="Calibri"/>
              <a:buNone/>
            </a:pPr>
            <a:br>
              <a:rPr b="1" lang="ar-SA" sz="3959">
                <a:solidFill>
                  <a:srgbClr val="FF0000"/>
                </a:solidFill>
              </a:rPr>
            </a:br>
            <a:r>
              <a:rPr b="1" lang="ar-SA" sz="3959">
                <a:solidFill>
                  <a:srgbClr val="FF0000"/>
                </a:solidFill>
              </a:rPr>
              <a:t>العلاقة بين التفكير ومهارات التفكير:</a:t>
            </a:r>
            <a:br>
              <a:rPr lang="ar-SA" sz="3959">
                <a:solidFill>
                  <a:srgbClr val="FF0000"/>
                </a:solidFill>
              </a:rPr>
            </a:br>
            <a:endParaRPr sz="3959">
              <a:solidFill>
                <a:srgbClr val="FF0000"/>
              </a:solidFill>
            </a:endParaRPr>
          </a:p>
        </p:txBody>
      </p:sp>
      <p:sp>
        <p:nvSpPr>
          <p:cNvPr id="201" name="Google Shape;201;p30"/>
          <p:cNvSpPr txBox="1"/>
          <p:nvPr>
            <p:ph idx="1" type="body"/>
          </p:nvPr>
        </p:nvSpPr>
        <p:spPr>
          <a:xfrm>
            <a:off x="3571868" y="2143116"/>
            <a:ext cx="5114932" cy="3983047"/>
          </a:xfrm>
          <a:prstGeom prst="rect">
            <a:avLst/>
          </a:prstGeom>
          <a:noFill/>
          <a:ln>
            <a:noFill/>
          </a:ln>
        </p:spPr>
        <p:txBody>
          <a:bodyPr anchorCtr="0" anchor="t" bIns="45700" lIns="91425" spcFirstLastPara="1" rIns="91425" wrap="square" tIns="45700">
            <a:noAutofit/>
          </a:bodyPr>
          <a:lstStyle/>
          <a:p>
            <a:pPr indent="-342900" lvl="0" marL="342900" rtl="1" algn="just">
              <a:spcBef>
                <a:spcPts val="0"/>
              </a:spcBef>
              <a:spcAft>
                <a:spcPts val="0"/>
              </a:spcAft>
              <a:buClr>
                <a:schemeClr val="dk1"/>
              </a:buClr>
              <a:buSzPts val="3200"/>
              <a:buNone/>
            </a:pPr>
            <a:r>
              <a:rPr lang="ar-SA"/>
              <a:t>بما أن التفكير هو سلسلة من النشاطات العقلية فإن مهارات التفكير تعد طرقاً  لتنظيم تلك النشاطات العقلية وتمثيل نتائجها العقلية في الواقع  . </a:t>
            </a:r>
            <a:endParaRPr/>
          </a:p>
          <a:p>
            <a:pPr indent="-342900" lvl="0" marL="342900" rtl="1" algn="just">
              <a:spcBef>
                <a:spcPts val="640"/>
              </a:spcBef>
              <a:spcAft>
                <a:spcPts val="0"/>
              </a:spcAft>
              <a:buClr>
                <a:schemeClr val="dk1"/>
              </a:buClr>
              <a:buSzPts val="3200"/>
              <a:buNone/>
            </a:pPr>
            <a:r>
              <a:t/>
            </a:r>
            <a:endParaRPr/>
          </a:p>
        </p:txBody>
      </p:sp>
      <p:pic>
        <p:nvPicPr>
          <p:cNvPr descr="تفكير 4.jpg" id="202" name="Google Shape;202;p30"/>
          <p:cNvPicPr preferRelativeResize="0"/>
          <p:nvPr/>
        </p:nvPicPr>
        <p:blipFill rotWithShape="1">
          <a:blip r:embed="rId3">
            <a:alphaModFix/>
          </a:blip>
          <a:srcRect b="0" l="0" r="0" t="0"/>
          <a:stretch/>
        </p:blipFill>
        <p:spPr>
          <a:xfrm>
            <a:off x="214282" y="2000240"/>
            <a:ext cx="3214710" cy="3500462"/>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6" name="Shape 206"/>
        <p:cNvGrpSpPr/>
        <p:nvPr/>
      </p:nvGrpSpPr>
      <p:grpSpPr>
        <a:xfrm>
          <a:off x="0" y="0"/>
          <a:ext cx="0" cy="0"/>
          <a:chOff x="0" y="0"/>
          <a:chExt cx="0" cy="0"/>
        </a:xfrm>
      </p:grpSpPr>
      <p:graphicFrame>
        <p:nvGraphicFramePr>
          <p:cNvPr id="207" name="Google Shape;207;p31"/>
          <p:cNvGraphicFramePr/>
          <p:nvPr/>
        </p:nvGraphicFramePr>
        <p:xfrm>
          <a:off x="285720" y="357166"/>
          <a:ext cx="3000000" cy="3000000"/>
        </p:xfrm>
        <a:graphic>
          <a:graphicData uri="http://schemas.openxmlformats.org/drawingml/2006/table">
            <a:tbl>
              <a:tblPr>
                <a:noFill/>
                <a:tableStyleId>{674E2F2F-3688-46A5-BF7C-4EAEC23CCE2C}</a:tableStyleId>
              </a:tblPr>
              <a:tblGrid>
                <a:gridCol w="2023575"/>
                <a:gridCol w="6548975"/>
              </a:tblGrid>
              <a:tr h="280025">
                <a:tc>
                  <a:txBody>
                    <a:bodyPr/>
                    <a:lstStyle/>
                    <a:p>
                      <a:pPr indent="107950" lvl="0" marL="0" marR="0" rtl="1" algn="ctr">
                        <a:lnSpc>
                          <a:spcPct val="115000"/>
                        </a:lnSpc>
                        <a:spcBef>
                          <a:spcPts val="0"/>
                        </a:spcBef>
                        <a:spcAft>
                          <a:spcPts val="0"/>
                        </a:spcAft>
                        <a:buNone/>
                      </a:pPr>
                      <a:r>
                        <a:rPr b="1" lang="ar-SA" sz="3200" u="none" cap="none" strike="noStrike">
                          <a:solidFill>
                            <a:srgbClr val="FFFFFF"/>
                          </a:solidFill>
                          <a:latin typeface="Calibri"/>
                          <a:ea typeface="Calibri"/>
                          <a:cs typeface="Calibri"/>
                          <a:sym typeface="Calibri"/>
                        </a:rPr>
                        <a:t>رقم النشاط</a:t>
                      </a:r>
                      <a:endParaRPr sz="2000" u="none" cap="none" strike="noStrike">
                        <a:latin typeface="Calibri"/>
                        <a:ea typeface="Calibri"/>
                        <a:cs typeface="Calibri"/>
                        <a:sym typeface="Calibri"/>
                      </a:endParaRPr>
                    </a:p>
                  </a:txBody>
                  <a:tcPr marT="0" marB="0" marR="68575" marL="68575">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38100">
                      <a:solidFill>
                        <a:srgbClr val="FFFFFF"/>
                      </a:solidFill>
                      <a:prstDash val="solid"/>
                      <a:round/>
                      <a:headEnd len="sm" w="sm" type="none"/>
                      <a:tailEnd len="sm" w="sm" type="none"/>
                    </a:lnB>
                    <a:solidFill>
                      <a:srgbClr val="9BBB59"/>
                    </a:solidFill>
                  </a:tcPr>
                </a:tc>
                <a:tc>
                  <a:txBody>
                    <a:bodyPr/>
                    <a:lstStyle/>
                    <a:p>
                      <a:pPr indent="107950" lvl="0" marL="0" marR="0" rtl="1" algn="r">
                        <a:lnSpc>
                          <a:spcPct val="115000"/>
                        </a:lnSpc>
                        <a:spcBef>
                          <a:spcPts val="0"/>
                        </a:spcBef>
                        <a:spcAft>
                          <a:spcPts val="0"/>
                        </a:spcAft>
                        <a:buNone/>
                      </a:pPr>
                      <a:r>
                        <a:rPr b="1" lang="ar-SA" sz="3200" u="none" cap="none" strike="noStrike">
                          <a:solidFill>
                            <a:srgbClr val="FFFFFF"/>
                          </a:solidFill>
                          <a:latin typeface="Calibri"/>
                          <a:ea typeface="Calibri"/>
                          <a:cs typeface="Calibri"/>
                          <a:sym typeface="Calibri"/>
                        </a:rPr>
                        <a:t>(1/1/2)</a:t>
                      </a:r>
                      <a:endParaRPr sz="2000" u="none" cap="none" strike="noStrike">
                        <a:latin typeface="Calibri"/>
                        <a:ea typeface="Calibri"/>
                        <a:cs typeface="Calibri"/>
                        <a:sym typeface="Calibri"/>
                      </a:endParaRPr>
                    </a:p>
                  </a:txBody>
                  <a:tcPr marT="0" marB="0" marR="68575" marL="68575">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38100">
                      <a:solidFill>
                        <a:srgbClr val="FFFFFF"/>
                      </a:solidFill>
                      <a:prstDash val="solid"/>
                      <a:round/>
                      <a:headEnd len="sm" w="sm" type="none"/>
                      <a:tailEnd len="sm" w="sm" type="none"/>
                    </a:lnB>
                    <a:solidFill>
                      <a:srgbClr val="9BBB59"/>
                    </a:solidFill>
                  </a:tcPr>
                </a:tc>
              </a:tr>
              <a:tr h="280025">
                <a:tc>
                  <a:txBody>
                    <a:bodyPr/>
                    <a:lstStyle/>
                    <a:p>
                      <a:pPr indent="107950" lvl="0" marL="0" marR="0" rtl="1" algn="ctr">
                        <a:lnSpc>
                          <a:spcPct val="115000"/>
                        </a:lnSpc>
                        <a:spcBef>
                          <a:spcPts val="0"/>
                        </a:spcBef>
                        <a:spcAft>
                          <a:spcPts val="0"/>
                        </a:spcAft>
                        <a:buNone/>
                      </a:pPr>
                      <a:r>
                        <a:rPr b="1" lang="ar-SA" sz="3200" u="none" cap="none" strike="noStrike">
                          <a:solidFill>
                            <a:srgbClr val="FFFFFF"/>
                          </a:solidFill>
                          <a:latin typeface="Calibri"/>
                          <a:ea typeface="Calibri"/>
                          <a:cs typeface="Calibri"/>
                          <a:sym typeface="Calibri"/>
                        </a:rPr>
                        <a:t>العنوان</a:t>
                      </a:r>
                      <a:endParaRPr sz="2000" u="none" cap="none" strike="noStrike">
                        <a:latin typeface="Calibri"/>
                        <a:ea typeface="Calibri"/>
                        <a:cs typeface="Calibri"/>
                        <a:sym typeface="Calibri"/>
                      </a:endParaRPr>
                    </a:p>
                  </a:txBody>
                  <a:tcPr marT="0" marB="0" marR="68575" marL="68575">
                    <a:lnL cap="flat" cmpd="sng" w="12700">
                      <a:solidFill>
                        <a:srgbClr val="FFFFFF"/>
                      </a:solidFill>
                      <a:prstDash val="solid"/>
                      <a:round/>
                      <a:headEnd len="sm" w="sm" type="none"/>
                      <a:tailEnd len="sm" w="sm" type="none"/>
                    </a:lnL>
                    <a:lnR cap="flat" cmpd="sng" w="38100">
                      <a:solidFill>
                        <a:srgbClr val="FFFFFF"/>
                      </a:solidFill>
                      <a:prstDash val="solid"/>
                      <a:round/>
                      <a:headEnd len="sm" w="sm" type="none"/>
                      <a:tailEnd len="sm" w="sm" type="none"/>
                    </a:lnR>
                    <a:lnT cap="flat" cmpd="sng" w="381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9BBB59"/>
                    </a:solidFill>
                  </a:tcPr>
                </a:tc>
                <a:tc>
                  <a:txBody>
                    <a:bodyPr/>
                    <a:lstStyle/>
                    <a:p>
                      <a:pPr indent="107950" lvl="0" marL="0" marR="0" rtl="1" algn="r">
                        <a:lnSpc>
                          <a:spcPct val="115000"/>
                        </a:lnSpc>
                        <a:spcBef>
                          <a:spcPts val="0"/>
                        </a:spcBef>
                        <a:spcAft>
                          <a:spcPts val="0"/>
                        </a:spcAft>
                        <a:buNone/>
                      </a:pPr>
                      <a:r>
                        <a:rPr lang="ar-SA" sz="3200" u="none" cap="none" strike="noStrike">
                          <a:latin typeface="Calibri"/>
                          <a:ea typeface="Calibri"/>
                          <a:cs typeface="Calibri"/>
                          <a:sym typeface="Calibri"/>
                        </a:rPr>
                        <a:t>مهارات التفكير </a:t>
                      </a:r>
                      <a:endParaRPr sz="2000" u="none" cap="none" strike="noStrike">
                        <a:latin typeface="Calibri"/>
                        <a:ea typeface="Calibri"/>
                        <a:cs typeface="Calibri"/>
                        <a:sym typeface="Calibri"/>
                      </a:endParaRPr>
                    </a:p>
                  </a:txBody>
                  <a:tcPr marT="0" marB="0" marR="68575" marL="68575">
                    <a:lnL cap="flat" cmpd="sng" w="381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381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DDDAC"/>
                    </a:solidFill>
                  </a:tcPr>
                </a:tc>
              </a:tr>
              <a:tr h="283850">
                <a:tc>
                  <a:txBody>
                    <a:bodyPr/>
                    <a:lstStyle/>
                    <a:p>
                      <a:pPr indent="107950" lvl="0" marL="0" marR="0" rtl="1" algn="ctr">
                        <a:lnSpc>
                          <a:spcPct val="115000"/>
                        </a:lnSpc>
                        <a:spcBef>
                          <a:spcPts val="0"/>
                        </a:spcBef>
                        <a:spcAft>
                          <a:spcPts val="0"/>
                        </a:spcAft>
                        <a:buNone/>
                      </a:pPr>
                      <a:r>
                        <a:rPr b="1" lang="ar-SA" sz="3200" u="none" cap="none" strike="noStrike">
                          <a:solidFill>
                            <a:srgbClr val="FFFFFF"/>
                          </a:solidFill>
                          <a:latin typeface="Calibri"/>
                          <a:ea typeface="Calibri"/>
                          <a:cs typeface="Calibri"/>
                          <a:sym typeface="Calibri"/>
                        </a:rPr>
                        <a:t>الزمن</a:t>
                      </a:r>
                      <a:endParaRPr sz="2000" u="none" cap="none" strike="noStrike">
                        <a:latin typeface="Calibri"/>
                        <a:ea typeface="Calibri"/>
                        <a:cs typeface="Calibri"/>
                        <a:sym typeface="Calibri"/>
                      </a:endParaRPr>
                    </a:p>
                  </a:txBody>
                  <a:tcPr marT="0" marB="0" marR="68575" marL="68575">
                    <a:lnL cap="flat" cmpd="sng" w="12700">
                      <a:solidFill>
                        <a:srgbClr val="FFFFFF"/>
                      </a:solidFill>
                      <a:prstDash val="solid"/>
                      <a:round/>
                      <a:headEnd len="sm" w="sm" type="none"/>
                      <a:tailEnd len="sm" w="sm" type="none"/>
                    </a:lnL>
                    <a:lnR cap="flat" cmpd="sng" w="381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9BBB59"/>
                    </a:solidFill>
                  </a:tcPr>
                </a:tc>
                <a:tc>
                  <a:txBody>
                    <a:bodyPr/>
                    <a:lstStyle/>
                    <a:p>
                      <a:pPr indent="107950" lvl="0" marL="0" marR="0" rtl="1" algn="r">
                        <a:lnSpc>
                          <a:spcPct val="115000"/>
                        </a:lnSpc>
                        <a:spcBef>
                          <a:spcPts val="0"/>
                        </a:spcBef>
                        <a:spcAft>
                          <a:spcPts val="0"/>
                        </a:spcAft>
                        <a:buNone/>
                      </a:pPr>
                      <a:r>
                        <a:rPr lang="ar-SA" sz="3200" u="none" cap="none" strike="noStrike">
                          <a:latin typeface="Calibri"/>
                          <a:ea typeface="Calibri"/>
                          <a:cs typeface="Calibri"/>
                          <a:sym typeface="Calibri"/>
                        </a:rPr>
                        <a:t>20  د</a:t>
                      </a:r>
                      <a:endParaRPr sz="2000" u="none" cap="none" strike="noStrike">
                        <a:latin typeface="Calibri"/>
                        <a:ea typeface="Calibri"/>
                        <a:cs typeface="Calibri"/>
                        <a:sym typeface="Calibri"/>
                      </a:endParaRPr>
                    </a:p>
                  </a:txBody>
                  <a:tcPr marT="0" marB="0" marR="68575" marL="68575">
                    <a:lnL cap="flat" cmpd="sng" w="381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DDDAC"/>
                    </a:solidFill>
                  </a:tcPr>
                </a:tc>
              </a:tr>
            </a:tbl>
          </a:graphicData>
        </a:graphic>
      </p:graphicFrame>
      <p:sp>
        <p:nvSpPr>
          <p:cNvPr id="208" name="Google Shape;208;p31"/>
          <p:cNvSpPr/>
          <p:nvPr/>
        </p:nvSpPr>
        <p:spPr>
          <a:xfrm>
            <a:off x="4000496" y="2428868"/>
            <a:ext cx="4929222" cy="4031873"/>
          </a:xfrm>
          <a:prstGeom prst="rect">
            <a:avLst/>
          </a:prstGeom>
          <a:noFill/>
          <a:ln>
            <a:noFill/>
          </a:ln>
        </p:spPr>
        <p:txBody>
          <a:bodyPr anchorCtr="0" anchor="ctr" bIns="45700" lIns="91425" spcFirstLastPara="1" rIns="91425" wrap="square" tIns="45700">
            <a:noAutofit/>
          </a:bodyPr>
          <a:lstStyle/>
          <a:p>
            <a:pPr indent="107950" lvl="0" marL="0" marR="0" rtl="1" algn="just">
              <a:lnSpc>
                <a:spcPct val="100000"/>
              </a:lnSpc>
              <a:spcBef>
                <a:spcPts val="0"/>
              </a:spcBef>
              <a:spcAft>
                <a:spcPts val="0"/>
              </a:spcAft>
              <a:buClr>
                <a:srgbClr val="000000"/>
              </a:buClr>
              <a:buSzPts val="3200"/>
              <a:buFont typeface="Traditional Arabic"/>
              <a:buNone/>
            </a:pPr>
            <a:r>
              <a:rPr b="0" i="0" lang="ar-SA" sz="3200" u="none" cap="none" strike="noStrike">
                <a:solidFill>
                  <a:srgbClr val="000000"/>
                </a:solidFill>
                <a:latin typeface="Traditional Arabic"/>
                <a:ea typeface="Traditional Arabic"/>
                <a:cs typeface="Traditional Arabic"/>
                <a:sym typeface="Traditional Arabic"/>
              </a:rPr>
              <a:t>بين يديك النشرة العلمية لنشاط      (1 /1 / 2) حول مهارات التفكير بعد الاطلاع عليها, بين يديك مجموعة من مهارات التفكير صنفها بمفردك إلى مهارات تفكير أساسي أو مركب حسب المنضم البياني التالي ثم اتفق مع زملائك في المجموعة على تصنيف موحد.</a:t>
            </a:r>
            <a:endParaRPr b="0" i="0" sz="3600" u="none" cap="none" strike="noStrike">
              <a:solidFill>
                <a:schemeClr val="dk1"/>
              </a:solidFill>
              <a:latin typeface="Arial"/>
              <a:ea typeface="Arial"/>
              <a:cs typeface="Arial"/>
              <a:sym typeface="Arial"/>
            </a:endParaRPr>
          </a:p>
        </p:txBody>
      </p:sp>
      <p:pic>
        <p:nvPicPr>
          <p:cNvPr descr="منظم بياني.jpg" id="209" name="Google Shape;209;p31"/>
          <p:cNvPicPr preferRelativeResize="0"/>
          <p:nvPr/>
        </p:nvPicPr>
        <p:blipFill rotWithShape="1">
          <a:blip r:embed="rId3">
            <a:alphaModFix/>
          </a:blip>
          <a:srcRect b="0" l="0" r="0" t="0"/>
          <a:stretch/>
        </p:blipFill>
        <p:spPr>
          <a:xfrm>
            <a:off x="285720" y="2285992"/>
            <a:ext cx="3643338" cy="4000528"/>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pic>
        <p:nvPicPr>
          <p:cNvPr descr="http://t3.gstatic.com/images?q=tbn:ANd9GcQJptzfiZ1Baaw3zdNKo9dLJ7BouZTw9KcoEbhmlID1OCqPqpZTFoD86BoG" id="91" name="Google Shape;91;p14">
            <a:hlinkClick r:id="rId3"/>
          </p:cNvPr>
          <p:cNvPicPr preferRelativeResize="0"/>
          <p:nvPr/>
        </p:nvPicPr>
        <p:blipFill rotWithShape="1">
          <a:blip r:embed="rId4">
            <a:alphaModFix/>
          </a:blip>
          <a:srcRect b="0" l="0" r="0" t="0"/>
          <a:stretch/>
        </p:blipFill>
        <p:spPr>
          <a:xfrm>
            <a:off x="285720" y="928670"/>
            <a:ext cx="3207434" cy="4572032"/>
          </a:xfrm>
          <a:prstGeom prst="rect">
            <a:avLst/>
          </a:prstGeom>
          <a:noFill/>
          <a:ln>
            <a:noFill/>
          </a:ln>
        </p:spPr>
      </p:pic>
      <p:sp>
        <p:nvSpPr>
          <p:cNvPr id="92" name="Google Shape;92;p14"/>
          <p:cNvSpPr txBox="1"/>
          <p:nvPr>
            <p:ph type="title"/>
          </p:nvPr>
        </p:nvSpPr>
        <p:spPr>
          <a:xfrm>
            <a:off x="771556" y="214290"/>
            <a:ext cx="8229600" cy="1143000"/>
          </a:xfrm>
          <a:prstGeom prst="rect">
            <a:avLst/>
          </a:prstGeom>
          <a:noFill/>
          <a:ln>
            <a:noFill/>
          </a:ln>
        </p:spPr>
        <p:txBody>
          <a:bodyPr anchorCtr="0" anchor="ctr" bIns="45700" lIns="91425" spcFirstLastPara="1" rIns="91425" wrap="square" tIns="45700">
            <a:noAutofit/>
          </a:bodyPr>
          <a:lstStyle/>
          <a:p>
            <a:pPr indent="0" lvl="0" marL="0" rtl="1" algn="ctr">
              <a:spcBef>
                <a:spcPts val="0"/>
              </a:spcBef>
              <a:spcAft>
                <a:spcPts val="0"/>
              </a:spcAft>
              <a:buClr>
                <a:srgbClr val="FF0000"/>
              </a:buClr>
              <a:buSzPts val="4800"/>
              <a:buFont typeface="Calibri"/>
              <a:buNone/>
            </a:pPr>
            <a:br>
              <a:rPr lang="ar-SA" sz="4800">
                <a:solidFill>
                  <a:srgbClr val="FF0000"/>
                </a:solidFill>
              </a:rPr>
            </a:br>
            <a:r>
              <a:rPr lang="ar-SA" sz="4800">
                <a:solidFill>
                  <a:srgbClr val="FF0000"/>
                </a:solidFill>
              </a:rPr>
              <a:t>الهدف العام</a:t>
            </a:r>
            <a:br>
              <a:rPr lang="ar-SA" sz="4800">
                <a:solidFill>
                  <a:srgbClr val="FF0000"/>
                </a:solidFill>
              </a:rPr>
            </a:br>
            <a:endParaRPr sz="4800">
              <a:solidFill>
                <a:srgbClr val="FF0000"/>
              </a:solidFill>
            </a:endParaRPr>
          </a:p>
        </p:txBody>
      </p:sp>
      <p:sp>
        <p:nvSpPr>
          <p:cNvPr id="93" name="Google Shape;93;p14"/>
          <p:cNvSpPr txBox="1"/>
          <p:nvPr>
            <p:ph idx="1" type="body"/>
          </p:nvPr>
        </p:nvSpPr>
        <p:spPr>
          <a:xfrm>
            <a:off x="3929058" y="2214554"/>
            <a:ext cx="4757742" cy="3000396"/>
          </a:xfrm>
          <a:prstGeom prst="rect">
            <a:avLst/>
          </a:prstGeom>
          <a:noFill/>
          <a:ln>
            <a:noFill/>
          </a:ln>
        </p:spPr>
        <p:txBody>
          <a:bodyPr anchorCtr="0" anchor="t" bIns="45700" lIns="91425" spcFirstLastPara="1" rIns="91425" wrap="square" tIns="45700">
            <a:noAutofit/>
          </a:bodyPr>
          <a:lstStyle/>
          <a:p>
            <a:pPr indent="-342900" lvl="0" marL="342900" rtl="1" algn="just">
              <a:spcBef>
                <a:spcPts val="0"/>
              </a:spcBef>
              <a:spcAft>
                <a:spcPts val="0"/>
              </a:spcAft>
              <a:buClr>
                <a:schemeClr val="dk1"/>
              </a:buClr>
              <a:buSzPts val="3600"/>
              <a:buNone/>
            </a:pPr>
            <a:r>
              <a:rPr lang="ar-SA" sz="3600"/>
              <a:t>تنمية قدرات المعلمين في تنفيذ دمج مهارات التفكير في تدريس المقررات الدراسية .  </a:t>
            </a:r>
            <a:endParaRPr sz="3600"/>
          </a:p>
          <a:p>
            <a:pPr indent="-342900" lvl="0" marL="342900" rtl="1" algn="just">
              <a:spcBef>
                <a:spcPts val="720"/>
              </a:spcBef>
              <a:spcAft>
                <a:spcPts val="0"/>
              </a:spcAft>
              <a:buClr>
                <a:schemeClr val="dk1"/>
              </a:buClr>
              <a:buSzPts val="3600"/>
              <a:buNone/>
            </a:pPr>
            <a:r>
              <a:t/>
            </a:r>
            <a:endParaRPr sz="3600"/>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3" name="Shape 213"/>
        <p:cNvGrpSpPr/>
        <p:nvPr/>
      </p:nvGrpSpPr>
      <p:grpSpPr>
        <a:xfrm>
          <a:off x="0" y="0"/>
          <a:ext cx="0" cy="0"/>
          <a:chOff x="0" y="0"/>
          <a:chExt cx="0" cy="0"/>
        </a:xfrm>
      </p:grpSpPr>
      <p:sp>
        <p:nvSpPr>
          <p:cNvPr id="214" name="Google Shape;214;p3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1" algn="ctr">
              <a:spcBef>
                <a:spcPts val="0"/>
              </a:spcBef>
              <a:spcAft>
                <a:spcPts val="0"/>
              </a:spcAft>
              <a:buClr>
                <a:srgbClr val="FF0000"/>
              </a:buClr>
              <a:buSzPts val="3959"/>
              <a:buFont typeface="Calibri"/>
              <a:buNone/>
            </a:pPr>
            <a:br>
              <a:rPr b="1" lang="ar-SA" sz="3959">
                <a:solidFill>
                  <a:srgbClr val="FF0000"/>
                </a:solidFill>
              </a:rPr>
            </a:br>
            <a:r>
              <a:rPr b="1" lang="ar-SA" sz="3959">
                <a:solidFill>
                  <a:srgbClr val="FF0000"/>
                </a:solidFill>
              </a:rPr>
              <a:t>تفكير أساسي </a:t>
            </a:r>
            <a:r>
              <a:rPr lang="ar-SA" sz="3959">
                <a:solidFill>
                  <a:srgbClr val="FF0000"/>
                </a:solidFill>
              </a:rPr>
              <a:t>:</a:t>
            </a:r>
            <a:r>
              <a:rPr b="1" lang="ar-SA" sz="3959">
                <a:solidFill>
                  <a:srgbClr val="FF0000"/>
                </a:solidFill>
              </a:rPr>
              <a:t>( مباشر )</a:t>
            </a:r>
            <a:br>
              <a:rPr lang="ar-SA" sz="3959">
                <a:solidFill>
                  <a:srgbClr val="FF0000"/>
                </a:solidFill>
              </a:rPr>
            </a:br>
            <a:endParaRPr sz="3959">
              <a:solidFill>
                <a:srgbClr val="FF0000"/>
              </a:solidFill>
            </a:endParaRPr>
          </a:p>
        </p:txBody>
      </p:sp>
      <p:sp>
        <p:nvSpPr>
          <p:cNvPr id="215" name="Google Shape;215;p32"/>
          <p:cNvSpPr txBox="1"/>
          <p:nvPr>
            <p:ph idx="1" type="body"/>
          </p:nvPr>
        </p:nvSpPr>
        <p:spPr>
          <a:xfrm>
            <a:off x="3357554" y="1600200"/>
            <a:ext cx="5572164" cy="4525963"/>
          </a:xfrm>
          <a:prstGeom prst="rect">
            <a:avLst/>
          </a:prstGeom>
          <a:noFill/>
          <a:ln>
            <a:noFill/>
          </a:ln>
        </p:spPr>
        <p:txBody>
          <a:bodyPr anchorCtr="0" anchor="t" bIns="45700" lIns="91425" spcFirstLastPara="1" rIns="91425" wrap="square" tIns="45700">
            <a:noAutofit/>
          </a:bodyPr>
          <a:lstStyle/>
          <a:p>
            <a:pPr indent="-342900" lvl="0" marL="342900" rtl="1" algn="just">
              <a:spcBef>
                <a:spcPts val="0"/>
              </a:spcBef>
              <a:spcAft>
                <a:spcPts val="0"/>
              </a:spcAft>
              <a:buClr>
                <a:schemeClr val="dk1"/>
              </a:buClr>
              <a:buSzPts val="3200"/>
              <a:buNone/>
            </a:pPr>
            <a:r>
              <a:rPr lang="ar-SA"/>
              <a:t>هو عبارة عن الأنشطة العقلية أو الذهنية غير المعقدة والتي تتطلب ممارسة أو تنفيذ المستويات الثلاث الدنيا من تصنيف بلوم للمجال المعرفي والمتمثلة في الحفظ والفهم والتطبيق،مع بعض المهارات القليلة الأخرى مثل الملاحظة والمقارنة والتصنيف(الترتيب)،والتوضيح والتفسير وهي مهارات لا بد من إتقانها قبل الانتقال إلى التفكير المركب. </a:t>
            </a:r>
            <a:endParaRPr/>
          </a:p>
        </p:txBody>
      </p:sp>
      <p:pic>
        <p:nvPicPr>
          <p:cNvPr descr="تفكير 6.jpg" id="216" name="Google Shape;216;p32"/>
          <p:cNvPicPr preferRelativeResize="0"/>
          <p:nvPr/>
        </p:nvPicPr>
        <p:blipFill rotWithShape="1">
          <a:blip r:embed="rId3">
            <a:alphaModFix/>
          </a:blip>
          <a:srcRect b="0" l="0" r="0" t="0"/>
          <a:stretch/>
        </p:blipFill>
        <p:spPr>
          <a:xfrm>
            <a:off x="142844" y="1643050"/>
            <a:ext cx="3071834" cy="4357718"/>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0" name="Shape 220"/>
        <p:cNvGrpSpPr/>
        <p:nvPr/>
      </p:nvGrpSpPr>
      <p:grpSpPr>
        <a:xfrm>
          <a:off x="0" y="0"/>
          <a:ext cx="0" cy="0"/>
          <a:chOff x="0" y="0"/>
          <a:chExt cx="0" cy="0"/>
        </a:xfrm>
      </p:grpSpPr>
      <p:sp>
        <p:nvSpPr>
          <p:cNvPr id="221" name="Google Shape;221;p3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1" algn="ctr">
              <a:spcBef>
                <a:spcPts val="0"/>
              </a:spcBef>
              <a:spcAft>
                <a:spcPts val="0"/>
              </a:spcAft>
              <a:buClr>
                <a:srgbClr val="FF0000"/>
              </a:buClr>
              <a:buSzPts val="3959"/>
              <a:buFont typeface="Calibri"/>
              <a:buNone/>
            </a:pPr>
            <a:br>
              <a:rPr b="1" lang="ar-SA" sz="3959">
                <a:solidFill>
                  <a:srgbClr val="FF0000"/>
                </a:solidFill>
              </a:rPr>
            </a:br>
            <a:r>
              <a:rPr b="1" lang="ar-SA" sz="3959">
                <a:solidFill>
                  <a:srgbClr val="FF0000"/>
                </a:solidFill>
              </a:rPr>
              <a:t>التفكير المركب: (غير مباشر)</a:t>
            </a:r>
            <a:br>
              <a:rPr lang="ar-SA" sz="3959">
                <a:solidFill>
                  <a:srgbClr val="FF0000"/>
                </a:solidFill>
              </a:rPr>
            </a:br>
            <a:endParaRPr sz="3959">
              <a:solidFill>
                <a:srgbClr val="FF0000"/>
              </a:solidFill>
            </a:endParaRPr>
          </a:p>
        </p:txBody>
      </p:sp>
      <p:sp>
        <p:nvSpPr>
          <p:cNvPr id="222" name="Google Shape;222;p33"/>
          <p:cNvSpPr txBox="1"/>
          <p:nvPr>
            <p:ph idx="1" type="body"/>
          </p:nvPr>
        </p:nvSpPr>
        <p:spPr>
          <a:xfrm>
            <a:off x="3286116" y="1600200"/>
            <a:ext cx="5400684" cy="4525963"/>
          </a:xfrm>
          <a:prstGeom prst="rect">
            <a:avLst/>
          </a:prstGeom>
          <a:noFill/>
          <a:ln>
            <a:noFill/>
          </a:ln>
        </p:spPr>
        <p:txBody>
          <a:bodyPr anchorCtr="0" anchor="t" bIns="45700" lIns="91425" spcFirstLastPara="1" rIns="91425" wrap="square" tIns="45700">
            <a:noAutofit/>
          </a:bodyPr>
          <a:lstStyle/>
          <a:p>
            <a:pPr indent="-342900" lvl="0" marL="342900" rtl="1" algn="just">
              <a:spcBef>
                <a:spcPts val="0"/>
              </a:spcBef>
              <a:spcAft>
                <a:spcPts val="0"/>
              </a:spcAft>
              <a:buClr>
                <a:schemeClr val="dk1"/>
              </a:buClr>
              <a:buSzPts val="3200"/>
              <a:buNone/>
            </a:pPr>
            <a:r>
              <a:rPr lang="ar-SA"/>
              <a:t>ويمثل مجموعة من العمليات العقلية المعقدة التي تضم مهارات التفكير الناقد والتفكير الإبداعي كالاستقراء والتفسير السببي والتنبؤ والمرونة والتمييز بين الحقيقة والرأي وإصدار الأحكام والتعميم والعصف الذهني واتخاذ القرارات والتفكير فوق المعرفي وحل المشكلات وغيرها. </a:t>
            </a:r>
            <a:endParaRPr/>
          </a:p>
          <a:p>
            <a:pPr indent="-342900" lvl="0" marL="342900" rtl="1" algn="just">
              <a:spcBef>
                <a:spcPts val="640"/>
              </a:spcBef>
              <a:spcAft>
                <a:spcPts val="0"/>
              </a:spcAft>
              <a:buClr>
                <a:schemeClr val="dk1"/>
              </a:buClr>
              <a:buSzPts val="3200"/>
              <a:buNone/>
            </a:pPr>
            <a:r>
              <a:t/>
            </a:r>
            <a:endParaRPr/>
          </a:p>
        </p:txBody>
      </p:sp>
      <p:pic>
        <p:nvPicPr>
          <p:cNvPr descr="images (5).jpg" id="223" name="Google Shape;223;p33"/>
          <p:cNvPicPr preferRelativeResize="0"/>
          <p:nvPr/>
        </p:nvPicPr>
        <p:blipFill rotWithShape="1">
          <a:blip r:embed="rId3">
            <a:alphaModFix/>
          </a:blip>
          <a:srcRect b="0" l="0" r="0" t="0"/>
          <a:stretch/>
        </p:blipFill>
        <p:spPr>
          <a:xfrm>
            <a:off x="285720" y="1571612"/>
            <a:ext cx="2928958" cy="4071966"/>
          </a:xfrm>
          <a:prstGeom prst="rect">
            <a:avLst/>
          </a:prstGeom>
          <a:noFill/>
          <a:ln>
            <a:noFill/>
          </a:ln>
        </p:spPr>
      </p:pic>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7" name="Shape 227"/>
        <p:cNvGrpSpPr/>
        <p:nvPr/>
      </p:nvGrpSpPr>
      <p:grpSpPr>
        <a:xfrm>
          <a:off x="0" y="0"/>
          <a:ext cx="0" cy="0"/>
          <a:chOff x="0" y="0"/>
          <a:chExt cx="0" cy="0"/>
        </a:xfrm>
      </p:grpSpPr>
      <p:graphicFrame>
        <p:nvGraphicFramePr>
          <p:cNvPr id="228" name="Google Shape;228;p34"/>
          <p:cNvGraphicFramePr/>
          <p:nvPr/>
        </p:nvGraphicFramePr>
        <p:xfrm>
          <a:off x="357158" y="357166"/>
          <a:ext cx="3000000" cy="3000000"/>
        </p:xfrm>
        <a:graphic>
          <a:graphicData uri="http://schemas.openxmlformats.org/drawingml/2006/table">
            <a:tbl>
              <a:tblPr>
                <a:noFill/>
                <a:tableStyleId>{674E2F2F-3688-46A5-BF7C-4EAEC23CCE2C}</a:tableStyleId>
              </a:tblPr>
              <a:tblGrid>
                <a:gridCol w="2207575"/>
                <a:gridCol w="6222100"/>
              </a:tblGrid>
              <a:tr h="281300">
                <a:tc>
                  <a:txBody>
                    <a:bodyPr/>
                    <a:lstStyle/>
                    <a:p>
                      <a:pPr indent="107950" lvl="0" marL="0" marR="0" rtl="1" algn="ctr">
                        <a:lnSpc>
                          <a:spcPct val="115000"/>
                        </a:lnSpc>
                        <a:spcBef>
                          <a:spcPts val="0"/>
                        </a:spcBef>
                        <a:spcAft>
                          <a:spcPts val="0"/>
                        </a:spcAft>
                        <a:buNone/>
                      </a:pPr>
                      <a:r>
                        <a:rPr b="1" lang="ar-SA" sz="2800" u="none" cap="none" strike="noStrike">
                          <a:solidFill>
                            <a:srgbClr val="FFFFFF"/>
                          </a:solidFill>
                          <a:latin typeface="Calibri"/>
                          <a:ea typeface="Calibri"/>
                          <a:cs typeface="Calibri"/>
                          <a:sym typeface="Calibri"/>
                        </a:rPr>
                        <a:t>رقم النشاط</a:t>
                      </a:r>
                      <a:endParaRPr sz="1800" u="none" cap="none" strike="noStrike">
                        <a:latin typeface="Calibri"/>
                        <a:ea typeface="Calibri"/>
                        <a:cs typeface="Calibri"/>
                        <a:sym typeface="Calibri"/>
                      </a:endParaRPr>
                    </a:p>
                  </a:txBody>
                  <a:tcPr marT="0" marB="0" marR="68575" marL="68575">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38100">
                      <a:solidFill>
                        <a:srgbClr val="FFFFFF"/>
                      </a:solidFill>
                      <a:prstDash val="solid"/>
                      <a:round/>
                      <a:headEnd len="sm" w="sm" type="none"/>
                      <a:tailEnd len="sm" w="sm" type="none"/>
                    </a:lnB>
                    <a:solidFill>
                      <a:srgbClr val="9BBB59"/>
                    </a:solidFill>
                  </a:tcPr>
                </a:tc>
                <a:tc>
                  <a:txBody>
                    <a:bodyPr/>
                    <a:lstStyle/>
                    <a:p>
                      <a:pPr indent="107950" lvl="0" marL="0" marR="0" rtl="1" algn="just">
                        <a:lnSpc>
                          <a:spcPct val="115000"/>
                        </a:lnSpc>
                        <a:spcBef>
                          <a:spcPts val="0"/>
                        </a:spcBef>
                        <a:spcAft>
                          <a:spcPts val="0"/>
                        </a:spcAft>
                        <a:buNone/>
                      </a:pPr>
                      <a:r>
                        <a:rPr b="1" lang="ar-SA" sz="2800" u="none" cap="none" strike="noStrike">
                          <a:solidFill>
                            <a:srgbClr val="FFFFFF"/>
                          </a:solidFill>
                          <a:latin typeface="Calibri"/>
                          <a:ea typeface="Calibri"/>
                          <a:cs typeface="Calibri"/>
                          <a:sym typeface="Calibri"/>
                        </a:rPr>
                        <a:t>(3/1/1)</a:t>
                      </a:r>
                      <a:endParaRPr sz="1800" u="none" cap="none" strike="noStrike">
                        <a:latin typeface="Calibri"/>
                        <a:ea typeface="Calibri"/>
                        <a:cs typeface="Calibri"/>
                        <a:sym typeface="Calibri"/>
                      </a:endParaRPr>
                    </a:p>
                  </a:txBody>
                  <a:tcPr marT="0" marB="0" marR="68575" marL="68575">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38100">
                      <a:solidFill>
                        <a:srgbClr val="FFFFFF"/>
                      </a:solidFill>
                      <a:prstDash val="solid"/>
                      <a:round/>
                      <a:headEnd len="sm" w="sm" type="none"/>
                      <a:tailEnd len="sm" w="sm" type="none"/>
                    </a:lnB>
                    <a:solidFill>
                      <a:srgbClr val="9BBB59"/>
                    </a:solidFill>
                  </a:tcPr>
                </a:tc>
              </a:tr>
              <a:tr h="281300">
                <a:tc>
                  <a:txBody>
                    <a:bodyPr/>
                    <a:lstStyle/>
                    <a:p>
                      <a:pPr indent="107950" lvl="0" marL="0" marR="0" rtl="1" algn="ctr">
                        <a:lnSpc>
                          <a:spcPct val="115000"/>
                        </a:lnSpc>
                        <a:spcBef>
                          <a:spcPts val="0"/>
                        </a:spcBef>
                        <a:spcAft>
                          <a:spcPts val="0"/>
                        </a:spcAft>
                        <a:buNone/>
                      </a:pPr>
                      <a:r>
                        <a:rPr b="1" lang="ar-SA" sz="2800" u="none" cap="none" strike="noStrike">
                          <a:solidFill>
                            <a:srgbClr val="FFFFFF"/>
                          </a:solidFill>
                          <a:latin typeface="Calibri"/>
                          <a:ea typeface="Calibri"/>
                          <a:cs typeface="Calibri"/>
                          <a:sym typeface="Calibri"/>
                        </a:rPr>
                        <a:t>العنوان</a:t>
                      </a:r>
                      <a:endParaRPr sz="1800" u="none" cap="none" strike="noStrike">
                        <a:latin typeface="Calibri"/>
                        <a:ea typeface="Calibri"/>
                        <a:cs typeface="Calibri"/>
                        <a:sym typeface="Calibri"/>
                      </a:endParaRPr>
                    </a:p>
                  </a:txBody>
                  <a:tcPr marT="0" marB="0" marR="68575" marL="68575">
                    <a:lnL cap="flat" cmpd="sng" w="12700">
                      <a:solidFill>
                        <a:srgbClr val="FFFFFF"/>
                      </a:solidFill>
                      <a:prstDash val="solid"/>
                      <a:round/>
                      <a:headEnd len="sm" w="sm" type="none"/>
                      <a:tailEnd len="sm" w="sm" type="none"/>
                    </a:lnL>
                    <a:lnR cap="flat" cmpd="sng" w="38100">
                      <a:solidFill>
                        <a:srgbClr val="FFFFFF"/>
                      </a:solidFill>
                      <a:prstDash val="solid"/>
                      <a:round/>
                      <a:headEnd len="sm" w="sm" type="none"/>
                      <a:tailEnd len="sm" w="sm" type="none"/>
                    </a:lnR>
                    <a:lnT cap="flat" cmpd="sng" w="381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9BBB59"/>
                    </a:solidFill>
                  </a:tcPr>
                </a:tc>
                <a:tc>
                  <a:txBody>
                    <a:bodyPr/>
                    <a:lstStyle/>
                    <a:p>
                      <a:pPr indent="107950" lvl="0" marL="0" marR="0" rtl="1" algn="r">
                        <a:lnSpc>
                          <a:spcPct val="115000"/>
                        </a:lnSpc>
                        <a:spcBef>
                          <a:spcPts val="0"/>
                        </a:spcBef>
                        <a:spcAft>
                          <a:spcPts val="0"/>
                        </a:spcAft>
                        <a:buNone/>
                      </a:pPr>
                      <a:r>
                        <a:rPr lang="ar-SA" sz="2800" u="none" cap="none" strike="noStrike">
                          <a:latin typeface="Times New Roman"/>
                          <a:ea typeface="Times New Roman"/>
                          <a:cs typeface="Times New Roman"/>
                          <a:sym typeface="Times New Roman"/>
                        </a:rPr>
                        <a:t>اتجاهات تعليم التفكير </a:t>
                      </a:r>
                      <a:endParaRPr sz="1800" u="none" cap="none" strike="noStrike">
                        <a:latin typeface="Calibri"/>
                        <a:ea typeface="Calibri"/>
                        <a:cs typeface="Calibri"/>
                        <a:sym typeface="Calibri"/>
                      </a:endParaRPr>
                    </a:p>
                  </a:txBody>
                  <a:tcPr marT="0" marB="0" marR="68575" marL="68575">
                    <a:lnL cap="flat" cmpd="sng" w="381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381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DDDAC"/>
                    </a:solidFill>
                  </a:tcPr>
                </a:tc>
              </a:tr>
              <a:tr h="285125">
                <a:tc>
                  <a:txBody>
                    <a:bodyPr/>
                    <a:lstStyle/>
                    <a:p>
                      <a:pPr indent="107950" lvl="0" marL="0" marR="0" rtl="1" algn="ctr">
                        <a:lnSpc>
                          <a:spcPct val="115000"/>
                        </a:lnSpc>
                        <a:spcBef>
                          <a:spcPts val="0"/>
                        </a:spcBef>
                        <a:spcAft>
                          <a:spcPts val="0"/>
                        </a:spcAft>
                        <a:buNone/>
                      </a:pPr>
                      <a:r>
                        <a:rPr b="1" lang="ar-SA" sz="2800" u="none" cap="none" strike="noStrike">
                          <a:solidFill>
                            <a:srgbClr val="FFFFFF"/>
                          </a:solidFill>
                          <a:latin typeface="Calibri"/>
                          <a:ea typeface="Calibri"/>
                          <a:cs typeface="Calibri"/>
                          <a:sym typeface="Calibri"/>
                        </a:rPr>
                        <a:t>الزمن</a:t>
                      </a:r>
                      <a:endParaRPr sz="1800" u="none" cap="none" strike="noStrike">
                        <a:latin typeface="Calibri"/>
                        <a:ea typeface="Calibri"/>
                        <a:cs typeface="Calibri"/>
                        <a:sym typeface="Calibri"/>
                      </a:endParaRPr>
                    </a:p>
                  </a:txBody>
                  <a:tcPr marT="0" marB="0" marR="68575" marL="68575">
                    <a:lnL cap="flat" cmpd="sng" w="12700">
                      <a:solidFill>
                        <a:srgbClr val="FFFFFF"/>
                      </a:solidFill>
                      <a:prstDash val="solid"/>
                      <a:round/>
                      <a:headEnd len="sm" w="sm" type="none"/>
                      <a:tailEnd len="sm" w="sm" type="none"/>
                    </a:lnL>
                    <a:lnR cap="flat" cmpd="sng" w="381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9BBB59"/>
                    </a:solidFill>
                  </a:tcPr>
                </a:tc>
                <a:tc>
                  <a:txBody>
                    <a:bodyPr/>
                    <a:lstStyle/>
                    <a:p>
                      <a:pPr indent="107950" lvl="0" marL="0" marR="0" rtl="1" algn="r">
                        <a:lnSpc>
                          <a:spcPct val="115000"/>
                        </a:lnSpc>
                        <a:spcBef>
                          <a:spcPts val="0"/>
                        </a:spcBef>
                        <a:spcAft>
                          <a:spcPts val="0"/>
                        </a:spcAft>
                        <a:buNone/>
                      </a:pPr>
                      <a:r>
                        <a:rPr lang="ar-SA" sz="2800" u="none" cap="none" strike="noStrike">
                          <a:latin typeface="Calibri"/>
                          <a:ea typeface="Calibri"/>
                          <a:cs typeface="Calibri"/>
                          <a:sym typeface="Calibri"/>
                        </a:rPr>
                        <a:t>20د</a:t>
                      </a:r>
                      <a:endParaRPr sz="1800" u="none" cap="none" strike="noStrike">
                        <a:latin typeface="Calibri"/>
                        <a:ea typeface="Calibri"/>
                        <a:cs typeface="Calibri"/>
                        <a:sym typeface="Calibri"/>
                      </a:endParaRPr>
                    </a:p>
                  </a:txBody>
                  <a:tcPr marT="0" marB="0" marR="68575" marL="68575">
                    <a:lnL cap="flat" cmpd="sng" w="381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DDDAC"/>
                    </a:solidFill>
                  </a:tcPr>
                </a:tc>
              </a:tr>
            </a:tbl>
          </a:graphicData>
        </a:graphic>
      </p:graphicFrame>
      <p:sp>
        <p:nvSpPr>
          <p:cNvPr id="229" name="Google Shape;229;p34"/>
          <p:cNvSpPr/>
          <p:nvPr/>
        </p:nvSpPr>
        <p:spPr>
          <a:xfrm>
            <a:off x="3357554" y="2071678"/>
            <a:ext cx="5572100" cy="4031873"/>
          </a:xfrm>
          <a:prstGeom prst="rect">
            <a:avLst/>
          </a:prstGeom>
          <a:noFill/>
          <a:ln>
            <a:noFill/>
          </a:ln>
        </p:spPr>
        <p:txBody>
          <a:bodyPr anchorCtr="0" anchor="ctr" bIns="45700" lIns="91425" spcFirstLastPara="1" rIns="91425" wrap="square" tIns="45700">
            <a:noAutofit/>
          </a:bodyPr>
          <a:lstStyle/>
          <a:p>
            <a:pPr indent="107950" lvl="0" marL="0" marR="0" rtl="1" algn="just">
              <a:lnSpc>
                <a:spcPct val="100000"/>
              </a:lnSpc>
              <a:spcBef>
                <a:spcPts val="0"/>
              </a:spcBef>
              <a:spcAft>
                <a:spcPts val="0"/>
              </a:spcAft>
              <a:buClr>
                <a:schemeClr val="dk1"/>
              </a:buClr>
              <a:buSzPts val="3200"/>
              <a:buFont typeface="Traditional Arabic"/>
              <a:buNone/>
            </a:pPr>
            <a:r>
              <a:rPr b="0" i="0" lang="ar-SA" sz="3200" u="none" cap="none" strike="noStrike">
                <a:solidFill>
                  <a:schemeClr val="dk1"/>
                </a:solidFill>
                <a:latin typeface="Traditional Arabic"/>
                <a:ea typeface="Traditional Arabic"/>
                <a:cs typeface="Traditional Arabic"/>
                <a:sym typeface="Traditional Arabic"/>
              </a:rPr>
              <a:t>بين يديك النشرة العلمية لنشاط(1/2/1)المعنونة بالاتجاهات العلمية في تعليم التفكير، والتي تتحدث عن الاهتمام بموضوع اتجاهات تعليم التفكير والواقع أنه يمكن بلورة هذا الاهتمام إلى اتجاهين رئيسيين في تعليم التفكير، حدد ما هذين الاتجاهين وخصائصهما مستخدما منظمًا بيانيًا لعرضهًا.</a:t>
            </a:r>
            <a:endParaRPr b="0" i="0" sz="3600" u="none" cap="none" strike="noStrike">
              <a:solidFill>
                <a:schemeClr val="dk1"/>
              </a:solidFill>
              <a:latin typeface="Arial"/>
              <a:ea typeface="Arial"/>
              <a:cs typeface="Arial"/>
              <a:sym typeface="Arial"/>
            </a:endParaRPr>
          </a:p>
        </p:txBody>
      </p:sp>
      <p:pic>
        <p:nvPicPr>
          <p:cNvPr descr="images (6).jpg" id="230" name="Google Shape;230;p34"/>
          <p:cNvPicPr preferRelativeResize="0"/>
          <p:nvPr/>
        </p:nvPicPr>
        <p:blipFill rotWithShape="1">
          <a:blip r:embed="rId3">
            <a:alphaModFix/>
          </a:blip>
          <a:srcRect b="0" l="0" r="0" t="0"/>
          <a:stretch/>
        </p:blipFill>
        <p:spPr>
          <a:xfrm>
            <a:off x="285720" y="2143116"/>
            <a:ext cx="2857520" cy="4000528"/>
          </a:xfrm>
          <a:prstGeom prst="rect">
            <a:avLst/>
          </a:prstGeom>
          <a:noFill/>
          <a:ln>
            <a:noFill/>
          </a:ln>
        </p:spPr>
      </p:pic>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4" name="Shape 234"/>
        <p:cNvGrpSpPr/>
        <p:nvPr/>
      </p:nvGrpSpPr>
      <p:grpSpPr>
        <a:xfrm>
          <a:off x="0" y="0"/>
          <a:ext cx="0" cy="0"/>
          <a:chOff x="0" y="0"/>
          <a:chExt cx="0" cy="0"/>
        </a:xfrm>
      </p:grpSpPr>
      <p:sp>
        <p:nvSpPr>
          <p:cNvPr id="235" name="Google Shape;235;p3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1" algn="ctr">
              <a:spcBef>
                <a:spcPts val="0"/>
              </a:spcBef>
              <a:spcAft>
                <a:spcPts val="0"/>
              </a:spcAft>
              <a:buClr>
                <a:srgbClr val="FF0000"/>
              </a:buClr>
              <a:buSzPts val="4400"/>
              <a:buFont typeface="Calibri"/>
              <a:buNone/>
            </a:pPr>
            <a:r>
              <a:rPr b="1" lang="ar-SA">
                <a:solidFill>
                  <a:srgbClr val="FF0000"/>
                </a:solidFill>
              </a:rPr>
              <a:t>الاتجاه الأول المدخل الإضافي (مستقل): </a:t>
            </a:r>
            <a:endParaRPr>
              <a:solidFill>
                <a:srgbClr val="FF0000"/>
              </a:solidFill>
            </a:endParaRPr>
          </a:p>
        </p:txBody>
      </p:sp>
      <p:sp>
        <p:nvSpPr>
          <p:cNvPr id="236" name="Google Shape;236;p35"/>
          <p:cNvSpPr txBox="1"/>
          <p:nvPr>
            <p:ph idx="1" type="body"/>
          </p:nvPr>
        </p:nvSpPr>
        <p:spPr>
          <a:xfrm>
            <a:off x="4500562" y="1600200"/>
            <a:ext cx="4186238" cy="4525963"/>
          </a:xfrm>
          <a:prstGeom prst="rect">
            <a:avLst/>
          </a:prstGeom>
          <a:noFill/>
          <a:ln>
            <a:noFill/>
          </a:ln>
        </p:spPr>
        <p:txBody>
          <a:bodyPr anchorCtr="0" anchor="t" bIns="45700" lIns="91425" spcFirstLastPara="1" rIns="91425" wrap="square" tIns="45700">
            <a:noAutofit/>
          </a:bodyPr>
          <a:lstStyle/>
          <a:p>
            <a:pPr indent="-342900" lvl="0" marL="342900" rtl="1" algn="just">
              <a:spcBef>
                <a:spcPts val="0"/>
              </a:spcBef>
              <a:spcAft>
                <a:spcPts val="0"/>
              </a:spcAft>
              <a:buClr>
                <a:schemeClr val="dk1"/>
              </a:buClr>
              <a:buSzPts val="3200"/>
              <a:buNone/>
            </a:pPr>
            <a:r>
              <a:rPr lang="ar-SA"/>
              <a:t>من الباحثين من يرى أن تعليم التفكير بجب أن يدرس بشكل مستقل ويسمى هذا المدخل بمدخل الإضافة أي أن برامج تعليم التفكير تعتبر برامج إضافية تضاف إلى المناهج النظامية</a:t>
            </a:r>
            <a:endParaRPr/>
          </a:p>
        </p:txBody>
      </p:sp>
      <p:pic>
        <p:nvPicPr>
          <p:cNvPr descr="images (8).jpg" id="237" name="Google Shape;237;p35"/>
          <p:cNvPicPr preferRelativeResize="0"/>
          <p:nvPr/>
        </p:nvPicPr>
        <p:blipFill rotWithShape="1">
          <a:blip r:embed="rId3">
            <a:alphaModFix/>
          </a:blip>
          <a:srcRect b="0" l="0" r="0" t="0"/>
          <a:stretch/>
        </p:blipFill>
        <p:spPr>
          <a:xfrm>
            <a:off x="857224" y="1857364"/>
            <a:ext cx="3214710" cy="3429024"/>
          </a:xfrm>
          <a:prstGeom prst="rect">
            <a:avLst/>
          </a:prstGeom>
          <a:noFill/>
          <a:ln>
            <a:noFill/>
          </a:ln>
        </p:spPr>
      </p:pic>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1" name="Shape 241"/>
        <p:cNvGrpSpPr/>
        <p:nvPr/>
      </p:nvGrpSpPr>
      <p:grpSpPr>
        <a:xfrm>
          <a:off x="0" y="0"/>
          <a:ext cx="0" cy="0"/>
          <a:chOff x="0" y="0"/>
          <a:chExt cx="0" cy="0"/>
        </a:xfrm>
      </p:grpSpPr>
      <p:sp>
        <p:nvSpPr>
          <p:cNvPr id="242" name="Google Shape;242;p3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1" algn="ctr">
              <a:spcBef>
                <a:spcPts val="0"/>
              </a:spcBef>
              <a:spcAft>
                <a:spcPts val="0"/>
              </a:spcAft>
              <a:buClr>
                <a:srgbClr val="FF0000"/>
              </a:buClr>
              <a:buSzPts val="3959"/>
              <a:buFont typeface="Calibri"/>
              <a:buNone/>
            </a:pPr>
            <a:br>
              <a:rPr b="1" lang="ar-SA" sz="3959">
                <a:solidFill>
                  <a:srgbClr val="FF0000"/>
                </a:solidFill>
              </a:rPr>
            </a:br>
            <a:r>
              <a:rPr b="1" lang="ar-SA" sz="3959">
                <a:solidFill>
                  <a:srgbClr val="FF0000"/>
                </a:solidFill>
              </a:rPr>
              <a:t>الاتجاه الثاني التضمين (دمج التفكير) </a:t>
            </a:r>
            <a:br>
              <a:rPr lang="ar-SA" sz="3959">
                <a:solidFill>
                  <a:srgbClr val="FF0000"/>
                </a:solidFill>
              </a:rPr>
            </a:br>
            <a:endParaRPr sz="3959">
              <a:solidFill>
                <a:srgbClr val="FF0000"/>
              </a:solidFill>
            </a:endParaRPr>
          </a:p>
        </p:txBody>
      </p:sp>
      <p:sp>
        <p:nvSpPr>
          <p:cNvPr id="243" name="Google Shape;243;p36"/>
          <p:cNvSpPr txBox="1"/>
          <p:nvPr>
            <p:ph idx="1" type="body"/>
          </p:nvPr>
        </p:nvSpPr>
        <p:spPr>
          <a:xfrm>
            <a:off x="3857620" y="1785927"/>
            <a:ext cx="4829180" cy="3429024"/>
          </a:xfrm>
          <a:prstGeom prst="rect">
            <a:avLst/>
          </a:prstGeom>
          <a:noFill/>
          <a:ln>
            <a:noFill/>
          </a:ln>
        </p:spPr>
        <p:txBody>
          <a:bodyPr anchorCtr="0" anchor="t" bIns="45700" lIns="91425" spcFirstLastPara="1" rIns="91425" wrap="square" tIns="45700">
            <a:noAutofit/>
          </a:bodyPr>
          <a:lstStyle/>
          <a:p>
            <a:pPr indent="-342900" lvl="0" marL="342900" rtl="1" algn="just">
              <a:spcBef>
                <a:spcPts val="0"/>
              </a:spcBef>
              <a:spcAft>
                <a:spcPts val="0"/>
              </a:spcAft>
              <a:buClr>
                <a:schemeClr val="dk1"/>
              </a:buClr>
              <a:buSzPts val="3200"/>
              <a:buNone/>
            </a:pPr>
            <a:r>
              <a:rPr lang="ar-SA"/>
              <a:t>يرى بعض الباحثين أن أسلوب تضمين مهارات التفكير  (المدخل الضمني) دمج مهارات التفكير في المنهج المدرسي بحيث يشتمل الدرس على مهارات التفكير المستهدفة</a:t>
            </a:r>
            <a:endParaRPr/>
          </a:p>
          <a:p>
            <a:pPr indent="-342900" lvl="0" marL="342900" rtl="1" algn="just">
              <a:spcBef>
                <a:spcPts val="640"/>
              </a:spcBef>
              <a:spcAft>
                <a:spcPts val="0"/>
              </a:spcAft>
              <a:buClr>
                <a:schemeClr val="dk1"/>
              </a:buClr>
              <a:buSzPts val="3200"/>
              <a:buNone/>
            </a:pPr>
            <a:r>
              <a:t/>
            </a:r>
            <a:endParaRPr/>
          </a:p>
        </p:txBody>
      </p:sp>
      <p:pic>
        <p:nvPicPr>
          <p:cNvPr descr="images (9).jpg" id="244" name="Google Shape;244;p36"/>
          <p:cNvPicPr preferRelativeResize="0"/>
          <p:nvPr/>
        </p:nvPicPr>
        <p:blipFill rotWithShape="1">
          <a:blip r:embed="rId3">
            <a:alphaModFix/>
          </a:blip>
          <a:srcRect b="0" l="0" r="0" t="0"/>
          <a:stretch/>
        </p:blipFill>
        <p:spPr>
          <a:xfrm>
            <a:off x="357158" y="1571612"/>
            <a:ext cx="3286148" cy="3500462"/>
          </a:xfrm>
          <a:prstGeom prst="rect">
            <a:avLst/>
          </a:prstGeom>
          <a:noFill/>
          <a:ln>
            <a:noFill/>
          </a:ln>
        </p:spPr>
      </p:pic>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8" name="Shape 248"/>
        <p:cNvGrpSpPr/>
        <p:nvPr/>
      </p:nvGrpSpPr>
      <p:grpSpPr>
        <a:xfrm>
          <a:off x="0" y="0"/>
          <a:ext cx="0" cy="0"/>
          <a:chOff x="0" y="0"/>
          <a:chExt cx="0" cy="0"/>
        </a:xfrm>
      </p:grpSpPr>
      <p:graphicFrame>
        <p:nvGraphicFramePr>
          <p:cNvPr id="249" name="Google Shape;249;p37"/>
          <p:cNvGraphicFramePr/>
          <p:nvPr/>
        </p:nvGraphicFramePr>
        <p:xfrm>
          <a:off x="428596" y="357166"/>
          <a:ext cx="3000000" cy="3000000"/>
        </p:xfrm>
        <a:graphic>
          <a:graphicData uri="http://schemas.openxmlformats.org/drawingml/2006/table">
            <a:tbl>
              <a:tblPr>
                <a:noFill/>
                <a:tableStyleId>{674E2F2F-3688-46A5-BF7C-4EAEC23CCE2C}</a:tableStyleId>
              </a:tblPr>
              <a:tblGrid>
                <a:gridCol w="2147725"/>
                <a:gridCol w="6281950"/>
              </a:tblGrid>
              <a:tr h="579150">
                <a:tc>
                  <a:txBody>
                    <a:bodyPr/>
                    <a:lstStyle/>
                    <a:p>
                      <a:pPr indent="457200" lvl="0" marL="0" marR="0" rtl="1" algn="ctr">
                        <a:lnSpc>
                          <a:spcPct val="115000"/>
                        </a:lnSpc>
                        <a:spcBef>
                          <a:spcPts val="0"/>
                        </a:spcBef>
                        <a:spcAft>
                          <a:spcPts val="0"/>
                        </a:spcAft>
                        <a:buNone/>
                      </a:pPr>
                      <a:r>
                        <a:rPr b="1" lang="ar-SA" sz="2800" u="none" cap="none" strike="noStrike">
                          <a:solidFill>
                            <a:srgbClr val="FFFFFF"/>
                          </a:solidFill>
                          <a:latin typeface="Times New Roman"/>
                          <a:ea typeface="Times New Roman"/>
                          <a:cs typeface="Times New Roman"/>
                          <a:sym typeface="Times New Roman"/>
                        </a:rPr>
                        <a:t>رقم النشاط</a:t>
                      </a:r>
                      <a:endParaRPr sz="1800" u="none" cap="none" strike="noStrike">
                        <a:solidFill>
                          <a:srgbClr val="000000"/>
                        </a:solidFill>
                        <a:latin typeface="Calibri"/>
                        <a:ea typeface="Calibri"/>
                        <a:cs typeface="Calibri"/>
                        <a:sym typeface="Calibri"/>
                      </a:endParaRPr>
                    </a:p>
                  </a:txBody>
                  <a:tcPr marT="0" marB="0" marR="66575" marL="66575">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rgbClr val="FFFFFF"/>
                      </a:solidFill>
                      <a:prstDash val="solid"/>
                      <a:round/>
                      <a:headEnd len="sm" w="sm" type="none"/>
                      <a:tailEnd len="sm" w="sm" type="none"/>
                    </a:lnB>
                    <a:solidFill>
                      <a:srgbClr val="D6E3BC"/>
                    </a:solidFill>
                  </a:tcPr>
                </a:tc>
                <a:tc>
                  <a:txBody>
                    <a:bodyPr/>
                    <a:lstStyle/>
                    <a:p>
                      <a:pPr indent="167005" lvl="0" marL="0" marR="0" rtl="1" algn="just">
                        <a:lnSpc>
                          <a:spcPct val="115000"/>
                        </a:lnSpc>
                        <a:spcBef>
                          <a:spcPts val="0"/>
                        </a:spcBef>
                        <a:spcAft>
                          <a:spcPts val="0"/>
                        </a:spcAft>
                        <a:buNone/>
                      </a:pPr>
                      <a:r>
                        <a:rPr b="1" lang="ar-SA" sz="2800" u="none" cap="none" strike="noStrike">
                          <a:solidFill>
                            <a:srgbClr val="FFFFFF"/>
                          </a:solidFill>
                          <a:latin typeface="Times New Roman"/>
                          <a:ea typeface="Times New Roman"/>
                          <a:cs typeface="Times New Roman"/>
                          <a:sym typeface="Times New Roman"/>
                        </a:rPr>
                        <a:t>(4/1/1)</a:t>
                      </a:r>
                      <a:endParaRPr sz="1800" u="none" cap="none" strike="noStrike">
                        <a:solidFill>
                          <a:srgbClr val="000000"/>
                        </a:solidFill>
                        <a:latin typeface="Calibri"/>
                        <a:ea typeface="Calibri"/>
                        <a:cs typeface="Calibri"/>
                        <a:sym typeface="Calibri"/>
                      </a:endParaRPr>
                    </a:p>
                  </a:txBody>
                  <a:tcPr marT="0" marB="0" marR="66575" marL="66575">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rgbClr val="FFFFFF"/>
                      </a:solidFill>
                      <a:prstDash val="solid"/>
                      <a:round/>
                      <a:headEnd len="sm" w="sm" type="none"/>
                      <a:tailEnd len="sm" w="sm" type="none"/>
                    </a:lnB>
                    <a:solidFill>
                      <a:srgbClr val="D6E3BC"/>
                    </a:solidFill>
                  </a:tcPr>
                </a:tc>
              </a:tr>
              <a:tr h="99425">
                <a:tc>
                  <a:txBody>
                    <a:bodyPr/>
                    <a:lstStyle/>
                    <a:p>
                      <a:pPr indent="457200" lvl="0" marL="0" marR="0" rtl="1" algn="ctr">
                        <a:lnSpc>
                          <a:spcPct val="115000"/>
                        </a:lnSpc>
                        <a:spcBef>
                          <a:spcPts val="0"/>
                        </a:spcBef>
                        <a:spcAft>
                          <a:spcPts val="0"/>
                        </a:spcAft>
                        <a:buNone/>
                      </a:pPr>
                      <a:r>
                        <a:rPr lang="ar-SA" sz="2800" u="none" cap="none" strike="noStrike">
                          <a:solidFill>
                            <a:srgbClr val="FFFFFF"/>
                          </a:solidFill>
                          <a:latin typeface="Times New Roman"/>
                          <a:ea typeface="Times New Roman"/>
                          <a:cs typeface="Times New Roman"/>
                          <a:sym typeface="Times New Roman"/>
                        </a:rPr>
                        <a:t>العنوان</a:t>
                      </a:r>
                      <a:endParaRPr sz="1800" u="none" cap="none" strike="noStrike">
                        <a:solidFill>
                          <a:srgbClr val="000000"/>
                        </a:solidFill>
                        <a:latin typeface="Calibri"/>
                        <a:ea typeface="Calibri"/>
                        <a:cs typeface="Calibri"/>
                        <a:sym typeface="Calibri"/>
                      </a:endParaRPr>
                    </a:p>
                  </a:txBody>
                  <a:tcPr marT="0" marB="0" marR="66575" marL="66575">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76923C"/>
                    </a:solidFill>
                  </a:tcPr>
                </a:tc>
                <a:tc>
                  <a:txBody>
                    <a:bodyPr/>
                    <a:lstStyle/>
                    <a:p>
                      <a:pPr indent="167005" lvl="0" marL="0" marR="0" rtl="1" algn="just">
                        <a:lnSpc>
                          <a:spcPct val="115000"/>
                        </a:lnSpc>
                        <a:spcBef>
                          <a:spcPts val="0"/>
                        </a:spcBef>
                        <a:spcAft>
                          <a:spcPts val="0"/>
                        </a:spcAft>
                        <a:buNone/>
                      </a:pPr>
                      <a:r>
                        <a:rPr lang="ar-SA" sz="2800" u="none" cap="none" strike="noStrike">
                          <a:solidFill>
                            <a:srgbClr val="000000"/>
                          </a:solidFill>
                          <a:latin typeface="Times New Roman"/>
                          <a:ea typeface="Times New Roman"/>
                          <a:cs typeface="Times New Roman"/>
                          <a:sym typeface="Times New Roman"/>
                        </a:rPr>
                        <a:t> مزايا الدمج في تعليم مهارات التفكير</a:t>
                      </a:r>
                      <a:endParaRPr sz="1800" u="none" cap="none" strike="noStrike">
                        <a:solidFill>
                          <a:srgbClr val="000000"/>
                        </a:solidFill>
                        <a:latin typeface="Calibri"/>
                        <a:ea typeface="Calibri"/>
                        <a:cs typeface="Calibri"/>
                        <a:sym typeface="Calibri"/>
                      </a:endParaRPr>
                    </a:p>
                  </a:txBody>
                  <a:tcPr marT="0" marB="0" marR="66575" marL="66575">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DDDAC"/>
                    </a:solidFill>
                  </a:tcPr>
                </a:tc>
              </a:tr>
              <a:tr h="99425">
                <a:tc>
                  <a:txBody>
                    <a:bodyPr/>
                    <a:lstStyle/>
                    <a:p>
                      <a:pPr indent="457200" lvl="0" marL="0" marR="0" rtl="1" algn="ctr">
                        <a:lnSpc>
                          <a:spcPct val="115000"/>
                        </a:lnSpc>
                        <a:spcBef>
                          <a:spcPts val="0"/>
                        </a:spcBef>
                        <a:spcAft>
                          <a:spcPts val="0"/>
                        </a:spcAft>
                        <a:buNone/>
                      </a:pPr>
                      <a:r>
                        <a:rPr lang="ar-SA" sz="2800" u="none" cap="none" strike="noStrike">
                          <a:solidFill>
                            <a:srgbClr val="FFFFFF"/>
                          </a:solidFill>
                          <a:latin typeface="Times New Roman"/>
                          <a:ea typeface="Times New Roman"/>
                          <a:cs typeface="Times New Roman"/>
                          <a:sym typeface="Times New Roman"/>
                        </a:rPr>
                        <a:t>الزمن</a:t>
                      </a:r>
                      <a:endParaRPr sz="1800" u="none" cap="none" strike="noStrike">
                        <a:solidFill>
                          <a:srgbClr val="000000"/>
                        </a:solidFill>
                        <a:latin typeface="Calibri"/>
                        <a:ea typeface="Calibri"/>
                        <a:cs typeface="Calibri"/>
                        <a:sym typeface="Calibri"/>
                      </a:endParaRPr>
                    </a:p>
                  </a:txBody>
                  <a:tcPr marT="0" marB="0" marR="66575" marL="66575">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76923C"/>
                    </a:solidFill>
                  </a:tcPr>
                </a:tc>
                <a:tc>
                  <a:txBody>
                    <a:bodyPr/>
                    <a:lstStyle/>
                    <a:p>
                      <a:pPr indent="167005" lvl="0" marL="0" marR="0" rtl="1" algn="just">
                        <a:lnSpc>
                          <a:spcPct val="115000"/>
                        </a:lnSpc>
                        <a:spcBef>
                          <a:spcPts val="0"/>
                        </a:spcBef>
                        <a:spcAft>
                          <a:spcPts val="0"/>
                        </a:spcAft>
                        <a:buNone/>
                      </a:pPr>
                      <a:r>
                        <a:rPr lang="ar-SA" sz="2800" u="none" cap="none" strike="noStrike">
                          <a:solidFill>
                            <a:srgbClr val="000000"/>
                          </a:solidFill>
                          <a:latin typeface="Times New Roman"/>
                          <a:ea typeface="Times New Roman"/>
                          <a:cs typeface="Times New Roman"/>
                          <a:sym typeface="Times New Roman"/>
                        </a:rPr>
                        <a:t>20 دقيقة </a:t>
                      </a:r>
                      <a:endParaRPr sz="1800" u="none" cap="none" strike="noStrike">
                        <a:solidFill>
                          <a:srgbClr val="000000"/>
                        </a:solidFill>
                        <a:latin typeface="Calibri"/>
                        <a:ea typeface="Calibri"/>
                        <a:cs typeface="Calibri"/>
                        <a:sym typeface="Calibri"/>
                      </a:endParaRPr>
                    </a:p>
                  </a:txBody>
                  <a:tcPr marT="0" marB="0" marR="66575" marL="66575">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DDDAC"/>
                    </a:solidFill>
                  </a:tcPr>
                </a:tc>
              </a:tr>
            </a:tbl>
          </a:graphicData>
        </a:graphic>
      </p:graphicFrame>
      <p:sp>
        <p:nvSpPr>
          <p:cNvPr id="250" name="Google Shape;250;p37"/>
          <p:cNvSpPr/>
          <p:nvPr/>
        </p:nvSpPr>
        <p:spPr>
          <a:xfrm>
            <a:off x="2071670" y="2143116"/>
            <a:ext cx="6070893" cy="523220"/>
          </a:xfrm>
          <a:prstGeom prst="rect">
            <a:avLst/>
          </a:prstGeom>
          <a:noFill/>
          <a:ln>
            <a:noFill/>
          </a:ln>
        </p:spPr>
        <p:txBody>
          <a:bodyPr anchorCtr="0" anchor="ctr" bIns="45700" lIns="91425" spcFirstLastPara="1" rIns="91425" wrap="square" tIns="45700">
            <a:noAutofit/>
          </a:bodyPr>
          <a:lstStyle/>
          <a:p>
            <a:pPr indent="457200" lvl="0" marL="0" marR="0" rtl="1" algn="just">
              <a:lnSpc>
                <a:spcPct val="100000"/>
              </a:lnSpc>
              <a:spcBef>
                <a:spcPts val="0"/>
              </a:spcBef>
              <a:spcAft>
                <a:spcPts val="0"/>
              </a:spcAft>
              <a:buClr>
                <a:schemeClr val="dk1"/>
              </a:buClr>
              <a:buSzPts val="2800"/>
              <a:buFont typeface="Traditional Arabic"/>
              <a:buNone/>
            </a:pPr>
            <a:r>
              <a:rPr b="1" i="0" lang="ar-SA" sz="2800" u="none" cap="none" strike="noStrike">
                <a:solidFill>
                  <a:schemeClr val="dk1"/>
                </a:solidFill>
                <a:latin typeface="Traditional Arabic"/>
                <a:ea typeface="Traditional Arabic"/>
                <a:cs typeface="Traditional Arabic"/>
                <a:sym typeface="Traditional Arabic"/>
              </a:rPr>
              <a:t>أتأمل المقولة الموجودة</a:t>
            </a:r>
            <a:r>
              <a:rPr b="1" i="0" lang="ar-SA" sz="2800" u="none" cap="none" strike="noStrike">
                <a:solidFill>
                  <a:schemeClr val="dk1"/>
                </a:solidFill>
                <a:latin typeface="Traditional Arabic"/>
                <a:ea typeface="Traditional Arabic"/>
                <a:cs typeface="Traditional Arabic"/>
                <a:sym typeface="Traditional Arabic"/>
              </a:rPr>
              <a:t> داخل الحقيبة ثم أقوم بما يلي : </a:t>
            </a:r>
            <a:endParaRPr b="0" i="0" sz="3200" u="none" cap="none" strike="noStrike">
              <a:solidFill>
                <a:schemeClr val="dk1"/>
              </a:solidFill>
              <a:latin typeface="Arial"/>
              <a:ea typeface="Arial"/>
              <a:cs typeface="Arial"/>
              <a:sym typeface="Arial"/>
            </a:endParaRPr>
          </a:p>
        </p:txBody>
      </p:sp>
      <p:sp>
        <p:nvSpPr>
          <p:cNvPr id="251" name="Google Shape;251;p37"/>
          <p:cNvSpPr/>
          <p:nvPr/>
        </p:nvSpPr>
        <p:spPr>
          <a:xfrm>
            <a:off x="142844" y="2786058"/>
            <a:ext cx="8858248" cy="3416320"/>
          </a:xfrm>
          <a:prstGeom prst="rect">
            <a:avLst/>
          </a:prstGeom>
          <a:noFill/>
          <a:ln>
            <a:noFill/>
          </a:ln>
        </p:spPr>
        <p:txBody>
          <a:bodyPr anchorCtr="0" anchor="ctr" bIns="45700" lIns="91425" spcFirstLastPara="1" rIns="91425" wrap="square" tIns="45700">
            <a:noAutofit/>
          </a:bodyPr>
          <a:lstStyle/>
          <a:p>
            <a:pPr indent="-88900" lvl="0" marL="88900" marR="0" rtl="1" algn="just">
              <a:lnSpc>
                <a:spcPct val="100000"/>
              </a:lnSpc>
              <a:spcBef>
                <a:spcPts val="0"/>
              </a:spcBef>
              <a:spcAft>
                <a:spcPts val="0"/>
              </a:spcAft>
              <a:buClr>
                <a:schemeClr val="dk1"/>
              </a:buClr>
              <a:buSzPts val="3600"/>
              <a:buFont typeface="Traditional Arabic"/>
              <a:buChar char="•"/>
            </a:pPr>
            <a:r>
              <a:rPr i="0" lang="ar-SA" sz="3600" u="none" cap="none" strike="noStrike">
                <a:solidFill>
                  <a:schemeClr val="dk1"/>
                </a:solidFill>
                <a:latin typeface="Traditional Arabic"/>
                <a:ea typeface="Traditional Arabic"/>
                <a:cs typeface="Traditional Arabic"/>
                <a:sym typeface="Traditional Arabic"/>
              </a:rPr>
              <a:t>أخبر مجموعتي بما أعرفه عن الدمج في تعليم مهارات التفكير.</a:t>
            </a:r>
            <a:endParaRPr sz="3600">
              <a:solidFill>
                <a:schemeClr val="dk1"/>
              </a:solidFill>
              <a:latin typeface="Arial"/>
              <a:ea typeface="Arial"/>
              <a:cs typeface="Arial"/>
              <a:sym typeface="Arial"/>
            </a:endParaRPr>
          </a:p>
          <a:p>
            <a:pPr indent="-88900" lvl="0" marL="88900" marR="0" rtl="1" algn="just">
              <a:lnSpc>
                <a:spcPct val="100000"/>
              </a:lnSpc>
              <a:spcBef>
                <a:spcPts val="0"/>
              </a:spcBef>
              <a:spcAft>
                <a:spcPts val="0"/>
              </a:spcAft>
              <a:buClr>
                <a:schemeClr val="dk1"/>
              </a:buClr>
              <a:buSzPts val="3600"/>
              <a:buFont typeface="Traditional Arabic"/>
              <a:buChar char="•"/>
            </a:pPr>
            <a:r>
              <a:rPr i="0" lang="ar-SA" sz="3600" u="none" cap="none" strike="noStrike">
                <a:solidFill>
                  <a:schemeClr val="dk1"/>
                </a:solidFill>
                <a:latin typeface="Traditional Arabic"/>
                <a:ea typeface="Traditional Arabic"/>
                <a:cs typeface="Traditional Arabic"/>
                <a:sym typeface="Traditional Arabic"/>
              </a:rPr>
              <a:t>أشارك مجموعتي في مناقشة المحتوى السابق، وأعدد مميزات هذه الطريقة بالنسبة للمعلم والمتعلم.</a:t>
            </a:r>
            <a:endParaRPr i="0" sz="3600" u="none" cap="none" strike="noStrike">
              <a:solidFill>
                <a:schemeClr val="dk1"/>
              </a:solidFill>
              <a:latin typeface="Arial"/>
              <a:ea typeface="Arial"/>
              <a:cs typeface="Arial"/>
              <a:sym typeface="Arial"/>
            </a:endParaRPr>
          </a:p>
          <a:p>
            <a:pPr indent="457200" lvl="0" marL="0" marR="0" rtl="1" algn="just">
              <a:lnSpc>
                <a:spcPct val="100000"/>
              </a:lnSpc>
              <a:spcBef>
                <a:spcPts val="0"/>
              </a:spcBef>
              <a:spcAft>
                <a:spcPts val="0"/>
              </a:spcAft>
              <a:buClr>
                <a:schemeClr val="dk1"/>
              </a:buClr>
              <a:buSzPts val="3600"/>
              <a:buFont typeface="Traditional Arabic"/>
              <a:buNone/>
            </a:pPr>
            <a:r>
              <a:rPr i="0" lang="ar-SA" sz="3600" u="none" cap="none" strike="noStrike">
                <a:solidFill>
                  <a:schemeClr val="dk1"/>
                </a:solidFill>
                <a:latin typeface="Traditional Arabic"/>
                <a:ea typeface="Traditional Arabic"/>
                <a:cs typeface="Traditional Arabic"/>
                <a:sym typeface="Traditional Arabic"/>
              </a:rPr>
              <a:t>بالنسبة للمعلم ....................................      </a:t>
            </a:r>
            <a:endParaRPr i="0" sz="3600" u="none" cap="none" strike="noStrike">
              <a:solidFill>
                <a:schemeClr val="dk1"/>
              </a:solidFill>
              <a:latin typeface="Arial"/>
              <a:ea typeface="Arial"/>
              <a:cs typeface="Arial"/>
              <a:sym typeface="Arial"/>
            </a:endParaRPr>
          </a:p>
          <a:p>
            <a:pPr indent="457200" lvl="0" marL="0" marR="0" rtl="1" algn="just">
              <a:lnSpc>
                <a:spcPct val="100000"/>
              </a:lnSpc>
              <a:spcBef>
                <a:spcPts val="0"/>
              </a:spcBef>
              <a:spcAft>
                <a:spcPts val="0"/>
              </a:spcAft>
              <a:buClr>
                <a:schemeClr val="dk1"/>
              </a:buClr>
              <a:buSzPts val="3600"/>
              <a:buFont typeface="Traditional Arabic"/>
              <a:buNone/>
            </a:pPr>
            <a:r>
              <a:rPr i="0" lang="ar-SA" sz="3600" u="none" cap="none" strike="noStrike">
                <a:solidFill>
                  <a:schemeClr val="dk1"/>
                </a:solidFill>
                <a:latin typeface="Traditional Arabic"/>
                <a:ea typeface="Traditional Arabic"/>
                <a:cs typeface="Traditional Arabic"/>
                <a:sym typeface="Traditional Arabic"/>
              </a:rPr>
              <a:t>بالنسبة للمتعلم....................................      </a:t>
            </a:r>
            <a:endParaRPr i="0" sz="3600" u="none" cap="none" strike="noStrike">
              <a:solidFill>
                <a:schemeClr val="dk1"/>
              </a:solidFill>
              <a:latin typeface="Arial"/>
              <a:ea typeface="Arial"/>
              <a:cs typeface="Arial"/>
              <a:sym typeface="Arial"/>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5" name="Shape 255"/>
        <p:cNvGrpSpPr/>
        <p:nvPr/>
      </p:nvGrpSpPr>
      <p:grpSpPr>
        <a:xfrm>
          <a:off x="0" y="0"/>
          <a:ext cx="0" cy="0"/>
          <a:chOff x="0" y="0"/>
          <a:chExt cx="0" cy="0"/>
        </a:xfrm>
      </p:grpSpPr>
      <p:sp>
        <p:nvSpPr>
          <p:cNvPr id="256" name="Google Shape;256;p3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1" algn="ctr">
              <a:spcBef>
                <a:spcPts val="0"/>
              </a:spcBef>
              <a:spcAft>
                <a:spcPts val="0"/>
              </a:spcAft>
              <a:buClr>
                <a:srgbClr val="FF0000"/>
              </a:buClr>
              <a:buSzPts val="3959"/>
              <a:buFont typeface="Calibri"/>
              <a:buNone/>
            </a:pPr>
            <a:br>
              <a:rPr b="1" lang="ar-SA" sz="3959">
                <a:solidFill>
                  <a:srgbClr val="FF0000"/>
                </a:solidFill>
              </a:rPr>
            </a:br>
            <a:r>
              <a:rPr b="1" lang="ar-SA" sz="3959">
                <a:solidFill>
                  <a:srgbClr val="FF0000"/>
                </a:solidFill>
              </a:rPr>
              <a:t>المميزات بالنسبة للمعلم </a:t>
            </a:r>
            <a:br>
              <a:rPr lang="ar-SA" sz="2880">
                <a:solidFill>
                  <a:srgbClr val="FF0000"/>
                </a:solidFill>
              </a:rPr>
            </a:br>
            <a:endParaRPr sz="3959">
              <a:solidFill>
                <a:srgbClr val="FF0000"/>
              </a:solidFill>
            </a:endParaRPr>
          </a:p>
        </p:txBody>
      </p:sp>
      <p:sp>
        <p:nvSpPr>
          <p:cNvPr id="257" name="Google Shape;257;p38"/>
          <p:cNvSpPr txBox="1"/>
          <p:nvPr>
            <p:ph idx="1" type="body"/>
          </p:nvPr>
        </p:nvSpPr>
        <p:spPr>
          <a:xfrm>
            <a:off x="3571868" y="1357298"/>
            <a:ext cx="5286412" cy="4768865"/>
          </a:xfrm>
          <a:prstGeom prst="rect">
            <a:avLst/>
          </a:prstGeom>
          <a:noFill/>
          <a:ln>
            <a:noFill/>
          </a:ln>
        </p:spPr>
        <p:txBody>
          <a:bodyPr anchorCtr="0" anchor="t" bIns="45700" lIns="91425" spcFirstLastPara="1" rIns="91425" wrap="square" tIns="45700">
            <a:noAutofit/>
          </a:bodyPr>
          <a:lstStyle/>
          <a:p>
            <a:pPr indent="-285750" lvl="1" marL="742950" rtl="1" algn="just">
              <a:lnSpc>
                <a:spcPct val="90000"/>
              </a:lnSpc>
              <a:spcBef>
                <a:spcPts val="0"/>
              </a:spcBef>
              <a:spcAft>
                <a:spcPts val="0"/>
              </a:spcAft>
              <a:buClr>
                <a:schemeClr val="dk1"/>
              </a:buClr>
              <a:buSzPts val="2800"/>
              <a:buChar char="–"/>
            </a:pPr>
            <a:r>
              <a:rPr lang="ar-SA"/>
              <a:t>تجعل المعلم يخطط جيدً العملية التدريس.</a:t>
            </a:r>
            <a:endParaRPr sz="1800"/>
          </a:p>
          <a:p>
            <a:pPr indent="-285750" lvl="1" marL="742950" rtl="1" algn="just">
              <a:lnSpc>
                <a:spcPct val="90000"/>
              </a:lnSpc>
              <a:spcBef>
                <a:spcPts val="560"/>
              </a:spcBef>
              <a:spcAft>
                <a:spcPts val="0"/>
              </a:spcAft>
              <a:buClr>
                <a:schemeClr val="dk1"/>
              </a:buClr>
              <a:buSzPts val="2800"/>
              <a:buChar char="–"/>
            </a:pPr>
            <a:r>
              <a:rPr lang="ar-SA"/>
              <a:t>تجعل المعلم يحقق أهداف الدرس بكفاءة عالية سواء من حيث (درجة الفهم والاستيعاب أو زمن تحقيقها).</a:t>
            </a:r>
            <a:endParaRPr sz="1800"/>
          </a:p>
          <a:p>
            <a:pPr indent="-285750" lvl="1" marL="742950" rtl="1" algn="just">
              <a:lnSpc>
                <a:spcPct val="90000"/>
              </a:lnSpc>
              <a:spcBef>
                <a:spcPts val="560"/>
              </a:spcBef>
              <a:spcAft>
                <a:spcPts val="0"/>
              </a:spcAft>
              <a:buClr>
                <a:schemeClr val="dk1"/>
              </a:buClr>
              <a:buSzPts val="2800"/>
              <a:buChar char="–"/>
            </a:pPr>
            <a:r>
              <a:rPr lang="ar-SA"/>
              <a:t>تجعل المعلم يوظف المهارات المناسبة لتقديم كل درس في المنهج بوعي تام مخطط له مسبقًا.</a:t>
            </a:r>
            <a:endParaRPr sz="1800"/>
          </a:p>
          <a:p>
            <a:pPr indent="-285750" lvl="1" marL="742950" rtl="1" algn="just">
              <a:lnSpc>
                <a:spcPct val="90000"/>
              </a:lnSpc>
              <a:spcBef>
                <a:spcPts val="560"/>
              </a:spcBef>
              <a:spcAft>
                <a:spcPts val="0"/>
              </a:spcAft>
              <a:buClr>
                <a:schemeClr val="dk1"/>
              </a:buClr>
              <a:buSzPts val="2800"/>
              <a:buChar char="–"/>
            </a:pPr>
            <a:r>
              <a:rPr lang="ar-SA"/>
              <a:t>يطبق المعلم إستراتيجيات التعلم الحديثة كالتعلم التعاوني والذاتي وغيرها بكفاءة وفاعلية كبيرة جدًا.</a:t>
            </a:r>
            <a:endParaRPr sz="1800"/>
          </a:p>
          <a:p>
            <a:pPr indent="-342900" lvl="0" marL="342900" rtl="1" algn="just">
              <a:lnSpc>
                <a:spcPct val="90000"/>
              </a:lnSpc>
              <a:spcBef>
                <a:spcPts val="640"/>
              </a:spcBef>
              <a:spcAft>
                <a:spcPts val="0"/>
              </a:spcAft>
              <a:buClr>
                <a:schemeClr val="dk1"/>
              </a:buClr>
              <a:buSzPts val="3200"/>
              <a:buNone/>
            </a:pPr>
            <a:r>
              <a:t/>
            </a:r>
            <a:endParaRPr/>
          </a:p>
        </p:txBody>
      </p:sp>
      <p:pic>
        <p:nvPicPr>
          <p:cNvPr descr="images (10).jpg" id="258" name="Google Shape;258;p38"/>
          <p:cNvPicPr preferRelativeResize="0"/>
          <p:nvPr/>
        </p:nvPicPr>
        <p:blipFill rotWithShape="1">
          <a:blip r:embed="rId3">
            <a:alphaModFix/>
          </a:blip>
          <a:srcRect b="0" l="0" r="0" t="0"/>
          <a:stretch/>
        </p:blipFill>
        <p:spPr>
          <a:xfrm>
            <a:off x="428596" y="1571612"/>
            <a:ext cx="2914651" cy="4071966"/>
          </a:xfrm>
          <a:prstGeom prst="rect">
            <a:avLst/>
          </a:prstGeom>
          <a:noFill/>
          <a:ln>
            <a:noFill/>
          </a:ln>
        </p:spPr>
      </p:pic>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2" name="Shape 262"/>
        <p:cNvGrpSpPr/>
        <p:nvPr/>
      </p:nvGrpSpPr>
      <p:grpSpPr>
        <a:xfrm>
          <a:off x="0" y="0"/>
          <a:ext cx="0" cy="0"/>
          <a:chOff x="0" y="0"/>
          <a:chExt cx="0" cy="0"/>
        </a:xfrm>
      </p:grpSpPr>
      <p:sp>
        <p:nvSpPr>
          <p:cNvPr id="263" name="Google Shape;263;p39"/>
          <p:cNvSpPr txBox="1"/>
          <p:nvPr>
            <p:ph type="title"/>
          </p:nvPr>
        </p:nvSpPr>
        <p:spPr>
          <a:xfrm>
            <a:off x="700118" y="142852"/>
            <a:ext cx="8229600" cy="1143000"/>
          </a:xfrm>
          <a:prstGeom prst="rect">
            <a:avLst/>
          </a:prstGeom>
          <a:noFill/>
          <a:ln>
            <a:noFill/>
          </a:ln>
        </p:spPr>
        <p:txBody>
          <a:bodyPr anchorCtr="0" anchor="ctr" bIns="45700" lIns="91425" spcFirstLastPara="1" rIns="91425" wrap="square" tIns="45700">
            <a:noAutofit/>
          </a:bodyPr>
          <a:lstStyle/>
          <a:p>
            <a:pPr indent="0" lvl="0" marL="0" rtl="1" algn="ctr">
              <a:spcBef>
                <a:spcPts val="0"/>
              </a:spcBef>
              <a:spcAft>
                <a:spcPts val="0"/>
              </a:spcAft>
              <a:buClr>
                <a:srgbClr val="FF0000"/>
              </a:buClr>
              <a:buSzPts val="3959"/>
              <a:buFont typeface="Calibri"/>
              <a:buNone/>
            </a:pPr>
            <a:br>
              <a:rPr b="1" lang="ar-SA" sz="3959">
                <a:solidFill>
                  <a:srgbClr val="FF0000"/>
                </a:solidFill>
              </a:rPr>
            </a:br>
            <a:r>
              <a:rPr b="1" lang="ar-SA" sz="3959">
                <a:solidFill>
                  <a:srgbClr val="FF0000"/>
                </a:solidFill>
              </a:rPr>
              <a:t>بالنسبة للمتعلم </a:t>
            </a:r>
            <a:br>
              <a:rPr lang="ar-SA" sz="3959">
                <a:solidFill>
                  <a:srgbClr val="FF0000"/>
                </a:solidFill>
              </a:rPr>
            </a:br>
            <a:endParaRPr sz="3959">
              <a:solidFill>
                <a:srgbClr val="FF0000"/>
              </a:solidFill>
            </a:endParaRPr>
          </a:p>
        </p:txBody>
      </p:sp>
      <p:sp>
        <p:nvSpPr>
          <p:cNvPr id="264" name="Google Shape;264;p39"/>
          <p:cNvSpPr txBox="1"/>
          <p:nvPr>
            <p:ph idx="1" type="body"/>
          </p:nvPr>
        </p:nvSpPr>
        <p:spPr>
          <a:xfrm>
            <a:off x="2928926" y="1357298"/>
            <a:ext cx="5757874" cy="5000660"/>
          </a:xfrm>
          <a:prstGeom prst="rect">
            <a:avLst/>
          </a:prstGeom>
          <a:noFill/>
          <a:ln>
            <a:noFill/>
          </a:ln>
        </p:spPr>
        <p:txBody>
          <a:bodyPr anchorCtr="0" anchor="t" bIns="45700" lIns="91425" spcFirstLastPara="1" rIns="91425" wrap="square" tIns="45700">
            <a:noAutofit/>
          </a:bodyPr>
          <a:lstStyle/>
          <a:p>
            <a:pPr indent="-342900" lvl="0" marL="342900" rtl="1" algn="just">
              <a:lnSpc>
                <a:spcPct val="80000"/>
              </a:lnSpc>
              <a:spcBef>
                <a:spcPts val="0"/>
              </a:spcBef>
              <a:spcAft>
                <a:spcPts val="0"/>
              </a:spcAft>
              <a:buClr>
                <a:schemeClr val="dk1"/>
              </a:buClr>
              <a:buSzPts val="2720"/>
              <a:buChar char="•"/>
            </a:pPr>
            <a:r>
              <a:rPr lang="ar-SA" sz="2720"/>
              <a:t>تعلم المحتوى بشكل أعمق وأشمل.</a:t>
            </a:r>
            <a:endParaRPr sz="2720"/>
          </a:p>
          <a:p>
            <a:pPr indent="-342900" lvl="0" marL="342900" rtl="1" algn="just">
              <a:lnSpc>
                <a:spcPct val="80000"/>
              </a:lnSpc>
              <a:spcBef>
                <a:spcPts val="544"/>
              </a:spcBef>
              <a:spcAft>
                <a:spcPts val="0"/>
              </a:spcAft>
              <a:buClr>
                <a:schemeClr val="dk1"/>
              </a:buClr>
              <a:buSzPts val="2720"/>
              <a:buChar char="•"/>
            </a:pPr>
            <a:r>
              <a:rPr lang="ar-SA" sz="2720"/>
              <a:t>يصبح المتعلم فعالاً ومحورًا للعملية التعليمية.</a:t>
            </a:r>
            <a:endParaRPr sz="2720"/>
          </a:p>
          <a:p>
            <a:pPr indent="-342900" lvl="0" marL="342900" rtl="1" algn="just">
              <a:lnSpc>
                <a:spcPct val="80000"/>
              </a:lnSpc>
              <a:spcBef>
                <a:spcPts val="544"/>
              </a:spcBef>
              <a:spcAft>
                <a:spcPts val="0"/>
              </a:spcAft>
              <a:buClr>
                <a:schemeClr val="dk1"/>
              </a:buClr>
              <a:buSzPts val="2720"/>
              <a:buChar char="•"/>
            </a:pPr>
            <a:r>
              <a:rPr lang="ar-SA" sz="2720"/>
              <a:t>زيادة دافعية المتعلم.</a:t>
            </a:r>
            <a:endParaRPr sz="2720"/>
          </a:p>
          <a:p>
            <a:pPr indent="-342900" lvl="0" marL="342900" rtl="1" algn="just">
              <a:lnSpc>
                <a:spcPct val="80000"/>
              </a:lnSpc>
              <a:spcBef>
                <a:spcPts val="544"/>
              </a:spcBef>
              <a:spcAft>
                <a:spcPts val="0"/>
              </a:spcAft>
              <a:buClr>
                <a:schemeClr val="dk1"/>
              </a:buClr>
              <a:buSzPts val="2720"/>
              <a:buChar char="•"/>
            </a:pPr>
            <a:r>
              <a:rPr lang="ar-SA" sz="2720"/>
              <a:t>تعلم تطبيقي لخطوات مهارات التفكير.</a:t>
            </a:r>
            <a:endParaRPr sz="2720"/>
          </a:p>
          <a:p>
            <a:pPr indent="-342900" lvl="0" marL="342900" rtl="1" algn="just">
              <a:lnSpc>
                <a:spcPct val="80000"/>
              </a:lnSpc>
              <a:spcBef>
                <a:spcPts val="544"/>
              </a:spcBef>
              <a:spcAft>
                <a:spcPts val="0"/>
              </a:spcAft>
              <a:buClr>
                <a:schemeClr val="dk1"/>
              </a:buClr>
              <a:buSzPts val="2720"/>
              <a:buChar char="•"/>
            </a:pPr>
            <a:r>
              <a:rPr lang="ar-SA" sz="2720"/>
              <a:t>يبني المتعلم المعارف التي يتعلمها بنفسه ويكون شريكاً فعالاً في عملية التعليم.</a:t>
            </a:r>
            <a:endParaRPr sz="2720"/>
          </a:p>
          <a:p>
            <a:pPr indent="-342900" lvl="0" marL="342900" rtl="1" algn="just">
              <a:lnSpc>
                <a:spcPct val="80000"/>
              </a:lnSpc>
              <a:spcBef>
                <a:spcPts val="544"/>
              </a:spcBef>
              <a:spcAft>
                <a:spcPts val="0"/>
              </a:spcAft>
              <a:buClr>
                <a:schemeClr val="dk1"/>
              </a:buClr>
              <a:buSzPts val="2720"/>
              <a:buChar char="•"/>
            </a:pPr>
            <a:r>
              <a:rPr lang="ar-SA" sz="2720"/>
              <a:t>تنمية تقدير الذات عند المتعلم نتيجة للسيطرة الواعية على التفكير وقدرتها على توظيفه في مجالات مختلفة.</a:t>
            </a:r>
            <a:endParaRPr sz="2720"/>
          </a:p>
          <a:p>
            <a:pPr indent="-342900" lvl="0" marL="342900" rtl="1" algn="just">
              <a:lnSpc>
                <a:spcPct val="80000"/>
              </a:lnSpc>
              <a:spcBef>
                <a:spcPts val="544"/>
              </a:spcBef>
              <a:spcAft>
                <a:spcPts val="0"/>
              </a:spcAft>
              <a:buClr>
                <a:schemeClr val="dk1"/>
              </a:buClr>
              <a:buSzPts val="2720"/>
              <a:buChar char="•"/>
            </a:pPr>
            <a:r>
              <a:rPr lang="ar-SA" sz="2720"/>
              <a:t>تنوع أشكال تطبيق مهارات التفكير في مجالات تعليمية مختلفة يساعد المتعلم على تطبيق المهارات في بيئات حياتية مختلفة.</a:t>
            </a:r>
            <a:endParaRPr sz="2720"/>
          </a:p>
          <a:p>
            <a:pPr indent="-342900" lvl="0" marL="342900" rtl="1" algn="just">
              <a:lnSpc>
                <a:spcPct val="80000"/>
              </a:lnSpc>
              <a:spcBef>
                <a:spcPts val="544"/>
              </a:spcBef>
              <a:spcAft>
                <a:spcPts val="0"/>
              </a:spcAft>
              <a:buClr>
                <a:schemeClr val="dk1"/>
              </a:buClr>
              <a:buSzPts val="2720"/>
              <a:buNone/>
            </a:pPr>
            <a:r>
              <a:t/>
            </a:r>
            <a:endParaRPr sz="2720"/>
          </a:p>
        </p:txBody>
      </p:sp>
      <p:pic>
        <p:nvPicPr>
          <p:cNvPr descr="images (11).jpg" id="265" name="Google Shape;265;p39"/>
          <p:cNvPicPr preferRelativeResize="0"/>
          <p:nvPr/>
        </p:nvPicPr>
        <p:blipFill rotWithShape="1">
          <a:blip r:embed="rId3">
            <a:alphaModFix/>
          </a:blip>
          <a:srcRect b="0" l="0" r="0" t="0"/>
          <a:stretch/>
        </p:blipFill>
        <p:spPr>
          <a:xfrm>
            <a:off x="285720" y="1571612"/>
            <a:ext cx="2466975" cy="3857652"/>
          </a:xfrm>
          <a:prstGeom prst="rect">
            <a:avLst/>
          </a:prstGeom>
          <a:noFill/>
          <a:ln>
            <a:noFill/>
          </a:ln>
        </p:spPr>
      </p:pic>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9" name="Shape 269"/>
        <p:cNvGrpSpPr/>
        <p:nvPr/>
      </p:nvGrpSpPr>
      <p:grpSpPr>
        <a:xfrm>
          <a:off x="0" y="0"/>
          <a:ext cx="0" cy="0"/>
          <a:chOff x="0" y="0"/>
          <a:chExt cx="0" cy="0"/>
        </a:xfrm>
      </p:grpSpPr>
      <p:graphicFrame>
        <p:nvGraphicFramePr>
          <p:cNvPr id="270" name="Google Shape;270;p40"/>
          <p:cNvGraphicFramePr/>
          <p:nvPr/>
        </p:nvGraphicFramePr>
        <p:xfrm>
          <a:off x="214283" y="357166"/>
          <a:ext cx="3000000" cy="3000000"/>
        </p:xfrm>
        <a:graphic>
          <a:graphicData uri="http://schemas.openxmlformats.org/drawingml/2006/table">
            <a:tbl>
              <a:tblPr>
                <a:noFill/>
                <a:tableStyleId>{674E2F2F-3688-46A5-BF7C-4EAEC23CCE2C}</a:tableStyleId>
              </a:tblPr>
              <a:tblGrid>
                <a:gridCol w="1931375"/>
                <a:gridCol w="4503775"/>
                <a:gridCol w="2280275"/>
              </a:tblGrid>
              <a:tr h="406400">
                <a:tc>
                  <a:txBody>
                    <a:bodyPr/>
                    <a:lstStyle/>
                    <a:p>
                      <a:pPr indent="457200" lvl="0" marL="0" marR="0" rtl="1" algn="ctr">
                        <a:lnSpc>
                          <a:spcPct val="115000"/>
                        </a:lnSpc>
                        <a:spcBef>
                          <a:spcPts val="0"/>
                        </a:spcBef>
                        <a:spcAft>
                          <a:spcPts val="0"/>
                        </a:spcAft>
                        <a:buNone/>
                      </a:pPr>
                      <a:br>
                        <a:rPr lang="ar-SA" sz="3200" u="none" cap="none" strike="noStrike">
                          <a:solidFill>
                            <a:srgbClr val="000000"/>
                          </a:solidFill>
                          <a:latin typeface="Calibri"/>
                          <a:ea typeface="Calibri"/>
                          <a:cs typeface="Calibri"/>
                          <a:sym typeface="Calibri"/>
                        </a:rPr>
                      </a:br>
                      <a:r>
                        <a:rPr b="1" lang="ar-SA" sz="3200" u="none" cap="none" strike="noStrike">
                          <a:solidFill>
                            <a:srgbClr val="76923C"/>
                          </a:solidFill>
                          <a:latin typeface="Calibri"/>
                          <a:ea typeface="Calibri"/>
                          <a:cs typeface="Calibri"/>
                          <a:sym typeface="Calibri"/>
                        </a:rPr>
                        <a:t>الجلسة الثانية </a:t>
                      </a:r>
                      <a:endParaRPr sz="2000" u="none" cap="none" strike="noStrike">
                        <a:latin typeface="Calibri"/>
                        <a:ea typeface="Calibri"/>
                        <a:cs typeface="Calibri"/>
                        <a:sym typeface="Calibri"/>
                      </a:endParaRPr>
                    </a:p>
                  </a:txBody>
                  <a:tcPr marT="0" marB="0" marR="6350" marL="635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D6E3BC"/>
                    </a:solidFill>
                  </a:tcPr>
                </a:tc>
                <a:tc>
                  <a:txBody>
                    <a:bodyPr/>
                    <a:lstStyle/>
                    <a:p>
                      <a:pPr indent="457200" lvl="0" marL="0" marR="0" rtl="1" algn="ctr">
                        <a:lnSpc>
                          <a:spcPct val="115000"/>
                        </a:lnSpc>
                        <a:spcBef>
                          <a:spcPts val="0"/>
                        </a:spcBef>
                        <a:spcAft>
                          <a:spcPts val="0"/>
                        </a:spcAft>
                        <a:buNone/>
                      </a:pPr>
                      <a:r>
                        <a:rPr b="1" lang="ar-SA" sz="3200" u="none" cap="none" strike="noStrike">
                          <a:solidFill>
                            <a:srgbClr val="76923C"/>
                          </a:solidFill>
                          <a:latin typeface="Arial"/>
                          <a:ea typeface="Arial"/>
                          <a:cs typeface="Arial"/>
                          <a:sym typeface="Arial"/>
                        </a:rPr>
                        <a:t>خطوات دمج  مهارات التفكير</a:t>
                      </a:r>
                      <a:endParaRPr sz="2000" u="none" cap="none" strike="noStrike">
                        <a:latin typeface="Calibri"/>
                        <a:ea typeface="Calibri"/>
                        <a:cs typeface="Calibri"/>
                        <a:sym typeface="Calibri"/>
                      </a:endParaRPr>
                    </a:p>
                  </a:txBody>
                  <a:tcPr marT="0" marB="0" marR="6350" marL="635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EAF1DD"/>
                    </a:solidFill>
                  </a:tcPr>
                </a:tc>
                <a:tc>
                  <a:txBody>
                    <a:bodyPr/>
                    <a:lstStyle/>
                    <a:p>
                      <a:pPr indent="457200" lvl="0" marL="0" marR="0" rtl="1" algn="ctr">
                        <a:lnSpc>
                          <a:spcPct val="115000"/>
                        </a:lnSpc>
                        <a:spcBef>
                          <a:spcPts val="0"/>
                        </a:spcBef>
                        <a:spcAft>
                          <a:spcPts val="0"/>
                        </a:spcAft>
                        <a:buNone/>
                      </a:pPr>
                      <a:r>
                        <a:rPr b="1" lang="ar-SA" sz="3200" u="none" cap="none" strike="noStrike">
                          <a:solidFill>
                            <a:srgbClr val="76923C"/>
                          </a:solidFill>
                          <a:latin typeface="Arial"/>
                          <a:ea typeface="Arial"/>
                          <a:cs typeface="Arial"/>
                          <a:sym typeface="Arial"/>
                        </a:rPr>
                        <a:t>الزمن : 120 دقيقة</a:t>
                      </a:r>
                      <a:endParaRPr sz="2000" u="none" cap="none" strike="noStrike">
                        <a:latin typeface="Calibri"/>
                        <a:ea typeface="Calibri"/>
                        <a:cs typeface="Calibri"/>
                        <a:sym typeface="Calibri"/>
                      </a:endParaRPr>
                    </a:p>
                  </a:txBody>
                  <a:tcPr marT="0" marB="0" marR="6350" marL="635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D6E3BC"/>
                    </a:solidFill>
                  </a:tcPr>
                </a:tc>
              </a:tr>
            </a:tbl>
          </a:graphicData>
        </a:graphic>
      </p:graphicFrame>
      <p:sp>
        <p:nvSpPr>
          <p:cNvPr id="271" name="Google Shape;271;p40"/>
          <p:cNvSpPr/>
          <p:nvPr/>
        </p:nvSpPr>
        <p:spPr>
          <a:xfrm>
            <a:off x="4429124" y="2285992"/>
            <a:ext cx="4357718" cy="3970318"/>
          </a:xfrm>
          <a:prstGeom prst="rect">
            <a:avLst/>
          </a:prstGeom>
          <a:noFill/>
          <a:ln>
            <a:noFill/>
          </a:ln>
        </p:spPr>
        <p:txBody>
          <a:bodyPr anchorCtr="0" anchor="ctr" bIns="45700" lIns="91425" spcFirstLastPara="1" rIns="91425" wrap="square" tIns="45700">
            <a:noAutofit/>
          </a:bodyPr>
          <a:lstStyle/>
          <a:p>
            <a:pPr indent="0" lvl="0" marL="0" marR="0" rtl="1" algn="r">
              <a:lnSpc>
                <a:spcPct val="100000"/>
              </a:lnSpc>
              <a:spcBef>
                <a:spcPts val="0"/>
              </a:spcBef>
              <a:spcAft>
                <a:spcPts val="0"/>
              </a:spcAft>
              <a:buClr>
                <a:schemeClr val="dk1"/>
              </a:buClr>
              <a:buSzPts val="3600"/>
              <a:buFont typeface="Traditional Arabic"/>
              <a:buNone/>
            </a:pPr>
            <a:r>
              <a:rPr b="1" i="0" lang="ar-SA" sz="3600" u="none" cap="none" strike="noStrike">
                <a:solidFill>
                  <a:schemeClr val="dk1"/>
                </a:solidFill>
                <a:latin typeface="Traditional Arabic"/>
                <a:ea typeface="Traditional Arabic"/>
                <a:cs typeface="Traditional Arabic"/>
                <a:sym typeface="Traditional Arabic"/>
              </a:rPr>
              <a:t>يتوقع من المشارك في نهاية الجلسة أن :</a:t>
            </a:r>
            <a:endParaRPr b="0" i="0" sz="1400" u="none" cap="none" strike="noStrike">
              <a:solidFill>
                <a:schemeClr val="dk1"/>
              </a:solidFill>
              <a:latin typeface="Arial"/>
              <a:ea typeface="Arial"/>
              <a:cs typeface="Arial"/>
              <a:sym typeface="Arial"/>
            </a:endParaRPr>
          </a:p>
          <a:p>
            <a:pPr indent="-228600" lvl="0" marL="0" marR="0" rtl="1" algn="r">
              <a:lnSpc>
                <a:spcPct val="100000"/>
              </a:lnSpc>
              <a:spcBef>
                <a:spcPts val="0"/>
              </a:spcBef>
              <a:spcAft>
                <a:spcPts val="0"/>
              </a:spcAft>
              <a:buClr>
                <a:schemeClr val="dk1"/>
              </a:buClr>
              <a:buSzPts val="3600"/>
              <a:buFont typeface="Traditional Arabic"/>
              <a:buChar char="•"/>
            </a:pPr>
            <a:r>
              <a:rPr b="0" i="0" lang="ar-SA" sz="3600" u="none" cap="none" strike="noStrike">
                <a:solidFill>
                  <a:schemeClr val="dk1"/>
                </a:solidFill>
                <a:latin typeface="Traditional Arabic"/>
                <a:ea typeface="Traditional Arabic"/>
                <a:cs typeface="Traditional Arabic"/>
                <a:sym typeface="Traditional Arabic"/>
              </a:rPr>
              <a:t>يطبق مهارات التفكير وفق </a:t>
            </a:r>
            <a:r>
              <a:rPr b="0" i="0" lang="ar-SA" sz="3600" u="none" cap="none" strike="noStrike">
                <a:solidFill>
                  <a:srgbClr val="000000"/>
                </a:solidFill>
                <a:latin typeface="Traditional Arabic"/>
                <a:ea typeface="Traditional Arabic"/>
                <a:cs typeface="Traditional Arabic"/>
                <a:sym typeface="Traditional Arabic"/>
              </a:rPr>
              <a:t>منظمات بيانية.</a:t>
            </a:r>
            <a:endParaRPr b="0" i="0" sz="1400" u="none" cap="none" strike="noStrike">
              <a:solidFill>
                <a:schemeClr val="dk1"/>
              </a:solidFill>
              <a:latin typeface="Arial"/>
              <a:ea typeface="Arial"/>
              <a:cs typeface="Arial"/>
              <a:sym typeface="Arial"/>
            </a:endParaRPr>
          </a:p>
          <a:p>
            <a:pPr indent="-228600" lvl="0" marL="0" marR="0" rtl="1" algn="r">
              <a:lnSpc>
                <a:spcPct val="100000"/>
              </a:lnSpc>
              <a:spcBef>
                <a:spcPts val="0"/>
              </a:spcBef>
              <a:spcAft>
                <a:spcPts val="0"/>
              </a:spcAft>
              <a:buClr>
                <a:srgbClr val="000000"/>
              </a:buClr>
              <a:buSzPts val="3600"/>
              <a:buFont typeface="Traditional Arabic"/>
              <a:buChar char="•"/>
            </a:pPr>
            <a:r>
              <a:rPr b="0" i="0" lang="ar-SA" sz="3600" u="none" cap="none" strike="noStrike">
                <a:solidFill>
                  <a:srgbClr val="000000"/>
                </a:solidFill>
                <a:latin typeface="Traditional Arabic"/>
                <a:ea typeface="Traditional Arabic"/>
                <a:cs typeface="Traditional Arabic"/>
                <a:sym typeface="Traditional Arabic"/>
              </a:rPr>
              <a:t>يتوصل لخطوات دمج مهارات التفكير</a:t>
            </a:r>
            <a:r>
              <a:rPr b="0" i="0" lang="ar-SA" sz="3600" u="none" cap="none" strike="noStrike">
                <a:solidFill>
                  <a:schemeClr val="dk1"/>
                </a:solidFill>
                <a:latin typeface="Traditional Arabic"/>
                <a:ea typeface="Traditional Arabic"/>
                <a:cs typeface="Traditional Arabic"/>
                <a:sym typeface="Traditional Arabic"/>
              </a:rPr>
              <a:t> من خلال النماذج المعدة.</a:t>
            </a:r>
            <a:endParaRPr b="0" i="0" sz="4000" u="none" cap="none" strike="noStrike">
              <a:solidFill>
                <a:schemeClr val="dk1"/>
              </a:solidFill>
              <a:latin typeface="Arial"/>
              <a:ea typeface="Arial"/>
              <a:cs typeface="Arial"/>
              <a:sym typeface="Arial"/>
            </a:endParaRPr>
          </a:p>
        </p:txBody>
      </p:sp>
      <p:sp>
        <p:nvSpPr>
          <p:cNvPr id="272" name="Google Shape;272;p40"/>
          <p:cNvSpPr/>
          <p:nvPr/>
        </p:nvSpPr>
        <p:spPr>
          <a:xfrm>
            <a:off x="4929190" y="1643050"/>
            <a:ext cx="3698860" cy="646331"/>
          </a:xfrm>
          <a:prstGeom prst="rect">
            <a:avLst/>
          </a:prstGeom>
          <a:noFill/>
          <a:ln>
            <a:noFill/>
          </a:ln>
        </p:spPr>
        <p:txBody>
          <a:bodyPr anchorCtr="0" anchor="t" bIns="45700" lIns="91425" spcFirstLastPara="1" rIns="91425" wrap="square" tIns="45700">
            <a:noAutofit/>
          </a:bodyPr>
          <a:lstStyle/>
          <a:p>
            <a:pPr indent="0" lvl="0" marL="0" marR="0" rtl="1" algn="r">
              <a:spcBef>
                <a:spcPts val="0"/>
              </a:spcBef>
              <a:spcAft>
                <a:spcPts val="0"/>
              </a:spcAft>
              <a:buNone/>
            </a:pPr>
            <a:r>
              <a:rPr b="1" lang="ar-SA" sz="3600">
                <a:solidFill>
                  <a:srgbClr val="FF0000"/>
                </a:solidFill>
                <a:latin typeface="Traditional Arabic"/>
                <a:ea typeface="Traditional Arabic"/>
                <a:cs typeface="Traditional Arabic"/>
                <a:sym typeface="Traditional Arabic"/>
              </a:rPr>
              <a:t>أهداف الجلسة:</a:t>
            </a:r>
            <a:endParaRPr sz="1400">
              <a:solidFill>
                <a:srgbClr val="FF0000"/>
              </a:solidFill>
              <a:latin typeface="Arial"/>
              <a:ea typeface="Arial"/>
              <a:cs typeface="Arial"/>
              <a:sym typeface="Arial"/>
            </a:endParaRPr>
          </a:p>
        </p:txBody>
      </p:sp>
      <p:sp>
        <p:nvSpPr>
          <p:cNvPr id="273" name="Google Shape;273;p40"/>
          <p:cNvSpPr/>
          <p:nvPr/>
        </p:nvSpPr>
        <p:spPr>
          <a:xfrm>
            <a:off x="214282" y="2928934"/>
            <a:ext cx="3786214" cy="1323439"/>
          </a:xfrm>
          <a:prstGeom prst="rect">
            <a:avLst/>
          </a:prstGeom>
          <a:solidFill>
            <a:schemeClr val="accent3"/>
          </a:solidFill>
          <a:ln cap="flat" cmpd="sng" w="38100">
            <a:solidFill>
              <a:schemeClr val="lt1"/>
            </a:solidFill>
            <a:prstDash val="solid"/>
            <a:round/>
            <a:headEnd len="sm" w="sm" type="none"/>
            <a:tailEnd len="sm" w="sm" type="none"/>
          </a:ln>
          <a:effectLst>
            <a:outerShdw blurRad="40000" rotWithShape="0" dir="5400000" dist="20000">
              <a:srgbClr val="000000">
                <a:alpha val="37647"/>
              </a:srgbClr>
            </a:outerShdw>
          </a:effectLst>
        </p:spPr>
        <p:txBody>
          <a:bodyPr anchorCtr="0" anchor="ctr" bIns="45700" lIns="91425" spcFirstLastPara="1" rIns="91425" wrap="square" tIns="45700">
            <a:noAutofit/>
          </a:bodyPr>
          <a:lstStyle/>
          <a:p>
            <a:pPr indent="-254000" lvl="0" marL="0" marR="0" rtl="1" algn="r">
              <a:lnSpc>
                <a:spcPct val="100000"/>
              </a:lnSpc>
              <a:spcBef>
                <a:spcPts val="0"/>
              </a:spcBef>
              <a:spcAft>
                <a:spcPts val="0"/>
              </a:spcAft>
              <a:buClr>
                <a:schemeClr val="lt1"/>
              </a:buClr>
              <a:buSzPts val="4000"/>
              <a:buFont typeface="Traditional Arabic"/>
              <a:buChar char="•"/>
            </a:pPr>
            <a:r>
              <a:rPr b="0" i="0" lang="ar-SA" sz="4000" u="none" cap="none" strike="noStrike">
                <a:solidFill>
                  <a:schemeClr val="lt1"/>
                </a:solidFill>
                <a:latin typeface="Traditional Arabic"/>
                <a:ea typeface="Traditional Arabic"/>
                <a:cs typeface="Traditional Arabic"/>
                <a:sym typeface="Traditional Arabic"/>
              </a:rPr>
              <a:t>المنظمات البيانية.</a:t>
            </a:r>
            <a:endParaRPr b="0" i="0" sz="1600" u="none" cap="none" strike="noStrike">
              <a:solidFill>
                <a:schemeClr val="lt1"/>
              </a:solidFill>
              <a:latin typeface="Arial"/>
              <a:ea typeface="Arial"/>
              <a:cs typeface="Arial"/>
              <a:sym typeface="Arial"/>
            </a:endParaRPr>
          </a:p>
          <a:p>
            <a:pPr indent="-254000" lvl="0" marL="0" marR="0" rtl="1" algn="r">
              <a:lnSpc>
                <a:spcPct val="100000"/>
              </a:lnSpc>
              <a:spcBef>
                <a:spcPts val="0"/>
              </a:spcBef>
              <a:spcAft>
                <a:spcPts val="0"/>
              </a:spcAft>
              <a:buClr>
                <a:schemeClr val="lt1"/>
              </a:buClr>
              <a:buSzPts val="4000"/>
              <a:buFont typeface="Traditional Arabic"/>
              <a:buChar char="•"/>
            </a:pPr>
            <a:r>
              <a:rPr b="0" i="0" lang="ar-SA" sz="4000" u="none" cap="none" strike="noStrike">
                <a:solidFill>
                  <a:schemeClr val="lt1"/>
                </a:solidFill>
                <a:latin typeface="Traditional Arabic"/>
                <a:ea typeface="Traditional Arabic"/>
                <a:cs typeface="Traditional Arabic"/>
                <a:sym typeface="Traditional Arabic"/>
              </a:rPr>
              <a:t>خطوات الدمج.</a:t>
            </a:r>
            <a:endParaRPr b="0" i="0" sz="4400" u="none" cap="none" strike="noStrike">
              <a:solidFill>
                <a:schemeClr val="lt1"/>
              </a:solidFill>
              <a:latin typeface="Arial"/>
              <a:ea typeface="Arial"/>
              <a:cs typeface="Arial"/>
              <a:sym typeface="Arial"/>
            </a:endParaRPr>
          </a:p>
        </p:txBody>
      </p:sp>
      <p:sp>
        <p:nvSpPr>
          <p:cNvPr id="274" name="Google Shape;274;p40"/>
          <p:cNvSpPr/>
          <p:nvPr/>
        </p:nvSpPr>
        <p:spPr>
          <a:xfrm>
            <a:off x="214282" y="1714488"/>
            <a:ext cx="3857652" cy="707886"/>
          </a:xfrm>
          <a:prstGeom prst="rect">
            <a:avLst/>
          </a:prstGeom>
          <a:noFill/>
          <a:ln>
            <a:noFill/>
          </a:ln>
        </p:spPr>
        <p:txBody>
          <a:bodyPr anchorCtr="0" anchor="t" bIns="45700" lIns="91425" spcFirstLastPara="1" rIns="91425" wrap="square" tIns="45700">
            <a:noAutofit/>
          </a:bodyPr>
          <a:lstStyle/>
          <a:p>
            <a:pPr indent="457200" lvl="0" marL="0" marR="0" rtl="0" algn="l">
              <a:spcBef>
                <a:spcPts val="0"/>
              </a:spcBef>
              <a:spcAft>
                <a:spcPts val="0"/>
              </a:spcAft>
              <a:buNone/>
            </a:pPr>
            <a:r>
              <a:rPr b="1" lang="ar-SA" sz="4000">
                <a:solidFill>
                  <a:srgbClr val="FF0000"/>
                </a:solidFill>
                <a:latin typeface="Traditional Arabic"/>
                <a:ea typeface="Traditional Arabic"/>
                <a:cs typeface="Traditional Arabic"/>
                <a:sym typeface="Traditional Arabic"/>
              </a:rPr>
              <a:t>موضوعات الجلسة :</a:t>
            </a:r>
            <a:endParaRPr sz="1600">
              <a:solidFill>
                <a:srgbClr val="FF0000"/>
              </a:solidFill>
              <a:latin typeface="Arial"/>
              <a:ea typeface="Arial"/>
              <a:cs typeface="Arial"/>
              <a:sym typeface="Arial"/>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8" name="Shape 278"/>
        <p:cNvGrpSpPr/>
        <p:nvPr/>
      </p:nvGrpSpPr>
      <p:grpSpPr>
        <a:xfrm>
          <a:off x="0" y="0"/>
          <a:ext cx="0" cy="0"/>
          <a:chOff x="0" y="0"/>
          <a:chExt cx="0" cy="0"/>
        </a:xfrm>
      </p:grpSpPr>
      <p:graphicFrame>
        <p:nvGraphicFramePr>
          <p:cNvPr id="279" name="Google Shape;279;p41"/>
          <p:cNvGraphicFramePr/>
          <p:nvPr/>
        </p:nvGraphicFramePr>
        <p:xfrm>
          <a:off x="285720" y="285728"/>
          <a:ext cx="3000000" cy="3000000"/>
        </p:xfrm>
        <a:graphic>
          <a:graphicData uri="http://schemas.openxmlformats.org/drawingml/2006/table">
            <a:tbl>
              <a:tblPr>
                <a:noFill/>
                <a:tableStyleId>{674E2F2F-3688-46A5-BF7C-4EAEC23CCE2C}</a:tableStyleId>
              </a:tblPr>
              <a:tblGrid>
                <a:gridCol w="2357625"/>
                <a:gridCol w="6286375"/>
              </a:tblGrid>
              <a:tr h="303525">
                <a:tc>
                  <a:txBody>
                    <a:bodyPr/>
                    <a:lstStyle/>
                    <a:p>
                      <a:pPr indent="457200" lvl="0" marL="0" marR="0" rtl="1" algn="ctr">
                        <a:lnSpc>
                          <a:spcPct val="115000"/>
                        </a:lnSpc>
                        <a:spcBef>
                          <a:spcPts val="0"/>
                        </a:spcBef>
                        <a:spcAft>
                          <a:spcPts val="0"/>
                        </a:spcAft>
                        <a:buNone/>
                      </a:pPr>
                      <a:r>
                        <a:rPr b="1" lang="ar-SA" sz="2800" u="none" cap="none" strike="noStrike">
                          <a:solidFill>
                            <a:srgbClr val="FFFFFF"/>
                          </a:solidFill>
                          <a:latin typeface="Times New Roman"/>
                          <a:ea typeface="Times New Roman"/>
                          <a:cs typeface="Times New Roman"/>
                          <a:sym typeface="Times New Roman"/>
                        </a:rPr>
                        <a:t>رقم النشاط</a:t>
                      </a:r>
                      <a:endParaRPr sz="1800" u="none" cap="none" strike="noStrike">
                        <a:latin typeface="Calibri"/>
                        <a:ea typeface="Calibri"/>
                        <a:cs typeface="Calibri"/>
                        <a:sym typeface="Calibri"/>
                      </a:endParaRPr>
                    </a:p>
                  </a:txBody>
                  <a:tcPr marT="0" marB="0" marR="68575" marL="68575">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38100">
                      <a:solidFill>
                        <a:srgbClr val="FFFFFF"/>
                      </a:solidFill>
                      <a:prstDash val="solid"/>
                      <a:round/>
                      <a:headEnd len="sm" w="sm" type="none"/>
                      <a:tailEnd len="sm" w="sm" type="none"/>
                    </a:lnB>
                    <a:solidFill>
                      <a:srgbClr val="9BBB59"/>
                    </a:solidFill>
                  </a:tcPr>
                </a:tc>
                <a:tc>
                  <a:txBody>
                    <a:bodyPr/>
                    <a:lstStyle/>
                    <a:p>
                      <a:pPr indent="156845" lvl="0" marL="0" marR="0" rtl="1" algn="just">
                        <a:lnSpc>
                          <a:spcPct val="115000"/>
                        </a:lnSpc>
                        <a:spcBef>
                          <a:spcPts val="0"/>
                        </a:spcBef>
                        <a:spcAft>
                          <a:spcPts val="0"/>
                        </a:spcAft>
                        <a:buNone/>
                      </a:pPr>
                      <a:r>
                        <a:rPr b="1" lang="ar-SA" sz="2800" u="none" cap="none" strike="noStrike">
                          <a:solidFill>
                            <a:srgbClr val="FFFFFF"/>
                          </a:solidFill>
                          <a:latin typeface="Times New Roman"/>
                          <a:ea typeface="Times New Roman"/>
                          <a:cs typeface="Times New Roman"/>
                          <a:sym typeface="Times New Roman"/>
                        </a:rPr>
                        <a:t>(1/2/1)</a:t>
                      </a:r>
                      <a:endParaRPr sz="1800" u="none" cap="none" strike="noStrike">
                        <a:latin typeface="Calibri"/>
                        <a:ea typeface="Calibri"/>
                        <a:cs typeface="Calibri"/>
                        <a:sym typeface="Calibri"/>
                      </a:endParaRPr>
                    </a:p>
                  </a:txBody>
                  <a:tcPr marT="0" marB="0" marR="68575" marL="68575">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38100">
                      <a:solidFill>
                        <a:srgbClr val="FFFFFF"/>
                      </a:solidFill>
                      <a:prstDash val="solid"/>
                      <a:round/>
                      <a:headEnd len="sm" w="sm" type="none"/>
                      <a:tailEnd len="sm" w="sm" type="none"/>
                    </a:lnB>
                    <a:solidFill>
                      <a:srgbClr val="9BBB59"/>
                    </a:solidFill>
                  </a:tcPr>
                </a:tc>
              </a:tr>
              <a:tr h="307975">
                <a:tc>
                  <a:txBody>
                    <a:bodyPr/>
                    <a:lstStyle/>
                    <a:p>
                      <a:pPr indent="457200" lvl="0" marL="0" marR="0" rtl="1" algn="ctr">
                        <a:lnSpc>
                          <a:spcPct val="115000"/>
                        </a:lnSpc>
                        <a:spcBef>
                          <a:spcPts val="0"/>
                        </a:spcBef>
                        <a:spcAft>
                          <a:spcPts val="0"/>
                        </a:spcAft>
                        <a:buNone/>
                      </a:pPr>
                      <a:r>
                        <a:rPr b="1" lang="ar-SA" sz="2800" u="none" cap="none" strike="noStrike">
                          <a:solidFill>
                            <a:srgbClr val="FFFFFF"/>
                          </a:solidFill>
                          <a:latin typeface="Times New Roman"/>
                          <a:ea typeface="Times New Roman"/>
                          <a:cs typeface="Times New Roman"/>
                          <a:sym typeface="Times New Roman"/>
                        </a:rPr>
                        <a:t>العنوان</a:t>
                      </a:r>
                      <a:endParaRPr sz="1800" u="none" cap="none" strike="noStrike">
                        <a:latin typeface="Calibri"/>
                        <a:ea typeface="Calibri"/>
                        <a:cs typeface="Calibri"/>
                        <a:sym typeface="Calibri"/>
                      </a:endParaRPr>
                    </a:p>
                  </a:txBody>
                  <a:tcPr marT="0" marB="0" marR="68575" marL="68575">
                    <a:lnL cap="flat" cmpd="sng" w="12700">
                      <a:solidFill>
                        <a:srgbClr val="FFFFFF"/>
                      </a:solidFill>
                      <a:prstDash val="solid"/>
                      <a:round/>
                      <a:headEnd len="sm" w="sm" type="none"/>
                      <a:tailEnd len="sm" w="sm" type="none"/>
                    </a:lnL>
                    <a:lnR cap="flat" cmpd="sng" w="38100">
                      <a:solidFill>
                        <a:srgbClr val="FFFFFF"/>
                      </a:solidFill>
                      <a:prstDash val="solid"/>
                      <a:round/>
                      <a:headEnd len="sm" w="sm" type="none"/>
                      <a:tailEnd len="sm" w="sm" type="none"/>
                    </a:lnR>
                    <a:lnT cap="flat" cmpd="sng" w="381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9BBB59"/>
                    </a:solidFill>
                  </a:tcPr>
                </a:tc>
                <a:tc>
                  <a:txBody>
                    <a:bodyPr/>
                    <a:lstStyle/>
                    <a:p>
                      <a:pPr indent="156845" lvl="0" marL="0" marR="0" rtl="1" algn="just">
                        <a:lnSpc>
                          <a:spcPct val="115000"/>
                        </a:lnSpc>
                        <a:spcBef>
                          <a:spcPts val="0"/>
                        </a:spcBef>
                        <a:spcAft>
                          <a:spcPts val="0"/>
                        </a:spcAft>
                        <a:buNone/>
                      </a:pPr>
                      <a:r>
                        <a:rPr lang="ar-SA" sz="2800" u="none" cap="none" strike="noStrike">
                          <a:latin typeface="Times New Roman"/>
                          <a:ea typeface="Times New Roman"/>
                          <a:cs typeface="Times New Roman"/>
                          <a:sym typeface="Times New Roman"/>
                        </a:rPr>
                        <a:t>المنظمات البيانية.</a:t>
                      </a:r>
                      <a:endParaRPr sz="1800" u="none" cap="none" strike="noStrike">
                        <a:latin typeface="Calibri"/>
                        <a:ea typeface="Calibri"/>
                        <a:cs typeface="Calibri"/>
                        <a:sym typeface="Calibri"/>
                      </a:endParaRPr>
                    </a:p>
                  </a:txBody>
                  <a:tcPr marT="0" marB="0" marR="68575" marL="68575">
                    <a:lnL cap="flat" cmpd="sng" w="381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381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DDDAC"/>
                    </a:solidFill>
                  </a:tcPr>
                </a:tc>
              </a:tr>
              <a:tr h="307975">
                <a:tc>
                  <a:txBody>
                    <a:bodyPr/>
                    <a:lstStyle/>
                    <a:p>
                      <a:pPr indent="457200" lvl="0" marL="0" marR="0" rtl="1" algn="ctr">
                        <a:lnSpc>
                          <a:spcPct val="115000"/>
                        </a:lnSpc>
                        <a:spcBef>
                          <a:spcPts val="0"/>
                        </a:spcBef>
                        <a:spcAft>
                          <a:spcPts val="0"/>
                        </a:spcAft>
                        <a:buNone/>
                      </a:pPr>
                      <a:r>
                        <a:rPr b="1" lang="ar-SA" sz="2800" u="none" cap="none" strike="noStrike">
                          <a:solidFill>
                            <a:srgbClr val="FFFFFF"/>
                          </a:solidFill>
                          <a:latin typeface="Times New Roman"/>
                          <a:ea typeface="Times New Roman"/>
                          <a:cs typeface="Times New Roman"/>
                          <a:sym typeface="Times New Roman"/>
                        </a:rPr>
                        <a:t>الزمن</a:t>
                      </a:r>
                      <a:endParaRPr sz="1800" u="none" cap="none" strike="noStrike">
                        <a:latin typeface="Calibri"/>
                        <a:ea typeface="Calibri"/>
                        <a:cs typeface="Calibri"/>
                        <a:sym typeface="Calibri"/>
                      </a:endParaRPr>
                    </a:p>
                  </a:txBody>
                  <a:tcPr marT="0" marB="0" marR="68575" marL="68575">
                    <a:lnL cap="flat" cmpd="sng" w="12700">
                      <a:solidFill>
                        <a:srgbClr val="FFFFFF"/>
                      </a:solidFill>
                      <a:prstDash val="solid"/>
                      <a:round/>
                      <a:headEnd len="sm" w="sm" type="none"/>
                      <a:tailEnd len="sm" w="sm" type="none"/>
                    </a:lnL>
                    <a:lnR cap="flat" cmpd="sng" w="381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9BBB59"/>
                    </a:solidFill>
                  </a:tcPr>
                </a:tc>
                <a:tc>
                  <a:txBody>
                    <a:bodyPr/>
                    <a:lstStyle/>
                    <a:p>
                      <a:pPr indent="156845" lvl="0" marL="0" marR="0" rtl="1" algn="just">
                        <a:lnSpc>
                          <a:spcPct val="115000"/>
                        </a:lnSpc>
                        <a:spcBef>
                          <a:spcPts val="0"/>
                        </a:spcBef>
                        <a:spcAft>
                          <a:spcPts val="0"/>
                        </a:spcAft>
                        <a:buNone/>
                      </a:pPr>
                      <a:r>
                        <a:rPr lang="ar-SA" sz="2800" u="none" cap="none" strike="noStrike">
                          <a:latin typeface="Times New Roman"/>
                          <a:ea typeface="Times New Roman"/>
                          <a:cs typeface="Times New Roman"/>
                          <a:sym typeface="Times New Roman"/>
                        </a:rPr>
                        <a:t>50 د</a:t>
                      </a:r>
                      <a:endParaRPr sz="1800" u="none" cap="none" strike="noStrike">
                        <a:latin typeface="Calibri"/>
                        <a:ea typeface="Calibri"/>
                        <a:cs typeface="Calibri"/>
                        <a:sym typeface="Calibri"/>
                      </a:endParaRPr>
                    </a:p>
                  </a:txBody>
                  <a:tcPr marT="0" marB="0" marR="68575" marL="68575">
                    <a:lnL cap="flat" cmpd="sng" w="381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DDDAC"/>
                    </a:solidFill>
                  </a:tcPr>
                </a:tc>
              </a:tr>
            </a:tbl>
          </a:graphicData>
        </a:graphic>
      </p:graphicFrame>
      <p:sp>
        <p:nvSpPr>
          <p:cNvPr id="280" name="Google Shape;280;p41"/>
          <p:cNvSpPr/>
          <p:nvPr/>
        </p:nvSpPr>
        <p:spPr>
          <a:xfrm>
            <a:off x="2857488" y="2214554"/>
            <a:ext cx="6072166" cy="4401205"/>
          </a:xfrm>
          <a:prstGeom prst="rect">
            <a:avLst/>
          </a:prstGeom>
          <a:noFill/>
          <a:ln>
            <a:noFill/>
          </a:ln>
        </p:spPr>
        <p:txBody>
          <a:bodyPr anchorCtr="0" anchor="ctr" bIns="45700" lIns="91425" spcFirstLastPara="1" rIns="91425" wrap="square" tIns="45700">
            <a:noAutofit/>
          </a:bodyPr>
          <a:lstStyle/>
          <a:p>
            <a:pPr indent="-177800" lvl="0" marL="0" marR="0" rtl="1" algn="just">
              <a:lnSpc>
                <a:spcPct val="100000"/>
              </a:lnSpc>
              <a:spcBef>
                <a:spcPts val="0"/>
              </a:spcBef>
              <a:spcAft>
                <a:spcPts val="0"/>
              </a:spcAft>
              <a:buClr>
                <a:schemeClr val="dk1"/>
              </a:buClr>
              <a:buSzPts val="2800"/>
              <a:buFont typeface="Traditional Arabic"/>
              <a:buChar char="•"/>
            </a:pPr>
            <a:r>
              <a:rPr b="0" i="0" lang="ar-SA" sz="2800" u="none" cap="none" strike="noStrike">
                <a:solidFill>
                  <a:schemeClr val="dk1"/>
                </a:solidFill>
                <a:latin typeface="Traditional Arabic"/>
                <a:ea typeface="Traditional Arabic"/>
                <a:cs typeface="Traditional Arabic"/>
                <a:sym typeface="Traditional Arabic"/>
              </a:rPr>
              <a:t>تكوين مجموعات متجانسة حسب التخصص. </a:t>
            </a:r>
            <a:endParaRPr b="0" i="0" sz="1100" u="none" cap="none" strike="noStrike">
              <a:solidFill>
                <a:schemeClr val="dk1"/>
              </a:solidFill>
              <a:latin typeface="Arial"/>
              <a:ea typeface="Arial"/>
              <a:cs typeface="Arial"/>
              <a:sym typeface="Arial"/>
            </a:endParaRPr>
          </a:p>
          <a:p>
            <a:pPr indent="-177800" lvl="0" marL="0" marR="0" rtl="1" algn="just">
              <a:lnSpc>
                <a:spcPct val="100000"/>
              </a:lnSpc>
              <a:spcBef>
                <a:spcPts val="0"/>
              </a:spcBef>
              <a:spcAft>
                <a:spcPts val="0"/>
              </a:spcAft>
              <a:buClr>
                <a:schemeClr val="dk1"/>
              </a:buClr>
              <a:buSzPts val="2800"/>
              <a:buFont typeface="Traditional Arabic"/>
              <a:buChar char="•"/>
            </a:pPr>
            <a:r>
              <a:rPr b="0" i="0" lang="ar-SA" sz="2800" u="none" cap="none" strike="noStrike">
                <a:solidFill>
                  <a:schemeClr val="dk1"/>
                </a:solidFill>
                <a:latin typeface="Traditional Arabic"/>
                <a:ea typeface="Traditional Arabic"/>
                <a:cs typeface="Traditional Arabic"/>
                <a:sym typeface="Traditional Arabic"/>
              </a:rPr>
              <a:t>تناقش كل مجموعة  نماذج المنظمات البيانية الواردة في ملحق رقم ( 2 ) حسب تخصصها لمعرفة كيفية تطبيق مهارات التفكير وفق المنظم البياني.</a:t>
            </a:r>
            <a:endParaRPr b="0" i="0" sz="1100" u="none" cap="none" strike="noStrike">
              <a:solidFill>
                <a:schemeClr val="dk1"/>
              </a:solidFill>
              <a:latin typeface="Arial"/>
              <a:ea typeface="Arial"/>
              <a:cs typeface="Arial"/>
              <a:sym typeface="Arial"/>
            </a:endParaRPr>
          </a:p>
          <a:p>
            <a:pPr indent="-177800" lvl="0" marL="0" marR="0" rtl="1" algn="just">
              <a:lnSpc>
                <a:spcPct val="100000"/>
              </a:lnSpc>
              <a:spcBef>
                <a:spcPts val="0"/>
              </a:spcBef>
              <a:spcAft>
                <a:spcPts val="0"/>
              </a:spcAft>
              <a:buClr>
                <a:schemeClr val="dk1"/>
              </a:buClr>
              <a:buSzPts val="2800"/>
              <a:buFont typeface="Traditional Arabic"/>
              <a:buChar char="•"/>
            </a:pPr>
            <a:r>
              <a:rPr b="0" i="0" lang="ar-SA" sz="2800" u="none" cap="none" strike="noStrike">
                <a:solidFill>
                  <a:schemeClr val="dk1"/>
                </a:solidFill>
                <a:latin typeface="Traditional Arabic"/>
                <a:ea typeface="Traditional Arabic"/>
                <a:cs typeface="Traditional Arabic"/>
                <a:sym typeface="Traditional Arabic"/>
              </a:rPr>
              <a:t>تختار كل مجموعة أهدف من مقررات التخصص تتوافق مع مهارات المنظمات البيانية الواردة في النشرة العلمية ثم تطبق الأهداف التي حددتها على هذه المنظمات مستعينة بالنماذج الواردة في ملحق رقم (2).</a:t>
            </a:r>
            <a:endParaRPr b="0" i="0" sz="1100" u="none" cap="none" strike="noStrike">
              <a:solidFill>
                <a:schemeClr val="dk1"/>
              </a:solidFill>
              <a:latin typeface="Arial"/>
              <a:ea typeface="Arial"/>
              <a:cs typeface="Arial"/>
              <a:sym typeface="Arial"/>
            </a:endParaRPr>
          </a:p>
          <a:p>
            <a:pPr indent="-177800" lvl="0" marL="0" marR="0" rtl="1" algn="just">
              <a:lnSpc>
                <a:spcPct val="100000"/>
              </a:lnSpc>
              <a:spcBef>
                <a:spcPts val="0"/>
              </a:spcBef>
              <a:spcAft>
                <a:spcPts val="0"/>
              </a:spcAft>
              <a:buClr>
                <a:schemeClr val="dk1"/>
              </a:buClr>
              <a:buSzPts val="2800"/>
              <a:buFont typeface="Traditional Arabic"/>
              <a:buChar char="•"/>
            </a:pPr>
            <a:r>
              <a:rPr b="0" i="0" lang="ar-SA" sz="2800" u="none" cap="none" strike="noStrike">
                <a:solidFill>
                  <a:schemeClr val="dk1"/>
                </a:solidFill>
                <a:latin typeface="Traditional Arabic"/>
                <a:ea typeface="Traditional Arabic"/>
                <a:cs typeface="Traditional Arabic"/>
                <a:sym typeface="Traditional Arabic"/>
              </a:rPr>
              <a:t>تعرض كل مجموعة أحد مهارة المنظمات البيانية أمام المجموعات لتقويمها وتقديم التغذية الراجعة.</a:t>
            </a:r>
            <a:endParaRPr b="0" i="0" sz="3200" u="none" cap="none" strike="noStrike">
              <a:solidFill>
                <a:schemeClr val="dk1"/>
              </a:solidFill>
              <a:latin typeface="Arial"/>
              <a:ea typeface="Arial"/>
              <a:cs typeface="Arial"/>
              <a:sym typeface="Arial"/>
            </a:endParaRPr>
          </a:p>
        </p:txBody>
      </p:sp>
      <p:sp>
        <p:nvSpPr>
          <p:cNvPr id="281" name="Google Shape;281;p41"/>
          <p:cNvSpPr/>
          <p:nvPr/>
        </p:nvSpPr>
        <p:spPr>
          <a:xfrm>
            <a:off x="6572264" y="1785926"/>
            <a:ext cx="2334125" cy="523220"/>
          </a:xfrm>
          <a:prstGeom prst="rect">
            <a:avLst/>
          </a:prstGeom>
          <a:noFill/>
          <a:ln>
            <a:noFill/>
          </a:ln>
        </p:spPr>
        <p:txBody>
          <a:bodyPr anchorCtr="0" anchor="t" bIns="45700" lIns="91425" spcFirstLastPara="1" rIns="91425" wrap="square" tIns="45700">
            <a:noAutofit/>
          </a:bodyPr>
          <a:lstStyle/>
          <a:p>
            <a:pPr indent="220663" lvl="0" marL="0" marR="0" rtl="1" algn="just">
              <a:spcBef>
                <a:spcPts val="0"/>
              </a:spcBef>
              <a:spcAft>
                <a:spcPts val="0"/>
              </a:spcAft>
              <a:buNone/>
            </a:pPr>
            <a:r>
              <a:rPr b="1" lang="ar-SA" sz="2800">
                <a:solidFill>
                  <a:srgbClr val="76923C"/>
                </a:solidFill>
                <a:latin typeface="Traditional Arabic"/>
                <a:ea typeface="Traditional Arabic"/>
                <a:cs typeface="Traditional Arabic"/>
                <a:sym typeface="Traditional Arabic"/>
              </a:rPr>
              <a:t>إجراءات التنفيذ :</a:t>
            </a:r>
            <a:endParaRPr sz="1100">
              <a:solidFill>
                <a:srgbClr val="000000"/>
              </a:solidFill>
              <a:latin typeface="Arial"/>
              <a:ea typeface="Arial"/>
              <a:cs typeface="Arial"/>
              <a:sym typeface="Arial"/>
            </a:endParaRPr>
          </a:p>
        </p:txBody>
      </p:sp>
      <p:pic>
        <p:nvPicPr>
          <p:cNvPr descr="x2-1200x1200.jpg" id="282" name="Google Shape;282;p41"/>
          <p:cNvPicPr preferRelativeResize="0"/>
          <p:nvPr/>
        </p:nvPicPr>
        <p:blipFill rotWithShape="1">
          <a:blip r:embed="rId3">
            <a:alphaModFix/>
          </a:blip>
          <a:srcRect b="0" l="0" r="0" t="0"/>
          <a:stretch/>
        </p:blipFill>
        <p:spPr>
          <a:xfrm>
            <a:off x="285720" y="2000240"/>
            <a:ext cx="2428892" cy="4500594"/>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p15"/>
          <p:cNvSpPr txBox="1"/>
          <p:nvPr>
            <p:ph type="title"/>
          </p:nvPr>
        </p:nvSpPr>
        <p:spPr>
          <a:xfrm>
            <a:off x="628680" y="274638"/>
            <a:ext cx="8229600" cy="1143000"/>
          </a:xfrm>
          <a:prstGeom prst="rect">
            <a:avLst/>
          </a:prstGeom>
          <a:noFill/>
          <a:ln>
            <a:noFill/>
          </a:ln>
        </p:spPr>
        <p:txBody>
          <a:bodyPr anchorCtr="0" anchor="ctr" bIns="45700" lIns="91425" spcFirstLastPara="1" rIns="91425" wrap="square" tIns="45700">
            <a:noAutofit/>
          </a:bodyPr>
          <a:lstStyle/>
          <a:p>
            <a:pPr indent="0" lvl="0" marL="0" rtl="1" algn="ctr">
              <a:spcBef>
                <a:spcPts val="0"/>
              </a:spcBef>
              <a:spcAft>
                <a:spcPts val="0"/>
              </a:spcAft>
              <a:buClr>
                <a:srgbClr val="FF0000"/>
              </a:buClr>
              <a:buSzPts val="3959"/>
              <a:buFont typeface="Calibri"/>
              <a:buNone/>
            </a:pPr>
            <a:br>
              <a:rPr b="1" lang="ar-SA" sz="3959">
                <a:solidFill>
                  <a:srgbClr val="FF0000"/>
                </a:solidFill>
              </a:rPr>
            </a:br>
            <a:r>
              <a:rPr b="1" lang="ar-SA" sz="3959">
                <a:solidFill>
                  <a:srgbClr val="FF0000"/>
                </a:solidFill>
              </a:rPr>
              <a:t>الأهداف الخاصة</a:t>
            </a:r>
            <a:br>
              <a:rPr lang="ar-SA" sz="3959">
                <a:solidFill>
                  <a:srgbClr val="FF0000"/>
                </a:solidFill>
              </a:rPr>
            </a:br>
            <a:endParaRPr sz="3959">
              <a:solidFill>
                <a:srgbClr val="FF0000"/>
              </a:solidFill>
            </a:endParaRPr>
          </a:p>
        </p:txBody>
      </p:sp>
      <p:sp>
        <p:nvSpPr>
          <p:cNvPr id="99" name="Google Shape;99;p15"/>
          <p:cNvSpPr txBox="1"/>
          <p:nvPr>
            <p:ph idx="1" type="body"/>
          </p:nvPr>
        </p:nvSpPr>
        <p:spPr>
          <a:xfrm>
            <a:off x="2643174" y="1600200"/>
            <a:ext cx="6043626" cy="4525963"/>
          </a:xfrm>
          <a:prstGeom prst="rect">
            <a:avLst/>
          </a:prstGeom>
          <a:noFill/>
          <a:ln>
            <a:noFill/>
          </a:ln>
        </p:spPr>
        <p:txBody>
          <a:bodyPr anchorCtr="0" anchor="t" bIns="45700" lIns="91425" spcFirstLastPara="1" rIns="91425" wrap="square" tIns="45700">
            <a:noAutofit/>
          </a:bodyPr>
          <a:lstStyle/>
          <a:p>
            <a:pPr indent="-342900" lvl="0" marL="342900" rtl="1" algn="r">
              <a:lnSpc>
                <a:spcPct val="90000"/>
              </a:lnSpc>
              <a:spcBef>
                <a:spcPts val="0"/>
              </a:spcBef>
              <a:spcAft>
                <a:spcPts val="0"/>
              </a:spcAft>
              <a:buClr>
                <a:schemeClr val="dk2"/>
              </a:buClr>
              <a:buSzPts val="2960"/>
              <a:buNone/>
            </a:pPr>
            <a:r>
              <a:rPr lang="ar-SA" sz="2960">
                <a:solidFill>
                  <a:schemeClr val="dk2"/>
                </a:solidFill>
              </a:rPr>
              <a:t>يتوقع من المتدرب في نهاية البرنامج التدريبي أن يكون قادراً على:</a:t>
            </a:r>
            <a:endParaRPr sz="2960">
              <a:solidFill>
                <a:schemeClr val="dk2"/>
              </a:solidFill>
            </a:endParaRPr>
          </a:p>
          <a:p>
            <a:pPr indent="-342900" lvl="0" marL="342900" rtl="1" algn="r">
              <a:lnSpc>
                <a:spcPct val="90000"/>
              </a:lnSpc>
              <a:spcBef>
                <a:spcPts val="592"/>
              </a:spcBef>
              <a:spcAft>
                <a:spcPts val="0"/>
              </a:spcAft>
              <a:buClr>
                <a:schemeClr val="dk1"/>
              </a:buClr>
              <a:buSzPts val="2960"/>
              <a:buChar char="•"/>
            </a:pPr>
            <a:r>
              <a:rPr lang="ar-SA" sz="2960"/>
              <a:t>تحديد مفهوم التفكير ومهاراته</a:t>
            </a:r>
            <a:endParaRPr sz="2960"/>
          </a:p>
          <a:p>
            <a:pPr indent="-342900" lvl="0" marL="342900" rtl="1" algn="r">
              <a:lnSpc>
                <a:spcPct val="90000"/>
              </a:lnSpc>
              <a:spcBef>
                <a:spcPts val="592"/>
              </a:spcBef>
              <a:spcAft>
                <a:spcPts val="0"/>
              </a:spcAft>
              <a:buClr>
                <a:schemeClr val="dk1"/>
              </a:buClr>
              <a:buSzPts val="2960"/>
              <a:buChar char="•"/>
            </a:pPr>
            <a:r>
              <a:rPr lang="ar-SA" sz="2960"/>
              <a:t>يميز الاتجاهات العلمية في تعليم التفكير.</a:t>
            </a:r>
            <a:endParaRPr sz="2960"/>
          </a:p>
          <a:p>
            <a:pPr indent="-342900" lvl="0" marL="342900" rtl="1" algn="r">
              <a:lnSpc>
                <a:spcPct val="90000"/>
              </a:lnSpc>
              <a:spcBef>
                <a:spcPts val="592"/>
              </a:spcBef>
              <a:spcAft>
                <a:spcPts val="0"/>
              </a:spcAft>
              <a:buClr>
                <a:schemeClr val="dk1"/>
              </a:buClr>
              <a:buSzPts val="2960"/>
              <a:buChar char="•"/>
            </a:pPr>
            <a:r>
              <a:rPr lang="ar-SA" sz="2960"/>
              <a:t>يبين مزايا دمج التفكير في التدريس.</a:t>
            </a:r>
            <a:endParaRPr sz="2960"/>
          </a:p>
          <a:p>
            <a:pPr indent="-342900" lvl="0" marL="342900" rtl="1" algn="r">
              <a:lnSpc>
                <a:spcPct val="90000"/>
              </a:lnSpc>
              <a:spcBef>
                <a:spcPts val="592"/>
              </a:spcBef>
              <a:spcAft>
                <a:spcPts val="0"/>
              </a:spcAft>
              <a:buClr>
                <a:schemeClr val="dk1"/>
              </a:buClr>
              <a:buSzPts val="2960"/>
              <a:buChar char="•"/>
            </a:pPr>
            <a:r>
              <a:rPr lang="ar-SA" sz="2960"/>
              <a:t>يطبق مهارات التفكير باستخدام المنظمات البيانية.</a:t>
            </a:r>
            <a:endParaRPr sz="2960"/>
          </a:p>
          <a:p>
            <a:pPr indent="-342900" lvl="0" marL="342900" rtl="1" algn="r">
              <a:lnSpc>
                <a:spcPct val="90000"/>
              </a:lnSpc>
              <a:spcBef>
                <a:spcPts val="592"/>
              </a:spcBef>
              <a:spcAft>
                <a:spcPts val="0"/>
              </a:spcAft>
              <a:buClr>
                <a:schemeClr val="dk1"/>
              </a:buClr>
              <a:buSzPts val="2960"/>
              <a:buChar char="•"/>
            </a:pPr>
            <a:r>
              <a:rPr lang="ar-SA" sz="2960"/>
              <a:t>يتقن خطوات دمج مهارات التفكير في التدريس. </a:t>
            </a:r>
            <a:endParaRPr sz="2960"/>
          </a:p>
          <a:p>
            <a:pPr indent="-342900" lvl="0" marL="342900" rtl="1" algn="r">
              <a:lnSpc>
                <a:spcPct val="90000"/>
              </a:lnSpc>
              <a:spcBef>
                <a:spcPts val="592"/>
              </a:spcBef>
              <a:spcAft>
                <a:spcPts val="0"/>
              </a:spcAft>
              <a:buClr>
                <a:schemeClr val="dk1"/>
              </a:buClr>
              <a:buSzPts val="2960"/>
              <a:buNone/>
            </a:pPr>
            <a:r>
              <a:t/>
            </a:r>
            <a:endParaRPr sz="2960"/>
          </a:p>
        </p:txBody>
      </p:sp>
      <p:sp>
        <p:nvSpPr>
          <p:cNvPr descr="نتيجة بحث الصور عن أهداف" id="100" name="Google Shape;100;p15"/>
          <p:cNvSpPr/>
          <p:nvPr/>
        </p:nvSpPr>
        <p:spPr>
          <a:xfrm>
            <a:off x="8923338" y="-144463"/>
            <a:ext cx="304800" cy="304801"/>
          </a:xfrm>
          <a:prstGeom prst="rect">
            <a:avLst/>
          </a:prstGeom>
          <a:noFill/>
          <a:ln>
            <a:noFill/>
          </a:ln>
        </p:spPr>
        <p:txBody>
          <a:bodyPr anchorCtr="0" anchor="t" bIns="45700" lIns="91425" spcFirstLastPara="1" rIns="91425" wrap="square" tIns="45700">
            <a:noAutofit/>
          </a:bodyPr>
          <a:lstStyle/>
          <a:p>
            <a:pPr indent="0" lvl="0" marL="0" marR="0" rtl="1" algn="r">
              <a:spcBef>
                <a:spcPts val="0"/>
              </a:spcBef>
              <a:spcAft>
                <a:spcPts val="0"/>
              </a:spcAft>
              <a:buNone/>
            </a:pPr>
            <a:r>
              <a:t/>
            </a:r>
            <a:endParaRPr sz="1800">
              <a:solidFill>
                <a:schemeClr val="dk1"/>
              </a:solidFill>
              <a:latin typeface="Calibri"/>
              <a:ea typeface="Calibri"/>
              <a:cs typeface="Calibri"/>
              <a:sym typeface="Calibri"/>
            </a:endParaRPr>
          </a:p>
        </p:txBody>
      </p:sp>
      <p:pic>
        <p:nvPicPr>
          <p:cNvPr descr="أهداف البرنامج صورة.jpg" id="101" name="Google Shape;101;p15"/>
          <p:cNvPicPr preferRelativeResize="0"/>
          <p:nvPr/>
        </p:nvPicPr>
        <p:blipFill rotWithShape="1">
          <a:blip r:embed="rId3">
            <a:alphaModFix/>
          </a:blip>
          <a:srcRect b="0" l="0" r="0" t="0"/>
          <a:stretch/>
        </p:blipFill>
        <p:spPr>
          <a:xfrm>
            <a:off x="285720" y="1785926"/>
            <a:ext cx="2714644" cy="3857652"/>
          </a:xfrm>
          <a:prstGeom prst="rect">
            <a:avLst/>
          </a:prstGeom>
          <a:noFill/>
          <a:ln>
            <a:noFill/>
          </a:ln>
        </p:spPr>
      </p:pic>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6" name="Shape 286"/>
        <p:cNvGrpSpPr/>
        <p:nvPr/>
      </p:nvGrpSpPr>
      <p:grpSpPr>
        <a:xfrm>
          <a:off x="0" y="0"/>
          <a:ext cx="0" cy="0"/>
          <a:chOff x="0" y="0"/>
          <a:chExt cx="0" cy="0"/>
        </a:xfrm>
      </p:grpSpPr>
      <p:sp>
        <p:nvSpPr>
          <p:cNvPr id="287" name="Google Shape;287;p42"/>
          <p:cNvSpPr/>
          <p:nvPr/>
        </p:nvSpPr>
        <p:spPr>
          <a:xfrm>
            <a:off x="3428992" y="1357298"/>
            <a:ext cx="5500694" cy="5078313"/>
          </a:xfrm>
          <a:prstGeom prst="rect">
            <a:avLst/>
          </a:prstGeom>
          <a:noFill/>
          <a:ln>
            <a:noFill/>
          </a:ln>
        </p:spPr>
        <p:txBody>
          <a:bodyPr anchorCtr="0" anchor="ctr" bIns="45700" lIns="91425" spcFirstLastPara="1" rIns="91425" wrap="square" tIns="45700">
            <a:noAutofit/>
          </a:bodyPr>
          <a:lstStyle/>
          <a:p>
            <a:pPr indent="396875" lvl="0" marL="0" marR="0" rtl="1" algn="just">
              <a:lnSpc>
                <a:spcPct val="100000"/>
              </a:lnSpc>
              <a:spcBef>
                <a:spcPts val="0"/>
              </a:spcBef>
              <a:spcAft>
                <a:spcPts val="0"/>
              </a:spcAft>
              <a:buClr>
                <a:schemeClr val="dk1"/>
              </a:buClr>
              <a:buSzPts val="3600"/>
              <a:buFont typeface="Traditional Arabic"/>
              <a:buNone/>
            </a:pPr>
            <a:r>
              <a:rPr b="0" i="0" lang="ar-SA" sz="3600" u="none" cap="none" strike="noStrike">
                <a:solidFill>
                  <a:schemeClr val="dk1"/>
                </a:solidFill>
                <a:latin typeface="Traditional Arabic"/>
                <a:ea typeface="Traditional Arabic"/>
                <a:cs typeface="Traditional Arabic"/>
                <a:sym typeface="Traditional Arabic"/>
              </a:rPr>
              <a:t>هي عبارة عن خرائط أو رسوم بيانية لعملية التفكير تعود المتعلم أثناء عملية التفكير استخدام الأشكال والرموز، وتتيح استخداماتها للطلاب أن يحمل المعلومات لاستخدامها بشكل فاعل دون الاعتماد على قدراتهم في تذكر كميات هائلة منها, بالإضافة إلى تصور المعلومات المعقدة وتنظمها حتى تتضح العلاقة بين المعلومات المختلفة ويسهل التعامل معها</a:t>
            </a:r>
            <a:endParaRPr b="0" i="0" sz="4000" u="none" cap="none" strike="noStrike">
              <a:solidFill>
                <a:schemeClr val="dk1"/>
              </a:solidFill>
              <a:latin typeface="Arial"/>
              <a:ea typeface="Arial"/>
              <a:cs typeface="Arial"/>
              <a:sym typeface="Arial"/>
            </a:endParaRPr>
          </a:p>
        </p:txBody>
      </p:sp>
      <p:sp>
        <p:nvSpPr>
          <p:cNvPr id="288" name="Google Shape;288;p42"/>
          <p:cNvSpPr/>
          <p:nvPr/>
        </p:nvSpPr>
        <p:spPr>
          <a:xfrm>
            <a:off x="1571604" y="285728"/>
            <a:ext cx="7000924" cy="584775"/>
          </a:xfrm>
          <a:prstGeom prst="rect">
            <a:avLst/>
          </a:prstGeom>
          <a:noFill/>
          <a:ln>
            <a:noFill/>
          </a:ln>
        </p:spPr>
        <p:txBody>
          <a:bodyPr anchorCtr="0" anchor="t" bIns="45700" lIns="91425" spcFirstLastPara="1" rIns="91425" wrap="square" tIns="45700">
            <a:noAutofit/>
          </a:bodyPr>
          <a:lstStyle/>
          <a:p>
            <a:pPr indent="457200" lvl="0" marL="0" marR="0" rtl="1" algn="just">
              <a:spcBef>
                <a:spcPts val="0"/>
              </a:spcBef>
              <a:spcAft>
                <a:spcPts val="0"/>
              </a:spcAft>
              <a:buNone/>
            </a:pPr>
            <a:r>
              <a:rPr b="1" lang="ar-SA" sz="3200">
                <a:solidFill>
                  <a:srgbClr val="FF0000"/>
                </a:solidFill>
                <a:latin typeface="Traditional Arabic"/>
                <a:ea typeface="Traditional Arabic"/>
                <a:cs typeface="Traditional Arabic"/>
                <a:sym typeface="Traditional Arabic"/>
              </a:rPr>
              <a:t>المنظمات البيانية</a:t>
            </a:r>
            <a:r>
              <a:rPr lang="ar-SA" sz="3200">
                <a:solidFill>
                  <a:srgbClr val="FF0000"/>
                </a:solidFill>
                <a:latin typeface="Traditional Arabic"/>
                <a:ea typeface="Traditional Arabic"/>
                <a:cs typeface="Traditional Arabic"/>
                <a:sym typeface="Traditional Arabic"/>
              </a:rPr>
              <a:t> ( </a:t>
            </a:r>
            <a:r>
              <a:rPr b="1" lang="ar-SA" sz="3200">
                <a:solidFill>
                  <a:srgbClr val="FF0000"/>
                </a:solidFill>
                <a:latin typeface="Arial"/>
                <a:ea typeface="Arial"/>
                <a:cs typeface="Arial"/>
                <a:sym typeface="Arial"/>
              </a:rPr>
              <a:t>Graphic Organizer</a:t>
            </a:r>
            <a:r>
              <a:rPr lang="ar-SA" sz="3200">
                <a:solidFill>
                  <a:srgbClr val="FF0000"/>
                </a:solidFill>
                <a:latin typeface="Traditional Arabic"/>
                <a:ea typeface="Traditional Arabic"/>
                <a:cs typeface="Traditional Arabic"/>
                <a:sym typeface="Traditional Arabic"/>
              </a:rPr>
              <a:t> ) :</a:t>
            </a:r>
            <a:endParaRPr sz="1200">
              <a:solidFill>
                <a:srgbClr val="FF0000"/>
              </a:solidFill>
              <a:latin typeface="Arial"/>
              <a:ea typeface="Arial"/>
              <a:cs typeface="Arial"/>
              <a:sym typeface="Arial"/>
            </a:endParaRPr>
          </a:p>
        </p:txBody>
      </p:sp>
      <p:pic>
        <p:nvPicPr>
          <p:cNvPr descr="images (12).jpg" id="289" name="Google Shape;289;p42"/>
          <p:cNvPicPr preferRelativeResize="0"/>
          <p:nvPr/>
        </p:nvPicPr>
        <p:blipFill rotWithShape="1">
          <a:blip r:embed="rId3">
            <a:alphaModFix/>
          </a:blip>
          <a:srcRect b="0" l="0" r="0" t="0"/>
          <a:stretch/>
        </p:blipFill>
        <p:spPr>
          <a:xfrm>
            <a:off x="214282" y="1357298"/>
            <a:ext cx="3071834" cy="4572032"/>
          </a:xfrm>
          <a:prstGeom prst="rect">
            <a:avLst/>
          </a:prstGeom>
          <a:noFill/>
          <a:ln>
            <a:noFill/>
          </a:ln>
        </p:spPr>
      </p:pic>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3" name="Shape 293"/>
        <p:cNvGrpSpPr/>
        <p:nvPr/>
      </p:nvGrpSpPr>
      <p:grpSpPr>
        <a:xfrm>
          <a:off x="0" y="0"/>
          <a:ext cx="0" cy="0"/>
          <a:chOff x="0" y="0"/>
          <a:chExt cx="0" cy="0"/>
        </a:xfrm>
      </p:grpSpPr>
      <p:sp>
        <p:nvSpPr>
          <p:cNvPr id="294" name="Google Shape;294;p43"/>
          <p:cNvSpPr/>
          <p:nvPr/>
        </p:nvSpPr>
        <p:spPr>
          <a:xfrm>
            <a:off x="3786182" y="1571612"/>
            <a:ext cx="5000596" cy="4524315"/>
          </a:xfrm>
          <a:prstGeom prst="rect">
            <a:avLst/>
          </a:prstGeom>
          <a:noFill/>
          <a:ln>
            <a:noFill/>
          </a:ln>
        </p:spPr>
        <p:txBody>
          <a:bodyPr anchorCtr="0" anchor="ctr" bIns="45700" lIns="91425" spcFirstLastPara="1" rIns="91425" wrap="square" tIns="45700">
            <a:noAutofit/>
          </a:bodyPr>
          <a:lstStyle/>
          <a:p>
            <a:pPr indent="-228600" lvl="0" marL="0" marR="0" rtl="1" algn="just">
              <a:lnSpc>
                <a:spcPct val="100000"/>
              </a:lnSpc>
              <a:spcBef>
                <a:spcPts val="0"/>
              </a:spcBef>
              <a:spcAft>
                <a:spcPts val="0"/>
              </a:spcAft>
              <a:buClr>
                <a:schemeClr val="dk1"/>
              </a:buClr>
              <a:buSzPts val="3600"/>
              <a:buFont typeface="Traditional Arabic"/>
              <a:buChar char="•"/>
            </a:pPr>
            <a:r>
              <a:rPr b="0" i="0" lang="ar-SA" sz="3600" u="none" cap="none" strike="noStrike">
                <a:solidFill>
                  <a:schemeClr val="dk1"/>
                </a:solidFill>
                <a:latin typeface="Traditional Arabic"/>
                <a:ea typeface="Traditional Arabic"/>
                <a:cs typeface="Traditional Arabic"/>
                <a:sym typeface="Traditional Arabic"/>
              </a:rPr>
              <a:t>يتعلم المتعلمون بشكل أفضل عندما تقدم لهم المعلومات والمفاهيم بشكل تخطيط بصري.</a:t>
            </a:r>
            <a:endParaRPr b="0" i="0" sz="1400" u="none" cap="none" strike="noStrike">
              <a:solidFill>
                <a:schemeClr val="dk1"/>
              </a:solidFill>
              <a:latin typeface="Arial"/>
              <a:ea typeface="Arial"/>
              <a:cs typeface="Arial"/>
              <a:sym typeface="Arial"/>
            </a:endParaRPr>
          </a:p>
          <a:p>
            <a:pPr indent="-228600" lvl="0" marL="0" marR="0" rtl="1" algn="just">
              <a:lnSpc>
                <a:spcPct val="100000"/>
              </a:lnSpc>
              <a:spcBef>
                <a:spcPts val="0"/>
              </a:spcBef>
              <a:spcAft>
                <a:spcPts val="0"/>
              </a:spcAft>
              <a:buClr>
                <a:schemeClr val="dk1"/>
              </a:buClr>
              <a:buSzPts val="3600"/>
              <a:buFont typeface="Traditional Arabic"/>
              <a:buChar char="•"/>
            </a:pPr>
            <a:r>
              <a:rPr b="0" i="0" lang="ar-SA" sz="3600" u="none" cap="none" strike="noStrike">
                <a:solidFill>
                  <a:schemeClr val="dk1"/>
                </a:solidFill>
                <a:latin typeface="Traditional Arabic"/>
                <a:ea typeface="Traditional Arabic"/>
                <a:cs typeface="Traditional Arabic"/>
                <a:sym typeface="Traditional Arabic"/>
              </a:rPr>
              <a:t>تزيد فعالية تخزين المعلومات في الدماغ عندما يتم إرسالها واستقبالها بصورة منظمة.</a:t>
            </a:r>
            <a:endParaRPr b="0" i="0" sz="1400" u="none" cap="none" strike="noStrike">
              <a:solidFill>
                <a:schemeClr val="dk1"/>
              </a:solidFill>
              <a:latin typeface="Arial"/>
              <a:ea typeface="Arial"/>
              <a:cs typeface="Arial"/>
              <a:sym typeface="Arial"/>
            </a:endParaRPr>
          </a:p>
          <a:p>
            <a:pPr indent="-228600" lvl="0" marL="0" marR="0" rtl="1" algn="just">
              <a:lnSpc>
                <a:spcPct val="100000"/>
              </a:lnSpc>
              <a:spcBef>
                <a:spcPts val="0"/>
              </a:spcBef>
              <a:spcAft>
                <a:spcPts val="0"/>
              </a:spcAft>
              <a:buClr>
                <a:schemeClr val="dk1"/>
              </a:buClr>
              <a:buSzPts val="3600"/>
              <a:buFont typeface="Traditional Arabic"/>
              <a:buChar char="•"/>
            </a:pPr>
            <a:r>
              <a:rPr b="0" i="0" lang="ar-SA" sz="3600" u="none" cap="none" strike="noStrike">
                <a:solidFill>
                  <a:schemeClr val="dk1"/>
                </a:solidFill>
                <a:latin typeface="Traditional Arabic"/>
                <a:ea typeface="Traditional Arabic"/>
                <a:cs typeface="Traditional Arabic"/>
                <a:sym typeface="Traditional Arabic"/>
              </a:rPr>
              <a:t>مساعدة المتعلم على تحقيق بنية معرفية تتصف بالثبات والوضوح والتنظيم.</a:t>
            </a:r>
            <a:endParaRPr b="0" i="0" sz="4000" u="none" cap="none" strike="noStrike">
              <a:solidFill>
                <a:schemeClr val="dk1"/>
              </a:solidFill>
              <a:latin typeface="Arial"/>
              <a:ea typeface="Arial"/>
              <a:cs typeface="Arial"/>
              <a:sym typeface="Arial"/>
            </a:endParaRPr>
          </a:p>
        </p:txBody>
      </p:sp>
      <p:sp>
        <p:nvSpPr>
          <p:cNvPr id="295" name="Google Shape;295;p43"/>
          <p:cNvSpPr/>
          <p:nvPr/>
        </p:nvSpPr>
        <p:spPr>
          <a:xfrm>
            <a:off x="4572000" y="496653"/>
            <a:ext cx="4100803" cy="646331"/>
          </a:xfrm>
          <a:prstGeom prst="rect">
            <a:avLst/>
          </a:prstGeom>
          <a:noFill/>
          <a:ln>
            <a:noFill/>
          </a:ln>
        </p:spPr>
        <p:txBody>
          <a:bodyPr anchorCtr="0" anchor="t" bIns="45700" lIns="91425" spcFirstLastPara="1" rIns="91425" wrap="square" tIns="45700">
            <a:noAutofit/>
          </a:bodyPr>
          <a:lstStyle/>
          <a:p>
            <a:pPr indent="457200" lvl="0" marL="0" marR="0" rtl="1" algn="just">
              <a:spcBef>
                <a:spcPts val="0"/>
              </a:spcBef>
              <a:spcAft>
                <a:spcPts val="0"/>
              </a:spcAft>
              <a:buNone/>
            </a:pPr>
            <a:r>
              <a:rPr b="1" lang="ar-SA" sz="3600">
                <a:solidFill>
                  <a:srgbClr val="FF0000"/>
                </a:solidFill>
                <a:latin typeface="Traditional Arabic"/>
                <a:ea typeface="Traditional Arabic"/>
                <a:cs typeface="Traditional Arabic"/>
                <a:sym typeface="Traditional Arabic"/>
              </a:rPr>
              <a:t>أهمية المنظمات البيانية :</a:t>
            </a:r>
            <a:endParaRPr sz="1400">
              <a:solidFill>
                <a:srgbClr val="FF0000"/>
              </a:solidFill>
              <a:latin typeface="Arial"/>
              <a:ea typeface="Arial"/>
              <a:cs typeface="Arial"/>
              <a:sym typeface="Arial"/>
            </a:endParaRPr>
          </a:p>
        </p:txBody>
      </p:sp>
      <p:pic>
        <p:nvPicPr>
          <p:cNvPr descr="images (13).jpg" id="296" name="Google Shape;296;p43"/>
          <p:cNvPicPr preferRelativeResize="0"/>
          <p:nvPr/>
        </p:nvPicPr>
        <p:blipFill rotWithShape="1">
          <a:blip r:embed="rId3">
            <a:alphaModFix/>
          </a:blip>
          <a:srcRect b="0" l="0" r="0" t="0"/>
          <a:stretch/>
        </p:blipFill>
        <p:spPr>
          <a:xfrm>
            <a:off x="428596" y="1643050"/>
            <a:ext cx="3071834" cy="4286280"/>
          </a:xfrm>
          <a:prstGeom prst="rect">
            <a:avLst/>
          </a:prstGeom>
          <a:noFill/>
          <a:ln>
            <a:noFill/>
          </a:ln>
        </p:spPr>
      </p:pic>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0" name="Shape 300"/>
        <p:cNvGrpSpPr/>
        <p:nvPr/>
      </p:nvGrpSpPr>
      <p:grpSpPr>
        <a:xfrm>
          <a:off x="0" y="0"/>
          <a:ext cx="0" cy="0"/>
          <a:chOff x="0" y="0"/>
          <a:chExt cx="0" cy="0"/>
        </a:xfrm>
      </p:grpSpPr>
      <p:graphicFrame>
        <p:nvGraphicFramePr>
          <p:cNvPr id="301" name="Google Shape;301;p44"/>
          <p:cNvGraphicFramePr/>
          <p:nvPr/>
        </p:nvGraphicFramePr>
        <p:xfrm>
          <a:off x="357158" y="357166"/>
          <a:ext cx="3000000" cy="3000000"/>
        </p:xfrm>
        <a:graphic>
          <a:graphicData uri="http://schemas.openxmlformats.org/drawingml/2006/table">
            <a:tbl>
              <a:tblPr>
                <a:noFill/>
                <a:tableStyleId>{674E2F2F-3688-46A5-BF7C-4EAEC23CCE2C}</a:tableStyleId>
              </a:tblPr>
              <a:tblGrid>
                <a:gridCol w="2299175"/>
                <a:gridCol w="6130525"/>
              </a:tblGrid>
              <a:tr h="303525">
                <a:tc>
                  <a:txBody>
                    <a:bodyPr/>
                    <a:lstStyle/>
                    <a:p>
                      <a:pPr indent="457200" lvl="0" marL="0" marR="0" rtl="1" algn="ctr">
                        <a:lnSpc>
                          <a:spcPct val="115000"/>
                        </a:lnSpc>
                        <a:spcBef>
                          <a:spcPts val="0"/>
                        </a:spcBef>
                        <a:spcAft>
                          <a:spcPts val="0"/>
                        </a:spcAft>
                        <a:buNone/>
                      </a:pPr>
                      <a:r>
                        <a:rPr b="1" lang="ar-SA" sz="2800" u="none" cap="none" strike="noStrike">
                          <a:solidFill>
                            <a:srgbClr val="FFFFFF"/>
                          </a:solidFill>
                          <a:latin typeface="Times New Roman"/>
                          <a:ea typeface="Times New Roman"/>
                          <a:cs typeface="Times New Roman"/>
                          <a:sym typeface="Times New Roman"/>
                        </a:rPr>
                        <a:t>رقم النشاط</a:t>
                      </a:r>
                      <a:endParaRPr sz="1800" u="none" cap="none" strike="noStrike">
                        <a:latin typeface="Calibri"/>
                        <a:ea typeface="Calibri"/>
                        <a:cs typeface="Calibri"/>
                        <a:sym typeface="Calibri"/>
                      </a:endParaRPr>
                    </a:p>
                  </a:txBody>
                  <a:tcPr marT="0" marB="0" marR="68575" marL="68575">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38100">
                      <a:solidFill>
                        <a:srgbClr val="FFFFFF"/>
                      </a:solidFill>
                      <a:prstDash val="solid"/>
                      <a:round/>
                      <a:headEnd len="sm" w="sm" type="none"/>
                      <a:tailEnd len="sm" w="sm" type="none"/>
                    </a:lnB>
                    <a:solidFill>
                      <a:srgbClr val="9BBB59"/>
                    </a:solidFill>
                  </a:tcPr>
                </a:tc>
                <a:tc>
                  <a:txBody>
                    <a:bodyPr/>
                    <a:lstStyle/>
                    <a:p>
                      <a:pPr indent="156845" lvl="0" marL="0" marR="0" rtl="1" algn="just">
                        <a:lnSpc>
                          <a:spcPct val="115000"/>
                        </a:lnSpc>
                        <a:spcBef>
                          <a:spcPts val="0"/>
                        </a:spcBef>
                        <a:spcAft>
                          <a:spcPts val="0"/>
                        </a:spcAft>
                        <a:buNone/>
                      </a:pPr>
                      <a:r>
                        <a:rPr b="1" lang="ar-SA" sz="2800" u="none" cap="none" strike="noStrike">
                          <a:solidFill>
                            <a:srgbClr val="FFFFFF"/>
                          </a:solidFill>
                          <a:latin typeface="Times New Roman"/>
                          <a:ea typeface="Times New Roman"/>
                          <a:cs typeface="Times New Roman"/>
                          <a:sym typeface="Times New Roman"/>
                        </a:rPr>
                        <a:t>(2/2/1)</a:t>
                      </a:r>
                      <a:endParaRPr sz="1800" u="none" cap="none" strike="noStrike">
                        <a:latin typeface="Calibri"/>
                        <a:ea typeface="Calibri"/>
                        <a:cs typeface="Calibri"/>
                        <a:sym typeface="Calibri"/>
                      </a:endParaRPr>
                    </a:p>
                  </a:txBody>
                  <a:tcPr marT="0" marB="0" marR="68575" marL="68575">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38100">
                      <a:solidFill>
                        <a:srgbClr val="FFFFFF"/>
                      </a:solidFill>
                      <a:prstDash val="solid"/>
                      <a:round/>
                      <a:headEnd len="sm" w="sm" type="none"/>
                      <a:tailEnd len="sm" w="sm" type="none"/>
                    </a:lnB>
                    <a:solidFill>
                      <a:srgbClr val="9BBB59"/>
                    </a:solidFill>
                  </a:tcPr>
                </a:tc>
              </a:tr>
              <a:tr h="307975">
                <a:tc>
                  <a:txBody>
                    <a:bodyPr/>
                    <a:lstStyle/>
                    <a:p>
                      <a:pPr indent="457200" lvl="0" marL="0" marR="0" rtl="1" algn="ctr">
                        <a:lnSpc>
                          <a:spcPct val="115000"/>
                        </a:lnSpc>
                        <a:spcBef>
                          <a:spcPts val="0"/>
                        </a:spcBef>
                        <a:spcAft>
                          <a:spcPts val="0"/>
                        </a:spcAft>
                        <a:buNone/>
                      </a:pPr>
                      <a:r>
                        <a:rPr b="1" lang="ar-SA" sz="2800" u="none" cap="none" strike="noStrike">
                          <a:solidFill>
                            <a:srgbClr val="FFFFFF"/>
                          </a:solidFill>
                          <a:latin typeface="Times New Roman"/>
                          <a:ea typeface="Times New Roman"/>
                          <a:cs typeface="Times New Roman"/>
                          <a:sym typeface="Times New Roman"/>
                        </a:rPr>
                        <a:t>العنوان</a:t>
                      </a:r>
                      <a:endParaRPr sz="1800" u="none" cap="none" strike="noStrike">
                        <a:latin typeface="Calibri"/>
                        <a:ea typeface="Calibri"/>
                        <a:cs typeface="Calibri"/>
                        <a:sym typeface="Calibri"/>
                      </a:endParaRPr>
                    </a:p>
                  </a:txBody>
                  <a:tcPr marT="0" marB="0" marR="68575" marL="68575">
                    <a:lnL cap="flat" cmpd="sng" w="12700">
                      <a:solidFill>
                        <a:srgbClr val="FFFFFF"/>
                      </a:solidFill>
                      <a:prstDash val="solid"/>
                      <a:round/>
                      <a:headEnd len="sm" w="sm" type="none"/>
                      <a:tailEnd len="sm" w="sm" type="none"/>
                    </a:lnL>
                    <a:lnR cap="flat" cmpd="sng" w="38100">
                      <a:solidFill>
                        <a:srgbClr val="FFFFFF"/>
                      </a:solidFill>
                      <a:prstDash val="solid"/>
                      <a:round/>
                      <a:headEnd len="sm" w="sm" type="none"/>
                      <a:tailEnd len="sm" w="sm" type="none"/>
                    </a:lnR>
                    <a:lnT cap="flat" cmpd="sng" w="381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9BBB59"/>
                    </a:solidFill>
                  </a:tcPr>
                </a:tc>
                <a:tc>
                  <a:txBody>
                    <a:bodyPr/>
                    <a:lstStyle/>
                    <a:p>
                      <a:pPr indent="156845" lvl="0" marL="0" marR="0" rtl="1" algn="just">
                        <a:lnSpc>
                          <a:spcPct val="115000"/>
                        </a:lnSpc>
                        <a:spcBef>
                          <a:spcPts val="0"/>
                        </a:spcBef>
                        <a:spcAft>
                          <a:spcPts val="0"/>
                        </a:spcAft>
                        <a:buNone/>
                      </a:pPr>
                      <a:r>
                        <a:rPr lang="ar-SA" sz="2800" u="none" cap="none" strike="noStrike">
                          <a:latin typeface="Times New Roman"/>
                          <a:ea typeface="Times New Roman"/>
                          <a:cs typeface="Times New Roman"/>
                          <a:sym typeface="Times New Roman"/>
                        </a:rPr>
                        <a:t>خطوات الدمج.</a:t>
                      </a:r>
                      <a:endParaRPr sz="1800" u="none" cap="none" strike="noStrike">
                        <a:latin typeface="Calibri"/>
                        <a:ea typeface="Calibri"/>
                        <a:cs typeface="Calibri"/>
                        <a:sym typeface="Calibri"/>
                      </a:endParaRPr>
                    </a:p>
                  </a:txBody>
                  <a:tcPr marT="0" marB="0" marR="68575" marL="68575">
                    <a:lnL cap="flat" cmpd="sng" w="381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381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DDDAC"/>
                    </a:solidFill>
                  </a:tcPr>
                </a:tc>
              </a:tr>
              <a:tr h="307975">
                <a:tc>
                  <a:txBody>
                    <a:bodyPr/>
                    <a:lstStyle/>
                    <a:p>
                      <a:pPr indent="457200" lvl="0" marL="0" marR="0" rtl="1" algn="ctr">
                        <a:lnSpc>
                          <a:spcPct val="115000"/>
                        </a:lnSpc>
                        <a:spcBef>
                          <a:spcPts val="0"/>
                        </a:spcBef>
                        <a:spcAft>
                          <a:spcPts val="0"/>
                        </a:spcAft>
                        <a:buNone/>
                      </a:pPr>
                      <a:r>
                        <a:rPr b="1" lang="ar-SA" sz="2800" u="none" cap="none" strike="noStrike">
                          <a:solidFill>
                            <a:srgbClr val="FFFFFF"/>
                          </a:solidFill>
                          <a:latin typeface="Times New Roman"/>
                          <a:ea typeface="Times New Roman"/>
                          <a:cs typeface="Times New Roman"/>
                          <a:sym typeface="Times New Roman"/>
                        </a:rPr>
                        <a:t>الزمن</a:t>
                      </a:r>
                      <a:endParaRPr sz="1800" u="none" cap="none" strike="noStrike">
                        <a:latin typeface="Calibri"/>
                        <a:ea typeface="Calibri"/>
                        <a:cs typeface="Calibri"/>
                        <a:sym typeface="Calibri"/>
                      </a:endParaRPr>
                    </a:p>
                  </a:txBody>
                  <a:tcPr marT="0" marB="0" marR="68575" marL="68575">
                    <a:lnL cap="flat" cmpd="sng" w="12700">
                      <a:solidFill>
                        <a:srgbClr val="FFFFFF"/>
                      </a:solidFill>
                      <a:prstDash val="solid"/>
                      <a:round/>
                      <a:headEnd len="sm" w="sm" type="none"/>
                      <a:tailEnd len="sm" w="sm" type="none"/>
                    </a:lnL>
                    <a:lnR cap="flat" cmpd="sng" w="381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9BBB59"/>
                    </a:solidFill>
                  </a:tcPr>
                </a:tc>
                <a:tc>
                  <a:txBody>
                    <a:bodyPr/>
                    <a:lstStyle/>
                    <a:p>
                      <a:pPr indent="156845" lvl="0" marL="0" marR="0" rtl="1" algn="just">
                        <a:lnSpc>
                          <a:spcPct val="115000"/>
                        </a:lnSpc>
                        <a:spcBef>
                          <a:spcPts val="0"/>
                        </a:spcBef>
                        <a:spcAft>
                          <a:spcPts val="0"/>
                        </a:spcAft>
                        <a:buNone/>
                      </a:pPr>
                      <a:r>
                        <a:rPr lang="ar-SA" sz="2800" u="none" cap="none" strike="noStrike">
                          <a:latin typeface="Times New Roman"/>
                          <a:ea typeface="Times New Roman"/>
                          <a:cs typeface="Times New Roman"/>
                          <a:sym typeface="Times New Roman"/>
                        </a:rPr>
                        <a:t>50 د</a:t>
                      </a:r>
                      <a:endParaRPr sz="1800" u="none" cap="none" strike="noStrike">
                        <a:latin typeface="Calibri"/>
                        <a:ea typeface="Calibri"/>
                        <a:cs typeface="Calibri"/>
                        <a:sym typeface="Calibri"/>
                      </a:endParaRPr>
                    </a:p>
                  </a:txBody>
                  <a:tcPr marT="0" marB="0" marR="68575" marL="68575">
                    <a:lnL cap="flat" cmpd="sng" w="381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DDDAC"/>
                    </a:solidFill>
                  </a:tcPr>
                </a:tc>
              </a:tr>
            </a:tbl>
          </a:graphicData>
        </a:graphic>
      </p:graphicFrame>
      <p:sp>
        <p:nvSpPr>
          <p:cNvPr id="302" name="Google Shape;302;p44"/>
          <p:cNvSpPr/>
          <p:nvPr/>
        </p:nvSpPr>
        <p:spPr>
          <a:xfrm>
            <a:off x="3143240" y="2571744"/>
            <a:ext cx="5857852" cy="3970318"/>
          </a:xfrm>
          <a:prstGeom prst="rect">
            <a:avLst/>
          </a:prstGeom>
          <a:noFill/>
          <a:ln>
            <a:noFill/>
          </a:ln>
        </p:spPr>
        <p:txBody>
          <a:bodyPr anchorCtr="0" anchor="ctr" bIns="45700" lIns="91425" spcFirstLastPara="1" rIns="91425" wrap="square" tIns="45700">
            <a:noAutofit/>
          </a:bodyPr>
          <a:lstStyle/>
          <a:p>
            <a:pPr indent="-228600" lvl="0" marL="0" marR="0" rtl="1" algn="just">
              <a:lnSpc>
                <a:spcPct val="100000"/>
              </a:lnSpc>
              <a:spcBef>
                <a:spcPts val="0"/>
              </a:spcBef>
              <a:spcAft>
                <a:spcPts val="0"/>
              </a:spcAft>
              <a:buClr>
                <a:schemeClr val="dk1"/>
              </a:buClr>
              <a:buSzPts val="3600"/>
              <a:buFont typeface="Traditional Arabic"/>
              <a:buChar char="•"/>
            </a:pPr>
            <a:r>
              <a:rPr b="0" i="0" lang="ar-SA" sz="3600" u="none" cap="none" strike="noStrike">
                <a:solidFill>
                  <a:schemeClr val="dk1"/>
                </a:solidFill>
                <a:latin typeface="Traditional Arabic"/>
                <a:ea typeface="Traditional Arabic"/>
                <a:cs typeface="Traditional Arabic"/>
                <a:sym typeface="Traditional Arabic"/>
              </a:rPr>
              <a:t>تكوين مجموعات متجانسة حسب التخصص. </a:t>
            </a:r>
            <a:endParaRPr b="0" i="0" sz="1400" u="none" cap="none" strike="noStrike">
              <a:solidFill>
                <a:schemeClr val="dk1"/>
              </a:solidFill>
              <a:latin typeface="Arial"/>
              <a:ea typeface="Arial"/>
              <a:cs typeface="Arial"/>
              <a:sym typeface="Arial"/>
            </a:endParaRPr>
          </a:p>
          <a:p>
            <a:pPr indent="-228600" lvl="0" marL="0" marR="0" rtl="1" algn="just">
              <a:lnSpc>
                <a:spcPct val="100000"/>
              </a:lnSpc>
              <a:spcBef>
                <a:spcPts val="0"/>
              </a:spcBef>
              <a:spcAft>
                <a:spcPts val="0"/>
              </a:spcAft>
              <a:buClr>
                <a:schemeClr val="dk1"/>
              </a:buClr>
              <a:buSzPts val="3600"/>
              <a:buFont typeface="Traditional Arabic"/>
              <a:buChar char="•"/>
            </a:pPr>
            <a:r>
              <a:rPr b="0" i="0" lang="ar-SA" sz="3600" u="none" cap="none" strike="noStrike">
                <a:solidFill>
                  <a:schemeClr val="dk1"/>
                </a:solidFill>
                <a:latin typeface="Traditional Arabic"/>
                <a:ea typeface="Traditional Arabic"/>
                <a:cs typeface="Traditional Arabic"/>
                <a:sym typeface="Traditional Arabic"/>
              </a:rPr>
              <a:t>تناقش كل مجموعة  نموذج خطوات الدمج الواردة في ملحق رقم (  ) على حسب تخصصها.</a:t>
            </a:r>
            <a:endParaRPr b="0" i="0" sz="1400" u="none" cap="none" strike="noStrike">
              <a:solidFill>
                <a:schemeClr val="dk1"/>
              </a:solidFill>
              <a:latin typeface="Arial"/>
              <a:ea typeface="Arial"/>
              <a:cs typeface="Arial"/>
              <a:sym typeface="Arial"/>
            </a:endParaRPr>
          </a:p>
          <a:p>
            <a:pPr indent="-228600" lvl="0" marL="0" marR="0" rtl="1" algn="just">
              <a:lnSpc>
                <a:spcPct val="100000"/>
              </a:lnSpc>
              <a:spcBef>
                <a:spcPts val="0"/>
              </a:spcBef>
              <a:spcAft>
                <a:spcPts val="0"/>
              </a:spcAft>
              <a:buClr>
                <a:schemeClr val="dk1"/>
              </a:buClr>
              <a:buSzPts val="3600"/>
              <a:buFont typeface="Traditional Arabic"/>
              <a:buChar char="•"/>
            </a:pPr>
            <a:r>
              <a:rPr b="0" i="0" lang="ar-SA" sz="3600" u="none" cap="none" strike="noStrike">
                <a:solidFill>
                  <a:schemeClr val="dk1"/>
                </a:solidFill>
                <a:latin typeface="Traditional Arabic"/>
                <a:ea typeface="Traditional Arabic"/>
                <a:cs typeface="Traditional Arabic"/>
                <a:sym typeface="Traditional Arabic"/>
              </a:rPr>
              <a:t>تختار كل مجموعة درساً في تخصصها وتعده وفق نموذج خطوات الدمج الوارد في النشرة العلمية.</a:t>
            </a:r>
            <a:endParaRPr b="0" i="0" sz="1400" u="none" cap="none" strike="noStrike">
              <a:solidFill>
                <a:schemeClr val="dk1"/>
              </a:solidFill>
              <a:latin typeface="Arial"/>
              <a:ea typeface="Arial"/>
              <a:cs typeface="Arial"/>
              <a:sym typeface="Arial"/>
            </a:endParaRPr>
          </a:p>
          <a:p>
            <a:pPr indent="-228600" lvl="0" marL="0" marR="0" rtl="1" algn="just">
              <a:lnSpc>
                <a:spcPct val="100000"/>
              </a:lnSpc>
              <a:spcBef>
                <a:spcPts val="0"/>
              </a:spcBef>
              <a:spcAft>
                <a:spcPts val="0"/>
              </a:spcAft>
              <a:buClr>
                <a:schemeClr val="dk1"/>
              </a:buClr>
              <a:buSzPts val="3600"/>
              <a:buFont typeface="Traditional Arabic"/>
              <a:buChar char="•"/>
            </a:pPr>
            <a:r>
              <a:rPr b="0" i="0" lang="ar-SA" sz="3600" u="none" cap="none" strike="noStrike">
                <a:solidFill>
                  <a:schemeClr val="dk1"/>
                </a:solidFill>
                <a:latin typeface="Traditional Arabic"/>
                <a:ea typeface="Traditional Arabic"/>
                <a:cs typeface="Traditional Arabic"/>
                <a:sym typeface="Traditional Arabic"/>
              </a:rPr>
              <a:t>تعرض كل مجموعة الدرس الذي تم إعداده أمام المجموعات الأخرى لتقويمه وتقديم التغذية الراجعة.</a:t>
            </a:r>
            <a:endParaRPr b="0" i="0" sz="4000" u="none" cap="none" strike="noStrike">
              <a:solidFill>
                <a:schemeClr val="dk1"/>
              </a:solidFill>
              <a:latin typeface="Arial"/>
              <a:ea typeface="Arial"/>
              <a:cs typeface="Arial"/>
              <a:sym typeface="Arial"/>
            </a:endParaRPr>
          </a:p>
        </p:txBody>
      </p:sp>
      <p:sp>
        <p:nvSpPr>
          <p:cNvPr id="303" name="Google Shape;303;p44"/>
          <p:cNvSpPr/>
          <p:nvPr/>
        </p:nvSpPr>
        <p:spPr>
          <a:xfrm>
            <a:off x="6429388" y="2000240"/>
            <a:ext cx="2369880" cy="584775"/>
          </a:xfrm>
          <a:prstGeom prst="rect">
            <a:avLst/>
          </a:prstGeom>
          <a:noFill/>
          <a:ln>
            <a:noFill/>
          </a:ln>
        </p:spPr>
        <p:txBody>
          <a:bodyPr anchorCtr="0" anchor="t" bIns="45700" lIns="91425" spcFirstLastPara="1" rIns="91425" wrap="square" tIns="45700">
            <a:noAutofit/>
          </a:bodyPr>
          <a:lstStyle/>
          <a:p>
            <a:pPr indent="220663" lvl="0" marL="0" marR="0" rtl="1" algn="just">
              <a:spcBef>
                <a:spcPts val="0"/>
              </a:spcBef>
              <a:spcAft>
                <a:spcPts val="0"/>
              </a:spcAft>
              <a:buNone/>
            </a:pPr>
            <a:r>
              <a:rPr b="1" lang="ar-SA" sz="3200">
                <a:solidFill>
                  <a:srgbClr val="FF0000"/>
                </a:solidFill>
                <a:latin typeface="Traditional Arabic"/>
                <a:ea typeface="Traditional Arabic"/>
                <a:cs typeface="Traditional Arabic"/>
                <a:sym typeface="Traditional Arabic"/>
              </a:rPr>
              <a:t>إجراءات التنفيذ </a:t>
            </a:r>
            <a:r>
              <a:rPr b="1" lang="ar-SA" sz="3200">
                <a:solidFill>
                  <a:srgbClr val="76923C"/>
                </a:solidFill>
                <a:latin typeface="Traditional Arabic"/>
                <a:ea typeface="Traditional Arabic"/>
                <a:cs typeface="Traditional Arabic"/>
                <a:sym typeface="Traditional Arabic"/>
              </a:rPr>
              <a:t>:</a:t>
            </a:r>
            <a:endParaRPr sz="1200">
              <a:solidFill>
                <a:srgbClr val="000000"/>
              </a:solidFill>
              <a:latin typeface="Arial"/>
              <a:ea typeface="Arial"/>
              <a:cs typeface="Arial"/>
              <a:sym typeface="Arial"/>
            </a:endParaRPr>
          </a:p>
        </p:txBody>
      </p:sp>
      <p:pic>
        <p:nvPicPr>
          <p:cNvPr descr="images (14).jpg" id="304" name="Google Shape;304;p44"/>
          <p:cNvPicPr preferRelativeResize="0"/>
          <p:nvPr/>
        </p:nvPicPr>
        <p:blipFill rotWithShape="1">
          <a:blip r:embed="rId3">
            <a:alphaModFix/>
          </a:blip>
          <a:srcRect b="0" l="0" r="0" t="0"/>
          <a:stretch/>
        </p:blipFill>
        <p:spPr>
          <a:xfrm>
            <a:off x="214314" y="2357430"/>
            <a:ext cx="2928926" cy="3929090"/>
          </a:xfrm>
          <a:prstGeom prst="rect">
            <a:avLst/>
          </a:prstGeom>
          <a:noFill/>
          <a:ln>
            <a:noFill/>
          </a:ln>
        </p:spPr>
      </p:pic>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8" name="Shape 308"/>
        <p:cNvGrpSpPr/>
        <p:nvPr/>
      </p:nvGrpSpPr>
      <p:grpSpPr>
        <a:xfrm>
          <a:off x="0" y="0"/>
          <a:ext cx="0" cy="0"/>
          <a:chOff x="0" y="0"/>
          <a:chExt cx="0" cy="0"/>
        </a:xfrm>
      </p:grpSpPr>
      <p:sp>
        <p:nvSpPr>
          <p:cNvPr id="309" name="Google Shape;309;p4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1" algn="ctr">
              <a:spcBef>
                <a:spcPts val="0"/>
              </a:spcBef>
              <a:spcAft>
                <a:spcPts val="0"/>
              </a:spcAft>
              <a:buClr>
                <a:srgbClr val="FF0000"/>
              </a:buClr>
              <a:buSzPts val="3959"/>
              <a:buFont typeface="Calibri"/>
              <a:buNone/>
            </a:pPr>
            <a:br>
              <a:rPr lang="ar-SA" sz="3959">
                <a:solidFill>
                  <a:srgbClr val="FF0000"/>
                </a:solidFill>
              </a:rPr>
            </a:br>
            <a:r>
              <a:rPr lang="ar-SA" sz="3959">
                <a:solidFill>
                  <a:srgbClr val="FF0000"/>
                </a:solidFill>
              </a:rPr>
              <a:t>دمج مهارات التفكير </a:t>
            </a:r>
            <a:br>
              <a:rPr lang="ar-SA" sz="3959">
                <a:solidFill>
                  <a:srgbClr val="FF0000"/>
                </a:solidFill>
              </a:rPr>
            </a:br>
            <a:endParaRPr sz="3959">
              <a:solidFill>
                <a:srgbClr val="FF0000"/>
              </a:solidFill>
            </a:endParaRPr>
          </a:p>
        </p:txBody>
      </p:sp>
      <p:sp>
        <p:nvSpPr>
          <p:cNvPr id="310" name="Google Shape;310;p45"/>
          <p:cNvSpPr txBox="1"/>
          <p:nvPr>
            <p:ph idx="1" type="body"/>
          </p:nvPr>
        </p:nvSpPr>
        <p:spPr>
          <a:xfrm>
            <a:off x="3500430" y="1600200"/>
            <a:ext cx="5186370" cy="4525963"/>
          </a:xfrm>
          <a:prstGeom prst="rect">
            <a:avLst/>
          </a:prstGeom>
          <a:noFill/>
          <a:ln>
            <a:noFill/>
          </a:ln>
        </p:spPr>
        <p:txBody>
          <a:bodyPr anchorCtr="0" anchor="t" bIns="45700" lIns="91425" spcFirstLastPara="1" rIns="91425" wrap="square" tIns="45700">
            <a:noAutofit/>
          </a:bodyPr>
          <a:lstStyle/>
          <a:p>
            <a:pPr indent="-342900" lvl="0" marL="342900" rtl="1" algn="just">
              <a:spcBef>
                <a:spcPts val="0"/>
              </a:spcBef>
              <a:spcAft>
                <a:spcPts val="0"/>
              </a:spcAft>
              <a:buClr>
                <a:schemeClr val="dk1"/>
              </a:buClr>
              <a:buSzPts val="3200"/>
              <a:buNone/>
            </a:pPr>
            <a:r>
              <a:rPr lang="ar-SA"/>
              <a:t>هو دمج التدريس المباشر في مهارات تفكير معينه أثناء تدريس وحدات المنهاج ودروسه لجميع المواد، بحيث تحسن هذه الدروس من طريقة تفكير الطلاب مستقبلاً ، وتعزز عملية تعلم محتوى المادة </a:t>
            </a:r>
            <a:endParaRPr/>
          </a:p>
        </p:txBody>
      </p:sp>
      <p:pic>
        <p:nvPicPr>
          <p:cNvPr descr="images (26).jpg" id="311" name="Google Shape;311;p45"/>
          <p:cNvPicPr preferRelativeResize="0"/>
          <p:nvPr/>
        </p:nvPicPr>
        <p:blipFill rotWithShape="1">
          <a:blip r:embed="rId3">
            <a:alphaModFix/>
          </a:blip>
          <a:srcRect b="0" l="0" r="0" t="0"/>
          <a:stretch/>
        </p:blipFill>
        <p:spPr>
          <a:xfrm>
            <a:off x="357158" y="1643050"/>
            <a:ext cx="3071834" cy="3643338"/>
          </a:xfrm>
          <a:prstGeom prst="rect">
            <a:avLst/>
          </a:prstGeom>
          <a:noFill/>
          <a:ln>
            <a:noFill/>
          </a:ln>
        </p:spPr>
      </p:pic>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5" name="Shape 315"/>
        <p:cNvGrpSpPr/>
        <p:nvPr/>
      </p:nvGrpSpPr>
      <p:grpSpPr>
        <a:xfrm>
          <a:off x="0" y="0"/>
          <a:ext cx="0" cy="0"/>
          <a:chOff x="0" y="0"/>
          <a:chExt cx="0" cy="0"/>
        </a:xfrm>
      </p:grpSpPr>
      <p:sp>
        <p:nvSpPr>
          <p:cNvPr id="316" name="Google Shape;316;p4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1" algn="ctr">
              <a:spcBef>
                <a:spcPts val="0"/>
              </a:spcBef>
              <a:spcAft>
                <a:spcPts val="0"/>
              </a:spcAft>
              <a:buClr>
                <a:schemeClr val="dk1"/>
              </a:buClr>
              <a:buSzPts val="3959"/>
              <a:buFont typeface="Calibri"/>
              <a:buNone/>
            </a:pPr>
            <a:r>
              <a:rPr lang="ar-SA" sz="3959"/>
              <a:t>الأولى : </a:t>
            </a:r>
            <a:r>
              <a:rPr lang="ar-SA" sz="3959">
                <a:solidFill>
                  <a:srgbClr val="FF0000"/>
                </a:solidFill>
              </a:rPr>
              <a:t>دمج مهارات التفكير في المقررات الدراسية</a:t>
            </a:r>
            <a:endParaRPr sz="3959">
              <a:solidFill>
                <a:srgbClr val="FF0000"/>
              </a:solidFill>
            </a:endParaRPr>
          </a:p>
        </p:txBody>
      </p:sp>
      <p:sp>
        <p:nvSpPr>
          <p:cNvPr id="317" name="Google Shape;317;p46"/>
          <p:cNvSpPr txBox="1"/>
          <p:nvPr>
            <p:ph idx="1" type="body"/>
          </p:nvPr>
        </p:nvSpPr>
        <p:spPr>
          <a:xfrm>
            <a:off x="4143372" y="1600200"/>
            <a:ext cx="4543428" cy="4525963"/>
          </a:xfrm>
          <a:prstGeom prst="rect">
            <a:avLst/>
          </a:prstGeom>
          <a:noFill/>
          <a:ln>
            <a:noFill/>
          </a:ln>
        </p:spPr>
        <p:txBody>
          <a:bodyPr anchorCtr="0" anchor="t" bIns="45700" lIns="91425" spcFirstLastPara="1" rIns="91425" wrap="square" tIns="45700">
            <a:noAutofit/>
          </a:bodyPr>
          <a:lstStyle/>
          <a:p>
            <a:pPr indent="-342900" lvl="0" marL="342900" rtl="1" algn="just">
              <a:spcBef>
                <a:spcPts val="0"/>
              </a:spcBef>
              <a:spcAft>
                <a:spcPts val="0"/>
              </a:spcAft>
              <a:buClr>
                <a:schemeClr val="dk1"/>
              </a:buClr>
              <a:buSzPts val="3200"/>
              <a:buNone/>
            </a:pPr>
            <a:r>
              <a:rPr lang="ar-SA"/>
              <a:t>صممت مناهج مقررات وزارة التربية بالمملكة العربية السعودية بما يتوافق مع دمج مهارات التفكير في المحتوى الدراسي ولذلك كثيراً ما يرد التصريح بهذه المهارات كصنف , لاحظ , قارن ، رتب , قيم , تخيل , استنتج , أربط عبر ....كمهارات أساسية أو مركبة.</a:t>
            </a:r>
            <a:endParaRPr/>
          </a:p>
          <a:p>
            <a:pPr indent="-342900" lvl="0" marL="342900" rtl="1" algn="just">
              <a:spcBef>
                <a:spcPts val="640"/>
              </a:spcBef>
              <a:spcAft>
                <a:spcPts val="0"/>
              </a:spcAft>
              <a:buClr>
                <a:schemeClr val="dk1"/>
              </a:buClr>
              <a:buSzPts val="3200"/>
              <a:buNone/>
            </a:pPr>
            <a:r>
              <a:t/>
            </a:r>
            <a:endParaRPr/>
          </a:p>
        </p:txBody>
      </p:sp>
      <p:pic>
        <p:nvPicPr>
          <p:cNvPr descr="images (29).jpg" id="318" name="Google Shape;318;p46"/>
          <p:cNvPicPr preferRelativeResize="0"/>
          <p:nvPr/>
        </p:nvPicPr>
        <p:blipFill rotWithShape="1">
          <a:blip r:embed="rId3">
            <a:alphaModFix/>
          </a:blip>
          <a:srcRect b="0" l="0" r="0" t="0"/>
          <a:stretch/>
        </p:blipFill>
        <p:spPr>
          <a:xfrm>
            <a:off x="428596" y="1500174"/>
            <a:ext cx="3343281" cy="4500594"/>
          </a:xfrm>
          <a:prstGeom prst="rect">
            <a:avLst/>
          </a:prstGeom>
          <a:noFill/>
          <a:ln>
            <a:noFill/>
          </a:ln>
        </p:spPr>
      </p:pic>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2" name="Shape 322"/>
        <p:cNvGrpSpPr/>
        <p:nvPr/>
      </p:nvGrpSpPr>
      <p:grpSpPr>
        <a:xfrm>
          <a:off x="0" y="0"/>
          <a:ext cx="0" cy="0"/>
          <a:chOff x="0" y="0"/>
          <a:chExt cx="0" cy="0"/>
        </a:xfrm>
      </p:grpSpPr>
      <p:sp>
        <p:nvSpPr>
          <p:cNvPr id="323" name="Google Shape;323;p4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1" algn="ctr">
              <a:spcBef>
                <a:spcPts val="0"/>
              </a:spcBef>
              <a:spcAft>
                <a:spcPts val="0"/>
              </a:spcAft>
              <a:buClr>
                <a:schemeClr val="dk1"/>
              </a:buClr>
              <a:buSzPts val="4400"/>
              <a:buFont typeface="Calibri"/>
              <a:buNone/>
            </a:pPr>
            <a:r>
              <a:rPr lang="ar-SA"/>
              <a:t>الثانية : </a:t>
            </a:r>
            <a:r>
              <a:rPr lang="ar-SA">
                <a:solidFill>
                  <a:srgbClr val="FF0000"/>
                </a:solidFill>
              </a:rPr>
              <a:t>دمج مهارات التفكير أثناء التدريس </a:t>
            </a:r>
            <a:endParaRPr>
              <a:solidFill>
                <a:srgbClr val="FF0000"/>
              </a:solidFill>
            </a:endParaRPr>
          </a:p>
        </p:txBody>
      </p:sp>
      <p:sp>
        <p:nvSpPr>
          <p:cNvPr id="324" name="Google Shape;324;p47"/>
          <p:cNvSpPr txBox="1"/>
          <p:nvPr>
            <p:ph idx="1" type="body"/>
          </p:nvPr>
        </p:nvSpPr>
        <p:spPr>
          <a:xfrm>
            <a:off x="3786182" y="1600200"/>
            <a:ext cx="4900618" cy="4525963"/>
          </a:xfrm>
          <a:prstGeom prst="rect">
            <a:avLst/>
          </a:prstGeom>
          <a:noFill/>
          <a:ln>
            <a:noFill/>
          </a:ln>
        </p:spPr>
        <p:txBody>
          <a:bodyPr anchorCtr="0" anchor="t" bIns="45700" lIns="91425" spcFirstLastPara="1" rIns="91425" wrap="square" tIns="45700">
            <a:noAutofit/>
          </a:bodyPr>
          <a:lstStyle/>
          <a:p>
            <a:pPr indent="-342900" lvl="0" marL="342900" rtl="1" algn="just">
              <a:spcBef>
                <a:spcPts val="0"/>
              </a:spcBef>
              <a:spcAft>
                <a:spcPts val="0"/>
              </a:spcAft>
              <a:buClr>
                <a:schemeClr val="dk1"/>
              </a:buClr>
              <a:buSzPts val="3200"/>
              <a:buNone/>
            </a:pPr>
            <a:r>
              <a:rPr lang="ar-SA"/>
              <a:t>وهو تمكن المعلم من تفعيل مهارات التفكير التي تم دمجها في المقررات الدراسية  أثناء عملية التدريس بحيث يقدم المحتوى مع إثارة تفكير الطلاب حسب المهارة الواردة في المحتوى وهو ما يدعو المعلم لأن يميز المهارات الواردة في المحتوى ثم عليه إن يشجع طلابه على استخدامها بشكل فاعل.</a:t>
            </a:r>
            <a:endParaRPr/>
          </a:p>
          <a:p>
            <a:pPr indent="-342900" lvl="0" marL="342900" rtl="1" algn="just">
              <a:spcBef>
                <a:spcPts val="640"/>
              </a:spcBef>
              <a:spcAft>
                <a:spcPts val="0"/>
              </a:spcAft>
              <a:buClr>
                <a:schemeClr val="dk1"/>
              </a:buClr>
              <a:buSzPts val="3200"/>
              <a:buNone/>
            </a:pPr>
            <a:r>
              <a:t/>
            </a:r>
            <a:endParaRPr/>
          </a:p>
        </p:txBody>
      </p:sp>
      <p:pic>
        <p:nvPicPr>
          <p:cNvPr descr="images (28).jpg" id="325" name="Google Shape;325;p47"/>
          <p:cNvPicPr preferRelativeResize="0"/>
          <p:nvPr/>
        </p:nvPicPr>
        <p:blipFill rotWithShape="1">
          <a:blip r:embed="rId3">
            <a:alphaModFix/>
          </a:blip>
          <a:srcRect b="0" l="0" r="0" t="0"/>
          <a:stretch/>
        </p:blipFill>
        <p:spPr>
          <a:xfrm>
            <a:off x="428596" y="1500174"/>
            <a:ext cx="3000396" cy="4429156"/>
          </a:xfrm>
          <a:prstGeom prst="rect">
            <a:avLst/>
          </a:prstGeom>
          <a:noFill/>
          <a:ln>
            <a:noFill/>
          </a:ln>
        </p:spPr>
      </p:pic>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9" name="Shape 329"/>
        <p:cNvGrpSpPr/>
        <p:nvPr/>
      </p:nvGrpSpPr>
      <p:grpSpPr>
        <a:xfrm>
          <a:off x="0" y="0"/>
          <a:ext cx="0" cy="0"/>
          <a:chOff x="0" y="0"/>
          <a:chExt cx="0" cy="0"/>
        </a:xfrm>
      </p:grpSpPr>
      <p:sp>
        <p:nvSpPr>
          <p:cNvPr id="330" name="Google Shape;330;p4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1" algn="ctr">
              <a:spcBef>
                <a:spcPts val="0"/>
              </a:spcBef>
              <a:spcAft>
                <a:spcPts val="0"/>
              </a:spcAft>
              <a:buClr>
                <a:srgbClr val="FF0000"/>
              </a:buClr>
              <a:buSzPts val="3600"/>
              <a:buFont typeface="Calibri"/>
              <a:buNone/>
            </a:pPr>
            <a:r>
              <a:rPr b="1" lang="ar-SA" sz="3600">
                <a:solidFill>
                  <a:srgbClr val="FF0000"/>
                </a:solidFill>
              </a:rPr>
              <a:t>خطوات دمج مهارات التفكير في التدريس عند روبرت </a:t>
            </a:r>
            <a:r>
              <a:rPr b="1" lang="ar-SA" sz="3600">
                <a:solidFill>
                  <a:srgbClr val="FF0000"/>
                </a:solidFill>
                <a:latin typeface="Arial"/>
                <a:ea typeface="Arial"/>
                <a:cs typeface="Arial"/>
                <a:sym typeface="Arial"/>
              </a:rPr>
              <a:t>شوارتز</a:t>
            </a:r>
            <a:r>
              <a:rPr lang="ar-SA" sz="3600">
                <a:solidFill>
                  <a:srgbClr val="FF0000"/>
                </a:solidFill>
              </a:rPr>
              <a:t> </a:t>
            </a:r>
            <a:endParaRPr sz="3600">
              <a:solidFill>
                <a:srgbClr val="FF0000"/>
              </a:solidFill>
            </a:endParaRPr>
          </a:p>
        </p:txBody>
      </p:sp>
      <p:sp>
        <p:nvSpPr>
          <p:cNvPr id="331" name="Google Shape;331;p48"/>
          <p:cNvSpPr txBox="1"/>
          <p:nvPr>
            <p:ph idx="1" type="body"/>
          </p:nvPr>
        </p:nvSpPr>
        <p:spPr>
          <a:xfrm>
            <a:off x="4857752" y="1600200"/>
            <a:ext cx="3829048" cy="4525963"/>
          </a:xfrm>
          <a:prstGeom prst="rect">
            <a:avLst/>
          </a:prstGeom>
          <a:noFill/>
          <a:ln>
            <a:noFill/>
          </a:ln>
        </p:spPr>
        <p:txBody>
          <a:bodyPr anchorCtr="0" anchor="t" bIns="45700" lIns="91425" spcFirstLastPara="1" rIns="91425" wrap="square" tIns="45700">
            <a:noAutofit/>
          </a:bodyPr>
          <a:lstStyle/>
          <a:p>
            <a:pPr indent="-342900" lvl="0" marL="342900" rtl="1" algn="r">
              <a:spcBef>
                <a:spcPts val="0"/>
              </a:spcBef>
              <a:spcAft>
                <a:spcPts val="0"/>
              </a:spcAft>
              <a:buClr>
                <a:schemeClr val="dk1"/>
              </a:buClr>
              <a:buSzPts val="3200"/>
              <a:buFont typeface="Noto Sans Symbols"/>
              <a:buChar char="▪"/>
            </a:pPr>
            <a:r>
              <a:rPr lang="ar-SA"/>
              <a:t>التقديم للدرس. </a:t>
            </a:r>
            <a:endParaRPr/>
          </a:p>
          <a:p>
            <a:pPr indent="-342900" lvl="0" marL="342900" rtl="1" algn="r">
              <a:spcBef>
                <a:spcPts val="640"/>
              </a:spcBef>
              <a:spcAft>
                <a:spcPts val="0"/>
              </a:spcAft>
              <a:buClr>
                <a:schemeClr val="dk1"/>
              </a:buClr>
              <a:buSzPts val="3200"/>
              <a:buChar char="•"/>
            </a:pPr>
            <a:r>
              <a:rPr lang="ar-SA"/>
              <a:t>عرض المهارة. </a:t>
            </a:r>
            <a:endParaRPr/>
          </a:p>
          <a:p>
            <a:pPr indent="-342900" lvl="0" marL="342900" rtl="1" algn="r">
              <a:spcBef>
                <a:spcPts val="640"/>
              </a:spcBef>
              <a:spcAft>
                <a:spcPts val="0"/>
              </a:spcAft>
              <a:buClr>
                <a:schemeClr val="dk1"/>
              </a:buClr>
              <a:buSzPts val="3200"/>
              <a:buChar char="•"/>
            </a:pPr>
            <a:r>
              <a:rPr lang="ar-SA"/>
              <a:t>التفكير النشط. </a:t>
            </a:r>
            <a:endParaRPr/>
          </a:p>
          <a:p>
            <a:pPr indent="-342900" lvl="0" marL="342900" rtl="1" algn="r">
              <a:spcBef>
                <a:spcPts val="640"/>
              </a:spcBef>
              <a:spcAft>
                <a:spcPts val="0"/>
              </a:spcAft>
              <a:buClr>
                <a:schemeClr val="dk1"/>
              </a:buClr>
              <a:buSzPts val="3200"/>
              <a:buChar char="•"/>
            </a:pPr>
            <a:r>
              <a:rPr lang="ar-SA"/>
              <a:t>التفكير في التفكير. </a:t>
            </a:r>
            <a:endParaRPr/>
          </a:p>
          <a:p>
            <a:pPr indent="-342900" lvl="0" marL="342900" rtl="1" algn="r">
              <a:spcBef>
                <a:spcPts val="640"/>
              </a:spcBef>
              <a:spcAft>
                <a:spcPts val="0"/>
              </a:spcAft>
              <a:buClr>
                <a:schemeClr val="dk1"/>
              </a:buClr>
              <a:buSzPts val="3200"/>
              <a:buChar char="•"/>
            </a:pPr>
            <a:r>
              <a:rPr lang="ar-SA"/>
              <a:t>تطبيق التفكير. </a:t>
            </a:r>
            <a:endParaRPr/>
          </a:p>
          <a:p>
            <a:pPr indent="-342900" lvl="0" marL="342900" rtl="1" algn="r">
              <a:spcBef>
                <a:spcPts val="640"/>
              </a:spcBef>
              <a:spcAft>
                <a:spcPts val="0"/>
              </a:spcAft>
              <a:buClr>
                <a:schemeClr val="dk1"/>
              </a:buClr>
              <a:buSzPts val="3200"/>
              <a:buChar char="•"/>
            </a:pPr>
            <a:r>
              <a:rPr lang="ar-SA"/>
              <a:t> تقويم التفكير. </a:t>
            </a:r>
            <a:endParaRPr/>
          </a:p>
        </p:txBody>
      </p:sp>
      <p:pic>
        <p:nvPicPr>
          <p:cNvPr descr="روبرت شوارتز.jpg" id="332" name="Google Shape;332;p48"/>
          <p:cNvPicPr preferRelativeResize="0"/>
          <p:nvPr/>
        </p:nvPicPr>
        <p:blipFill rotWithShape="1">
          <a:blip r:embed="rId3">
            <a:alphaModFix/>
          </a:blip>
          <a:srcRect b="0" l="0" r="0" t="0"/>
          <a:stretch/>
        </p:blipFill>
        <p:spPr>
          <a:xfrm>
            <a:off x="323553" y="1714488"/>
            <a:ext cx="4891389" cy="3929090"/>
          </a:xfrm>
          <a:prstGeom prst="rect">
            <a:avLst/>
          </a:prstGeom>
          <a:noFill/>
          <a:ln>
            <a:noFill/>
          </a:ln>
        </p:spPr>
      </p:pic>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6" name="Shape 336"/>
        <p:cNvGrpSpPr/>
        <p:nvPr/>
      </p:nvGrpSpPr>
      <p:grpSpPr>
        <a:xfrm>
          <a:off x="0" y="0"/>
          <a:ext cx="0" cy="0"/>
          <a:chOff x="0" y="0"/>
          <a:chExt cx="0" cy="0"/>
        </a:xfrm>
      </p:grpSpPr>
      <p:sp>
        <p:nvSpPr>
          <p:cNvPr id="337" name="Google Shape;337;p49"/>
          <p:cNvSpPr txBox="1"/>
          <p:nvPr>
            <p:ph type="title"/>
          </p:nvPr>
        </p:nvSpPr>
        <p:spPr>
          <a:xfrm>
            <a:off x="2071670" y="274638"/>
            <a:ext cx="6615130" cy="868346"/>
          </a:xfrm>
          <a:prstGeom prst="rect">
            <a:avLst/>
          </a:prstGeom>
          <a:noFill/>
          <a:ln>
            <a:noFill/>
          </a:ln>
        </p:spPr>
        <p:txBody>
          <a:bodyPr anchorCtr="0" anchor="ctr" bIns="45700" lIns="91425" spcFirstLastPara="1" rIns="91425" wrap="square" tIns="45700">
            <a:noAutofit/>
          </a:bodyPr>
          <a:lstStyle/>
          <a:p>
            <a:pPr indent="0" lvl="0" marL="0" rtl="1" algn="ctr">
              <a:spcBef>
                <a:spcPts val="0"/>
              </a:spcBef>
              <a:spcAft>
                <a:spcPts val="0"/>
              </a:spcAft>
              <a:buClr>
                <a:srgbClr val="FF0000"/>
              </a:buClr>
              <a:buSzPts val="3959"/>
              <a:buFont typeface="Calibri"/>
              <a:buNone/>
            </a:pPr>
            <a:br>
              <a:rPr b="1" lang="ar-SA" sz="3959">
                <a:solidFill>
                  <a:srgbClr val="FF0000"/>
                </a:solidFill>
              </a:rPr>
            </a:br>
            <a:r>
              <a:rPr b="1" lang="ar-SA" sz="3959">
                <a:solidFill>
                  <a:srgbClr val="FF0000"/>
                </a:solidFill>
              </a:rPr>
              <a:t>التقديم للدرس </a:t>
            </a:r>
            <a:br>
              <a:rPr lang="ar-SA" sz="2880">
                <a:solidFill>
                  <a:srgbClr val="FF0000"/>
                </a:solidFill>
              </a:rPr>
            </a:br>
            <a:endParaRPr sz="3959">
              <a:solidFill>
                <a:srgbClr val="FF0000"/>
              </a:solidFill>
            </a:endParaRPr>
          </a:p>
        </p:txBody>
      </p:sp>
      <p:sp>
        <p:nvSpPr>
          <p:cNvPr id="338" name="Google Shape;338;p49"/>
          <p:cNvSpPr txBox="1"/>
          <p:nvPr>
            <p:ph idx="1" type="body"/>
          </p:nvPr>
        </p:nvSpPr>
        <p:spPr>
          <a:xfrm>
            <a:off x="3929058" y="1285860"/>
            <a:ext cx="4757742" cy="4840303"/>
          </a:xfrm>
          <a:prstGeom prst="rect">
            <a:avLst/>
          </a:prstGeom>
          <a:noFill/>
          <a:ln>
            <a:noFill/>
          </a:ln>
        </p:spPr>
        <p:txBody>
          <a:bodyPr anchorCtr="0" anchor="t" bIns="45700" lIns="91425" spcFirstLastPara="1" rIns="91425" wrap="square" tIns="45700">
            <a:noAutofit/>
          </a:bodyPr>
          <a:lstStyle/>
          <a:p>
            <a:pPr indent="-342900" lvl="0" marL="342900" rtl="1" algn="just">
              <a:spcBef>
                <a:spcPts val="0"/>
              </a:spcBef>
              <a:spcAft>
                <a:spcPts val="0"/>
              </a:spcAft>
              <a:buClr>
                <a:schemeClr val="dk1"/>
              </a:buClr>
              <a:buSzPts val="3200"/>
              <a:buNone/>
            </a:pPr>
            <a:r>
              <a:rPr lang="ar-SA"/>
              <a:t>ومن أبرز إجراءات هذه الخطوة:</a:t>
            </a:r>
            <a:endParaRPr sz="2000"/>
          </a:p>
          <a:p>
            <a:pPr indent="-285750" lvl="1" marL="742950" rtl="1" algn="just">
              <a:spcBef>
                <a:spcPts val="560"/>
              </a:spcBef>
              <a:spcAft>
                <a:spcPts val="0"/>
              </a:spcAft>
              <a:buClr>
                <a:schemeClr val="dk1"/>
              </a:buClr>
              <a:buSzPts val="2800"/>
              <a:buChar char="–"/>
            </a:pPr>
            <a:r>
              <a:rPr lang="ar-SA"/>
              <a:t>تعريف المتعلمين بعنوان الدرس مع إشارة إجمالية لمحتواه ولمهارة التفكير المحددة لموضوع التعلم.</a:t>
            </a:r>
            <a:endParaRPr sz="1800"/>
          </a:p>
          <a:p>
            <a:pPr indent="-285750" lvl="1" marL="742950" rtl="1" algn="just">
              <a:spcBef>
                <a:spcPts val="560"/>
              </a:spcBef>
              <a:spcAft>
                <a:spcPts val="0"/>
              </a:spcAft>
              <a:buClr>
                <a:schemeClr val="dk1"/>
              </a:buClr>
              <a:buSzPts val="2800"/>
              <a:buChar char="–"/>
            </a:pPr>
            <a:r>
              <a:rPr lang="ar-SA"/>
              <a:t>إبلاغ المتعلمين بأهداف الدرس وتشمل كلاً من أهداف المحتوى وتعليم مهارة التفكير.</a:t>
            </a:r>
            <a:endParaRPr sz="1800"/>
          </a:p>
          <a:p>
            <a:pPr indent="-342900" lvl="0" marL="342900" rtl="1" algn="just">
              <a:spcBef>
                <a:spcPts val="640"/>
              </a:spcBef>
              <a:spcAft>
                <a:spcPts val="0"/>
              </a:spcAft>
              <a:buClr>
                <a:schemeClr val="dk1"/>
              </a:buClr>
              <a:buSzPts val="3200"/>
              <a:buNone/>
            </a:pPr>
            <a:r>
              <a:t/>
            </a:r>
            <a:endParaRPr/>
          </a:p>
        </p:txBody>
      </p:sp>
      <p:pic>
        <p:nvPicPr>
          <p:cNvPr descr="images.png" id="339" name="Google Shape;339;p49"/>
          <p:cNvPicPr preferRelativeResize="0"/>
          <p:nvPr/>
        </p:nvPicPr>
        <p:blipFill rotWithShape="1">
          <a:blip r:embed="rId3">
            <a:alphaModFix/>
          </a:blip>
          <a:srcRect b="0" l="0" r="0" t="0"/>
          <a:stretch/>
        </p:blipFill>
        <p:spPr>
          <a:xfrm>
            <a:off x="357158" y="1285860"/>
            <a:ext cx="3429024" cy="3786214"/>
          </a:xfrm>
          <a:prstGeom prst="rect">
            <a:avLst/>
          </a:prstGeom>
          <a:noFill/>
          <a:ln>
            <a:noFill/>
          </a:ln>
        </p:spPr>
      </p:pic>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3" name="Shape 343"/>
        <p:cNvGrpSpPr/>
        <p:nvPr/>
      </p:nvGrpSpPr>
      <p:grpSpPr>
        <a:xfrm>
          <a:off x="0" y="0"/>
          <a:ext cx="0" cy="0"/>
          <a:chOff x="0" y="0"/>
          <a:chExt cx="0" cy="0"/>
        </a:xfrm>
      </p:grpSpPr>
      <p:sp>
        <p:nvSpPr>
          <p:cNvPr id="344" name="Google Shape;344;p50"/>
          <p:cNvSpPr txBox="1"/>
          <p:nvPr>
            <p:ph idx="1" type="body"/>
          </p:nvPr>
        </p:nvSpPr>
        <p:spPr>
          <a:xfrm>
            <a:off x="3714744" y="1214422"/>
            <a:ext cx="5214974" cy="4572032"/>
          </a:xfrm>
          <a:prstGeom prst="rect">
            <a:avLst/>
          </a:prstGeom>
          <a:noFill/>
          <a:ln>
            <a:noFill/>
          </a:ln>
        </p:spPr>
        <p:txBody>
          <a:bodyPr anchorCtr="0" anchor="t" bIns="45700" lIns="91425" spcFirstLastPara="1" rIns="91425" wrap="square" tIns="45700">
            <a:noAutofit/>
          </a:bodyPr>
          <a:lstStyle/>
          <a:p>
            <a:pPr indent="-285750" lvl="1" marL="742950" rtl="1" algn="r">
              <a:spcBef>
                <a:spcPts val="0"/>
              </a:spcBef>
              <a:spcAft>
                <a:spcPts val="0"/>
              </a:spcAft>
              <a:buClr>
                <a:schemeClr val="dk1"/>
              </a:buClr>
              <a:buSzPts val="2800"/>
              <a:buChar char="–"/>
            </a:pPr>
            <a:r>
              <a:rPr lang="ar-SA"/>
              <a:t>تنشيط المعرفة القبلية لدى المتعلمين ذات العلاقة بمحتوى الدرس، وكذلك تنشيط خبراتهم السابقة ذات العلاقة بالمهارة، وذلك من خلال طرح أسئلة على المتعلمين تستهدف تحفيز ما لديهم من معرفة وخبرات سابقة عن المحتوى والمهارة.</a:t>
            </a:r>
            <a:endParaRPr sz="1800"/>
          </a:p>
          <a:p>
            <a:pPr indent="-285750" lvl="1" marL="742950" rtl="1" algn="r">
              <a:spcBef>
                <a:spcPts val="560"/>
              </a:spcBef>
              <a:spcAft>
                <a:spcPts val="0"/>
              </a:spcAft>
              <a:buClr>
                <a:schemeClr val="dk1"/>
              </a:buClr>
              <a:buSzPts val="2800"/>
              <a:buChar char="–"/>
            </a:pPr>
            <a:r>
              <a:rPr lang="ar-SA"/>
              <a:t>تبيان أهمية المهارة في حياة المتعلمين والمواقف والسياقات التي تستخدم فيها.</a:t>
            </a:r>
            <a:endParaRPr sz="1800"/>
          </a:p>
          <a:p>
            <a:pPr indent="-342900" lvl="0" marL="342900" rtl="1" algn="r">
              <a:spcBef>
                <a:spcPts val="640"/>
              </a:spcBef>
              <a:spcAft>
                <a:spcPts val="0"/>
              </a:spcAft>
              <a:buClr>
                <a:schemeClr val="dk1"/>
              </a:buClr>
              <a:buSzPts val="3200"/>
              <a:buNone/>
            </a:pPr>
            <a:r>
              <a:t/>
            </a:r>
            <a:endParaRPr/>
          </a:p>
        </p:txBody>
      </p:sp>
      <p:pic>
        <p:nvPicPr>
          <p:cNvPr descr="تنزيل.jpg" id="345" name="Google Shape;345;p50"/>
          <p:cNvPicPr preferRelativeResize="0"/>
          <p:nvPr/>
        </p:nvPicPr>
        <p:blipFill rotWithShape="1">
          <a:blip r:embed="rId3">
            <a:alphaModFix/>
          </a:blip>
          <a:srcRect b="0" l="0" r="0" t="0"/>
          <a:stretch/>
        </p:blipFill>
        <p:spPr>
          <a:xfrm>
            <a:off x="285720" y="1428736"/>
            <a:ext cx="3252793" cy="4071966"/>
          </a:xfrm>
          <a:prstGeom prst="rect">
            <a:avLst/>
          </a:prstGeom>
          <a:noFill/>
          <a:ln>
            <a:noFill/>
          </a:ln>
        </p:spPr>
      </p:pic>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9" name="Shape 349"/>
        <p:cNvGrpSpPr/>
        <p:nvPr/>
      </p:nvGrpSpPr>
      <p:grpSpPr>
        <a:xfrm>
          <a:off x="0" y="0"/>
          <a:ext cx="0" cy="0"/>
          <a:chOff x="0" y="0"/>
          <a:chExt cx="0" cy="0"/>
        </a:xfrm>
      </p:grpSpPr>
      <p:sp>
        <p:nvSpPr>
          <p:cNvPr id="350" name="Google Shape;350;p51"/>
          <p:cNvSpPr txBox="1"/>
          <p:nvPr>
            <p:ph type="title"/>
          </p:nvPr>
        </p:nvSpPr>
        <p:spPr>
          <a:xfrm>
            <a:off x="2714612" y="274638"/>
            <a:ext cx="5972188" cy="1143000"/>
          </a:xfrm>
          <a:prstGeom prst="rect">
            <a:avLst/>
          </a:prstGeom>
          <a:noFill/>
          <a:ln>
            <a:noFill/>
          </a:ln>
        </p:spPr>
        <p:txBody>
          <a:bodyPr anchorCtr="0" anchor="ctr" bIns="45700" lIns="91425" spcFirstLastPara="1" rIns="91425" wrap="square" tIns="45700">
            <a:noAutofit/>
          </a:bodyPr>
          <a:lstStyle/>
          <a:p>
            <a:pPr indent="0" lvl="0" marL="0" rtl="1" algn="ctr">
              <a:spcBef>
                <a:spcPts val="0"/>
              </a:spcBef>
              <a:spcAft>
                <a:spcPts val="0"/>
              </a:spcAft>
              <a:buClr>
                <a:srgbClr val="FF0000"/>
              </a:buClr>
              <a:buSzPts val="3959"/>
              <a:buFont typeface="Calibri"/>
              <a:buNone/>
            </a:pPr>
            <a:br>
              <a:rPr b="1" lang="ar-SA" sz="3959">
                <a:solidFill>
                  <a:srgbClr val="FF0000"/>
                </a:solidFill>
              </a:rPr>
            </a:br>
            <a:r>
              <a:rPr b="1" lang="ar-SA" sz="3959">
                <a:solidFill>
                  <a:srgbClr val="FF0000"/>
                </a:solidFill>
              </a:rPr>
              <a:t>عرض المهارة </a:t>
            </a:r>
            <a:br>
              <a:rPr lang="ar-SA" sz="3959">
                <a:solidFill>
                  <a:srgbClr val="FF0000"/>
                </a:solidFill>
              </a:rPr>
            </a:br>
            <a:endParaRPr sz="3959">
              <a:solidFill>
                <a:srgbClr val="FF0000"/>
              </a:solidFill>
            </a:endParaRPr>
          </a:p>
        </p:txBody>
      </p:sp>
      <p:sp>
        <p:nvSpPr>
          <p:cNvPr id="351" name="Google Shape;351;p51"/>
          <p:cNvSpPr txBox="1"/>
          <p:nvPr>
            <p:ph idx="1" type="body"/>
          </p:nvPr>
        </p:nvSpPr>
        <p:spPr>
          <a:xfrm>
            <a:off x="4357686" y="2000240"/>
            <a:ext cx="4329114" cy="2571768"/>
          </a:xfrm>
          <a:prstGeom prst="rect">
            <a:avLst/>
          </a:prstGeom>
          <a:noFill/>
          <a:ln>
            <a:noFill/>
          </a:ln>
        </p:spPr>
        <p:txBody>
          <a:bodyPr anchorCtr="0" anchor="t" bIns="45700" lIns="91425" spcFirstLastPara="1" rIns="91425" wrap="square" tIns="45700">
            <a:noAutofit/>
          </a:bodyPr>
          <a:lstStyle/>
          <a:p>
            <a:pPr indent="-342900" lvl="0" marL="342900" rtl="1" algn="just">
              <a:spcBef>
                <a:spcPts val="0"/>
              </a:spcBef>
              <a:spcAft>
                <a:spcPts val="0"/>
              </a:spcAft>
              <a:buClr>
                <a:schemeClr val="dk1"/>
              </a:buClr>
              <a:buSzPts val="3200"/>
              <a:buNone/>
            </a:pPr>
            <a:r>
              <a:rPr lang="ar-SA"/>
              <a:t>يقوم المعلم ببيان عملي أمام المتعلمين يوضح من خلاله كيفية أداء المهارة بالاستعانة بالمنظم البياني والأسئلة المرشدة.</a:t>
            </a:r>
            <a:endParaRPr/>
          </a:p>
          <a:p>
            <a:pPr indent="-342900" lvl="0" marL="342900" rtl="1" algn="just">
              <a:spcBef>
                <a:spcPts val="640"/>
              </a:spcBef>
              <a:spcAft>
                <a:spcPts val="0"/>
              </a:spcAft>
              <a:buClr>
                <a:schemeClr val="dk1"/>
              </a:buClr>
              <a:buSzPts val="3200"/>
              <a:buNone/>
            </a:pPr>
            <a:r>
              <a:t/>
            </a:r>
            <a:endParaRPr/>
          </a:p>
        </p:txBody>
      </p:sp>
      <p:pic>
        <p:nvPicPr>
          <p:cNvPr descr="تنزيل (4).jpg" id="352" name="Google Shape;352;p51"/>
          <p:cNvPicPr preferRelativeResize="0"/>
          <p:nvPr/>
        </p:nvPicPr>
        <p:blipFill rotWithShape="1">
          <a:blip r:embed="rId3">
            <a:alphaModFix/>
          </a:blip>
          <a:srcRect b="0" l="0" r="0" t="0"/>
          <a:stretch/>
        </p:blipFill>
        <p:spPr>
          <a:xfrm>
            <a:off x="428596" y="1714488"/>
            <a:ext cx="3571900" cy="4071966"/>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16"/>
          <p:cNvSpPr txBox="1"/>
          <p:nvPr>
            <p:ph idx="1" type="body"/>
          </p:nvPr>
        </p:nvSpPr>
        <p:spPr>
          <a:xfrm>
            <a:off x="3143240" y="1600200"/>
            <a:ext cx="5543560" cy="4043377"/>
          </a:xfrm>
          <a:prstGeom prst="rect">
            <a:avLst/>
          </a:prstGeom>
          <a:noFill/>
          <a:ln>
            <a:noFill/>
          </a:ln>
        </p:spPr>
        <p:txBody>
          <a:bodyPr anchorCtr="0" anchor="t" bIns="45700" lIns="91425" spcFirstLastPara="1" rIns="91425" wrap="square" tIns="45700">
            <a:noAutofit/>
          </a:bodyPr>
          <a:lstStyle/>
          <a:p>
            <a:pPr indent="-342900" lvl="0" marL="342900" rtl="1" algn="just">
              <a:spcBef>
                <a:spcPts val="0"/>
              </a:spcBef>
              <a:spcAft>
                <a:spcPts val="0"/>
              </a:spcAft>
              <a:buClr>
                <a:srgbClr val="FF0000"/>
              </a:buClr>
              <a:buSzPts val="3200"/>
              <a:buNone/>
            </a:pPr>
            <a:r>
              <a:rPr b="1" lang="ar-SA">
                <a:solidFill>
                  <a:srgbClr val="FF0000"/>
                </a:solidFill>
              </a:rPr>
              <a:t>الفئات المستهدفة بالبرنامج التدريبي:</a:t>
            </a:r>
            <a:endParaRPr>
              <a:solidFill>
                <a:srgbClr val="FF0000"/>
              </a:solidFill>
            </a:endParaRPr>
          </a:p>
          <a:p>
            <a:pPr indent="-342900" lvl="0" marL="342900" rtl="1" algn="r">
              <a:spcBef>
                <a:spcPts val="640"/>
              </a:spcBef>
              <a:spcAft>
                <a:spcPts val="0"/>
              </a:spcAft>
              <a:buClr>
                <a:schemeClr val="dk1"/>
              </a:buClr>
              <a:buSzPts val="3200"/>
              <a:buChar char="•"/>
            </a:pPr>
            <a:r>
              <a:rPr lang="ar-SA"/>
              <a:t>المشرفون التربويون والمعلمون في مختلف التخصصات .   </a:t>
            </a:r>
            <a:endParaRPr/>
          </a:p>
          <a:p>
            <a:pPr indent="-342900" lvl="0" marL="342900" rtl="1" algn="r">
              <a:spcBef>
                <a:spcPts val="640"/>
              </a:spcBef>
              <a:spcAft>
                <a:spcPts val="0"/>
              </a:spcAft>
              <a:buClr>
                <a:srgbClr val="FF0000"/>
              </a:buClr>
              <a:buSzPts val="3200"/>
              <a:buNone/>
            </a:pPr>
            <a:r>
              <a:rPr b="1" lang="ar-SA">
                <a:solidFill>
                  <a:srgbClr val="FF0000"/>
                </a:solidFill>
              </a:rPr>
              <a:t>مدة البرنامج : </a:t>
            </a:r>
            <a:endParaRPr/>
          </a:p>
          <a:p>
            <a:pPr indent="-342900" lvl="0" marL="342900" rtl="1" algn="r">
              <a:spcBef>
                <a:spcPts val="640"/>
              </a:spcBef>
              <a:spcAft>
                <a:spcPts val="0"/>
              </a:spcAft>
              <a:buClr>
                <a:schemeClr val="dk1"/>
              </a:buClr>
              <a:buSzPts val="3200"/>
              <a:buNone/>
            </a:pPr>
            <a:r>
              <a:rPr lang="ar-SA"/>
              <a:t>(8) ساعة تدريبية</a:t>
            </a:r>
            <a:endParaRPr/>
          </a:p>
          <a:p>
            <a:pPr indent="-342900" lvl="0" marL="342900" rtl="1" algn="r">
              <a:spcBef>
                <a:spcPts val="640"/>
              </a:spcBef>
              <a:spcAft>
                <a:spcPts val="0"/>
              </a:spcAft>
              <a:buClr>
                <a:schemeClr val="dk1"/>
              </a:buClr>
              <a:buSzPts val="3200"/>
              <a:buNone/>
            </a:pPr>
            <a:r>
              <a:t/>
            </a:r>
            <a:endParaRPr/>
          </a:p>
        </p:txBody>
      </p:sp>
      <p:pic>
        <p:nvPicPr>
          <p:cNvPr descr="images (2).jpg" id="107" name="Google Shape;107;p16"/>
          <p:cNvPicPr preferRelativeResize="0"/>
          <p:nvPr/>
        </p:nvPicPr>
        <p:blipFill rotWithShape="1">
          <a:blip r:embed="rId3">
            <a:alphaModFix/>
          </a:blip>
          <a:srcRect b="0" l="0" r="0" t="0"/>
          <a:stretch/>
        </p:blipFill>
        <p:spPr>
          <a:xfrm>
            <a:off x="0" y="785794"/>
            <a:ext cx="3357554" cy="4143404"/>
          </a:xfrm>
          <a:prstGeom prst="rect">
            <a:avLst/>
          </a:prstGeom>
          <a:noFill/>
          <a:ln>
            <a:noFill/>
          </a:ln>
        </p:spPr>
      </p:pic>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6" name="Shape 356"/>
        <p:cNvGrpSpPr/>
        <p:nvPr/>
      </p:nvGrpSpPr>
      <p:grpSpPr>
        <a:xfrm>
          <a:off x="0" y="0"/>
          <a:ext cx="0" cy="0"/>
          <a:chOff x="0" y="0"/>
          <a:chExt cx="0" cy="0"/>
        </a:xfrm>
      </p:grpSpPr>
      <p:sp>
        <p:nvSpPr>
          <p:cNvPr id="357" name="Google Shape;357;p5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1" algn="ctr">
              <a:spcBef>
                <a:spcPts val="0"/>
              </a:spcBef>
              <a:spcAft>
                <a:spcPts val="0"/>
              </a:spcAft>
              <a:buClr>
                <a:srgbClr val="FF0000"/>
              </a:buClr>
              <a:buSzPts val="3959"/>
              <a:buFont typeface="Calibri"/>
              <a:buNone/>
            </a:pPr>
            <a:br>
              <a:rPr b="1" lang="ar-SA" sz="3959">
                <a:solidFill>
                  <a:srgbClr val="FF0000"/>
                </a:solidFill>
              </a:rPr>
            </a:br>
            <a:r>
              <a:rPr b="1" lang="ar-SA" sz="3959">
                <a:solidFill>
                  <a:srgbClr val="FF0000"/>
                </a:solidFill>
              </a:rPr>
              <a:t>التفكير النشط </a:t>
            </a:r>
            <a:br>
              <a:rPr lang="ar-SA" sz="3959">
                <a:solidFill>
                  <a:srgbClr val="FF0000"/>
                </a:solidFill>
              </a:rPr>
            </a:br>
            <a:endParaRPr sz="3959">
              <a:solidFill>
                <a:srgbClr val="FF0000"/>
              </a:solidFill>
            </a:endParaRPr>
          </a:p>
        </p:txBody>
      </p:sp>
      <p:sp>
        <p:nvSpPr>
          <p:cNvPr id="358" name="Google Shape;358;p52"/>
          <p:cNvSpPr txBox="1"/>
          <p:nvPr>
            <p:ph idx="1" type="body"/>
          </p:nvPr>
        </p:nvSpPr>
        <p:spPr>
          <a:xfrm>
            <a:off x="4071934" y="1600200"/>
            <a:ext cx="4614866" cy="4525963"/>
          </a:xfrm>
          <a:prstGeom prst="rect">
            <a:avLst/>
          </a:prstGeom>
          <a:noFill/>
          <a:ln>
            <a:noFill/>
          </a:ln>
        </p:spPr>
        <p:txBody>
          <a:bodyPr anchorCtr="0" anchor="t" bIns="45700" lIns="91425" spcFirstLastPara="1" rIns="91425" wrap="square" tIns="45700">
            <a:noAutofit/>
          </a:bodyPr>
          <a:lstStyle/>
          <a:p>
            <a:pPr indent="-342900" lvl="0" marL="342900" rtl="1" algn="just">
              <a:spcBef>
                <a:spcPts val="0"/>
              </a:spcBef>
              <a:spcAft>
                <a:spcPts val="0"/>
              </a:spcAft>
              <a:buClr>
                <a:schemeClr val="dk1"/>
              </a:buClr>
              <a:buSzPts val="3200"/>
              <a:buChar char="•"/>
            </a:pPr>
            <a:r>
              <a:rPr lang="ar-SA"/>
              <a:t>تبدأ هذه الخطوة بتعليم المتعلمين المحتوى والتأكد من فهمهم له ثم يقومون بممارسة نشاط تفكيري (سواء بصورة فرديه أو تعاونية) يتم فيها دمج تعليم المهارة بشكل مباشر مع محتوى الدرس في المنظم البياني.</a:t>
            </a:r>
            <a:endParaRPr/>
          </a:p>
          <a:p>
            <a:pPr indent="-342900" lvl="0" marL="342900" rtl="1" algn="just">
              <a:spcBef>
                <a:spcPts val="640"/>
              </a:spcBef>
              <a:spcAft>
                <a:spcPts val="0"/>
              </a:spcAft>
              <a:buClr>
                <a:schemeClr val="dk1"/>
              </a:buClr>
              <a:buSzPts val="3200"/>
              <a:buNone/>
            </a:pPr>
            <a:r>
              <a:t/>
            </a:r>
            <a:endParaRPr/>
          </a:p>
        </p:txBody>
      </p:sp>
      <p:pic>
        <p:nvPicPr>
          <p:cNvPr descr="images (27).jpg" id="359" name="Google Shape;359;p52"/>
          <p:cNvPicPr preferRelativeResize="0"/>
          <p:nvPr/>
        </p:nvPicPr>
        <p:blipFill rotWithShape="1">
          <a:blip r:embed="rId3">
            <a:alphaModFix/>
          </a:blip>
          <a:srcRect b="0" l="0" r="0" t="0"/>
          <a:stretch/>
        </p:blipFill>
        <p:spPr>
          <a:xfrm>
            <a:off x="500034" y="1571612"/>
            <a:ext cx="3500462" cy="4286280"/>
          </a:xfrm>
          <a:prstGeom prst="rect">
            <a:avLst/>
          </a:prstGeom>
          <a:noFill/>
          <a:ln>
            <a:noFill/>
          </a:ln>
        </p:spPr>
      </p:pic>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3" name="Shape 363"/>
        <p:cNvGrpSpPr/>
        <p:nvPr/>
      </p:nvGrpSpPr>
      <p:grpSpPr>
        <a:xfrm>
          <a:off x="0" y="0"/>
          <a:ext cx="0" cy="0"/>
          <a:chOff x="0" y="0"/>
          <a:chExt cx="0" cy="0"/>
        </a:xfrm>
      </p:grpSpPr>
      <p:sp>
        <p:nvSpPr>
          <p:cNvPr id="364" name="Google Shape;364;p53"/>
          <p:cNvSpPr txBox="1"/>
          <p:nvPr>
            <p:ph type="title"/>
          </p:nvPr>
        </p:nvSpPr>
        <p:spPr>
          <a:xfrm>
            <a:off x="1785918" y="274638"/>
            <a:ext cx="6900882" cy="1143000"/>
          </a:xfrm>
          <a:prstGeom prst="rect">
            <a:avLst/>
          </a:prstGeom>
          <a:noFill/>
          <a:ln>
            <a:noFill/>
          </a:ln>
        </p:spPr>
        <p:txBody>
          <a:bodyPr anchorCtr="0" anchor="ctr" bIns="45700" lIns="91425" spcFirstLastPara="1" rIns="91425" wrap="square" tIns="45700">
            <a:noAutofit/>
          </a:bodyPr>
          <a:lstStyle/>
          <a:p>
            <a:pPr indent="0" lvl="0" marL="0" rtl="1" algn="ctr">
              <a:spcBef>
                <a:spcPts val="0"/>
              </a:spcBef>
              <a:spcAft>
                <a:spcPts val="0"/>
              </a:spcAft>
              <a:buClr>
                <a:srgbClr val="FF0000"/>
              </a:buClr>
              <a:buSzPts val="3959"/>
              <a:buFont typeface="Calibri"/>
              <a:buNone/>
            </a:pPr>
            <a:br>
              <a:rPr b="1" lang="ar-SA" sz="3959">
                <a:solidFill>
                  <a:srgbClr val="FF0000"/>
                </a:solidFill>
              </a:rPr>
            </a:br>
            <a:r>
              <a:rPr b="1" lang="ar-SA" sz="3959">
                <a:solidFill>
                  <a:srgbClr val="FF0000"/>
                </a:solidFill>
              </a:rPr>
              <a:t>التفكير في التفكير </a:t>
            </a:r>
            <a:br>
              <a:rPr lang="ar-SA" sz="3959">
                <a:solidFill>
                  <a:srgbClr val="FF0000"/>
                </a:solidFill>
              </a:rPr>
            </a:br>
            <a:endParaRPr sz="3959">
              <a:solidFill>
                <a:srgbClr val="FF0000"/>
              </a:solidFill>
            </a:endParaRPr>
          </a:p>
        </p:txBody>
      </p:sp>
      <p:sp>
        <p:nvSpPr>
          <p:cNvPr id="365" name="Google Shape;365;p53"/>
          <p:cNvSpPr txBox="1"/>
          <p:nvPr>
            <p:ph idx="1" type="body"/>
          </p:nvPr>
        </p:nvSpPr>
        <p:spPr>
          <a:xfrm>
            <a:off x="3286116" y="1600200"/>
            <a:ext cx="5400684" cy="4525963"/>
          </a:xfrm>
          <a:prstGeom prst="rect">
            <a:avLst/>
          </a:prstGeom>
          <a:noFill/>
          <a:ln>
            <a:noFill/>
          </a:ln>
        </p:spPr>
        <p:txBody>
          <a:bodyPr anchorCtr="0" anchor="t" bIns="45700" lIns="91425" spcFirstLastPara="1" rIns="91425" wrap="square" tIns="45700">
            <a:noAutofit/>
          </a:bodyPr>
          <a:lstStyle/>
          <a:p>
            <a:pPr indent="-342900" lvl="0" marL="342900" rtl="1" algn="just">
              <a:spcBef>
                <a:spcPts val="0"/>
              </a:spcBef>
              <a:spcAft>
                <a:spcPts val="0"/>
              </a:spcAft>
              <a:buClr>
                <a:schemeClr val="dk1"/>
              </a:buClr>
              <a:buSzPts val="3200"/>
              <a:buChar char="•"/>
            </a:pPr>
            <a:r>
              <a:rPr lang="ar-SA"/>
              <a:t>وفيها ينخرط المتعلمون في نشاط تأملي ( وراء المعرفي ) يقومون فيه بتأمل تفكيرهم في خطوة التفكير النشط وذلك من خلال الإجابة عن بعض الأسئلة الواردة في خريطة التفكير       ( المنظم البياني ) وكذا من خلال الأسئلة الأخرى التي يمكن أن يطرحها المعلم عليهم التي تدعوهم لتأمل تفكيرهم.</a:t>
            </a:r>
            <a:endParaRPr/>
          </a:p>
          <a:p>
            <a:pPr indent="-342900" lvl="0" marL="342900" rtl="1" algn="just">
              <a:spcBef>
                <a:spcPts val="640"/>
              </a:spcBef>
              <a:spcAft>
                <a:spcPts val="0"/>
              </a:spcAft>
              <a:buClr>
                <a:schemeClr val="dk1"/>
              </a:buClr>
              <a:buSzPts val="3200"/>
              <a:buNone/>
            </a:pPr>
            <a:r>
              <a:t/>
            </a:r>
            <a:endParaRPr/>
          </a:p>
        </p:txBody>
      </p:sp>
      <p:pic>
        <p:nvPicPr>
          <p:cNvPr descr="images (25).jpg" id="366" name="Google Shape;366;p53"/>
          <p:cNvPicPr preferRelativeResize="0"/>
          <p:nvPr/>
        </p:nvPicPr>
        <p:blipFill rotWithShape="1">
          <a:blip r:embed="rId3">
            <a:alphaModFix/>
          </a:blip>
          <a:srcRect b="38181" l="0" r="0" t="0"/>
          <a:stretch/>
        </p:blipFill>
        <p:spPr>
          <a:xfrm>
            <a:off x="285720" y="2357430"/>
            <a:ext cx="3000396" cy="2428892"/>
          </a:xfrm>
          <a:prstGeom prst="ellipse">
            <a:avLst/>
          </a:prstGeom>
          <a:noFill/>
          <a:ln>
            <a:noFill/>
          </a:ln>
        </p:spPr>
      </p:pic>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0" name="Shape 370"/>
        <p:cNvGrpSpPr/>
        <p:nvPr/>
      </p:nvGrpSpPr>
      <p:grpSpPr>
        <a:xfrm>
          <a:off x="0" y="0"/>
          <a:ext cx="0" cy="0"/>
          <a:chOff x="0" y="0"/>
          <a:chExt cx="0" cy="0"/>
        </a:xfrm>
      </p:grpSpPr>
      <p:sp>
        <p:nvSpPr>
          <p:cNvPr id="371" name="Google Shape;371;p54"/>
          <p:cNvSpPr txBox="1"/>
          <p:nvPr>
            <p:ph type="title"/>
          </p:nvPr>
        </p:nvSpPr>
        <p:spPr>
          <a:xfrm>
            <a:off x="457200" y="274638"/>
            <a:ext cx="8229600" cy="796908"/>
          </a:xfrm>
          <a:prstGeom prst="rect">
            <a:avLst/>
          </a:prstGeom>
          <a:noFill/>
          <a:ln>
            <a:noFill/>
          </a:ln>
        </p:spPr>
        <p:txBody>
          <a:bodyPr anchorCtr="0" anchor="ctr" bIns="45700" lIns="91425" spcFirstLastPara="1" rIns="91425" wrap="square" tIns="45700">
            <a:noAutofit/>
          </a:bodyPr>
          <a:lstStyle/>
          <a:p>
            <a:pPr indent="0" lvl="0" marL="0" rtl="1" algn="ctr">
              <a:spcBef>
                <a:spcPts val="0"/>
              </a:spcBef>
              <a:spcAft>
                <a:spcPts val="0"/>
              </a:spcAft>
              <a:buClr>
                <a:srgbClr val="FF0000"/>
              </a:buClr>
              <a:buSzPts val="3959"/>
              <a:buFont typeface="Calibri"/>
              <a:buNone/>
            </a:pPr>
            <a:br>
              <a:rPr b="1" lang="ar-SA" sz="3959">
                <a:solidFill>
                  <a:srgbClr val="FF0000"/>
                </a:solidFill>
              </a:rPr>
            </a:br>
            <a:r>
              <a:rPr b="1" lang="ar-SA" sz="3959">
                <a:solidFill>
                  <a:srgbClr val="FF0000"/>
                </a:solidFill>
              </a:rPr>
              <a:t>تطبيق التفكير </a:t>
            </a:r>
            <a:br>
              <a:rPr lang="ar-SA" sz="3959">
                <a:solidFill>
                  <a:srgbClr val="FF0000"/>
                </a:solidFill>
              </a:rPr>
            </a:br>
            <a:endParaRPr sz="3959">
              <a:solidFill>
                <a:srgbClr val="FF0000"/>
              </a:solidFill>
            </a:endParaRPr>
          </a:p>
        </p:txBody>
      </p:sp>
      <p:sp>
        <p:nvSpPr>
          <p:cNvPr id="372" name="Google Shape;372;p54"/>
          <p:cNvSpPr txBox="1"/>
          <p:nvPr>
            <p:ph idx="1" type="body"/>
          </p:nvPr>
        </p:nvSpPr>
        <p:spPr>
          <a:xfrm>
            <a:off x="3214678" y="1357298"/>
            <a:ext cx="5643602" cy="4525963"/>
          </a:xfrm>
          <a:prstGeom prst="rect">
            <a:avLst/>
          </a:prstGeom>
          <a:noFill/>
          <a:ln>
            <a:noFill/>
          </a:ln>
        </p:spPr>
        <p:txBody>
          <a:bodyPr anchorCtr="0" anchor="t" bIns="45700" lIns="91425" spcFirstLastPara="1" rIns="91425" wrap="square" tIns="45700">
            <a:noAutofit/>
          </a:bodyPr>
          <a:lstStyle/>
          <a:p>
            <a:pPr indent="-342900" lvl="0" marL="342900" rtl="1" algn="just">
              <a:spcBef>
                <a:spcPts val="0"/>
              </a:spcBef>
              <a:spcAft>
                <a:spcPts val="0"/>
              </a:spcAft>
              <a:buClr>
                <a:schemeClr val="dk1"/>
              </a:buClr>
              <a:buSzPts val="2960"/>
              <a:buChar char="•"/>
            </a:pPr>
            <a:r>
              <a:rPr lang="ar-SA" sz="2960"/>
              <a:t>يمارس المتعلمون أنشطة تفكير جديدة .</a:t>
            </a:r>
            <a:endParaRPr/>
          </a:p>
          <a:p>
            <a:pPr indent="-342900" lvl="0" marL="342900" rtl="1" algn="just">
              <a:spcBef>
                <a:spcPts val="592"/>
              </a:spcBef>
              <a:spcAft>
                <a:spcPts val="0"/>
              </a:spcAft>
              <a:buClr>
                <a:srgbClr val="FF0000"/>
              </a:buClr>
              <a:buSzPts val="2960"/>
              <a:buNone/>
            </a:pPr>
            <a:r>
              <a:rPr lang="ar-SA" sz="2960">
                <a:solidFill>
                  <a:srgbClr val="FF0000"/>
                </a:solidFill>
              </a:rPr>
              <a:t>ويوجد نوعان لهذه الأنشطة هما :</a:t>
            </a:r>
            <a:endParaRPr sz="2960">
              <a:solidFill>
                <a:srgbClr val="FF0000"/>
              </a:solidFill>
            </a:endParaRPr>
          </a:p>
          <a:p>
            <a:pPr indent="-342900" lvl="0" marL="342900" rtl="1" algn="just">
              <a:spcBef>
                <a:spcPts val="592"/>
              </a:spcBef>
              <a:spcAft>
                <a:spcPts val="0"/>
              </a:spcAft>
              <a:buClr>
                <a:schemeClr val="dk1"/>
              </a:buClr>
              <a:buSzPts val="2960"/>
              <a:buChar char="•"/>
            </a:pPr>
            <a:r>
              <a:rPr lang="ar-SA" sz="2960"/>
              <a:t>أنشطة الانتقال القريبة المباشرة : وهي الأنشطة التي تتشابه نوعاً ما في محتواها الدراسي مع النشاط الذي مارسه المتعلمون في خطوة التفكير النشط.</a:t>
            </a:r>
            <a:endParaRPr sz="2960"/>
          </a:p>
          <a:p>
            <a:pPr indent="-342900" lvl="0" marL="342900" rtl="1" algn="just">
              <a:spcBef>
                <a:spcPts val="592"/>
              </a:spcBef>
              <a:spcAft>
                <a:spcPts val="0"/>
              </a:spcAft>
              <a:buClr>
                <a:schemeClr val="dk1"/>
              </a:buClr>
              <a:buSzPts val="2960"/>
              <a:buChar char="•"/>
            </a:pPr>
            <a:r>
              <a:rPr lang="ar-SA" sz="2960"/>
              <a:t>أنشطة الانتقال البعيدة : وهي أنشطة تختلف في محتواها كثيراً عن الأنشطة التي مارسها المتعلمون في مرحلة التفكير النشط.</a:t>
            </a:r>
            <a:endParaRPr sz="2960"/>
          </a:p>
          <a:p>
            <a:pPr indent="-342900" lvl="0" marL="342900" rtl="1" algn="just">
              <a:spcBef>
                <a:spcPts val="592"/>
              </a:spcBef>
              <a:spcAft>
                <a:spcPts val="0"/>
              </a:spcAft>
              <a:buClr>
                <a:schemeClr val="dk1"/>
              </a:buClr>
              <a:buSzPts val="2960"/>
              <a:buNone/>
            </a:pPr>
            <a:r>
              <a:t/>
            </a:r>
            <a:endParaRPr sz="2960"/>
          </a:p>
        </p:txBody>
      </p:sp>
      <p:pic>
        <p:nvPicPr>
          <p:cNvPr descr="تنزيل (3).jpg" id="373" name="Google Shape;373;p54"/>
          <p:cNvPicPr preferRelativeResize="0"/>
          <p:nvPr/>
        </p:nvPicPr>
        <p:blipFill rotWithShape="1">
          <a:blip r:embed="rId3">
            <a:alphaModFix/>
          </a:blip>
          <a:srcRect b="0" l="0" r="0" t="0"/>
          <a:stretch/>
        </p:blipFill>
        <p:spPr>
          <a:xfrm>
            <a:off x="285720" y="1428736"/>
            <a:ext cx="2786082" cy="4714908"/>
          </a:xfrm>
          <a:prstGeom prst="rect">
            <a:avLst/>
          </a:prstGeom>
          <a:noFill/>
          <a:ln>
            <a:noFill/>
          </a:ln>
        </p:spPr>
      </p:pic>
    </p:spTree>
  </p:cSld>
  <p:clrMapOvr>
    <a:masterClrMapping/>
  </p:clrMapOvr>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7" name="Shape 377"/>
        <p:cNvGrpSpPr/>
        <p:nvPr/>
      </p:nvGrpSpPr>
      <p:grpSpPr>
        <a:xfrm>
          <a:off x="0" y="0"/>
          <a:ext cx="0" cy="0"/>
          <a:chOff x="0" y="0"/>
          <a:chExt cx="0" cy="0"/>
        </a:xfrm>
      </p:grpSpPr>
      <p:sp>
        <p:nvSpPr>
          <p:cNvPr id="378" name="Google Shape;378;p5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1" algn="ctr">
              <a:spcBef>
                <a:spcPts val="0"/>
              </a:spcBef>
              <a:spcAft>
                <a:spcPts val="0"/>
              </a:spcAft>
              <a:buClr>
                <a:srgbClr val="FF0000"/>
              </a:buClr>
              <a:buSzPts val="3959"/>
              <a:buFont typeface="Calibri"/>
              <a:buNone/>
            </a:pPr>
            <a:br>
              <a:rPr b="1" lang="ar-SA" sz="3959">
                <a:solidFill>
                  <a:srgbClr val="FF0000"/>
                </a:solidFill>
              </a:rPr>
            </a:br>
            <a:r>
              <a:rPr b="1" lang="ar-SA" sz="3959">
                <a:solidFill>
                  <a:srgbClr val="FF0000"/>
                </a:solidFill>
              </a:rPr>
              <a:t>تقويم التفكير </a:t>
            </a:r>
            <a:br>
              <a:rPr lang="ar-SA" sz="3959">
                <a:solidFill>
                  <a:srgbClr val="FF0000"/>
                </a:solidFill>
              </a:rPr>
            </a:br>
            <a:endParaRPr sz="3959">
              <a:solidFill>
                <a:srgbClr val="FF0000"/>
              </a:solidFill>
            </a:endParaRPr>
          </a:p>
        </p:txBody>
      </p:sp>
      <p:sp>
        <p:nvSpPr>
          <p:cNvPr id="379" name="Google Shape;379;p55"/>
          <p:cNvSpPr txBox="1"/>
          <p:nvPr>
            <p:ph idx="1" type="body"/>
          </p:nvPr>
        </p:nvSpPr>
        <p:spPr>
          <a:xfrm>
            <a:off x="3857620" y="1857363"/>
            <a:ext cx="4829180" cy="3214711"/>
          </a:xfrm>
          <a:prstGeom prst="rect">
            <a:avLst/>
          </a:prstGeom>
          <a:noFill/>
          <a:ln>
            <a:noFill/>
          </a:ln>
        </p:spPr>
        <p:txBody>
          <a:bodyPr anchorCtr="0" anchor="t" bIns="45700" lIns="91425" spcFirstLastPara="1" rIns="91425" wrap="square" tIns="45700">
            <a:noAutofit/>
          </a:bodyPr>
          <a:lstStyle/>
          <a:p>
            <a:pPr indent="-342900" lvl="0" marL="342900" rtl="1" algn="just">
              <a:spcBef>
                <a:spcPts val="0"/>
              </a:spcBef>
              <a:spcAft>
                <a:spcPts val="0"/>
              </a:spcAft>
              <a:buClr>
                <a:schemeClr val="dk1"/>
              </a:buClr>
              <a:buSzPts val="3200"/>
              <a:buChar char="•"/>
            </a:pPr>
            <a:r>
              <a:rPr lang="ar-SA"/>
              <a:t>يوجه المتعلمون للقيام بأنشطة فردية تستهدف تقويم أدائهم لمهارة التفكير محل التعليم، على أن يستعينوا في ذلك بالأسئلة المرشدة والمنظم البياني.</a:t>
            </a:r>
            <a:endParaRPr/>
          </a:p>
          <a:p>
            <a:pPr indent="-342900" lvl="0" marL="342900" rtl="1" algn="just">
              <a:spcBef>
                <a:spcPts val="640"/>
              </a:spcBef>
              <a:spcAft>
                <a:spcPts val="0"/>
              </a:spcAft>
              <a:buClr>
                <a:schemeClr val="dk1"/>
              </a:buClr>
              <a:buSzPts val="3200"/>
              <a:buNone/>
            </a:pPr>
            <a:r>
              <a:t/>
            </a:r>
            <a:endParaRPr/>
          </a:p>
        </p:txBody>
      </p:sp>
      <p:pic>
        <p:nvPicPr>
          <p:cNvPr descr="تنزيل (2).jpg" id="380" name="Google Shape;380;p55"/>
          <p:cNvPicPr preferRelativeResize="0"/>
          <p:nvPr/>
        </p:nvPicPr>
        <p:blipFill rotWithShape="1">
          <a:blip r:embed="rId3">
            <a:alphaModFix/>
          </a:blip>
          <a:srcRect b="0" l="0" r="0" t="0"/>
          <a:stretch/>
        </p:blipFill>
        <p:spPr>
          <a:xfrm>
            <a:off x="428596" y="1643050"/>
            <a:ext cx="3286148" cy="3857652"/>
          </a:xfrm>
          <a:prstGeom prst="rect">
            <a:avLst/>
          </a:prstGeom>
          <a:noFill/>
          <a:ln>
            <a:noFill/>
          </a:ln>
        </p:spPr>
      </p:pic>
    </p:spTree>
  </p:cSld>
  <p:clrMapOvr>
    <a:masterClrMapping/>
  </p:clrMapOvr>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4" name="Shape 384"/>
        <p:cNvGrpSpPr/>
        <p:nvPr/>
      </p:nvGrpSpPr>
      <p:grpSpPr>
        <a:xfrm>
          <a:off x="0" y="0"/>
          <a:ext cx="0" cy="0"/>
          <a:chOff x="0" y="0"/>
          <a:chExt cx="0" cy="0"/>
        </a:xfrm>
      </p:grpSpPr>
      <p:sp>
        <p:nvSpPr>
          <p:cNvPr id="385" name="Google Shape;385;p5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1" algn="ctr">
              <a:spcBef>
                <a:spcPts val="0"/>
              </a:spcBef>
              <a:spcAft>
                <a:spcPts val="0"/>
              </a:spcAft>
              <a:buClr>
                <a:srgbClr val="FF0000"/>
              </a:buClr>
              <a:buSzPts val="3959"/>
              <a:buFont typeface="Calibri"/>
              <a:buNone/>
            </a:pPr>
            <a:br>
              <a:rPr b="1" lang="ar-SA" sz="3959">
                <a:solidFill>
                  <a:srgbClr val="FF0000"/>
                </a:solidFill>
              </a:rPr>
            </a:br>
            <a:r>
              <a:rPr b="1" lang="ar-SA" sz="3959">
                <a:solidFill>
                  <a:srgbClr val="FF0000"/>
                </a:solidFill>
              </a:rPr>
              <a:t>نموذج خطوات دمج مهارات التفكير</a:t>
            </a:r>
            <a:br>
              <a:rPr lang="ar-SA" sz="3959">
                <a:solidFill>
                  <a:srgbClr val="FF0000"/>
                </a:solidFill>
              </a:rPr>
            </a:br>
            <a:endParaRPr sz="3959">
              <a:solidFill>
                <a:srgbClr val="FF0000"/>
              </a:solidFill>
            </a:endParaRPr>
          </a:p>
        </p:txBody>
      </p:sp>
      <p:sp>
        <p:nvSpPr>
          <p:cNvPr id="386" name="Google Shape;386;p56"/>
          <p:cNvSpPr txBox="1"/>
          <p:nvPr>
            <p:ph idx="1" type="body"/>
          </p:nvPr>
        </p:nvSpPr>
        <p:spPr>
          <a:xfrm>
            <a:off x="4429124" y="2285991"/>
            <a:ext cx="4257676" cy="2428893"/>
          </a:xfrm>
          <a:prstGeom prst="rect">
            <a:avLst/>
          </a:prstGeom>
          <a:noFill/>
          <a:ln>
            <a:noFill/>
          </a:ln>
        </p:spPr>
        <p:txBody>
          <a:bodyPr anchorCtr="0" anchor="t" bIns="45700" lIns="91425" spcFirstLastPara="1" rIns="91425" wrap="square" tIns="45700">
            <a:noAutofit/>
          </a:bodyPr>
          <a:lstStyle/>
          <a:p>
            <a:pPr indent="-342900" lvl="0" marL="342900" rtl="1" algn="r">
              <a:spcBef>
                <a:spcPts val="0"/>
              </a:spcBef>
              <a:spcAft>
                <a:spcPts val="0"/>
              </a:spcAft>
              <a:buClr>
                <a:schemeClr val="dk1"/>
              </a:buClr>
              <a:buSzPts val="3200"/>
              <a:buNone/>
            </a:pPr>
            <a:r>
              <a:rPr lang="ar-SA"/>
              <a:t>انظر لصفحة ( 34 ) من الحقيبة </a:t>
            </a:r>
            <a:endParaRPr/>
          </a:p>
        </p:txBody>
      </p:sp>
      <p:graphicFrame>
        <p:nvGraphicFramePr>
          <p:cNvPr id="387" name="Google Shape;387;p56"/>
          <p:cNvGraphicFramePr/>
          <p:nvPr/>
        </p:nvGraphicFramePr>
        <p:xfrm>
          <a:off x="285719" y="3071810"/>
          <a:ext cx="3000000" cy="3000000"/>
        </p:xfrm>
        <a:graphic>
          <a:graphicData uri="http://schemas.openxmlformats.org/drawingml/2006/table">
            <a:tbl>
              <a:tblPr>
                <a:gradFill>
                  <a:gsLst>
                    <a:gs pos="0">
                      <a:srgbClr val="9FC3FF"/>
                    </a:gs>
                    <a:gs pos="35000">
                      <a:srgbClr val="BDD5FF"/>
                    </a:gs>
                    <a:gs pos="100000">
                      <a:srgbClr val="E4EEFF"/>
                    </a:gs>
                  </a:gsLst>
                  <a:lin ang="16200000" scaled="0"/>
                </a:gradFill>
                <a:tableStyleId>{A7531473-D1AE-46F3-8D30-0AC15F25FCC0}</a:tableStyleId>
              </a:tblPr>
              <a:tblGrid>
                <a:gridCol w="958175"/>
                <a:gridCol w="1031875"/>
                <a:gridCol w="1509200"/>
                <a:gridCol w="1573025"/>
                <a:gridCol w="1223950"/>
                <a:gridCol w="1181600"/>
                <a:gridCol w="922575"/>
              </a:tblGrid>
              <a:tr h="966000">
                <a:tc>
                  <a:txBody>
                    <a:bodyPr/>
                    <a:lstStyle/>
                    <a:p>
                      <a:pPr indent="457200" lvl="0" marL="0" marR="0" rtl="0" algn="ctr">
                        <a:lnSpc>
                          <a:spcPct val="115000"/>
                        </a:lnSpc>
                        <a:spcBef>
                          <a:spcPts val="0"/>
                        </a:spcBef>
                        <a:spcAft>
                          <a:spcPts val="0"/>
                        </a:spcAft>
                        <a:buNone/>
                      </a:pPr>
                      <a:r>
                        <a:rPr lang="ar-SA" sz="2400" u="none" cap="none" strike="noStrike">
                          <a:solidFill>
                            <a:schemeClr val="lt1"/>
                          </a:solidFill>
                          <a:latin typeface="Arial"/>
                          <a:ea typeface="Arial"/>
                          <a:cs typeface="Arial"/>
                          <a:sym typeface="Arial"/>
                        </a:rPr>
                        <a:t>أولاً</a:t>
                      </a:r>
                      <a:endParaRPr sz="1600" u="none" cap="none" strike="noStrike">
                        <a:solidFill>
                          <a:schemeClr val="lt1"/>
                        </a:solidFill>
                        <a:latin typeface="Calibri"/>
                        <a:ea typeface="Calibri"/>
                        <a:cs typeface="Calibri"/>
                        <a:sym typeface="Calibri"/>
                      </a:endParaRPr>
                    </a:p>
                  </a:txBody>
                  <a:tcPr marT="0" marB="0" marR="6175" marL="6175" anchor="ctr">
                    <a:solidFill>
                      <a:schemeClr val="accent2"/>
                    </a:solidFill>
                  </a:tcPr>
                </a:tc>
                <a:tc>
                  <a:txBody>
                    <a:bodyPr/>
                    <a:lstStyle/>
                    <a:p>
                      <a:pPr indent="457200" lvl="0" marL="0" marR="0" rtl="0" algn="ctr">
                        <a:lnSpc>
                          <a:spcPct val="115000"/>
                        </a:lnSpc>
                        <a:spcBef>
                          <a:spcPts val="0"/>
                        </a:spcBef>
                        <a:spcAft>
                          <a:spcPts val="0"/>
                        </a:spcAft>
                        <a:buNone/>
                      </a:pPr>
                      <a:r>
                        <a:rPr lang="ar-SA" sz="2400" u="none" cap="none" strike="noStrike">
                          <a:solidFill>
                            <a:schemeClr val="lt1"/>
                          </a:solidFill>
                          <a:latin typeface="Arial"/>
                          <a:ea typeface="Arial"/>
                          <a:cs typeface="Arial"/>
                          <a:sym typeface="Arial"/>
                        </a:rPr>
                        <a:t>المادة</a:t>
                      </a:r>
                      <a:endParaRPr sz="1600" u="none" cap="none" strike="noStrike">
                        <a:solidFill>
                          <a:schemeClr val="lt1"/>
                        </a:solidFill>
                        <a:latin typeface="Calibri"/>
                        <a:ea typeface="Calibri"/>
                        <a:cs typeface="Calibri"/>
                        <a:sym typeface="Calibri"/>
                      </a:endParaRPr>
                    </a:p>
                  </a:txBody>
                  <a:tcPr marT="0" marB="0" marR="6175" marL="6175" anchor="ctr">
                    <a:solidFill>
                      <a:schemeClr val="accent2"/>
                    </a:solidFill>
                  </a:tcPr>
                </a:tc>
                <a:tc>
                  <a:txBody>
                    <a:bodyPr/>
                    <a:lstStyle/>
                    <a:p>
                      <a:pPr indent="457200" lvl="0" marL="0" marR="0" rtl="0" algn="ctr">
                        <a:lnSpc>
                          <a:spcPct val="115000"/>
                        </a:lnSpc>
                        <a:spcBef>
                          <a:spcPts val="0"/>
                        </a:spcBef>
                        <a:spcAft>
                          <a:spcPts val="0"/>
                        </a:spcAft>
                        <a:buNone/>
                      </a:pPr>
                      <a:r>
                        <a:rPr lang="ar-SA" sz="2400" u="none" cap="none" strike="noStrike">
                          <a:solidFill>
                            <a:schemeClr val="lt1"/>
                          </a:solidFill>
                          <a:latin typeface="Arial"/>
                          <a:ea typeface="Arial"/>
                          <a:cs typeface="Arial"/>
                          <a:sym typeface="Arial"/>
                        </a:rPr>
                        <a:t>الموضوع</a:t>
                      </a:r>
                      <a:endParaRPr sz="1600" u="none" cap="none" strike="noStrike">
                        <a:solidFill>
                          <a:schemeClr val="lt1"/>
                        </a:solidFill>
                        <a:latin typeface="Calibri"/>
                        <a:ea typeface="Calibri"/>
                        <a:cs typeface="Calibri"/>
                        <a:sym typeface="Calibri"/>
                      </a:endParaRPr>
                    </a:p>
                  </a:txBody>
                  <a:tcPr marT="0" marB="0" marR="6175" marL="6175" anchor="ctr">
                    <a:solidFill>
                      <a:schemeClr val="accent2"/>
                    </a:solidFill>
                  </a:tcPr>
                </a:tc>
                <a:tc>
                  <a:txBody>
                    <a:bodyPr/>
                    <a:lstStyle/>
                    <a:p>
                      <a:pPr indent="457200" lvl="0" marL="0" marR="0" rtl="0" algn="ctr">
                        <a:lnSpc>
                          <a:spcPct val="115000"/>
                        </a:lnSpc>
                        <a:spcBef>
                          <a:spcPts val="0"/>
                        </a:spcBef>
                        <a:spcAft>
                          <a:spcPts val="0"/>
                        </a:spcAft>
                        <a:buNone/>
                      </a:pPr>
                      <a:r>
                        <a:rPr lang="ar-SA" sz="2400" u="none" cap="none" strike="noStrike">
                          <a:solidFill>
                            <a:schemeClr val="lt1"/>
                          </a:solidFill>
                          <a:latin typeface="Arial"/>
                          <a:ea typeface="Arial"/>
                          <a:cs typeface="Arial"/>
                          <a:sym typeface="Arial"/>
                        </a:rPr>
                        <a:t>المهارة</a:t>
                      </a:r>
                      <a:endParaRPr sz="1600" u="none" cap="none" strike="noStrike">
                        <a:solidFill>
                          <a:schemeClr val="lt1"/>
                        </a:solidFill>
                        <a:latin typeface="Calibri"/>
                        <a:ea typeface="Calibri"/>
                        <a:cs typeface="Calibri"/>
                        <a:sym typeface="Calibri"/>
                      </a:endParaRPr>
                    </a:p>
                  </a:txBody>
                  <a:tcPr marT="0" marB="0" marR="6175" marL="6175" anchor="ctr">
                    <a:solidFill>
                      <a:schemeClr val="accent2"/>
                    </a:solidFill>
                  </a:tcPr>
                </a:tc>
                <a:tc>
                  <a:txBody>
                    <a:bodyPr/>
                    <a:lstStyle/>
                    <a:p>
                      <a:pPr indent="457200" lvl="0" marL="0" marR="0" rtl="0" algn="ctr">
                        <a:lnSpc>
                          <a:spcPct val="115000"/>
                        </a:lnSpc>
                        <a:spcBef>
                          <a:spcPts val="0"/>
                        </a:spcBef>
                        <a:spcAft>
                          <a:spcPts val="0"/>
                        </a:spcAft>
                        <a:buNone/>
                      </a:pPr>
                      <a:r>
                        <a:rPr lang="ar-SA" sz="2400" u="none" cap="none" strike="noStrike">
                          <a:solidFill>
                            <a:schemeClr val="lt1"/>
                          </a:solidFill>
                          <a:latin typeface="Arial"/>
                          <a:ea typeface="Arial"/>
                          <a:cs typeface="Arial"/>
                          <a:sym typeface="Arial"/>
                        </a:rPr>
                        <a:t>التاريخ</a:t>
                      </a:r>
                      <a:endParaRPr sz="1600" u="none" cap="none" strike="noStrike">
                        <a:solidFill>
                          <a:schemeClr val="lt1"/>
                        </a:solidFill>
                        <a:latin typeface="Calibri"/>
                        <a:ea typeface="Calibri"/>
                        <a:cs typeface="Calibri"/>
                        <a:sym typeface="Calibri"/>
                      </a:endParaRPr>
                    </a:p>
                  </a:txBody>
                  <a:tcPr marT="0" marB="0" marR="6175" marL="6175" anchor="ctr">
                    <a:solidFill>
                      <a:schemeClr val="accent2"/>
                    </a:solidFill>
                  </a:tcPr>
                </a:tc>
                <a:tc>
                  <a:txBody>
                    <a:bodyPr/>
                    <a:lstStyle/>
                    <a:p>
                      <a:pPr indent="457200" lvl="0" marL="0" marR="0" rtl="0" algn="ctr">
                        <a:lnSpc>
                          <a:spcPct val="115000"/>
                        </a:lnSpc>
                        <a:spcBef>
                          <a:spcPts val="0"/>
                        </a:spcBef>
                        <a:spcAft>
                          <a:spcPts val="0"/>
                        </a:spcAft>
                        <a:buNone/>
                      </a:pPr>
                      <a:r>
                        <a:rPr lang="ar-SA" sz="2400" u="none" cap="none" strike="noStrike">
                          <a:solidFill>
                            <a:schemeClr val="lt1"/>
                          </a:solidFill>
                          <a:latin typeface="Arial"/>
                          <a:ea typeface="Arial"/>
                          <a:cs typeface="Arial"/>
                          <a:sym typeface="Arial"/>
                        </a:rPr>
                        <a:t>الصف</a:t>
                      </a:r>
                      <a:endParaRPr sz="1600" u="none" cap="none" strike="noStrike">
                        <a:solidFill>
                          <a:schemeClr val="lt1"/>
                        </a:solidFill>
                        <a:latin typeface="Calibri"/>
                        <a:ea typeface="Calibri"/>
                        <a:cs typeface="Calibri"/>
                        <a:sym typeface="Calibri"/>
                      </a:endParaRPr>
                    </a:p>
                  </a:txBody>
                  <a:tcPr marT="0" marB="0" marR="6175" marL="6175" anchor="ctr">
                    <a:solidFill>
                      <a:schemeClr val="accent2"/>
                    </a:solidFill>
                  </a:tcPr>
                </a:tc>
                <a:tc>
                  <a:txBody>
                    <a:bodyPr/>
                    <a:lstStyle/>
                    <a:p>
                      <a:pPr indent="53975" lvl="0" marL="0" marR="0" rtl="0" algn="ctr">
                        <a:lnSpc>
                          <a:spcPct val="115000"/>
                        </a:lnSpc>
                        <a:spcBef>
                          <a:spcPts val="0"/>
                        </a:spcBef>
                        <a:spcAft>
                          <a:spcPts val="0"/>
                        </a:spcAft>
                        <a:buNone/>
                      </a:pPr>
                      <a:r>
                        <a:rPr lang="ar-SA" sz="2400" u="none" cap="none" strike="noStrike">
                          <a:solidFill>
                            <a:schemeClr val="lt1"/>
                          </a:solidFill>
                          <a:latin typeface="Arial"/>
                          <a:ea typeface="Arial"/>
                          <a:cs typeface="Arial"/>
                          <a:sym typeface="Arial"/>
                        </a:rPr>
                        <a:t>الحصة</a:t>
                      </a:r>
                      <a:endParaRPr sz="1600" u="none" cap="none" strike="noStrike">
                        <a:solidFill>
                          <a:schemeClr val="lt1"/>
                        </a:solidFill>
                        <a:latin typeface="Calibri"/>
                        <a:ea typeface="Calibri"/>
                        <a:cs typeface="Calibri"/>
                        <a:sym typeface="Calibri"/>
                      </a:endParaRPr>
                    </a:p>
                  </a:txBody>
                  <a:tcPr marT="0" marB="0" marR="6175" marL="6175" anchor="ctr">
                    <a:solidFill>
                      <a:schemeClr val="accent2"/>
                    </a:solidFill>
                  </a:tcPr>
                </a:tc>
              </a:tr>
              <a:tr h="332050">
                <a:tc>
                  <a:txBody>
                    <a:bodyPr/>
                    <a:lstStyle/>
                    <a:p>
                      <a:pPr indent="457200" lvl="0" marL="0" marR="0" rtl="1" algn="ctr">
                        <a:lnSpc>
                          <a:spcPct val="115000"/>
                        </a:lnSpc>
                        <a:spcBef>
                          <a:spcPts val="0"/>
                        </a:spcBef>
                        <a:spcAft>
                          <a:spcPts val="0"/>
                        </a:spcAft>
                        <a:buNone/>
                      </a:pPr>
                      <a:r>
                        <a:t/>
                      </a:r>
                      <a:endParaRPr sz="1100" u="none" cap="none" strike="noStrike">
                        <a:latin typeface="Calibri"/>
                        <a:ea typeface="Calibri"/>
                        <a:cs typeface="Calibri"/>
                        <a:sym typeface="Calibri"/>
                      </a:endParaRPr>
                    </a:p>
                  </a:txBody>
                  <a:tcPr marT="0" marB="0" marR="6175" marL="6175" anchor="ctr"/>
                </a:tc>
                <a:tc>
                  <a:txBody>
                    <a:bodyPr/>
                    <a:lstStyle/>
                    <a:p>
                      <a:pPr indent="457200" lvl="0" marL="0" marR="0" rtl="1" algn="ctr">
                        <a:lnSpc>
                          <a:spcPct val="115000"/>
                        </a:lnSpc>
                        <a:spcBef>
                          <a:spcPts val="0"/>
                        </a:spcBef>
                        <a:spcAft>
                          <a:spcPts val="0"/>
                        </a:spcAft>
                        <a:buNone/>
                      </a:pPr>
                      <a:r>
                        <a:t/>
                      </a:r>
                      <a:endParaRPr sz="1100" u="none" cap="none" strike="noStrike">
                        <a:latin typeface="Calibri"/>
                        <a:ea typeface="Calibri"/>
                        <a:cs typeface="Calibri"/>
                        <a:sym typeface="Calibri"/>
                      </a:endParaRPr>
                    </a:p>
                  </a:txBody>
                  <a:tcPr marT="0" marB="0" marR="6175" marL="6175"/>
                </a:tc>
                <a:tc>
                  <a:txBody>
                    <a:bodyPr/>
                    <a:lstStyle/>
                    <a:p>
                      <a:pPr indent="457200" lvl="0" marL="0" marR="0" rtl="1" algn="ctr">
                        <a:lnSpc>
                          <a:spcPct val="115000"/>
                        </a:lnSpc>
                        <a:spcBef>
                          <a:spcPts val="0"/>
                        </a:spcBef>
                        <a:spcAft>
                          <a:spcPts val="0"/>
                        </a:spcAft>
                        <a:buNone/>
                      </a:pPr>
                      <a:r>
                        <a:t/>
                      </a:r>
                      <a:endParaRPr sz="1100" u="none" cap="none" strike="noStrike">
                        <a:latin typeface="Calibri"/>
                        <a:ea typeface="Calibri"/>
                        <a:cs typeface="Calibri"/>
                        <a:sym typeface="Calibri"/>
                      </a:endParaRPr>
                    </a:p>
                  </a:txBody>
                  <a:tcPr marT="0" marB="0" marR="6175" marL="6175" anchor="ctr"/>
                </a:tc>
                <a:tc>
                  <a:txBody>
                    <a:bodyPr/>
                    <a:lstStyle/>
                    <a:p>
                      <a:pPr indent="457200" lvl="0" marL="0" marR="0" rtl="1" algn="ctr">
                        <a:lnSpc>
                          <a:spcPct val="115000"/>
                        </a:lnSpc>
                        <a:spcBef>
                          <a:spcPts val="0"/>
                        </a:spcBef>
                        <a:spcAft>
                          <a:spcPts val="0"/>
                        </a:spcAft>
                        <a:buNone/>
                      </a:pPr>
                      <a:r>
                        <a:t/>
                      </a:r>
                      <a:endParaRPr sz="1100" u="none" cap="none" strike="noStrike">
                        <a:latin typeface="Calibri"/>
                        <a:ea typeface="Calibri"/>
                        <a:cs typeface="Calibri"/>
                        <a:sym typeface="Calibri"/>
                      </a:endParaRPr>
                    </a:p>
                  </a:txBody>
                  <a:tcPr marT="0" marB="0" marR="6175" marL="6175" anchor="ctr"/>
                </a:tc>
                <a:tc>
                  <a:txBody>
                    <a:bodyPr/>
                    <a:lstStyle/>
                    <a:p>
                      <a:pPr indent="457200" lvl="0" marL="0" marR="0" rtl="1" algn="ctr">
                        <a:lnSpc>
                          <a:spcPct val="115000"/>
                        </a:lnSpc>
                        <a:spcBef>
                          <a:spcPts val="0"/>
                        </a:spcBef>
                        <a:spcAft>
                          <a:spcPts val="0"/>
                        </a:spcAft>
                        <a:buNone/>
                      </a:pPr>
                      <a:r>
                        <a:t/>
                      </a:r>
                      <a:endParaRPr sz="1100" u="none" cap="none" strike="noStrike">
                        <a:latin typeface="Calibri"/>
                        <a:ea typeface="Calibri"/>
                        <a:cs typeface="Calibri"/>
                        <a:sym typeface="Calibri"/>
                      </a:endParaRPr>
                    </a:p>
                  </a:txBody>
                  <a:tcPr marT="0" marB="0" marR="6175" marL="6175" anchor="ctr"/>
                </a:tc>
                <a:tc>
                  <a:txBody>
                    <a:bodyPr/>
                    <a:lstStyle/>
                    <a:p>
                      <a:pPr indent="457200" lvl="0" marL="0" marR="0" rtl="1" algn="ctr">
                        <a:lnSpc>
                          <a:spcPct val="115000"/>
                        </a:lnSpc>
                        <a:spcBef>
                          <a:spcPts val="0"/>
                        </a:spcBef>
                        <a:spcAft>
                          <a:spcPts val="0"/>
                        </a:spcAft>
                        <a:buNone/>
                      </a:pPr>
                      <a:r>
                        <a:t/>
                      </a:r>
                      <a:endParaRPr sz="1100" u="none" cap="none" strike="noStrike">
                        <a:latin typeface="Calibri"/>
                        <a:ea typeface="Calibri"/>
                        <a:cs typeface="Calibri"/>
                        <a:sym typeface="Calibri"/>
                      </a:endParaRPr>
                    </a:p>
                  </a:txBody>
                  <a:tcPr marT="0" marB="0" marR="6175" marL="6175" anchor="ctr"/>
                </a:tc>
                <a:tc>
                  <a:txBody>
                    <a:bodyPr/>
                    <a:lstStyle/>
                    <a:p>
                      <a:pPr indent="457200" lvl="0" marL="0" marR="0" rtl="1" algn="just">
                        <a:lnSpc>
                          <a:spcPct val="115000"/>
                        </a:lnSpc>
                        <a:spcBef>
                          <a:spcPts val="0"/>
                        </a:spcBef>
                        <a:spcAft>
                          <a:spcPts val="0"/>
                        </a:spcAft>
                        <a:buNone/>
                      </a:pPr>
                      <a:r>
                        <a:t/>
                      </a:r>
                      <a:endParaRPr sz="1100" u="none" cap="none" strike="noStrike">
                        <a:latin typeface="Calibri"/>
                        <a:ea typeface="Calibri"/>
                        <a:cs typeface="Calibri"/>
                        <a:sym typeface="Calibri"/>
                      </a:endParaRPr>
                    </a:p>
                  </a:txBody>
                  <a:tcPr marT="0" marB="0" marR="6175" marL="6175" anchor="ctr"/>
                </a:tc>
              </a:tr>
              <a:tr h="1095050">
                <a:tc rowSpan="2">
                  <a:txBody>
                    <a:bodyPr/>
                    <a:lstStyle/>
                    <a:p>
                      <a:pPr indent="457200" lvl="0" marL="0" marR="0" rtl="0" algn="ctr">
                        <a:lnSpc>
                          <a:spcPct val="115000"/>
                        </a:lnSpc>
                        <a:spcBef>
                          <a:spcPts val="0"/>
                        </a:spcBef>
                        <a:spcAft>
                          <a:spcPts val="0"/>
                        </a:spcAft>
                        <a:buNone/>
                      </a:pPr>
                      <a:r>
                        <a:rPr lang="ar-SA" sz="2400" u="none" cap="none" strike="noStrike"/>
                        <a:t>ثانياً</a:t>
                      </a:r>
                      <a:endParaRPr sz="1600" u="none" cap="none" strike="noStrike">
                        <a:latin typeface="Calibri"/>
                        <a:ea typeface="Calibri"/>
                        <a:cs typeface="Calibri"/>
                        <a:sym typeface="Calibri"/>
                      </a:endParaRPr>
                    </a:p>
                  </a:txBody>
                  <a:tcPr marT="0" marB="0" marR="6175" marL="6175" anchor="ctr"/>
                </a:tc>
                <a:tc gridSpan="2">
                  <a:txBody>
                    <a:bodyPr/>
                    <a:lstStyle/>
                    <a:p>
                      <a:pPr indent="457200" lvl="0" marL="0" marR="0" rtl="0" algn="ctr">
                        <a:lnSpc>
                          <a:spcPct val="115000"/>
                        </a:lnSpc>
                        <a:spcBef>
                          <a:spcPts val="0"/>
                        </a:spcBef>
                        <a:spcAft>
                          <a:spcPts val="0"/>
                        </a:spcAft>
                        <a:buNone/>
                      </a:pPr>
                      <a:r>
                        <a:rPr lang="ar-SA" sz="2400" u="none" cap="none" strike="noStrike"/>
                        <a:t>أهداف الدرس</a:t>
                      </a:r>
                      <a:endParaRPr sz="1600" u="none" cap="none" strike="noStrike">
                        <a:latin typeface="Calibri"/>
                        <a:ea typeface="Calibri"/>
                        <a:cs typeface="Calibri"/>
                        <a:sym typeface="Calibri"/>
                      </a:endParaRPr>
                    </a:p>
                  </a:txBody>
                  <a:tcPr marT="0" marB="0" marR="6175" marL="6175" anchor="ctr"/>
                </a:tc>
                <a:tc hMerge="1"/>
                <a:tc gridSpan="2">
                  <a:txBody>
                    <a:bodyPr/>
                    <a:lstStyle/>
                    <a:p>
                      <a:pPr indent="457200" lvl="0" marL="0" marR="0" rtl="0" algn="ctr">
                        <a:lnSpc>
                          <a:spcPct val="115000"/>
                        </a:lnSpc>
                        <a:spcBef>
                          <a:spcPts val="0"/>
                        </a:spcBef>
                        <a:spcAft>
                          <a:spcPts val="0"/>
                        </a:spcAft>
                        <a:buNone/>
                      </a:pPr>
                      <a:r>
                        <a:rPr lang="ar-SA" sz="2400" u="none" cap="none" strike="noStrike"/>
                        <a:t>أهداف  المهارة</a:t>
                      </a:r>
                      <a:endParaRPr sz="1600" u="none" cap="none" strike="noStrike">
                        <a:latin typeface="Calibri"/>
                        <a:ea typeface="Calibri"/>
                        <a:cs typeface="Calibri"/>
                        <a:sym typeface="Calibri"/>
                      </a:endParaRPr>
                    </a:p>
                  </a:txBody>
                  <a:tcPr marT="0" marB="0" marR="6175" marL="6175" anchor="ctr"/>
                </a:tc>
                <a:tc hMerge="1"/>
                <a:tc gridSpan="2">
                  <a:txBody>
                    <a:bodyPr/>
                    <a:lstStyle/>
                    <a:p>
                      <a:pPr indent="457200" lvl="0" marL="0" marR="0" rtl="0" algn="ctr">
                        <a:lnSpc>
                          <a:spcPct val="115000"/>
                        </a:lnSpc>
                        <a:spcBef>
                          <a:spcPts val="0"/>
                        </a:spcBef>
                        <a:spcAft>
                          <a:spcPts val="0"/>
                        </a:spcAft>
                        <a:buNone/>
                      </a:pPr>
                      <a:r>
                        <a:rPr lang="ar-SA" sz="2400" u="none" cap="none" strike="noStrike"/>
                        <a:t>الطرق والمواد المستخدمة</a:t>
                      </a:r>
                      <a:endParaRPr sz="1600" u="none" cap="none" strike="noStrike">
                        <a:latin typeface="Calibri"/>
                        <a:ea typeface="Calibri"/>
                        <a:cs typeface="Calibri"/>
                        <a:sym typeface="Calibri"/>
                      </a:endParaRPr>
                    </a:p>
                  </a:txBody>
                  <a:tcPr marT="0" marB="0" marR="6175" marL="6175" anchor="ctr"/>
                </a:tc>
                <a:tc hMerge="1"/>
              </a:tr>
              <a:tr h="332050">
                <a:tc vMerge="1"/>
                <a:tc gridSpan="2">
                  <a:txBody>
                    <a:bodyPr/>
                    <a:lstStyle/>
                    <a:p>
                      <a:pPr indent="457200" lvl="0" marL="0" marR="0" rtl="1" algn="ctr">
                        <a:lnSpc>
                          <a:spcPct val="115000"/>
                        </a:lnSpc>
                        <a:spcBef>
                          <a:spcPts val="0"/>
                        </a:spcBef>
                        <a:spcAft>
                          <a:spcPts val="0"/>
                        </a:spcAft>
                        <a:buNone/>
                      </a:pPr>
                      <a:r>
                        <a:t/>
                      </a:r>
                      <a:endParaRPr sz="1100" u="none" cap="none" strike="noStrike">
                        <a:latin typeface="Calibri"/>
                        <a:ea typeface="Calibri"/>
                        <a:cs typeface="Calibri"/>
                        <a:sym typeface="Calibri"/>
                      </a:endParaRPr>
                    </a:p>
                  </a:txBody>
                  <a:tcPr marT="0" marB="0" marR="6175" marL="6175"/>
                </a:tc>
                <a:tc hMerge="1"/>
                <a:tc gridSpan="2">
                  <a:txBody>
                    <a:bodyPr/>
                    <a:lstStyle/>
                    <a:p>
                      <a:pPr indent="457200" lvl="0" marL="0" marR="0" rtl="1" algn="ctr">
                        <a:lnSpc>
                          <a:spcPct val="115000"/>
                        </a:lnSpc>
                        <a:spcBef>
                          <a:spcPts val="0"/>
                        </a:spcBef>
                        <a:spcAft>
                          <a:spcPts val="0"/>
                        </a:spcAft>
                        <a:buNone/>
                      </a:pPr>
                      <a:r>
                        <a:t/>
                      </a:r>
                      <a:endParaRPr sz="1100" u="none" cap="none" strike="noStrike">
                        <a:latin typeface="Calibri"/>
                        <a:ea typeface="Calibri"/>
                        <a:cs typeface="Calibri"/>
                        <a:sym typeface="Calibri"/>
                      </a:endParaRPr>
                    </a:p>
                  </a:txBody>
                  <a:tcPr marT="0" marB="0" marR="6175" marL="6175" anchor="ctr"/>
                </a:tc>
                <a:tc hMerge="1"/>
                <a:tc gridSpan="2">
                  <a:txBody>
                    <a:bodyPr/>
                    <a:lstStyle/>
                    <a:p>
                      <a:pPr indent="457200" lvl="0" marL="0" marR="0" rtl="1" algn="ctr">
                        <a:lnSpc>
                          <a:spcPct val="115000"/>
                        </a:lnSpc>
                        <a:spcBef>
                          <a:spcPts val="0"/>
                        </a:spcBef>
                        <a:spcAft>
                          <a:spcPts val="0"/>
                        </a:spcAft>
                        <a:buNone/>
                      </a:pPr>
                      <a:r>
                        <a:t/>
                      </a:r>
                      <a:endParaRPr sz="1100" u="none" cap="none" strike="noStrike">
                        <a:latin typeface="Calibri"/>
                        <a:ea typeface="Calibri"/>
                        <a:cs typeface="Calibri"/>
                        <a:sym typeface="Calibri"/>
                      </a:endParaRPr>
                    </a:p>
                  </a:txBody>
                  <a:tcPr marT="0" marB="0" marR="6175" marL="6175" anchor="ctr"/>
                </a:tc>
                <a:tc hMerge="1"/>
              </a:tr>
            </a:tbl>
          </a:graphicData>
        </a:graphic>
      </p:graphicFrame>
    </p:spTree>
  </p:cSld>
  <p:clrMapOvr>
    <a:masterClrMapping/>
  </p:clrMapOvr>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1" name="Shape 391"/>
        <p:cNvGrpSpPr/>
        <p:nvPr/>
      </p:nvGrpSpPr>
      <p:grpSpPr>
        <a:xfrm>
          <a:off x="0" y="0"/>
          <a:ext cx="0" cy="0"/>
          <a:chOff x="0" y="0"/>
          <a:chExt cx="0" cy="0"/>
        </a:xfrm>
      </p:grpSpPr>
      <p:sp>
        <p:nvSpPr>
          <p:cNvPr id="392" name="Google Shape;392;p57"/>
          <p:cNvSpPr/>
          <p:nvPr/>
        </p:nvSpPr>
        <p:spPr>
          <a:xfrm>
            <a:off x="3643306" y="2430844"/>
            <a:ext cx="5143536" cy="1569660"/>
          </a:xfrm>
          <a:prstGeom prst="rect">
            <a:avLst/>
          </a:prstGeom>
          <a:noFill/>
          <a:ln>
            <a:noFill/>
          </a:ln>
        </p:spPr>
        <p:txBody>
          <a:bodyPr anchorCtr="0" anchor="ctr" bIns="45700" lIns="91425" spcFirstLastPara="1" rIns="91425" wrap="square" tIns="45700">
            <a:noAutofit/>
          </a:bodyPr>
          <a:lstStyle/>
          <a:p>
            <a:pPr indent="457200" lvl="0" marL="0" marR="0" rtl="0" algn="ctr">
              <a:lnSpc>
                <a:spcPct val="100000"/>
              </a:lnSpc>
              <a:spcBef>
                <a:spcPts val="0"/>
              </a:spcBef>
              <a:spcAft>
                <a:spcPts val="0"/>
              </a:spcAft>
              <a:buClr>
                <a:schemeClr val="dk1"/>
              </a:buClr>
              <a:buSzPts val="4800"/>
              <a:buFont typeface="Arial"/>
              <a:buNone/>
            </a:pPr>
            <a:r>
              <a:rPr b="0" i="0" lang="ar-SA" sz="4800" u="none" cap="none" strike="noStrike">
                <a:solidFill>
                  <a:schemeClr val="dk1"/>
                </a:solidFill>
                <a:latin typeface="Arial"/>
                <a:ea typeface="Arial"/>
                <a:cs typeface="Arial"/>
                <a:sym typeface="Arial"/>
              </a:rPr>
              <a:t>الوحدة التدريبية الثانية</a:t>
            </a:r>
            <a:endParaRPr b="0" i="0" sz="1600" u="none" cap="none" strike="noStrike">
              <a:solidFill>
                <a:schemeClr val="dk1"/>
              </a:solidFill>
              <a:latin typeface="Arial"/>
              <a:ea typeface="Arial"/>
              <a:cs typeface="Arial"/>
              <a:sym typeface="Arial"/>
            </a:endParaRPr>
          </a:p>
          <a:p>
            <a:pPr indent="457200" lvl="0" marL="0" marR="0" rtl="0" algn="ctr">
              <a:lnSpc>
                <a:spcPct val="100000"/>
              </a:lnSpc>
              <a:spcBef>
                <a:spcPts val="0"/>
              </a:spcBef>
              <a:spcAft>
                <a:spcPts val="0"/>
              </a:spcAft>
              <a:buClr>
                <a:srgbClr val="76923C"/>
              </a:buClr>
              <a:buSzPts val="4800"/>
              <a:buFont typeface="Arial"/>
              <a:buNone/>
            </a:pPr>
            <a:r>
              <a:rPr b="0" i="0" lang="ar-SA" sz="4800" u="none" cap="none" strike="noStrike">
                <a:solidFill>
                  <a:srgbClr val="76923C"/>
                </a:solidFill>
                <a:latin typeface="Arial"/>
                <a:ea typeface="Arial"/>
                <a:cs typeface="Arial"/>
                <a:sym typeface="Arial"/>
              </a:rPr>
              <a:t>تطبيقات الدمج</a:t>
            </a:r>
            <a:endParaRPr b="0" i="0" sz="4400" u="none" cap="none" strike="noStrike">
              <a:solidFill>
                <a:schemeClr val="dk1"/>
              </a:solidFill>
              <a:latin typeface="Arial"/>
              <a:ea typeface="Arial"/>
              <a:cs typeface="Arial"/>
              <a:sym typeface="Arial"/>
            </a:endParaRPr>
          </a:p>
        </p:txBody>
      </p:sp>
      <p:pic>
        <p:nvPicPr>
          <p:cNvPr descr="https://encrypted-tbn1.gstatic.com/images?q=tbn:ANd9GcSv5UzXWQKmpfZL_WqaFVvig5jmTZwKEfM0lMXDlM0pi-lYvDuZ" id="393" name="Google Shape;393;p57">
            <a:hlinkClick r:id="rId3"/>
          </p:cNvPr>
          <p:cNvPicPr preferRelativeResize="0"/>
          <p:nvPr/>
        </p:nvPicPr>
        <p:blipFill rotWithShape="1">
          <a:blip r:embed="rId4">
            <a:alphaModFix/>
          </a:blip>
          <a:srcRect b="0" l="0" r="0" t="0"/>
          <a:stretch/>
        </p:blipFill>
        <p:spPr>
          <a:xfrm>
            <a:off x="500034" y="1643050"/>
            <a:ext cx="3429024" cy="4071966"/>
          </a:xfrm>
          <a:prstGeom prst="rect">
            <a:avLst/>
          </a:prstGeom>
          <a:noFill/>
          <a:ln>
            <a:noFill/>
          </a:ln>
        </p:spPr>
      </p:pic>
    </p:spTree>
  </p:cSld>
  <p:clrMapOvr>
    <a:masterClrMapping/>
  </p:clrMapOvr>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7" name="Shape 397"/>
        <p:cNvGrpSpPr/>
        <p:nvPr/>
      </p:nvGrpSpPr>
      <p:grpSpPr>
        <a:xfrm>
          <a:off x="0" y="0"/>
          <a:ext cx="0" cy="0"/>
          <a:chOff x="0" y="0"/>
          <a:chExt cx="0" cy="0"/>
        </a:xfrm>
      </p:grpSpPr>
      <p:graphicFrame>
        <p:nvGraphicFramePr>
          <p:cNvPr id="398" name="Google Shape;398;p58"/>
          <p:cNvGraphicFramePr/>
          <p:nvPr/>
        </p:nvGraphicFramePr>
        <p:xfrm>
          <a:off x="500034" y="428604"/>
          <a:ext cx="3000000" cy="3000000"/>
        </p:xfrm>
        <a:graphic>
          <a:graphicData uri="http://schemas.openxmlformats.org/drawingml/2006/table">
            <a:tbl>
              <a:tblPr>
                <a:noFill/>
                <a:tableStyleId>{674E2F2F-3688-46A5-BF7C-4EAEC23CCE2C}</a:tableStyleId>
              </a:tblPr>
              <a:tblGrid>
                <a:gridCol w="1911550"/>
                <a:gridCol w="4781875"/>
                <a:gridCol w="1593375"/>
              </a:tblGrid>
              <a:tr h="765900">
                <a:tc>
                  <a:txBody>
                    <a:bodyPr/>
                    <a:lstStyle/>
                    <a:p>
                      <a:pPr indent="107950" lvl="0" marL="0" marR="0" rtl="1" algn="ctr">
                        <a:lnSpc>
                          <a:spcPct val="115000"/>
                        </a:lnSpc>
                        <a:spcBef>
                          <a:spcPts val="0"/>
                        </a:spcBef>
                        <a:spcAft>
                          <a:spcPts val="0"/>
                        </a:spcAft>
                        <a:buNone/>
                      </a:pPr>
                      <a:r>
                        <a:rPr b="1" lang="ar-SA" sz="2800" u="none" cap="none" strike="noStrike">
                          <a:solidFill>
                            <a:srgbClr val="76923C"/>
                          </a:solidFill>
                          <a:latin typeface="Calibri"/>
                          <a:ea typeface="Calibri"/>
                          <a:cs typeface="Calibri"/>
                          <a:sym typeface="Calibri"/>
                        </a:rPr>
                        <a:t>الوحدة الثانية</a:t>
                      </a:r>
                      <a:endParaRPr sz="1800" u="none" cap="none" strike="noStrike">
                        <a:latin typeface="Calibri"/>
                        <a:ea typeface="Calibri"/>
                        <a:cs typeface="Calibri"/>
                        <a:sym typeface="Calibri"/>
                      </a:endParaRPr>
                    </a:p>
                  </a:txBody>
                  <a:tcPr marT="0" marB="0" marR="68325" marL="683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C2D69B"/>
                    </a:solidFill>
                  </a:tcPr>
                </a:tc>
                <a:tc>
                  <a:txBody>
                    <a:bodyPr/>
                    <a:lstStyle/>
                    <a:p>
                      <a:pPr indent="107950" lvl="0" marL="0" marR="0" rtl="1" algn="ctr">
                        <a:lnSpc>
                          <a:spcPct val="115000"/>
                        </a:lnSpc>
                        <a:spcBef>
                          <a:spcPts val="0"/>
                        </a:spcBef>
                        <a:spcAft>
                          <a:spcPts val="0"/>
                        </a:spcAft>
                        <a:buNone/>
                      </a:pPr>
                      <a:r>
                        <a:rPr b="1" lang="ar-SA" sz="2800" u="none" cap="none" strike="noStrike">
                          <a:solidFill>
                            <a:srgbClr val="76923C"/>
                          </a:solidFill>
                          <a:latin typeface="Calibri"/>
                          <a:ea typeface="Calibri"/>
                          <a:cs typeface="Calibri"/>
                          <a:sym typeface="Calibri"/>
                        </a:rPr>
                        <a:t>تطبيقات الدمج</a:t>
                      </a:r>
                      <a:endParaRPr sz="1800" u="none" cap="none" strike="noStrike">
                        <a:latin typeface="Calibri"/>
                        <a:ea typeface="Calibri"/>
                        <a:cs typeface="Calibri"/>
                        <a:sym typeface="Calibri"/>
                      </a:endParaRPr>
                    </a:p>
                  </a:txBody>
                  <a:tcPr marT="0" marB="0" marR="68325" marL="683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EAF1DD"/>
                    </a:solidFill>
                  </a:tcPr>
                </a:tc>
                <a:tc>
                  <a:txBody>
                    <a:bodyPr/>
                    <a:lstStyle/>
                    <a:p>
                      <a:pPr indent="107950" lvl="0" marL="0" marR="0" rtl="1" algn="ctr">
                        <a:lnSpc>
                          <a:spcPct val="115000"/>
                        </a:lnSpc>
                        <a:spcBef>
                          <a:spcPts val="0"/>
                        </a:spcBef>
                        <a:spcAft>
                          <a:spcPts val="0"/>
                        </a:spcAft>
                        <a:buNone/>
                      </a:pPr>
                      <a:r>
                        <a:rPr b="1" lang="ar-SA" sz="2800" u="none" cap="none" strike="noStrike">
                          <a:solidFill>
                            <a:srgbClr val="76923C"/>
                          </a:solidFill>
                          <a:latin typeface="Calibri"/>
                          <a:ea typeface="Calibri"/>
                          <a:cs typeface="Calibri"/>
                          <a:sym typeface="Calibri"/>
                        </a:rPr>
                        <a:t>240 دقيقة</a:t>
                      </a:r>
                      <a:endParaRPr sz="1800" u="none" cap="none" strike="noStrike">
                        <a:latin typeface="Calibri"/>
                        <a:ea typeface="Calibri"/>
                        <a:cs typeface="Calibri"/>
                        <a:sym typeface="Calibri"/>
                      </a:endParaRPr>
                    </a:p>
                  </a:txBody>
                  <a:tcPr marT="0" marB="0" marR="68325" marL="683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C2D69B"/>
                    </a:solidFill>
                  </a:tcPr>
                </a:tc>
              </a:tr>
            </a:tbl>
          </a:graphicData>
        </a:graphic>
      </p:graphicFrame>
      <p:sp>
        <p:nvSpPr>
          <p:cNvPr id="399" name="Google Shape;399;p58"/>
          <p:cNvSpPr/>
          <p:nvPr/>
        </p:nvSpPr>
        <p:spPr>
          <a:xfrm>
            <a:off x="2143108" y="1357298"/>
            <a:ext cx="6715108" cy="1077218"/>
          </a:xfrm>
          <a:prstGeom prst="rect">
            <a:avLst/>
          </a:prstGeom>
          <a:noFill/>
          <a:ln>
            <a:noFill/>
          </a:ln>
        </p:spPr>
        <p:txBody>
          <a:bodyPr anchorCtr="0" anchor="ctr" bIns="45700" lIns="91425" spcFirstLastPara="1" rIns="91425" wrap="square" tIns="45700">
            <a:noAutofit/>
          </a:bodyPr>
          <a:lstStyle/>
          <a:p>
            <a:pPr indent="107950" lvl="0" marL="0" marR="0" rtl="1" algn="r">
              <a:lnSpc>
                <a:spcPct val="100000"/>
              </a:lnSpc>
              <a:spcBef>
                <a:spcPts val="0"/>
              </a:spcBef>
              <a:spcAft>
                <a:spcPts val="0"/>
              </a:spcAft>
              <a:buClr>
                <a:srgbClr val="76923C"/>
              </a:buClr>
              <a:buSzPts val="3200"/>
              <a:buFont typeface="Traditional Arabic"/>
              <a:buNone/>
            </a:pPr>
            <a:r>
              <a:rPr b="1" i="0" lang="ar-SA" sz="3200" u="none" cap="none" strike="noStrike">
                <a:solidFill>
                  <a:srgbClr val="76923C"/>
                </a:solidFill>
                <a:latin typeface="Traditional Arabic"/>
                <a:ea typeface="Traditional Arabic"/>
                <a:cs typeface="Traditional Arabic"/>
                <a:sym typeface="Traditional Arabic"/>
              </a:rPr>
              <a:t>الهدف العام للوحدة:</a:t>
            </a:r>
            <a:endParaRPr b="0" i="0" sz="1200" u="none" cap="none" strike="noStrike">
              <a:solidFill>
                <a:schemeClr val="dk1"/>
              </a:solidFill>
              <a:latin typeface="Arial"/>
              <a:ea typeface="Arial"/>
              <a:cs typeface="Arial"/>
              <a:sym typeface="Arial"/>
            </a:endParaRPr>
          </a:p>
          <a:p>
            <a:pPr indent="107950" lvl="0" marL="0" marR="0" rtl="1" algn="r">
              <a:lnSpc>
                <a:spcPct val="100000"/>
              </a:lnSpc>
              <a:spcBef>
                <a:spcPts val="0"/>
              </a:spcBef>
              <a:spcAft>
                <a:spcPts val="0"/>
              </a:spcAft>
              <a:buClr>
                <a:srgbClr val="000000"/>
              </a:buClr>
              <a:buSzPts val="3200"/>
              <a:buFont typeface="Traditional Arabic"/>
              <a:buNone/>
            </a:pPr>
            <a:r>
              <a:rPr b="0" i="0" lang="ar-SA" sz="3200" u="none" cap="none" strike="noStrike">
                <a:solidFill>
                  <a:srgbClr val="000000"/>
                </a:solidFill>
                <a:latin typeface="Traditional Arabic"/>
                <a:ea typeface="Traditional Arabic"/>
                <a:cs typeface="Traditional Arabic"/>
                <a:sym typeface="Traditional Arabic"/>
              </a:rPr>
              <a:t>تمكين المشاركين من تطبيق دمج مهارات التفكير في التدريس. </a:t>
            </a:r>
            <a:endParaRPr b="0" i="0" sz="3600" u="none" cap="none" strike="noStrike">
              <a:solidFill>
                <a:schemeClr val="dk1"/>
              </a:solidFill>
              <a:latin typeface="Arial"/>
              <a:ea typeface="Arial"/>
              <a:cs typeface="Arial"/>
              <a:sym typeface="Arial"/>
            </a:endParaRPr>
          </a:p>
        </p:txBody>
      </p:sp>
      <p:graphicFrame>
        <p:nvGraphicFramePr>
          <p:cNvPr id="400" name="Google Shape;400;p58"/>
          <p:cNvGraphicFramePr/>
          <p:nvPr/>
        </p:nvGraphicFramePr>
        <p:xfrm>
          <a:off x="357158" y="2500306"/>
          <a:ext cx="3000000" cy="3000000"/>
        </p:xfrm>
        <a:graphic>
          <a:graphicData uri="http://schemas.openxmlformats.org/drawingml/2006/table">
            <a:tbl>
              <a:tblPr>
                <a:noFill/>
                <a:tableStyleId>{674E2F2F-3688-46A5-BF7C-4EAEC23CCE2C}</a:tableStyleId>
              </a:tblPr>
              <a:tblGrid>
                <a:gridCol w="2311900"/>
                <a:gridCol w="4255325"/>
                <a:gridCol w="1933900"/>
              </a:tblGrid>
              <a:tr h="406400">
                <a:tc>
                  <a:txBody>
                    <a:bodyPr/>
                    <a:lstStyle/>
                    <a:p>
                      <a:pPr indent="457200" lvl="0" marL="0" marR="0" rtl="1" algn="ctr">
                        <a:lnSpc>
                          <a:spcPct val="115000"/>
                        </a:lnSpc>
                        <a:spcBef>
                          <a:spcPts val="0"/>
                        </a:spcBef>
                        <a:spcAft>
                          <a:spcPts val="0"/>
                        </a:spcAft>
                        <a:buNone/>
                      </a:pPr>
                      <a:r>
                        <a:rPr b="1" lang="ar-SA" sz="3200" u="none" cap="none" strike="noStrike">
                          <a:solidFill>
                            <a:schemeClr val="lt1"/>
                          </a:solidFill>
                          <a:latin typeface="Times New Roman"/>
                          <a:ea typeface="Times New Roman"/>
                          <a:cs typeface="Times New Roman"/>
                          <a:sym typeface="Times New Roman"/>
                        </a:rPr>
                        <a:t>الجلسة الأولى</a:t>
                      </a:r>
                      <a:endParaRPr sz="2000" u="none" cap="none" strike="noStrike">
                        <a:solidFill>
                          <a:schemeClr val="lt1"/>
                        </a:solidFill>
                        <a:latin typeface="Calibri"/>
                        <a:ea typeface="Calibri"/>
                        <a:cs typeface="Calibri"/>
                        <a:sym typeface="Calibri"/>
                      </a:endParaRPr>
                    </a:p>
                  </a:txBody>
                  <a:tcPr marT="0" marB="0" marR="6350" marL="63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chemeClr val="accent2"/>
                    </a:solidFill>
                  </a:tcPr>
                </a:tc>
                <a:tc>
                  <a:txBody>
                    <a:bodyPr/>
                    <a:lstStyle/>
                    <a:p>
                      <a:pPr indent="457200" lvl="0" marL="0" marR="0" rtl="1" algn="ctr">
                        <a:lnSpc>
                          <a:spcPct val="115000"/>
                        </a:lnSpc>
                        <a:spcBef>
                          <a:spcPts val="0"/>
                        </a:spcBef>
                        <a:spcAft>
                          <a:spcPts val="0"/>
                        </a:spcAft>
                        <a:buNone/>
                      </a:pPr>
                      <a:r>
                        <a:rPr b="1" lang="ar-SA" sz="3200" u="none" cap="none" strike="noStrike">
                          <a:solidFill>
                            <a:schemeClr val="lt1"/>
                          </a:solidFill>
                          <a:latin typeface="Arial"/>
                          <a:ea typeface="Arial"/>
                          <a:cs typeface="Arial"/>
                          <a:sym typeface="Arial"/>
                        </a:rPr>
                        <a:t>المنظمات البيانية</a:t>
                      </a:r>
                      <a:endParaRPr sz="2000" u="none" cap="none" strike="noStrike">
                        <a:solidFill>
                          <a:schemeClr val="lt1"/>
                        </a:solidFill>
                        <a:latin typeface="Calibri"/>
                        <a:ea typeface="Calibri"/>
                        <a:cs typeface="Calibri"/>
                        <a:sym typeface="Calibri"/>
                      </a:endParaRPr>
                    </a:p>
                  </a:txBody>
                  <a:tcPr marT="0" marB="0" marR="6350" marL="63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chemeClr val="accent2"/>
                    </a:solidFill>
                  </a:tcPr>
                </a:tc>
                <a:tc>
                  <a:txBody>
                    <a:bodyPr/>
                    <a:lstStyle/>
                    <a:p>
                      <a:pPr indent="457200" lvl="0" marL="0" marR="0" rtl="1" algn="ctr">
                        <a:lnSpc>
                          <a:spcPct val="115000"/>
                        </a:lnSpc>
                        <a:spcBef>
                          <a:spcPts val="0"/>
                        </a:spcBef>
                        <a:spcAft>
                          <a:spcPts val="0"/>
                        </a:spcAft>
                        <a:buNone/>
                      </a:pPr>
                      <a:r>
                        <a:rPr b="1" lang="ar-SA" sz="3200" u="none" cap="none" strike="noStrike">
                          <a:solidFill>
                            <a:schemeClr val="lt1"/>
                          </a:solidFill>
                          <a:latin typeface="Times New Roman"/>
                          <a:ea typeface="Times New Roman"/>
                          <a:cs typeface="Times New Roman"/>
                          <a:sym typeface="Times New Roman"/>
                        </a:rPr>
                        <a:t>120 د</a:t>
                      </a:r>
                      <a:endParaRPr sz="2000" u="none" cap="none" strike="noStrike">
                        <a:solidFill>
                          <a:schemeClr val="lt1"/>
                        </a:solidFill>
                        <a:latin typeface="Calibri"/>
                        <a:ea typeface="Calibri"/>
                        <a:cs typeface="Calibri"/>
                        <a:sym typeface="Calibri"/>
                      </a:endParaRPr>
                    </a:p>
                  </a:txBody>
                  <a:tcPr marT="0" marB="0" marR="6350" marL="63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chemeClr val="accent2"/>
                    </a:solidFill>
                  </a:tcPr>
                </a:tc>
              </a:tr>
            </a:tbl>
          </a:graphicData>
        </a:graphic>
      </p:graphicFrame>
      <p:sp>
        <p:nvSpPr>
          <p:cNvPr id="401" name="Google Shape;401;p58"/>
          <p:cNvSpPr/>
          <p:nvPr/>
        </p:nvSpPr>
        <p:spPr>
          <a:xfrm>
            <a:off x="4429124" y="3357562"/>
            <a:ext cx="4500530" cy="3046988"/>
          </a:xfrm>
          <a:prstGeom prst="rect">
            <a:avLst/>
          </a:prstGeom>
          <a:noFill/>
          <a:ln>
            <a:noFill/>
          </a:ln>
        </p:spPr>
        <p:txBody>
          <a:bodyPr anchorCtr="0" anchor="ctr" bIns="45700" lIns="91425" spcFirstLastPara="1" rIns="91425" wrap="square" tIns="45700">
            <a:noAutofit/>
          </a:bodyPr>
          <a:lstStyle/>
          <a:p>
            <a:pPr indent="457200" lvl="0" marL="0" marR="0" rtl="1" algn="r">
              <a:lnSpc>
                <a:spcPct val="100000"/>
              </a:lnSpc>
              <a:spcBef>
                <a:spcPts val="0"/>
              </a:spcBef>
              <a:spcAft>
                <a:spcPts val="0"/>
              </a:spcAft>
              <a:buClr>
                <a:srgbClr val="FF0000"/>
              </a:buClr>
              <a:buSzPts val="3600"/>
              <a:buFont typeface="Traditional Arabic"/>
              <a:buNone/>
            </a:pPr>
            <a:r>
              <a:rPr b="1" i="0" lang="ar-SA" sz="3600" u="none" cap="none" strike="noStrike">
                <a:solidFill>
                  <a:srgbClr val="FF0000"/>
                </a:solidFill>
                <a:latin typeface="Traditional Arabic"/>
                <a:ea typeface="Traditional Arabic"/>
                <a:cs typeface="Traditional Arabic"/>
                <a:sym typeface="Traditional Arabic"/>
              </a:rPr>
              <a:t>أهداف الجلسة:</a:t>
            </a:r>
            <a:endParaRPr b="0" i="0" sz="1400" u="none" cap="none" strike="noStrike">
              <a:solidFill>
                <a:srgbClr val="FF0000"/>
              </a:solidFill>
              <a:latin typeface="Arial"/>
              <a:ea typeface="Arial"/>
              <a:cs typeface="Arial"/>
              <a:sym typeface="Arial"/>
            </a:endParaRPr>
          </a:p>
          <a:p>
            <a:pPr indent="0" lvl="0" marL="0" marR="0" rtl="1" algn="r">
              <a:lnSpc>
                <a:spcPct val="100000"/>
              </a:lnSpc>
              <a:spcBef>
                <a:spcPts val="0"/>
              </a:spcBef>
              <a:spcAft>
                <a:spcPts val="0"/>
              </a:spcAft>
              <a:buClr>
                <a:schemeClr val="dk1"/>
              </a:buClr>
              <a:buSzPts val="2800"/>
              <a:buFont typeface="Traditional Arabic"/>
              <a:buNone/>
            </a:pPr>
            <a:r>
              <a:rPr b="1" i="0" lang="ar-SA" sz="2800" u="none" cap="none" strike="noStrike">
                <a:solidFill>
                  <a:schemeClr val="dk1"/>
                </a:solidFill>
                <a:latin typeface="Traditional Arabic"/>
                <a:ea typeface="Traditional Arabic"/>
                <a:cs typeface="Traditional Arabic"/>
                <a:sym typeface="Traditional Arabic"/>
              </a:rPr>
              <a:t>يتوقع من المتدرب في نهاية الجلسة أن:</a:t>
            </a:r>
            <a:endParaRPr b="0" i="0" sz="1100" u="none" cap="none" strike="noStrike">
              <a:solidFill>
                <a:schemeClr val="dk1"/>
              </a:solidFill>
              <a:latin typeface="Arial"/>
              <a:ea typeface="Arial"/>
              <a:cs typeface="Arial"/>
              <a:sym typeface="Arial"/>
            </a:endParaRPr>
          </a:p>
          <a:p>
            <a:pPr indent="-203200" lvl="0" marL="0" marR="0" rtl="1" algn="r">
              <a:lnSpc>
                <a:spcPct val="100000"/>
              </a:lnSpc>
              <a:spcBef>
                <a:spcPts val="0"/>
              </a:spcBef>
              <a:spcAft>
                <a:spcPts val="0"/>
              </a:spcAft>
              <a:buClr>
                <a:schemeClr val="dk1"/>
              </a:buClr>
              <a:buSzPts val="3200"/>
              <a:buFont typeface="Traditional Arabic"/>
              <a:buChar char="•"/>
            </a:pPr>
            <a:r>
              <a:rPr i="0" lang="ar-SA" sz="3200" u="none" cap="none" strike="noStrike">
                <a:solidFill>
                  <a:schemeClr val="dk1"/>
                </a:solidFill>
                <a:latin typeface="Traditional Arabic"/>
                <a:ea typeface="Traditional Arabic"/>
                <a:cs typeface="Traditional Arabic"/>
                <a:sym typeface="Traditional Arabic"/>
              </a:rPr>
              <a:t>يحدد الصعوبات التي تواجه المعلم أثناء تطبيق طريقة دمج مهارات التفكير.</a:t>
            </a:r>
            <a:endParaRPr i="0" sz="1200" u="none" cap="none" strike="noStrike">
              <a:solidFill>
                <a:schemeClr val="dk1"/>
              </a:solidFill>
              <a:latin typeface="Arial"/>
              <a:ea typeface="Arial"/>
              <a:cs typeface="Arial"/>
              <a:sym typeface="Arial"/>
            </a:endParaRPr>
          </a:p>
          <a:p>
            <a:pPr indent="-203200" lvl="0" marL="0" marR="0" rtl="1" algn="r">
              <a:lnSpc>
                <a:spcPct val="100000"/>
              </a:lnSpc>
              <a:spcBef>
                <a:spcPts val="0"/>
              </a:spcBef>
              <a:spcAft>
                <a:spcPts val="0"/>
              </a:spcAft>
              <a:buClr>
                <a:schemeClr val="dk1"/>
              </a:buClr>
              <a:buSzPts val="3200"/>
              <a:buFont typeface="Traditional Arabic"/>
              <a:buChar char="•"/>
            </a:pPr>
            <a:r>
              <a:rPr i="0" lang="ar-SA" sz="3200" u="none" cap="none" strike="noStrike">
                <a:solidFill>
                  <a:schemeClr val="dk1"/>
                </a:solidFill>
                <a:latin typeface="Traditional Arabic"/>
                <a:ea typeface="Traditional Arabic"/>
                <a:cs typeface="Traditional Arabic"/>
                <a:sym typeface="Traditional Arabic"/>
              </a:rPr>
              <a:t>يطبق مهارات التفكير باستخدام المنظمات البيانية.</a:t>
            </a:r>
            <a:endParaRPr i="0" sz="3600" u="none" cap="none" strike="noStrike">
              <a:solidFill>
                <a:schemeClr val="dk1"/>
              </a:solidFill>
              <a:latin typeface="Arial"/>
              <a:ea typeface="Arial"/>
              <a:cs typeface="Arial"/>
              <a:sym typeface="Arial"/>
            </a:endParaRPr>
          </a:p>
        </p:txBody>
      </p:sp>
      <p:sp>
        <p:nvSpPr>
          <p:cNvPr id="402" name="Google Shape;402;p58"/>
          <p:cNvSpPr/>
          <p:nvPr/>
        </p:nvSpPr>
        <p:spPr>
          <a:xfrm>
            <a:off x="214282" y="3357562"/>
            <a:ext cx="4357718" cy="2923877"/>
          </a:xfrm>
          <a:prstGeom prst="rect">
            <a:avLst/>
          </a:prstGeom>
          <a:solidFill>
            <a:srgbClr val="E5B8B7"/>
          </a:solidFill>
          <a:ln>
            <a:noFill/>
          </a:ln>
        </p:spPr>
        <p:txBody>
          <a:bodyPr anchorCtr="0" anchor="ctr" bIns="45700" lIns="91425" spcFirstLastPara="1" rIns="91425" wrap="square" tIns="45700">
            <a:noAutofit/>
          </a:bodyPr>
          <a:lstStyle/>
          <a:p>
            <a:pPr indent="457200" lvl="0" marL="0" marR="0" rtl="1" algn="just">
              <a:lnSpc>
                <a:spcPct val="100000"/>
              </a:lnSpc>
              <a:spcBef>
                <a:spcPts val="0"/>
              </a:spcBef>
              <a:spcAft>
                <a:spcPts val="0"/>
              </a:spcAft>
              <a:buClr>
                <a:srgbClr val="FF0000"/>
              </a:buClr>
              <a:buSzPts val="3600"/>
              <a:buFont typeface="Traditional Arabic"/>
              <a:buNone/>
            </a:pPr>
            <a:r>
              <a:rPr b="1" i="0" lang="ar-SA" sz="3600" u="none" cap="none" strike="noStrike">
                <a:solidFill>
                  <a:srgbClr val="FF0000"/>
                </a:solidFill>
                <a:latin typeface="Traditional Arabic"/>
                <a:ea typeface="Traditional Arabic"/>
                <a:cs typeface="Traditional Arabic"/>
                <a:sym typeface="Traditional Arabic"/>
              </a:rPr>
              <a:t>موضوعات الجلسة :</a:t>
            </a:r>
            <a:endParaRPr b="0" i="0" sz="1400" u="none" cap="none" strike="noStrike">
              <a:solidFill>
                <a:srgbClr val="FF0000"/>
              </a:solidFill>
              <a:latin typeface="Arial"/>
              <a:ea typeface="Arial"/>
              <a:cs typeface="Arial"/>
              <a:sym typeface="Arial"/>
            </a:endParaRPr>
          </a:p>
          <a:p>
            <a:pPr indent="-457200" lvl="0" marL="457200" marR="0" rtl="1" algn="just">
              <a:lnSpc>
                <a:spcPct val="100000"/>
              </a:lnSpc>
              <a:spcBef>
                <a:spcPts val="0"/>
              </a:spcBef>
              <a:spcAft>
                <a:spcPts val="0"/>
              </a:spcAft>
              <a:buClr>
                <a:schemeClr val="dk1"/>
              </a:buClr>
              <a:buSzPts val="3600"/>
              <a:buFont typeface="Traditional Arabic"/>
              <a:buChar char="•"/>
            </a:pPr>
            <a:r>
              <a:rPr b="0" i="0" lang="ar-SA" sz="3600" u="none" cap="none" strike="noStrike">
                <a:solidFill>
                  <a:schemeClr val="dk1"/>
                </a:solidFill>
                <a:latin typeface="Traditional Arabic"/>
                <a:ea typeface="Traditional Arabic"/>
                <a:cs typeface="Traditional Arabic"/>
                <a:sym typeface="Traditional Arabic"/>
              </a:rPr>
              <a:t>الصعوبات التي تواجه المعلم أثناء تطبيق طريقة دمج مهارات التفكير.</a:t>
            </a:r>
            <a:endParaRPr b="0" i="0" sz="1400" u="none" cap="none" strike="noStrike">
              <a:solidFill>
                <a:schemeClr val="dk1"/>
              </a:solidFill>
              <a:latin typeface="Arial"/>
              <a:ea typeface="Arial"/>
              <a:cs typeface="Arial"/>
              <a:sym typeface="Arial"/>
            </a:endParaRPr>
          </a:p>
          <a:p>
            <a:pPr indent="-457200" lvl="0" marL="457200" marR="0" rtl="1" algn="just">
              <a:lnSpc>
                <a:spcPct val="100000"/>
              </a:lnSpc>
              <a:spcBef>
                <a:spcPts val="0"/>
              </a:spcBef>
              <a:spcAft>
                <a:spcPts val="0"/>
              </a:spcAft>
              <a:buClr>
                <a:schemeClr val="dk1"/>
              </a:buClr>
              <a:buSzPts val="3600"/>
              <a:buFont typeface="Traditional Arabic"/>
              <a:buChar char="•"/>
            </a:pPr>
            <a:r>
              <a:rPr b="0" i="0" lang="ar-SA" sz="3600" u="none" cap="none" strike="noStrike">
                <a:solidFill>
                  <a:schemeClr val="dk1"/>
                </a:solidFill>
                <a:latin typeface="Traditional Arabic"/>
                <a:ea typeface="Traditional Arabic"/>
                <a:cs typeface="Traditional Arabic"/>
                <a:sym typeface="Traditional Arabic"/>
              </a:rPr>
              <a:t>المنظمات البيانية.</a:t>
            </a:r>
            <a:endParaRPr b="0" i="0" sz="1400" u="none" cap="none" strike="noStrike">
              <a:solidFill>
                <a:schemeClr val="dk1"/>
              </a:solidFill>
              <a:latin typeface="Arial"/>
              <a:ea typeface="Arial"/>
              <a:cs typeface="Arial"/>
              <a:sym typeface="Arial"/>
            </a:endParaRPr>
          </a:p>
          <a:p>
            <a:pPr indent="457200" lvl="0" marL="0" marR="0" rtl="0" algn="just">
              <a:lnSpc>
                <a:spcPct val="100000"/>
              </a:lnSpc>
              <a:spcBef>
                <a:spcPts val="0"/>
              </a:spcBef>
              <a:spcAft>
                <a:spcPts val="0"/>
              </a:spcAft>
              <a:buClr>
                <a:schemeClr val="dk1"/>
              </a:buClr>
              <a:buSzPts val="4000"/>
              <a:buFont typeface="Calibri"/>
              <a:buNone/>
            </a:pPr>
            <a:r>
              <a:t/>
            </a:r>
            <a:endParaRPr b="0" i="0" sz="4000" u="none" cap="none" strike="noStrike">
              <a:solidFill>
                <a:schemeClr val="dk1"/>
              </a:solidFill>
              <a:latin typeface="Arial"/>
              <a:ea typeface="Arial"/>
              <a:cs typeface="Arial"/>
              <a:sym typeface="Arial"/>
            </a:endParaRPr>
          </a:p>
        </p:txBody>
      </p:sp>
    </p:spTree>
  </p:cSld>
  <p:clrMapOvr>
    <a:masterClrMapping/>
  </p:clrMapOvr>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6" name="Shape 406"/>
        <p:cNvGrpSpPr/>
        <p:nvPr/>
      </p:nvGrpSpPr>
      <p:grpSpPr>
        <a:xfrm>
          <a:off x="0" y="0"/>
          <a:ext cx="0" cy="0"/>
          <a:chOff x="0" y="0"/>
          <a:chExt cx="0" cy="0"/>
        </a:xfrm>
      </p:grpSpPr>
      <p:graphicFrame>
        <p:nvGraphicFramePr>
          <p:cNvPr id="407" name="Google Shape;407;p59"/>
          <p:cNvGraphicFramePr/>
          <p:nvPr/>
        </p:nvGraphicFramePr>
        <p:xfrm>
          <a:off x="285720" y="214291"/>
          <a:ext cx="3000000" cy="3000000"/>
        </p:xfrm>
        <a:graphic>
          <a:graphicData uri="http://schemas.openxmlformats.org/drawingml/2006/table">
            <a:tbl>
              <a:tblPr>
                <a:noFill/>
                <a:tableStyleId>{674E2F2F-3688-46A5-BF7C-4EAEC23CCE2C}</a:tableStyleId>
              </a:tblPr>
              <a:tblGrid>
                <a:gridCol w="2056175"/>
                <a:gridCol w="6587825"/>
              </a:tblGrid>
              <a:tr h="374275">
                <a:tc>
                  <a:txBody>
                    <a:bodyPr/>
                    <a:lstStyle/>
                    <a:p>
                      <a:pPr indent="457200" lvl="0" marL="0" marR="0" rtl="1" algn="ctr">
                        <a:lnSpc>
                          <a:spcPct val="115000"/>
                        </a:lnSpc>
                        <a:spcBef>
                          <a:spcPts val="0"/>
                        </a:spcBef>
                        <a:spcAft>
                          <a:spcPts val="0"/>
                        </a:spcAft>
                        <a:buNone/>
                      </a:pPr>
                      <a:r>
                        <a:rPr b="1" lang="ar-SA" sz="2800" u="none" cap="none" strike="noStrike">
                          <a:solidFill>
                            <a:srgbClr val="FFFFFF"/>
                          </a:solidFill>
                          <a:latin typeface="Times New Roman"/>
                          <a:ea typeface="Times New Roman"/>
                          <a:cs typeface="Times New Roman"/>
                          <a:sym typeface="Times New Roman"/>
                        </a:rPr>
                        <a:t>رقم النشاط</a:t>
                      </a:r>
                      <a:endParaRPr sz="1800" u="none" cap="none" strike="noStrike">
                        <a:latin typeface="Calibri"/>
                        <a:ea typeface="Calibri"/>
                        <a:cs typeface="Calibri"/>
                        <a:sym typeface="Calibri"/>
                      </a:endParaRPr>
                    </a:p>
                  </a:txBody>
                  <a:tcPr marT="0" marB="0" marR="68575" marL="68575">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38100">
                      <a:solidFill>
                        <a:srgbClr val="FFFFFF"/>
                      </a:solidFill>
                      <a:prstDash val="solid"/>
                      <a:round/>
                      <a:headEnd len="sm" w="sm" type="none"/>
                      <a:tailEnd len="sm" w="sm" type="none"/>
                    </a:lnB>
                    <a:solidFill>
                      <a:srgbClr val="9BBB59"/>
                    </a:solidFill>
                  </a:tcPr>
                </a:tc>
                <a:tc>
                  <a:txBody>
                    <a:bodyPr/>
                    <a:lstStyle/>
                    <a:p>
                      <a:pPr indent="159385" lvl="0" marL="0" marR="0" rtl="1" algn="just">
                        <a:lnSpc>
                          <a:spcPct val="115000"/>
                        </a:lnSpc>
                        <a:spcBef>
                          <a:spcPts val="0"/>
                        </a:spcBef>
                        <a:spcAft>
                          <a:spcPts val="0"/>
                        </a:spcAft>
                        <a:buNone/>
                      </a:pPr>
                      <a:r>
                        <a:rPr b="1" lang="ar-SA" sz="2800" u="none" cap="none" strike="noStrike">
                          <a:solidFill>
                            <a:srgbClr val="FFFFFF"/>
                          </a:solidFill>
                          <a:latin typeface="Times New Roman"/>
                          <a:ea typeface="Times New Roman"/>
                          <a:cs typeface="Times New Roman"/>
                          <a:sym typeface="Times New Roman"/>
                        </a:rPr>
                        <a:t>(1/1/2)</a:t>
                      </a:r>
                      <a:endParaRPr sz="1800" u="none" cap="none" strike="noStrike">
                        <a:latin typeface="Calibri"/>
                        <a:ea typeface="Calibri"/>
                        <a:cs typeface="Calibri"/>
                        <a:sym typeface="Calibri"/>
                      </a:endParaRPr>
                    </a:p>
                  </a:txBody>
                  <a:tcPr marT="0" marB="0" marR="68575" marL="68575">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38100">
                      <a:solidFill>
                        <a:srgbClr val="FFFFFF"/>
                      </a:solidFill>
                      <a:prstDash val="solid"/>
                      <a:round/>
                      <a:headEnd len="sm" w="sm" type="none"/>
                      <a:tailEnd len="sm" w="sm" type="none"/>
                    </a:lnB>
                    <a:solidFill>
                      <a:srgbClr val="9BBB59"/>
                    </a:solidFill>
                  </a:tcPr>
                </a:tc>
              </a:tr>
              <a:tr h="379750">
                <a:tc>
                  <a:txBody>
                    <a:bodyPr/>
                    <a:lstStyle/>
                    <a:p>
                      <a:pPr indent="457200" lvl="0" marL="0" marR="0" rtl="1" algn="ctr">
                        <a:lnSpc>
                          <a:spcPct val="115000"/>
                        </a:lnSpc>
                        <a:spcBef>
                          <a:spcPts val="0"/>
                        </a:spcBef>
                        <a:spcAft>
                          <a:spcPts val="0"/>
                        </a:spcAft>
                        <a:buNone/>
                      </a:pPr>
                      <a:r>
                        <a:rPr b="1" lang="ar-SA" sz="2800" u="none" cap="none" strike="noStrike">
                          <a:solidFill>
                            <a:srgbClr val="FFFFFF"/>
                          </a:solidFill>
                          <a:latin typeface="Times New Roman"/>
                          <a:ea typeface="Times New Roman"/>
                          <a:cs typeface="Times New Roman"/>
                          <a:sym typeface="Times New Roman"/>
                        </a:rPr>
                        <a:t>العنوان</a:t>
                      </a:r>
                      <a:endParaRPr sz="1800" u="none" cap="none" strike="noStrike">
                        <a:latin typeface="Calibri"/>
                        <a:ea typeface="Calibri"/>
                        <a:cs typeface="Calibri"/>
                        <a:sym typeface="Calibri"/>
                      </a:endParaRPr>
                    </a:p>
                  </a:txBody>
                  <a:tcPr marT="0" marB="0" marR="68575" marL="68575">
                    <a:lnL cap="flat" cmpd="sng" w="12700">
                      <a:solidFill>
                        <a:srgbClr val="FFFFFF"/>
                      </a:solidFill>
                      <a:prstDash val="solid"/>
                      <a:round/>
                      <a:headEnd len="sm" w="sm" type="none"/>
                      <a:tailEnd len="sm" w="sm" type="none"/>
                    </a:lnL>
                    <a:lnR cap="flat" cmpd="sng" w="38100">
                      <a:solidFill>
                        <a:srgbClr val="FFFFFF"/>
                      </a:solidFill>
                      <a:prstDash val="solid"/>
                      <a:round/>
                      <a:headEnd len="sm" w="sm" type="none"/>
                      <a:tailEnd len="sm" w="sm" type="none"/>
                    </a:lnR>
                    <a:lnT cap="flat" cmpd="sng" w="381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9BBB59"/>
                    </a:solidFill>
                  </a:tcPr>
                </a:tc>
                <a:tc>
                  <a:txBody>
                    <a:bodyPr/>
                    <a:lstStyle/>
                    <a:p>
                      <a:pPr indent="457200" lvl="0" marL="0" marR="0" rtl="1" algn="just">
                        <a:lnSpc>
                          <a:spcPct val="115000"/>
                        </a:lnSpc>
                        <a:spcBef>
                          <a:spcPts val="0"/>
                        </a:spcBef>
                        <a:spcAft>
                          <a:spcPts val="0"/>
                        </a:spcAft>
                        <a:buNone/>
                      </a:pPr>
                      <a:r>
                        <a:rPr lang="ar-SA" sz="2800" u="none" cap="none" strike="noStrike">
                          <a:latin typeface="Times New Roman"/>
                          <a:ea typeface="Times New Roman"/>
                          <a:cs typeface="Times New Roman"/>
                          <a:sym typeface="Times New Roman"/>
                        </a:rPr>
                        <a:t>الصعوبات التي تواجه المعلم عند تطبيق طريقة دمج مهارات التفكير</a:t>
                      </a:r>
                      <a:endParaRPr sz="1800" u="none" cap="none" strike="noStrike">
                        <a:latin typeface="Calibri"/>
                        <a:ea typeface="Calibri"/>
                        <a:cs typeface="Calibri"/>
                        <a:sym typeface="Calibri"/>
                      </a:endParaRPr>
                    </a:p>
                  </a:txBody>
                  <a:tcPr marT="0" marB="0" marR="68575" marL="68575">
                    <a:lnL cap="flat" cmpd="sng" w="381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381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DDDAC"/>
                    </a:solidFill>
                  </a:tcPr>
                </a:tc>
              </a:tr>
              <a:tr h="379750">
                <a:tc>
                  <a:txBody>
                    <a:bodyPr/>
                    <a:lstStyle/>
                    <a:p>
                      <a:pPr indent="457200" lvl="0" marL="0" marR="0" rtl="1" algn="ctr">
                        <a:lnSpc>
                          <a:spcPct val="115000"/>
                        </a:lnSpc>
                        <a:spcBef>
                          <a:spcPts val="0"/>
                        </a:spcBef>
                        <a:spcAft>
                          <a:spcPts val="0"/>
                        </a:spcAft>
                        <a:buNone/>
                      </a:pPr>
                      <a:r>
                        <a:rPr b="1" lang="ar-SA" sz="2800" u="none" cap="none" strike="noStrike">
                          <a:solidFill>
                            <a:srgbClr val="FFFFFF"/>
                          </a:solidFill>
                          <a:latin typeface="Times New Roman"/>
                          <a:ea typeface="Times New Roman"/>
                          <a:cs typeface="Times New Roman"/>
                          <a:sym typeface="Times New Roman"/>
                        </a:rPr>
                        <a:t>الزمن</a:t>
                      </a:r>
                      <a:endParaRPr sz="1800" u="none" cap="none" strike="noStrike">
                        <a:latin typeface="Calibri"/>
                        <a:ea typeface="Calibri"/>
                        <a:cs typeface="Calibri"/>
                        <a:sym typeface="Calibri"/>
                      </a:endParaRPr>
                    </a:p>
                  </a:txBody>
                  <a:tcPr marT="0" marB="0" marR="68575" marL="68575">
                    <a:lnL cap="flat" cmpd="sng" w="12700">
                      <a:solidFill>
                        <a:srgbClr val="FFFFFF"/>
                      </a:solidFill>
                      <a:prstDash val="solid"/>
                      <a:round/>
                      <a:headEnd len="sm" w="sm" type="none"/>
                      <a:tailEnd len="sm" w="sm" type="none"/>
                    </a:lnL>
                    <a:lnR cap="flat" cmpd="sng" w="381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9BBB59"/>
                    </a:solidFill>
                  </a:tcPr>
                </a:tc>
                <a:tc>
                  <a:txBody>
                    <a:bodyPr/>
                    <a:lstStyle/>
                    <a:p>
                      <a:pPr indent="114935" lvl="0" marL="0" marR="0" rtl="1" algn="just">
                        <a:lnSpc>
                          <a:spcPct val="115000"/>
                        </a:lnSpc>
                        <a:spcBef>
                          <a:spcPts val="0"/>
                        </a:spcBef>
                        <a:spcAft>
                          <a:spcPts val="0"/>
                        </a:spcAft>
                        <a:buNone/>
                      </a:pPr>
                      <a:r>
                        <a:rPr lang="ar-SA" sz="2800" u="none" cap="none" strike="noStrike">
                          <a:latin typeface="Times New Roman"/>
                          <a:ea typeface="Times New Roman"/>
                          <a:cs typeface="Times New Roman"/>
                          <a:sym typeface="Times New Roman"/>
                        </a:rPr>
                        <a:t>20 د</a:t>
                      </a:r>
                      <a:endParaRPr sz="1800" u="none" cap="none" strike="noStrike">
                        <a:latin typeface="Calibri"/>
                        <a:ea typeface="Calibri"/>
                        <a:cs typeface="Calibri"/>
                        <a:sym typeface="Calibri"/>
                      </a:endParaRPr>
                    </a:p>
                  </a:txBody>
                  <a:tcPr marT="0" marB="0" marR="68575" marL="68575">
                    <a:lnL cap="flat" cmpd="sng" w="381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DDDAC"/>
                    </a:solidFill>
                  </a:tcPr>
                </a:tc>
              </a:tr>
            </a:tbl>
          </a:graphicData>
        </a:graphic>
      </p:graphicFrame>
      <p:graphicFrame>
        <p:nvGraphicFramePr>
          <p:cNvPr id="408" name="Google Shape;408;p59"/>
          <p:cNvGraphicFramePr/>
          <p:nvPr/>
        </p:nvGraphicFramePr>
        <p:xfrm>
          <a:off x="428596" y="4429132"/>
          <a:ext cx="3000000" cy="3000000"/>
        </p:xfrm>
        <a:graphic>
          <a:graphicData uri="http://schemas.openxmlformats.org/drawingml/2006/table">
            <a:tbl>
              <a:tblPr>
                <a:noFill/>
                <a:tableStyleId>{674E2F2F-3688-46A5-BF7C-4EAEC23CCE2C}</a:tableStyleId>
              </a:tblPr>
              <a:tblGrid>
                <a:gridCol w="4094450"/>
                <a:gridCol w="4335250"/>
              </a:tblGrid>
              <a:tr h="523875">
                <a:tc>
                  <a:txBody>
                    <a:bodyPr/>
                    <a:lstStyle/>
                    <a:p>
                      <a:pPr indent="457200" lvl="0" marL="0" marR="0" rtl="1" algn="ctr">
                        <a:lnSpc>
                          <a:spcPct val="115000"/>
                        </a:lnSpc>
                        <a:spcBef>
                          <a:spcPts val="0"/>
                        </a:spcBef>
                        <a:spcAft>
                          <a:spcPts val="0"/>
                        </a:spcAft>
                        <a:buNone/>
                      </a:pPr>
                      <a:r>
                        <a:rPr b="1" lang="ar-SA" sz="2400" u="none" cap="none" strike="noStrike">
                          <a:solidFill>
                            <a:schemeClr val="lt1"/>
                          </a:solidFill>
                          <a:latin typeface="Times New Roman"/>
                          <a:ea typeface="Times New Roman"/>
                          <a:cs typeface="Times New Roman"/>
                          <a:sym typeface="Times New Roman"/>
                        </a:rPr>
                        <a:t>السؤال</a:t>
                      </a:r>
                      <a:endParaRPr sz="1800" u="none" cap="none" strike="noStrike">
                        <a:solidFill>
                          <a:schemeClr val="lt1"/>
                        </a:solidFill>
                        <a:latin typeface="Calibri"/>
                        <a:ea typeface="Calibri"/>
                        <a:cs typeface="Calibri"/>
                        <a:sym typeface="Calibri"/>
                      </a:endParaRPr>
                    </a:p>
                  </a:txBody>
                  <a:tcPr marT="0" marB="0" marR="6125" marL="61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chemeClr val="accent2"/>
                    </a:solidFill>
                  </a:tcPr>
                </a:tc>
                <a:tc>
                  <a:txBody>
                    <a:bodyPr/>
                    <a:lstStyle/>
                    <a:p>
                      <a:pPr indent="457200" lvl="0" marL="0" marR="0" rtl="1" algn="ctr">
                        <a:lnSpc>
                          <a:spcPct val="115000"/>
                        </a:lnSpc>
                        <a:spcBef>
                          <a:spcPts val="0"/>
                        </a:spcBef>
                        <a:spcAft>
                          <a:spcPts val="0"/>
                        </a:spcAft>
                        <a:buNone/>
                      </a:pPr>
                      <a:r>
                        <a:rPr b="1" lang="ar-SA" sz="2400" u="none" cap="none" strike="noStrike">
                          <a:solidFill>
                            <a:schemeClr val="lt1"/>
                          </a:solidFill>
                          <a:latin typeface="Times New Roman"/>
                          <a:ea typeface="Times New Roman"/>
                          <a:cs typeface="Times New Roman"/>
                          <a:sym typeface="Times New Roman"/>
                        </a:rPr>
                        <a:t>الإجابة</a:t>
                      </a:r>
                      <a:endParaRPr sz="1800" u="none" cap="none" strike="noStrike">
                        <a:solidFill>
                          <a:schemeClr val="lt1"/>
                        </a:solidFill>
                        <a:latin typeface="Calibri"/>
                        <a:ea typeface="Calibri"/>
                        <a:cs typeface="Calibri"/>
                        <a:sym typeface="Calibri"/>
                      </a:endParaRPr>
                    </a:p>
                  </a:txBody>
                  <a:tcPr marT="0" marB="0" marR="6125" marL="61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chemeClr val="accent2"/>
                    </a:solidFill>
                  </a:tcPr>
                </a:tc>
              </a:tr>
              <a:tr h="523875">
                <a:tc>
                  <a:txBody>
                    <a:bodyPr/>
                    <a:lstStyle/>
                    <a:p>
                      <a:pPr indent="457200" lvl="0" marL="0" marR="0" rtl="1" algn="r">
                        <a:lnSpc>
                          <a:spcPct val="115000"/>
                        </a:lnSpc>
                        <a:spcBef>
                          <a:spcPts val="0"/>
                        </a:spcBef>
                        <a:spcAft>
                          <a:spcPts val="0"/>
                        </a:spcAft>
                        <a:buNone/>
                      </a:pPr>
                      <a:r>
                        <a:rPr lang="ar-SA" sz="2400" u="none" cap="none" strike="noStrike">
                          <a:latin typeface="Times New Roman"/>
                          <a:ea typeface="Times New Roman"/>
                          <a:cs typeface="Times New Roman"/>
                          <a:sym typeface="Times New Roman"/>
                        </a:rPr>
                        <a:t>هل يمكن تطبيق الدمج في جميع الدروس؟</a:t>
                      </a:r>
                      <a:endParaRPr sz="1800" u="none" cap="none" strike="noStrike">
                        <a:latin typeface="Calibri"/>
                        <a:ea typeface="Calibri"/>
                        <a:cs typeface="Calibri"/>
                        <a:sym typeface="Calibri"/>
                      </a:endParaRPr>
                    </a:p>
                  </a:txBody>
                  <a:tcPr marT="0" marB="0" marR="6125" marL="61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457200" lvl="0" marL="0" marR="0" rtl="1" algn="ctr">
                        <a:lnSpc>
                          <a:spcPct val="115000"/>
                        </a:lnSpc>
                        <a:spcBef>
                          <a:spcPts val="0"/>
                        </a:spcBef>
                        <a:spcAft>
                          <a:spcPts val="0"/>
                        </a:spcAft>
                        <a:buNone/>
                      </a:pPr>
                      <a:r>
                        <a:t/>
                      </a:r>
                      <a:endParaRPr sz="1500" u="none" cap="none" strike="noStrike">
                        <a:latin typeface="Times New Roman"/>
                        <a:ea typeface="Times New Roman"/>
                        <a:cs typeface="Times New Roman"/>
                        <a:sym typeface="Times New Roman"/>
                      </a:endParaRPr>
                    </a:p>
                  </a:txBody>
                  <a:tcPr marT="0" marB="0" marR="6125" marL="61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523875">
                <a:tc>
                  <a:txBody>
                    <a:bodyPr/>
                    <a:lstStyle/>
                    <a:p>
                      <a:pPr indent="457200" lvl="0" marL="0" marR="0" rtl="1" algn="ctr">
                        <a:lnSpc>
                          <a:spcPct val="115000"/>
                        </a:lnSpc>
                        <a:spcBef>
                          <a:spcPts val="0"/>
                        </a:spcBef>
                        <a:spcAft>
                          <a:spcPts val="0"/>
                        </a:spcAft>
                        <a:buNone/>
                      </a:pPr>
                      <a:r>
                        <a:t/>
                      </a:r>
                      <a:endParaRPr sz="1500" u="none" cap="none" strike="noStrike">
                        <a:latin typeface="Times New Roman"/>
                        <a:ea typeface="Times New Roman"/>
                        <a:cs typeface="Times New Roman"/>
                        <a:sym typeface="Times New Roman"/>
                      </a:endParaRPr>
                    </a:p>
                  </a:txBody>
                  <a:tcPr marT="0" marB="0" marR="6125" marL="61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457200" lvl="0" marL="0" marR="0" rtl="1" algn="ctr">
                        <a:lnSpc>
                          <a:spcPct val="115000"/>
                        </a:lnSpc>
                        <a:spcBef>
                          <a:spcPts val="0"/>
                        </a:spcBef>
                        <a:spcAft>
                          <a:spcPts val="0"/>
                        </a:spcAft>
                        <a:buNone/>
                      </a:pPr>
                      <a:r>
                        <a:t/>
                      </a:r>
                      <a:endParaRPr sz="1500" u="none" cap="none" strike="noStrike">
                        <a:latin typeface="Times New Roman"/>
                        <a:ea typeface="Times New Roman"/>
                        <a:cs typeface="Times New Roman"/>
                        <a:sym typeface="Times New Roman"/>
                      </a:endParaRPr>
                    </a:p>
                  </a:txBody>
                  <a:tcPr marT="0" marB="0" marR="6125" marL="61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
        <p:nvSpPr>
          <p:cNvPr id="409" name="Google Shape;409;p59"/>
          <p:cNvSpPr/>
          <p:nvPr/>
        </p:nvSpPr>
        <p:spPr>
          <a:xfrm>
            <a:off x="357158" y="2000240"/>
            <a:ext cx="8572496" cy="2616101"/>
          </a:xfrm>
          <a:prstGeom prst="rect">
            <a:avLst/>
          </a:prstGeom>
          <a:noFill/>
          <a:ln>
            <a:noFill/>
          </a:ln>
        </p:spPr>
        <p:txBody>
          <a:bodyPr anchorCtr="0" anchor="ctr" bIns="45700" lIns="91425" spcFirstLastPara="1" rIns="91425" wrap="square" tIns="45700">
            <a:noAutofit/>
          </a:bodyPr>
          <a:lstStyle/>
          <a:p>
            <a:pPr indent="-203200" lvl="1" marL="457200" marR="0" rtl="1" algn="just">
              <a:lnSpc>
                <a:spcPct val="100000"/>
              </a:lnSpc>
              <a:spcBef>
                <a:spcPts val="0"/>
              </a:spcBef>
              <a:spcAft>
                <a:spcPts val="0"/>
              </a:spcAft>
              <a:buClr>
                <a:schemeClr val="dk1"/>
              </a:buClr>
              <a:buSzPts val="3200"/>
              <a:buFont typeface="Noto Sans Symbols"/>
              <a:buChar char="▪"/>
            </a:pPr>
            <a:r>
              <a:rPr b="0" i="0" lang="ar-SA" sz="3200" u="none" cap="none" strike="noStrike">
                <a:solidFill>
                  <a:schemeClr val="dk1"/>
                </a:solidFill>
                <a:latin typeface="Traditional Arabic"/>
                <a:ea typeface="Traditional Arabic"/>
                <a:cs typeface="Traditional Arabic"/>
                <a:sym typeface="Traditional Arabic"/>
              </a:rPr>
              <a:t>أفكر بمفردي في أبرز الصعوبات التي يمكن أن تواجه المعلمين عند تنفيذ أنشطة دمج مهارات التفكير.</a:t>
            </a:r>
            <a:endParaRPr b="0" i="0" sz="1200" u="none" cap="none" strike="noStrike">
              <a:solidFill>
                <a:schemeClr val="dk1"/>
              </a:solidFill>
              <a:latin typeface="Arial"/>
              <a:ea typeface="Arial"/>
              <a:cs typeface="Arial"/>
              <a:sym typeface="Arial"/>
            </a:endParaRPr>
          </a:p>
          <a:p>
            <a:pPr indent="-203200" lvl="1" marL="457200" marR="0" rtl="1" algn="just">
              <a:lnSpc>
                <a:spcPct val="100000"/>
              </a:lnSpc>
              <a:spcBef>
                <a:spcPts val="0"/>
              </a:spcBef>
              <a:spcAft>
                <a:spcPts val="0"/>
              </a:spcAft>
              <a:buClr>
                <a:schemeClr val="dk1"/>
              </a:buClr>
              <a:buSzPts val="3200"/>
              <a:buFont typeface="Noto Sans Symbols"/>
              <a:buChar char="▪"/>
            </a:pPr>
            <a:r>
              <a:rPr b="0" i="0" lang="ar-SA" sz="3200" u="none" cap="none" strike="noStrike">
                <a:solidFill>
                  <a:schemeClr val="dk1"/>
                </a:solidFill>
                <a:latin typeface="Traditional Arabic"/>
                <a:ea typeface="Traditional Arabic"/>
                <a:cs typeface="Traditional Arabic"/>
                <a:sym typeface="Traditional Arabic"/>
              </a:rPr>
              <a:t>ثم أناقش مجموعتي في تحديد هذه الصعوبات،ثم ندونها في صيغة أسئلة على سياق السؤال الأول في الجدول الذي بين يدينا ومن ثم ندون الإجابة عليها: </a:t>
            </a:r>
            <a:endParaRPr b="0" i="0" sz="1200" u="none" cap="none" strike="noStrike">
              <a:solidFill>
                <a:schemeClr val="dk1"/>
              </a:solidFill>
              <a:latin typeface="Arial"/>
              <a:ea typeface="Arial"/>
              <a:cs typeface="Arial"/>
              <a:sym typeface="Arial"/>
            </a:endParaRPr>
          </a:p>
          <a:p>
            <a:pPr indent="457200" lvl="0" marL="0" marR="0" rtl="0" algn="just">
              <a:lnSpc>
                <a:spcPct val="100000"/>
              </a:lnSpc>
              <a:spcBef>
                <a:spcPts val="0"/>
              </a:spcBef>
              <a:spcAft>
                <a:spcPts val="0"/>
              </a:spcAft>
              <a:buClr>
                <a:schemeClr val="dk1"/>
              </a:buClr>
              <a:buSzPts val="3600"/>
              <a:buFont typeface="Calibri"/>
              <a:buNone/>
            </a:pPr>
            <a:r>
              <a:t/>
            </a:r>
            <a:endParaRPr b="0" i="0" sz="3600" u="none" cap="none" strike="noStrike">
              <a:solidFill>
                <a:schemeClr val="dk1"/>
              </a:solidFill>
              <a:latin typeface="Arial"/>
              <a:ea typeface="Arial"/>
              <a:cs typeface="Arial"/>
              <a:sym typeface="Arial"/>
            </a:endParaRPr>
          </a:p>
        </p:txBody>
      </p:sp>
    </p:spTree>
  </p:cSld>
  <p:clrMapOvr>
    <a:masterClrMapping/>
  </p:clrMapOvr>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3" name="Shape 413"/>
        <p:cNvGrpSpPr/>
        <p:nvPr/>
      </p:nvGrpSpPr>
      <p:grpSpPr>
        <a:xfrm>
          <a:off x="0" y="0"/>
          <a:ext cx="0" cy="0"/>
          <a:chOff x="0" y="0"/>
          <a:chExt cx="0" cy="0"/>
        </a:xfrm>
      </p:grpSpPr>
      <p:sp>
        <p:nvSpPr>
          <p:cNvPr id="414" name="Google Shape;414;p60"/>
          <p:cNvSpPr/>
          <p:nvPr/>
        </p:nvSpPr>
        <p:spPr>
          <a:xfrm>
            <a:off x="357158" y="428604"/>
            <a:ext cx="8501122" cy="584775"/>
          </a:xfrm>
          <a:prstGeom prst="rect">
            <a:avLst/>
          </a:prstGeom>
          <a:noFill/>
          <a:ln>
            <a:noFill/>
          </a:ln>
        </p:spPr>
        <p:txBody>
          <a:bodyPr anchorCtr="0" anchor="ctr" bIns="45700" lIns="91425" spcFirstLastPara="1" rIns="91425" wrap="square" tIns="45700">
            <a:noAutofit/>
          </a:bodyPr>
          <a:lstStyle/>
          <a:p>
            <a:pPr indent="142875" lvl="0" marL="0" marR="0" rtl="1" algn="r">
              <a:lnSpc>
                <a:spcPct val="100000"/>
              </a:lnSpc>
              <a:spcBef>
                <a:spcPts val="0"/>
              </a:spcBef>
              <a:spcAft>
                <a:spcPts val="0"/>
              </a:spcAft>
              <a:buClr>
                <a:srgbClr val="FF0000"/>
              </a:buClr>
              <a:buSzPts val="3200"/>
              <a:buFont typeface="Traditional Arabic"/>
              <a:buNone/>
            </a:pPr>
            <a:r>
              <a:rPr b="1" i="0" lang="ar-SA" sz="3200" u="none" cap="none" strike="noStrike">
                <a:solidFill>
                  <a:srgbClr val="FF0000"/>
                </a:solidFill>
                <a:latin typeface="Traditional Arabic"/>
                <a:ea typeface="Traditional Arabic"/>
                <a:cs typeface="Traditional Arabic"/>
                <a:sym typeface="Traditional Arabic"/>
              </a:rPr>
              <a:t>دعم تعلم الطلاب لمهارات التفكير المضمنة في المنهج المدرسي :</a:t>
            </a:r>
            <a:endParaRPr b="0" i="0" sz="3600" u="none" cap="none" strike="noStrike">
              <a:solidFill>
                <a:srgbClr val="FF0000"/>
              </a:solidFill>
              <a:latin typeface="Arial"/>
              <a:ea typeface="Arial"/>
              <a:cs typeface="Arial"/>
              <a:sym typeface="Arial"/>
            </a:endParaRPr>
          </a:p>
        </p:txBody>
      </p:sp>
      <p:sp>
        <p:nvSpPr>
          <p:cNvPr id="415" name="Google Shape;415;p60"/>
          <p:cNvSpPr/>
          <p:nvPr/>
        </p:nvSpPr>
        <p:spPr>
          <a:xfrm>
            <a:off x="3714744" y="2389900"/>
            <a:ext cx="5143472" cy="3539430"/>
          </a:xfrm>
          <a:prstGeom prst="rect">
            <a:avLst/>
          </a:prstGeom>
          <a:noFill/>
          <a:ln>
            <a:noFill/>
          </a:ln>
        </p:spPr>
        <p:txBody>
          <a:bodyPr anchorCtr="0" anchor="ctr" bIns="45700" lIns="91425" spcFirstLastPara="1" rIns="91425" wrap="square" tIns="45700">
            <a:noAutofit/>
          </a:bodyPr>
          <a:lstStyle/>
          <a:p>
            <a:pPr indent="-228600" lvl="0" marL="0" marR="0" rtl="1" algn="just">
              <a:lnSpc>
                <a:spcPct val="100000"/>
              </a:lnSpc>
              <a:spcBef>
                <a:spcPts val="0"/>
              </a:spcBef>
              <a:spcAft>
                <a:spcPts val="0"/>
              </a:spcAft>
              <a:buClr>
                <a:schemeClr val="dk1"/>
              </a:buClr>
              <a:buSzPts val="3600"/>
              <a:buFont typeface="Traditional Arabic"/>
              <a:buChar char="•"/>
            </a:pPr>
            <a:r>
              <a:rPr b="0" i="0" lang="ar-SA" sz="3600" u="none" cap="none" strike="noStrike">
                <a:solidFill>
                  <a:schemeClr val="dk1"/>
                </a:solidFill>
                <a:latin typeface="Traditional Arabic"/>
                <a:ea typeface="Traditional Arabic"/>
                <a:cs typeface="Traditional Arabic"/>
                <a:sym typeface="Traditional Arabic"/>
              </a:rPr>
              <a:t>المقررات بنيت وفقاً لدمج مهارات التفكير بجميع مستوياته الأساسي والمركب </a:t>
            </a:r>
            <a:endParaRPr b="0" i="0" sz="1400" u="none" cap="none" strike="noStrike">
              <a:solidFill>
                <a:schemeClr val="dk1"/>
              </a:solidFill>
              <a:latin typeface="Arial"/>
              <a:ea typeface="Arial"/>
              <a:cs typeface="Arial"/>
              <a:sym typeface="Arial"/>
            </a:endParaRPr>
          </a:p>
          <a:p>
            <a:pPr indent="-228600" lvl="0" marL="0" marR="0" rtl="1" algn="just">
              <a:lnSpc>
                <a:spcPct val="100000"/>
              </a:lnSpc>
              <a:spcBef>
                <a:spcPts val="0"/>
              </a:spcBef>
              <a:spcAft>
                <a:spcPts val="0"/>
              </a:spcAft>
              <a:buClr>
                <a:schemeClr val="dk1"/>
              </a:buClr>
              <a:buSzPts val="3600"/>
              <a:buFont typeface="Traditional Arabic"/>
              <a:buChar char="•"/>
            </a:pPr>
            <a:r>
              <a:rPr b="0" i="0" lang="ar-SA" sz="3600" u="none" cap="none" strike="noStrike">
                <a:solidFill>
                  <a:schemeClr val="dk1"/>
                </a:solidFill>
                <a:latin typeface="Traditional Arabic"/>
                <a:ea typeface="Traditional Arabic"/>
                <a:cs typeface="Traditional Arabic"/>
                <a:sym typeface="Traditional Arabic"/>
              </a:rPr>
              <a:t>دليل المعلم يقدم إرشادات جيدة لتوظيف مهارات التفكير المدمجة في المقررات.</a:t>
            </a:r>
            <a:endParaRPr b="0" i="0" sz="1400" u="none" cap="none" strike="noStrike">
              <a:solidFill>
                <a:schemeClr val="dk1"/>
              </a:solidFill>
              <a:latin typeface="Arial"/>
              <a:ea typeface="Arial"/>
              <a:cs typeface="Arial"/>
              <a:sym typeface="Arial"/>
            </a:endParaRPr>
          </a:p>
          <a:p>
            <a:pPr indent="-228600" lvl="0" marL="0" marR="0" rtl="1" algn="just">
              <a:lnSpc>
                <a:spcPct val="100000"/>
              </a:lnSpc>
              <a:spcBef>
                <a:spcPts val="0"/>
              </a:spcBef>
              <a:spcAft>
                <a:spcPts val="0"/>
              </a:spcAft>
              <a:buClr>
                <a:schemeClr val="dk1"/>
              </a:buClr>
              <a:buSzPts val="3600"/>
              <a:buFont typeface="Traditional Arabic"/>
              <a:buChar char="•"/>
            </a:pPr>
            <a:r>
              <a:rPr b="0" i="0" lang="ar-SA" sz="3600" u="none" cap="none" strike="noStrike">
                <a:solidFill>
                  <a:schemeClr val="dk1"/>
                </a:solidFill>
                <a:latin typeface="Traditional Arabic"/>
                <a:ea typeface="Traditional Arabic"/>
                <a:cs typeface="Traditional Arabic"/>
                <a:sym typeface="Traditional Arabic"/>
              </a:rPr>
              <a:t>إلمام المعلم بمهارات التفكير وكيفية تطبيقها.</a:t>
            </a:r>
            <a:endParaRPr b="0" i="0" sz="4000" u="none" cap="none" strike="noStrike">
              <a:solidFill>
                <a:schemeClr val="dk1"/>
              </a:solidFill>
              <a:latin typeface="Arial"/>
              <a:ea typeface="Arial"/>
              <a:cs typeface="Arial"/>
              <a:sym typeface="Arial"/>
            </a:endParaRPr>
          </a:p>
        </p:txBody>
      </p:sp>
      <p:sp>
        <p:nvSpPr>
          <p:cNvPr id="416" name="Google Shape;416;p60"/>
          <p:cNvSpPr/>
          <p:nvPr/>
        </p:nvSpPr>
        <p:spPr>
          <a:xfrm>
            <a:off x="285720" y="1486903"/>
            <a:ext cx="8632855" cy="584775"/>
          </a:xfrm>
          <a:prstGeom prst="rect">
            <a:avLst/>
          </a:prstGeom>
          <a:noFill/>
          <a:ln>
            <a:noFill/>
          </a:ln>
        </p:spPr>
        <p:txBody>
          <a:bodyPr anchorCtr="0" anchor="t" bIns="45700" lIns="91425" spcFirstLastPara="1" rIns="91425" wrap="square" tIns="45700">
            <a:noAutofit/>
          </a:bodyPr>
          <a:lstStyle/>
          <a:p>
            <a:pPr indent="142875" lvl="0" marL="0" marR="0" rtl="1" algn="r">
              <a:spcBef>
                <a:spcPts val="0"/>
              </a:spcBef>
              <a:spcAft>
                <a:spcPts val="0"/>
              </a:spcAft>
              <a:buNone/>
            </a:pPr>
            <a:r>
              <a:rPr b="1" lang="ar-SA" sz="3200">
                <a:solidFill>
                  <a:srgbClr val="000000"/>
                </a:solidFill>
                <a:latin typeface="Traditional Arabic"/>
                <a:ea typeface="Traditional Arabic"/>
                <a:cs typeface="Traditional Arabic"/>
                <a:sym typeface="Traditional Arabic"/>
              </a:rPr>
              <a:t>أولاً : عوامل تساعد المعلم على تحقيق دمج مهارات التفكير في التدريس:</a:t>
            </a:r>
            <a:endParaRPr sz="1200">
              <a:solidFill>
                <a:srgbClr val="000000"/>
              </a:solidFill>
              <a:latin typeface="Arial"/>
              <a:ea typeface="Arial"/>
              <a:cs typeface="Arial"/>
              <a:sym typeface="Arial"/>
            </a:endParaRPr>
          </a:p>
        </p:txBody>
      </p:sp>
      <p:pic>
        <p:nvPicPr>
          <p:cNvPr descr="images (24).jpg" id="417" name="Google Shape;417;p60"/>
          <p:cNvPicPr preferRelativeResize="0"/>
          <p:nvPr/>
        </p:nvPicPr>
        <p:blipFill rotWithShape="1">
          <a:blip r:embed="rId3">
            <a:alphaModFix/>
          </a:blip>
          <a:srcRect b="0" l="0" r="0" t="0"/>
          <a:stretch/>
        </p:blipFill>
        <p:spPr>
          <a:xfrm>
            <a:off x="285720" y="2143116"/>
            <a:ext cx="3357586" cy="3929090"/>
          </a:xfrm>
          <a:prstGeom prst="rect">
            <a:avLst/>
          </a:prstGeom>
          <a:noFill/>
          <a:ln>
            <a:noFill/>
          </a:ln>
        </p:spPr>
      </p:pic>
    </p:spTree>
  </p:cSld>
  <p:clrMapOvr>
    <a:masterClrMapping/>
  </p:clrMapOvr>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1" name="Shape 421"/>
        <p:cNvGrpSpPr/>
        <p:nvPr/>
      </p:nvGrpSpPr>
      <p:grpSpPr>
        <a:xfrm>
          <a:off x="0" y="0"/>
          <a:ext cx="0" cy="0"/>
          <a:chOff x="0" y="0"/>
          <a:chExt cx="0" cy="0"/>
        </a:xfrm>
      </p:grpSpPr>
      <p:sp>
        <p:nvSpPr>
          <p:cNvPr id="422" name="Google Shape;422;p6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1" algn="ctr">
              <a:spcBef>
                <a:spcPts val="0"/>
              </a:spcBef>
              <a:spcAft>
                <a:spcPts val="0"/>
              </a:spcAft>
              <a:buClr>
                <a:srgbClr val="FF0000"/>
              </a:buClr>
              <a:buSzPts val="3600"/>
              <a:buFont typeface="Calibri"/>
              <a:buNone/>
            </a:pPr>
            <a:br>
              <a:rPr b="1" lang="ar-SA" sz="3600">
                <a:solidFill>
                  <a:srgbClr val="FF0000"/>
                </a:solidFill>
              </a:rPr>
            </a:br>
            <a:r>
              <a:rPr b="1" lang="ar-SA" sz="3600">
                <a:solidFill>
                  <a:srgbClr val="FF0000"/>
                </a:solidFill>
              </a:rPr>
              <a:t>ثانياً : إجراءات تحقيق مهارات التفكير الواردة في المقررات الدراسية</a:t>
            </a:r>
            <a:br>
              <a:rPr lang="ar-SA" sz="3600">
                <a:solidFill>
                  <a:srgbClr val="FF0000"/>
                </a:solidFill>
              </a:rPr>
            </a:br>
            <a:endParaRPr sz="3959">
              <a:solidFill>
                <a:srgbClr val="FF0000"/>
              </a:solidFill>
            </a:endParaRPr>
          </a:p>
        </p:txBody>
      </p:sp>
      <p:sp>
        <p:nvSpPr>
          <p:cNvPr id="423" name="Google Shape;423;p61"/>
          <p:cNvSpPr txBox="1"/>
          <p:nvPr>
            <p:ph idx="1" type="body"/>
          </p:nvPr>
        </p:nvSpPr>
        <p:spPr>
          <a:xfrm>
            <a:off x="3357554" y="1600200"/>
            <a:ext cx="5329246" cy="4525963"/>
          </a:xfrm>
          <a:prstGeom prst="rect">
            <a:avLst/>
          </a:prstGeom>
          <a:noFill/>
          <a:ln>
            <a:noFill/>
          </a:ln>
        </p:spPr>
        <p:txBody>
          <a:bodyPr anchorCtr="0" anchor="t" bIns="45700" lIns="91425" spcFirstLastPara="1" rIns="91425" wrap="square" tIns="45700">
            <a:noAutofit/>
          </a:bodyPr>
          <a:lstStyle/>
          <a:p>
            <a:pPr indent="-342900" lvl="0" marL="342900" rtl="1" algn="just">
              <a:spcBef>
                <a:spcPts val="0"/>
              </a:spcBef>
              <a:spcAft>
                <a:spcPts val="0"/>
              </a:spcAft>
              <a:buClr>
                <a:schemeClr val="dk1"/>
              </a:buClr>
              <a:buSzPts val="2960"/>
              <a:buChar char="•"/>
            </a:pPr>
            <a:r>
              <a:rPr lang="ar-SA" sz="2960"/>
              <a:t>تحديد المعلم مهارات التفكير الواردة في موضوع الدرس.</a:t>
            </a:r>
            <a:endParaRPr sz="2960"/>
          </a:p>
          <a:p>
            <a:pPr indent="-342900" lvl="0" marL="342900" rtl="1" algn="just">
              <a:spcBef>
                <a:spcPts val="592"/>
              </a:spcBef>
              <a:spcAft>
                <a:spcPts val="0"/>
              </a:spcAft>
              <a:buClr>
                <a:schemeClr val="dk1"/>
              </a:buClr>
              <a:buSzPts val="2960"/>
              <a:buChar char="•"/>
            </a:pPr>
            <a:r>
              <a:rPr lang="ar-SA" sz="2960"/>
              <a:t>توضيح المعلم لطلابه مهارة التفكير الواردة في النشاط  لتنفيذه بطريقة سليمة مع الاستفادة من دليل المعلم.</a:t>
            </a:r>
            <a:endParaRPr sz="2960"/>
          </a:p>
          <a:p>
            <a:pPr indent="-342900" lvl="0" marL="342900" rtl="1" algn="just">
              <a:spcBef>
                <a:spcPts val="592"/>
              </a:spcBef>
              <a:spcAft>
                <a:spcPts val="0"/>
              </a:spcAft>
              <a:buClr>
                <a:schemeClr val="dk1"/>
              </a:buClr>
              <a:buSzPts val="2960"/>
              <a:buChar char="•"/>
            </a:pPr>
            <a:r>
              <a:rPr lang="ar-SA" sz="2960"/>
              <a:t>إعطاء الطلاب فرصة من الوقت الكافي لممارسة المهارة الواردة في النشاط. </a:t>
            </a:r>
            <a:endParaRPr sz="2960"/>
          </a:p>
          <a:p>
            <a:pPr indent="-342900" lvl="0" marL="342900" rtl="1" algn="just">
              <a:spcBef>
                <a:spcPts val="592"/>
              </a:spcBef>
              <a:spcAft>
                <a:spcPts val="0"/>
              </a:spcAft>
              <a:buClr>
                <a:schemeClr val="dk1"/>
              </a:buClr>
              <a:buSzPts val="2960"/>
              <a:buChar char="•"/>
            </a:pPr>
            <a:r>
              <a:rPr lang="ar-SA" sz="2960"/>
              <a:t>اختيار طريقة التدريس المعززة لتنمية مهارات التفكير.</a:t>
            </a:r>
            <a:endParaRPr sz="2960"/>
          </a:p>
          <a:p>
            <a:pPr indent="-342900" lvl="0" marL="342900" rtl="1" algn="just">
              <a:spcBef>
                <a:spcPts val="592"/>
              </a:spcBef>
              <a:spcAft>
                <a:spcPts val="0"/>
              </a:spcAft>
              <a:buClr>
                <a:schemeClr val="dk1"/>
              </a:buClr>
              <a:buSzPts val="2960"/>
              <a:buNone/>
            </a:pPr>
            <a:r>
              <a:t/>
            </a:r>
            <a:endParaRPr sz="2960"/>
          </a:p>
        </p:txBody>
      </p:sp>
      <p:pic>
        <p:nvPicPr>
          <p:cNvPr descr="images (22).jpg" id="424" name="Google Shape;424;p61"/>
          <p:cNvPicPr preferRelativeResize="0"/>
          <p:nvPr/>
        </p:nvPicPr>
        <p:blipFill rotWithShape="1">
          <a:blip r:embed="rId3">
            <a:alphaModFix/>
          </a:blip>
          <a:srcRect b="0" l="0" r="0" t="0"/>
          <a:stretch/>
        </p:blipFill>
        <p:spPr>
          <a:xfrm>
            <a:off x="157182" y="1714488"/>
            <a:ext cx="3128934" cy="4071966"/>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1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1" algn="ctr">
              <a:spcBef>
                <a:spcPts val="0"/>
              </a:spcBef>
              <a:spcAft>
                <a:spcPts val="0"/>
              </a:spcAft>
              <a:buClr>
                <a:schemeClr val="dk1"/>
              </a:buClr>
              <a:buSzPts val="4400"/>
              <a:buFont typeface="Calibri"/>
              <a:buNone/>
            </a:pPr>
            <a:r>
              <a:rPr lang="ar-SA">
                <a:latin typeface="Arial"/>
                <a:ea typeface="Arial"/>
                <a:cs typeface="Arial"/>
                <a:sym typeface="Arial"/>
              </a:rPr>
              <a:t>المنهج</a:t>
            </a:r>
            <a:endParaRPr/>
          </a:p>
        </p:txBody>
      </p:sp>
      <p:graphicFrame>
        <p:nvGraphicFramePr>
          <p:cNvPr id="113" name="Google Shape;113;p17"/>
          <p:cNvGraphicFramePr/>
          <p:nvPr/>
        </p:nvGraphicFramePr>
        <p:xfrm>
          <a:off x="214282" y="1500174"/>
          <a:ext cx="3000000" cy="3000000"/>
        </p:xfrm>
        <a:graphic>
          <a:graphicData uri="http://schemas.openxmlformats.org/drawingml/2006/table">
            <a:tbl>
              <a:tblPr>
                <a:noFill/>
                <a:tableStyleId>{674E2F2F-3688-46A5-BF7C-4EAEC23CCE2C}</a:tableStyleId>
              </a:tblPr>
              <a:tblGrid>
                <a:gridCol w="1283425"/>
                <a:gridCol w="1771925"/>
                <a:gridCol w="3312150"/>
                <a:gridCol w="2347950"/>
              </a:tblGrid>
              <a:tr h="597375">
                <a:tc>
                  <a:txBody>
                    <a:bodyPr/>
                    <a:lstStyle/>
                    <a:p>
                      <a:pPr indent="107950" lvl="0" marL="0" marR="0" rtl="1" algn="ctr">
                        <a:lnSpc>
                          <a:spcPct val="115000"/>
                        </a:lnSpc>
                        <a:spcBef>
                          <a:spcPts val="0"/>
                        </a:spcBef>
                        <a:spcAft>
                          <a:spcPts val="0"/>
                        </a:spcAft>
                        <a:buNone/>
                      </a:pPr>
                      <a:r>
                        <a:rPr b="1" lang="ar-SA" sz="3200" u="none" cap="none" strike="noStrike">
                          <a:solidFill>
                            <a:schemeClr val="lt1"/>
                          </a:solidFill>
                          <a:latin typeface="Calibri"/>
                          <a:ea typeface="Calibri"/>
                          <a:cs typeface="Calibri"/>
                          <a:sym typeface="Calibri"/>
                        </a:rPr>
                        <a:t>اليوم</a:t>
                      </a:r>
                      <a:endParaRPr sz="2000" u="none" cap="none" strike="noStrike">
                        <a:solidFill>
                          <a:schemeClr val="lt1"/>
                        </a:solidFill>
                        <a:latin typeface="Calibri"/>
                        <a:ea typeface="Calibri"/>
                        <a:cs typeface="Calibri"/>
                        <a:sym typeface="Calibri"/>
                      </a:endParaRPr>
                    </a:p>
                  </a:txBody>
                  <a:tcPr marT="0" marB="0" marR="68575" marL="68575" anchor="ctr">
                    <a:lnL cap="flat" cmpd="sng" w="12700">
                      <a:solidFill>
                        <a:srgbClr val="9BBB59"/>
                      </a:solidFill>
                      <a:prstDash val="solid"/>
                      <a:round/>
                      <a:headEnd len="sm" w="sm" type="none"/>
                      <a:tailEnd len="sm" w="sm" type="none"/>
                    </a:lnL>
                    <a:lnR cap="flat" cmpd="sng" w="12700">
                      <a:solidFill>
                        <a:srgbClr val="9BBB59"/>
                      </a:solidFill>
                      <a:prstDash val="solid"/>
                      <a:round/>
                      <a:headEnd len="sm" w="sm" type="none"/>
                      <a:tailEnd len="sm" w="sm" type="none"/>
                    </a:lnR>
                    <a:lnT cap="flat" cmpd="sng" w="12700">
                      <a:solidFill>
                        <a:srgbClr val="9BBB59"/>
                      </a:solidFill>
                      <a:prstDash val="solid"/>
                      <a:round/>
                      <a:headEnd len="sm" w="sm" type="none"/>
                      <a:tailEnd len="sm" w="sm" type="none"/>
                    </a:lnT>
                    <a:lnB cap="flat" cmpd="sng" w="12700">
                      <a:solidFill>
                        <a:srgbClr val="9BBB59"/>
                      </a:solidFill>
                      <a:prstDash val="solid"/>
                      <a:round/>
                      <a:headEnd len="sm" w="sm" type="none"/>
                      <a:tailEnd len="sm" w="sm" type="none"/>
                    </a:lnB>
                    <a:solidFill>
                      <a:srgbClr val="D6E3BC"/>
                    </a:solidFill>
                  </a:tcPr>
                </a:tc>
                <a:tc>
                  <a:txBody>
                    <a:bodyPr/>
                    <a:lstStyle/>
                    <a:p>
                      <a:pPr indent="107950" lvl="0" marL="0" marR="0" rtl="1" algn="ctr">
                        <a:lnSpc>
                          <a:spcPct val="115000"/>
                        </a:lnSpc>
                        <a:spcBef>
                          <a:spcPts val="0"/>
                        </a:spcBef>
                        <a:spcAft>
                          <a:spcPts val="0"/>
                        </a:spcAft>
                        <a:buNone/>
                      </a:pPr>
                      <a:r>
                        <a:rPr b="1" lang="ar-SA" sz="3200" u="none" cap="none" strike="noStrike">
                          <a:solidFill>
                            <a:srgbClr val="FFFFFF"/>
                          </a:solidFill>
                          <a:latin typeface="Calibri"/>
                          <a:ea typeface="Calibri"/>
                          <a:cs typeface="Calibri"/>
                          <a:sym typeface="Calibri"/>
                        </a:rPr>
                        <a:t>رقم الوحدة</a:t>
                      </a:r>
                      <a:endParaRPr sz="2000" u="none" cap="none" strike="noStrike">
                        <a:solidFill>
                          <a:srgbClr val="000000"/>
                        </a:solidFill>
                        <a:latin typeface="Calibri"/>
                        <a:ea typeface="Calibri"/>
                        <a:cs typeface="Calibri"/>
                        <a:sym typeface="Calibri"/>
                      </a:endParaRPr>
                    </a:p>
                  </a:txBody>
                  <a:tcPr marT="0" marB="0" marR="68575" marL="68575" anchor="ctr">
                    <a:lnL cap="flat" cmpd="sng" w="12700">
                      <a:solidFill>
                        <a:srgbClr val="9BBB59"/>
                      </a:solidFill>
                      <a:prstDash val="solid"/>
                      <a:round/>
                      <a:headEnd len="sm" w="sm" type="none"/>
                      <a:tailEnd len="sm" w="sm" type="none"/>
                    </a:lnL>
                    <a:lnR cap="flat" cmpd="sng" w="12700">
                      <a:solidFill>
                        <a:srgbClr val="9BBB59"/>
                      </a:solidFill>
                      <a:prstDash val="solid"/>
                      <a:round/>
                      <a:headEnd len="sm" w="sm" type="none"/>
                      <a:tailEnd len="sm" w="sm" type="none"/>
                    </a:lnR>
                    <a:lnT cap="flat" cmpd="sng" w="12700">
                      <a:solidFill>
                        <a:srgbClr val="9BBB59"/>
                      </a:solidFill>
                      <a:prstDash val="solid"/>
                      <a:round/>
                      <a:headEnd len="sm" w="sm" type="none"/>
                      <a:tailEnd len="sm" w="sm" type="none"/>
                    </a:lnT>
                    <a:lnB cap="flat" cmpd="sng" w="12700">
                      <a:solidFill>
                        <a:srgbClr val="9BBB59"/>
                      </a:solidFill>
                      <a:prstDash val="solid"/>
                      <a:round/>
                      <a:headEnd len="sm" w="sm" type="none"/>
                      <a:tailEnd len="sm" w="sm" type="none"/>
                    </a:lnB>
                    <a:solidFill>
                      <a:srgbClr val="76923C"/>
                    </a:solidFill>
                  </a:tcPr>
                </a:tc>
                <a:tc>
                  <a:txBody>
                    <a:bodyPr/>
                    <a:lstStyle/>
                    <a:p>
                      <a:pPr indent="107950" lvl="0" marL="0" marR="0" rtl="1" algn="ctr">
                        <a:lnSpc>
                          <a:spcPct val="115000"/>
                        </a:lnSpc>
                        <a:spcBef>
                          <a:spcPts val="0"/>
                        </a:spcBef>
                        <a:spcAft>
                          <a:spcPts val="0"/>
                        </a:spcAft>
                        <a:buNone/>
                      </a:pPr>
                      <a:r>
                        <a:rPr b="1" lang="ar-SA" sz="3200" u="none" cap="none" strike="noStrike">
                          <a:solidFill>
                            <a:srgbClr val="FFFFFF"/>
                          </a:solidFill>
                          <a:latin typeface="Calibri"/>
                          <a:ea typeface="Calibri"/>
                          <a:cs typeface="Calibri"/>
                          <a:sym typeface="Calibri"/>
                        </a:rPr>
                        <a:t>عنوان الوحدة</a:t>
                      </a:r>
                      <a:endParaRPr sz="2000" u="none" cap="none" strike="noStrike">
                        <a:solidFill>
                          <a:srgbClr val="000000"/>
                        </a:solidFill>
                        <a:latin typeface="Calibri"/>
                        <a:ea typeface="Calibri"/>
                        <a:cs typeface="Calibri"/>
                        <a:sym typeface="Calibri"/>
                      </a:endParaRPr>
                    </a:p>
                  </a:txBody>
                  <a:tcPr marT="0" marB="0" marR="68575" marL="68575" anchor="ctr">
                    <a:lnL cap="flat" cmpd="sng" w="12700">
                      <a:solidFill>
                        <a:srgbClr val="9BBB59"/>
                      </a:solidFill>
                      <a:prstDash val="solid"/>
                      <a:round/>
                      <a:headEnd len="sm" w="sm" type="none"/>
                      <a:tailEnd len="sm" w="sm" type="none"/>
                    </a:lnL>
                    <a:lnR cap="flat" cmpd="sng" w="12700">
                      <a:solidFill>
                        <a:srgbClr val="9BBB59"/>
                      </a:solidFill>
                      <a:prstDash val="solid"/>
                      <a:round/>
                      <a:headEnd len="sm" w="sm" type="none"/>
                      <a:tailEnd len="sm" w="sm" type="none"/>
                    </a:lnR>
                    <a:lnT cap="flat" cmpd="sng" w="12700">
                      <a:solidFill>
                        <a:srgbClr val="9BBB59"/>
                      </a:solidFill>
                      <a:prstDash val="solid"/>
                      <a:round/>
                      <a:headEnd len="sm" w="sm" type="none"/>
                      <a:tailEnd len="sm" w="sm" type="none"/>
                    </a:lnT>
                    <a:lnB cap="flat" cmpd="sng" w="12700">
                      <a:solidFill>
                        <a:srgbClr val="9BBB59"/>
                      </a:solidFill>
                      <a:prstDash val="solid"/>
                      <a:round/>
                      <a:headEnd len="sm" w="sm" type="none"/>
                      <a:tailEnd len="sm" w="sm" type="none"/>
                    </a:lnB>
                    <a:solidFill>
                      <a:srgbClr val="76923C"/>
                    </a:solidFill>
                  </a:tcPr>
                </a:tc>
                <a:tc>
                  <a:txBody>
                    <a:bodyPr/>
                    <a:lstStyle/>
                    <a:p>
                      <a:pPr indent="107950" lvl="0" marL="0" marR="0" rtl="1" algn="ctr">
                        <a:lnSpc>
                          <a:spcPct val="115000"/>
                        </a:lnSpc>
                        <a:spcBef>
                          <a:spcPts val="0"/>
                        </a:spcBef>
                        <a:spcAft>
                          <a:spcPts val="0"/>
                        </a:spcAft>
                        <a:buNone/>
                      </a:pPr>
                      <a:r>
                        <a:rPr b="1" lang="ar-SA" sz="3200" u="none" cap="none" strike="noStrike">
                          <a:solidFill>
                            <a:srgbClr val="FFFFFF"/>
                          </a:solidFill>
                          <a:latin typeface="Calibri"/>
                          <a:ea typeface="Calibri"/>
                          <a:cs typeface="Calibri"/>
                          <a:sym typeface="Calibri"/>
                        </a:rPr>
                        <a:t>زمن تنفيذ الوحدة</a:t>
                      </a:r>
                      <a:endParaRPr sz="2000" u="none" cap="none" strike="noStrike">
                        <a:solidFill>
                          <a:srgbClr val="000000"/>
                        </a:solidFill>
                        <a:latin typeface="Calibri"/>
                        <a:ea typeface="Calibri"/>
                        <a:cs typeface="Calibri"/>
                        <a:sym typeface="Calibri"/>
                      </a:endParaRPr>
                    </a:p>
                  </a:txBody>
                  <a:tcPr marT="0" marB="0" marR="68575" marL="68575" anchor="ctr">
                    <a:lnL cap="flat" cmpd="sng" w="12700">
                      <a:solidFill>
                        <a:srgbClr val="9BBB59"/>
                      </a:solidFill>
                      <a:prstDash val="solid"/>
                      <a:round/>
                      <a:headEnd len="sm" w="sm" type="none"/>
                      <a:tailEnd len="sm" w="sm" type="none"/>
                    </a:lnL>
                    <a:lnR cap="flat" cmpd="sng" w="12700">
                      <a:solidFill>
                        <a:srgbClr val="9BBB59"/>
                      </a:solidFill>
                      <a:prstDash val="solid"/>
                      <a:round/>
                      <a:headEnd len="sm" w="sm" type="none"/>
                      <a:tailEnd len="sm" w="sm" type="none"/>
                    </a:lnR>
                    <a:lnT cap="flat" cmpd="sng" w="12700">
                      <a:solidFill>
                        <a:srgbClr val="9BBB59"/>
                      </a:solidFill>
                      <a:prstDash val="solid"/>
                      <a:round/>
                      <a:headEnd len="sm" w="sm" type="none"/>
                      <a:tailEnd len="sm" w="sm" type="none"/>
                    </a:lnT>
                    <a:lnB cap="flat" cmpd="sng" w="12700">
                      <a:solidFill>
                        <a:srgbClr val="9BBB59"/>
                      </a:solidFill>
                      <a:prstDash val="solid"/>
                      <a:round/>
                      <a:headEnd len="sm" w="sm" type="none"/>
                      <a:tailEnd len="sm" w="sm" type="none"/>
                    </a:lnB>
                    <a:solidFill>
                      <a:srgbClr val="76923C"/>
                    </a:solidFill>
                  </a:tcPr>
                </a:tc>
              </a:tr>
              <a:tr h="816800">
                <a:tc>
                  <a:txBody>
                    <a:bodyPr/>
                    <a:lstStyle/>
                    <a:p>
                      <a:pPr indent="107950" lvl="0" marL="0" marR="0" rtl="1" algn="ctr">
                        <a:lnSpc>
                          <a:spcPct val="115000"/>
                        </a:lnSpc>
                        <a:spcBef>
                          <a:spcPts val="0"/>
                        </a:spcBef>
                        <a:spcAft>
                          <a:spcPts val="0"/>
                        </a:spcAft>
                        <a:buNone/>
                      </a:pPr>
                      <a:r>
                        <a:t/>
                      </a:r>
                      <a:endParaRPr sz="2000" u="none" cap="none" strike="noStrike">
                        <a:solidFill>
                          <a:srgbClr val="000000"/>
                        </a:solidFill>
                        <a:latin typeface="Calibri"/>
                        <a:ea typeface="Calibri"/>
                        <a:cs typeface="Calibri"/>
                        <a:sym typeface="Calibri"/>
                      </a:endParaRPr>
                    </a:p>
                    <a:p>
                      <a:pPr indent="107950" lvl="0" marL="0" marR="0" rtl="1" algn="ctr">
                        <a:lnSpc>
                          <a:spcPct val="115000"/>
                        </a:lnSpc>
                        <a:spcBef>
                          <a:spcPts val="0"/>
                        </a:spcBef>
                        <a:spcAft>
                          <a:spcPts val="0"/>
                        </a:spcAft>
                        <a:buNone/>
                      </a:pPr>
                      <a:r>
                        <a:rPr b="1" lang="ar-SA" sz="3200" u="none" cap="none" strike="noStrike">
                          <a:solidFill>
                            <a:srgbClr val="FFFFFF"/>
                          </a:solidFill>
                          <a:latin typeface="Calibri"/>
                          <a:ea typeface="Calibri"/>
                          <a:cs typeface="Calibri"/>
                          <a:sym typeface="Calibri"/>
                        </a:rPr>
                        <a:t>الأول</a:t>
                      </a:r>
                      <a:endParaRPr sz="2000" u="none" cap="none" strike="noStrike">
                        <a:solidFill>
                          <a:srgbClr val="000000"/>
                        </a:solidFill>
                        <a:latin typeface="Calibri"/>
                        <a:ea typeface="Calibri"/>
                        <a:cs typeface="Calibri"/>
                        <a:sym typeface="Calibri"/>
                      </a:endParaRPr>
                    </a:p>
                  </a:txBody>
                  <a:tcPr marT="0" marB="0" marR="68575" marL="68575" anchor="ctr">
                    <a:lnL cap="flat" cmpd="sng" w="12700">
                      <a:solidFill>
                        <a:srgbClr val="9BBB59"/>
                      </a:solidFill>
                      <a:prstDash val="solid"/>
                      <a:round/>
                      <a:headEnd len="sm" w="sm" type="none"/>
                      <a:tailEnd len="sm" w="sm" type="none"/>
                    </a:lnL>
                    <a:lnR cap="flat" cmpd="sng" w="12700">
                      <a:solidFill>
                        <a:srgbClr val="9BBB59"/>
                      </a:solidFill>
                      <a:prstDash val="solid"/>
                      <a:round/>
                      <a:headEnd len="sm" w="sm" type="none"/>
                      <a:tailEnd len="sm" w="sm" type="none"/>
                    </a:lnR>
                    <a:lnT cap="flat" cmpd="sng" w="12700">
                      <a:solidFill>
                        <a:srgbClr val="9BBB59"/>
                      </a:solidFill>
                      <a:prstDash val="solid"/>
                      <a:round/>
                      <a:headEnd len="sm" w="sm" type="none"/>
                      <a:tailEnd len="sm" w="sm" type="none"/>
                    </a:lnT>
                    <a:lnB cap="flat" cmpd="sng" w="12700">
                      <a:solidFill>
                        <a:srgbClr val="9BBB59"/>
                      </a:solidFill>
                      <a:prstDash val="solid"/>
                      <a:round/>
                      <a:headEnd len="sm" w="sm" type="none"/>
                      <a:tailEnd len="sm" w="sm" type="none"/>
                    </a:lnB>
                    <a:solidFill>
                      <a:srgbClr val="76923C"/>
                    </a:solidFill>
                  </a:tcPr>
                </a:tc>
                <a:tc>
                  <a:txBody>
                    <a:bodyPr/>
                    <a:lstStyle/>
                    <a:p>
                      <a:pPr indent="107950" lvl="0" marL="0" marR="0" rtl="1" algn="ctr">
                        <a:lnSpc>
                          <a:spcPct val="115000"/>
                        </a:lnSpc>
                        <a:spcBef>
                          <a:spcPts val="0"/>
                        </a:spcBef>
                        <a:spcAft>
                          <a:spcPts val="0"/>
                        </a:spcAft>
                        <a:buNone/>
                      </a:pPr>
                      <a:r>
                        <a:rPr lang="ar-SA" sz="3200" u="none" cap="none" strike="noStrike">
                          <a:solidFill>
                            <a:srgbClr val="000000"/>
                          </a:solidFill>
                          <a:latin typeface="Calibri"/>
                          <a:ea typeface="Calibri"/>
                          <a:cs typeface="Calibri"/>
                          <a:sym typeface="Calibri"/>
                        </a:rPr>
                        <a:t>الأولى</a:t>
                      </a:r>
                      <a:endParaRPr sz="2000" u="none" cap="none" strike="noStrike">
                        <a:solidFill>
                          <a:srgbClr val="000000"/>
                        </a:solidFill>
                        <a:latin typeface="Calibri"/>
                        <a:ea typeface="Calibri"/>
                        <a:cs typeface="Calibri"/>
                        <a:sym typeface="Calibri"/>
                      </a:endParaRPr>
                    </a:p>
                  </a:txBody>
                  <a:tcPr marT="0" marB="0" marR="68575" marL="68575" anchor="ctr">
                    <a:lnL cap="flat" cmpd="sng" w="12700">
                      <a:solidFill>
                        <a:srgbClr val="9BBB59"/>
                      </a:solidFill>
                      <a:prstDash val="solid"/>
                      <a:round/>
                      <a:headEnd len="sm" w="sm" type="none"/>
                      <a:tailEnd len="sm" w="sm" type="none"/>
                    </a:lnL>
                    <a:lnR cap="flat" cmpd="sng" w="12700">
                      <a:solidFill>
                        <a:srgbClr val="9BBB59"/>
                      </a:solidFill>
                      <a:prstDash val="solid"/>
                      <a:round/>
                      <a:headEnd len="sm" w="sm" type="none"/>
                      <a:tailEnd len="sm" w="sm" type="none"/>
                    </a:lnR>
                    <a:lnT cap="flat" cmpd="sng" w="12700">
                      <a:solidFill>
                        <a:srgbClr val="9BBB59"/>
                      </a:solidFill>
                      <a:prstDash val="solid"/>
                      <a:round/>
                      <a:headEnd len="sm" w="sm" type="none"/>
                      <a:tailEnd len="sm" w="sm" type="none"/>
                    </a:lnT>
                    <a:lnB cap="flat" cmpd="sng" w="12700">
                      <a:solidFill>
                        <a:srgbClr val="9BBB59"/>
                      </a:solidFill>
                      <a:prstDash val="solid"/>
                      <a:round/>
                      <a:headEnd len="sm" w="sm" type="none"/>
                      <a:tailEnd len="sm" w="sm" type="none"/>
                    </a:lnB>
                    <a:solidFill>
                      <a:srgbClr val="CDDDAC"/>
                    </a:solidFill>
                  </a:tcPr>
                </a:tc>
                <a:tc>
                  <a:txBody>
                    <a:bodyPr/>
                    <a:lstStyle/>
                    <a:p>
                      <a:pPr indent="107950" lvl="0" marL="0" marR="0" rtl="1" algn="ctr">
                        <a:lnSpc>
                          <a:spcPct val="115000"/>
                        </a:lnSpc>
                        <a:spcBef>
                          <a:spcPts val="0"/>
                        </a:spcBef>
                        <a:spcAft>
                          <a:spcPts val="0"/>
                        </a:spcAft>
                        <a:buNone/>
                      </a:pPr>
                      <a:r>
                        <a:rPr lang="ar-SA" sz="3200" u="none" cap="none" strike="noStrike">
                          <a:solidFill>
                            <a:srgbClr val="000000"/>
                          </a:solidFill>
                          <a:latin typeface="Calibri"/>
                          <a:ea typeface="Calibri"/>
                          <a:cs typeface="Calibri"/>
                          <a:sym typeface="Calibri"/>
                        </a:rPr>
                        <a:t>التفكير ودمج مهاراته في التدريس</a:t>
                      </a:r>
                      <a:endParaRPr sz="2000" u="none" cap="none" strike="noStrike">
                        <a:solidFill>
                          <a:srgbClr val="000000"/>
                        </a:solidFill>
                        <a:latin typeface="Calibri"/>
                        <a:ea typeface="Calibri"/>
                        <a:cs typeface="Calibri"/>
                        <a:sym typeface="Calibri"/>
                      </a:endParaRPr>
                    </a:p>
                  </a:txBody>
                  <a:tcPr marT="0" marB="0" marR="68575" marL="68575" anchor="ctr">
                    <a:lnL cap="flat" cmpd="sng" w="12700">
                      <a:solidFill>
                        <a:srgbClr val="9BBB59"/>
                      </a:solidFill>
                      <a:prstDash val="solid"/>
                      <a:round/>
                      <a:headEnd len="sm" w="sm" type="none"/>
                      <a:tailEnd len="sm" w="sm" type="none"/>
                    </a:lnL>
                    <a:lnR cap="flat" cmpd="sng" w="12700">
                      <a:solidFill>
                        <a:srgbClr val="9BBB59"/>
                      </a:solidFill>
                      <a:prstDash val="solid"/>
                      <a:round/>
                      <a:headEnd len="sm" w="sm" type="none"/>
                      <a:tailEnd len="sm" w="sm" type="none"/>
                    </a:lnR>
                    <a:lnT cap="flat" cmpd="sng" w="12700">
                      <a:solidFill>
                        <a:srgbClr val="9BBB59"/>
                      </a:solidFill>
                      <a:prstDash val="solid"/>
                      <a:round/>
                      <a:headEnd len="sm" w="sm" type="none"/>
                      <a:tailEnd len="sm" w="sm" type="none"/>
                    </a:lnT>
                    <a:lnB cap="flat" cmpd="sng" w="12700">
                      <a:solidFill>
                        <a:srgbClr val="9BBB59"/>
                      </a:solidFill>
                      <a:prstDash val="solid"/>
                      <a:round/>
                      <a:headEnd len="sm" w="sm" type="none"/>
                      <a:tailEnd len="sm" w="sm" type="none"/>
                    </a:lnB>
                    <a:solidFill>
                      <a:srgbClr val="CDDDAC"/>
                    </a:solidFill>
                  </a:tcPr>
                </a:tc>
                <a:tc>
                  <a:txBody>
                    <a:bodyPr/>
                    <a:lstStyle/>
                    <a:p>
                      <a:pPr indent="107950" lvl="0" marL="0" marR="0" rtl="1" algn="ctr">
                        <a:lnSpc>
                          <a:spcPct val="115000"/>
                        </a:lnSpc>
                        <a:spcBef>
                          <a:spcPts val="0"/>
                        </a:spcBef>
                        <a:spcAft>
                          <a:spcPts val="0"/>
                        </a:spcAft>
                        <a:buNone/>
                      </a:pPr>
                      <a:r>
                        <a:rPr lang="ar-SA" sz="3200" u="none" cap="none" strike="noStrike">
                          <a:solidFill>
                            <a:srgbClr val="000000"/>
                          </a:solidFill>
                          <a:latin typeface="Calibri"/>
                          <a:ea typeface="Calibri"/>
                          <a:cs typeface="Calibri"/>
                          <a:sym typeface="Calibri"/>
                        </a:rPr>
                        <a:t>أربع ساعات</a:t>
                      </a:r>
                      <a:endParaRPr sz="2000" u="none" cap="none" strike="noStrike">
                        <a:solidFill>
                          <a:srgbClr val="000000"/>
                        </a:solidFill>
                        <a:latin typeface="Calibri"/>
                        <a:ea typeface="Calibri"/>
                        <a:cs typeface="Calibri"/>
                        <a:sym typeface="Calibri"/>
                      </a:endParaRPr>
                    </a:p>
                  </a:txBody>
                  <a:tcPr marT="0" marB="0" marR="68575" marL="68575" anchor="ctr">
                    <a:lnL cap="flat" cmpd="sng" w="12700">
                      <a:solidFill>
                        <a:srgbClr val="9BBB59"/>
                      </a:solidFill>
                      <a:prstDash val="solid"/>
                      <a:round/>
                      <a:headEnd len="sm" w="sm" type="none"/>
                      <a:tailEnd len="sm" w="sm" type="none"/>
                    </a:lnL>
                    <a:lnR cap="flat" cmpd="sng" w="12700">
                      <a:solidFill>
                        <a:srgbClr val="9BBB59"/>
                      </a:solidFill>
                      <a:prstDash val="solid"/>
                      <a:round/>
                      <a:headEnd len="sm" w="sm" type="none"/>
                      <a:tailEnd len="sm" w="sm" type="none"/>
                    </a:lnR>
                    <a:lnT cap="flat" cmpd="sng" w="12700">
                      <a:solidFill>
                        <a:srgbClr val="9BBB59"/>
                      </a:solidFill>
                      <a:prstDash val="solid"/>
                      <a:round/>
                      <a:headEnd len="sm" w="sm" type="none"/>
                      <a:tailEnd len="sm" w="sm" type="none"/>
                    </a:lnT>
                    <a:lnB cap="flat" cmpd="sng" w="12700">
                      <a:solidFill>
                        <a:srgbClr val="9BBB59"/>
                      </a:solidFill>
                      <a:prstDash val="solid"/>
                      <a:round/>
                      <a:headEnd len="sm" w="sm" type="none"/>
                      <a:tailEnd len="sm" w="sm" type="none"/>
                    </a:lnB>
                    <a:solidFill>
                      <a:srgbClr val="CDDDAC"/>
                    </a:solidFill>
                  </a:tcPr>
                </a:tc>
              </a:tr>
              <a:tr h="1513700">
                <a:tc>
                  <a:txBody>
                    <a:bodyPr/>
                    <a:lstStyle/>
                    <a:p>
                      <a:pPr indent="107950" lvl="0" marL="0" marR="0" rtl="1" algn="ctr">
                        <a:lnSpc>
                          <a:spcPct val="115000"/>
                        </a:lnSpc>
                        <a:spcBef>
                          <a:spcPts val="0"/>
                        </a:spcBef>
                        <a:spcAft>
                          <a:spcPts val="0"/>
                        </a:spcAft>
                        <a:buNone/>
                      </a:pPr>
                      <a:r>
                        <a:rPr b="1" lang="ar-SA" sz="3200" u="none" cap="none" strike="noStrike">
                          <a:solidFill>
                            <a:srgbClr val="FFFFFF"/>
                          </a:solidFill>
                          <a:latin typeface="Calibri"/>
                          <a:ea typeface="Calibri"/>
                          <a:cs typeface="Calibri"/>
                          <a:sym typeface="Calibri"/>
                        </a:rPr>
                        <a:t>الثاني</a:t>
                      </a:r>
                      <a:endParaRPr sz="2000" u="none" cap="none" strike="noStrike">
                        <a:solidFill>
                          <a:srgbClr val="000000"/>
                        </a:solidFill>
                        <a:latin typeface="Calibri"/>
                        <a:ea typeface="Calibri"/>
                        <a:cs typeface="Calibri"/>
                        <a:sym typeface="Calibri"/>
                      </a:endParaRPr>
                    </a:p>
                  </a:txBody>
                  <a:tcPr marT="0" marB="0" marR="68575" marL="68575" anchor="ctr">
                    <a:lnL cap="flat" cmpd="sng" w="12700">
                      <a:solidFill>
                        <a:srgbClr val="9BBB59"/>
                      </a:solidFill>
                      <a:prstDash val="solid"/>
                      <a:round/>
                      <a:headEnd len="sm" w="sm" type="none"/>
                      <a:tailEnd len="sm" w="sm" type="none"/>
                    </a:lnL>
                    <a:lnR cap="flat" cmpd="sng" w="12700">
                      <a:solidFill>
                        <a:srgbClr val="9BBB59"/>
                      </a:solidFill>
                      <a:prstDash val="solid"/>
                      <a:round/>
                      <a:headEnd len="sm" w="sm" type="none"/>
                      <a:tailEnd len="sm" w="sm" type="none"/>
                    </a:lnR>
                    <a:lnT cap="flat" cmpd="sng" w="12700">
                      <a:solidFill>
                        <a:srgbClr val="9BBB59"/>
                      </a:solidFill>
                      <a:prstDash val="solid"/>
                      <a:round/>
                      <a:headEnd len="sm" w="sm" type="none"/>
                      <a:tailEnd len="sm" w="sm" type="none"/>
                    </a:lnT>
                    <a:lnB cap="flat" cmpd="sng" w="12700">
                      <a:solidFill>
                        <a:srgbClr val="9BBB59"/>
                      </a:solidFill>
                      <a:prstDash val="solid"/>
                      <a:round/>
                      <a:headEnd len="sm" w="sm" type="none"/>
                      <a:tailEnd len="sm" w="sm" type="none"/>
                    </a:lnB>
                    <a:solidFill>
                      <a:srgbClr val="76923C"/>
                    </a:solidFill>
                  </a:tcPr>
                </a:tc>
                <a:tc>
                  <a:txBody>
                    <a:bodyPr/>
                    <a:lstStyle/>
                    <a:p>
                      <a:pPr indent="107950" lvl="0" marL="0" marR="0" rtl="1" algn="ctr">
                        <a:lnSpc>
                          <a:spcPct val="115000"/>
                        </a:lnSpc>
                        <a:spcBef>
                          <a:spcPts val="0"/>
                        </a:spcBef>
                        <a:spcAft>
                          <a:spcPts val="0"/>
                        </a:spcAft>
                        <a:buNone/>
                      </a:pPr>
                      <a:r>
                        <a:rPr lang="ar-SA" sz="3200" u="none" cap="none" strike="noStrike">
                          <a:solidFill>
                            <a:srgbClr val="000000"/>
                          </a:solidFill>
                          <a:latin typeface="Calibri"/>
                          <a:ea typeface="Calibri"/>
                          <a:cs typeface="Calibri"/>
                          <a:sym typeface="Calibri"/>
                        </a:rPr>
                        <a:t>الثانية</a:t>
                      </a:r>
                      <a:endParaRPr sz="2000" u="none" cap="none" strike="noStrike">
                        <a:solidFill>
                          <a:srgbClr val="000000"/>
                        </a:solidFill>
                        <a:latin typeface="Calibri"/>
                        <a:ea typeface="Calibri"/>
                        <a:cs typeface="Calibri"/>
                        <a:sym typeface="Calibri"/>
                      </a:endParaRPr>
                    </a:p>
                  </a:txBody>
                  <a:tcPr marT="0" marB="0" marR="68575" marL="68575" anchor="ctr">
                    <a:lnL cap="flat" cmpd="sng" w="12700">
                      <a:solidFill>
                        <a:srgbClr val="9BBB59"/>
                      </a:solidFill>
                      <a:prstDash val="solid"/>
                      <a:round/>
                      <a:headEnd len="sm" w="sm" type="none"/>
                      <a:tailEnd len="sm" w="sm" type="none"/>
                    </a:lnL>
                    <a:lnR cap="flat" cmpd="sng" w="12700">
                      <a:solidFill>
                        <a:srgbClr val="9BBB59"/>
                      </a:solidFill>
                      <a:prstDash val="solid"/>
                      <a:round/>
                      <a:headEnd len="sm" w="sm" type="none"/>
                      <a:tailEnd len="sm" w="sm" type="none"/>
                    </a:lnR>
                    <a:lnT cap="flat" cmpd="sng" w="12700">
                      <a:solidFill>
                        <a:srgbClr val="9BBB59"/>
                      </a:solidFill>
                      <a:prstDash val="solid"/>
                      <a:round/>
                      <a:headEnd len="sm" w="sm" type="none"/>
                      <a:tailEnd len="sm" w="sm" type="none"/>
                    </a:lnT>
                    <a:lnB cap="flat" cmpd="sng" w="12700">
                      <a:solidFill>
                        <a:srgbClr val="9BBB59"/>
                      </a:solidFill>
                      <a:prstDash val="solid"/>
                      <a:round/>
                      <a:headEnd len="sm" w="sm" type="none"/>
                      <a:tailEnd len="sm" w="sm" type="none"/>
                    </a:lnB>
                    <a:solidFill>
                      <a:srgbClr val="EAF1DD"/>
                    </a:solidFill>
                  </a:tcPr>
                </a:tc>
                <a:tc>
                  <a:txBody>
                    <a:bodyPr/>
                    <a:lstStyle/>
                    <a:p>
                      <a:pPr indent="107950" lvl="0" marL="0" marR="0" rtl="1" algn="ctr">
                        <a:lnSpc>
                          <a:spcPct val="115000"/>
                        </a:lnSpc>
                        <a:spcBef>
                          <a:spcPts val="0"/>
                        </a:spcBef>
                        <a:spcAft>
                          <a:spcPts val="0"/>
                        </a:spcAft>
                        <a:buNone/>
                      </a:pPr>
                      <a:r>
                        <a:rPr lang="ar-SA" sz="3200" u="none" cap="none" strike="noStrike">
                          <a:solidFill>
                            <a:srgbClr val="000000"/>
                          </a:solidFill>
                          <a:latin typeface="Calibri"/>
                          <a:ea typeface="Calibri"/>
                          <a:cs typeface="Calibri"/>
                          <a:sym typeface="Calibri"/>
                        </a:rPr>
                        <a:t>تطبيقات الدمج </a:t>
                      </a:r>
                      <a:endParaRPr sz="2000" u="none" cap="none" strike="noStrike">
                        <a:solidFill>
                          <a:srgbClr val="000000"/>
                        </a:solidFill>
                        <a:latin typeface="Calibri"/>
                        <a:ea typeface="Calibri"/>
                        <a:cs typeface="Calibri"/>
                        <a:sym typeface="Calibri"/>
                      </a:endParaRPr>
                    </a:p>
                  </a:txBody>
                  <a:tcPr marT="0" marB="0" marR="68575" marL="68575" anchor="ctr">
                    <a:lnL cap="flat" cmpd="sng" w="12700">
                      <a:solidFill>
                        <a:srgbClr val="9BBB59"/>
                      </a:solidFill>
                      <a:prstDash val="solid"/>
                      <a:round/>
                      <a:headEnd len="sm" w="sm" type="none"/>
                      <a:tailEnd len="sm" w="sm" type="none"/>
                    </a:lnL>
                    <a:lnR cap="flat" cmpd="sng" w="12700">
                      <a:solidFill>
                        <a:srgbClr val="9BBB59"/>
                      </a:solidFill>
                      <a:prstDash val="solid"/>
                      <a:round/>
                      <a:headEnd len="sm" w="sm" type="none"/>
                      <a:tailEnd len="sm" w="sm" type="none"/>
                    </a:lnR>
                    <a:lnT cap="flat" cmpd="sng" w="12700">
                      <a:solidFill>
                        <a:srgbClr val="9BBB59"/>
                      </a:solidFill>
                      <a:prstDash val="solid"/>
                      <a:round/>
                      <a:headEnd len="sm" w="sm" type="none"/>
                      <a:tailEnd len="sm" w="sm" type="none"/>
                    </a:lnT>
                    <a:lnB cap="flat" cmpd="sng" w="12700">
                      <a:solidFill>
                        <a:srgbClr val="9BBB59"/>
                      </a:solidFill>
                      <a:prstDash val="solid"/>
                      <a:round/>
                      <a:headEnd len="sm" w="sm" type="none"/>
                      <a:tailEnd len="sm" w="sm" type="none"/>
                    </a:lnB>
                    <a:solidFill>
                      <a:srgbClr val="EAF1DD"/>
                    </a:solidFill>
                  </a:tcPr>
                </a:tc>
                <a:tc>
                  <a:txBody>
                    <a:bodyPr/>
                    <a:lstStyle/>
                    <a:p>
                      <a:pPr indent="107950" lvl="0" marL="0" marR="0" rtl="1" algn="ctr">
                        <a:lnSpc>
                          <a:spcPct val="115000"/>
                        </a:lnSpc>
                        <a:spcBef>
                          <a:spcPts val="0"/>
                        </a:spcBef>
                        <a:spcAft>
                          <a:spcPts val="0"/>
                        </a:spcAft>
                        <a:buNone/>
                      </a:pPr>
                      <a:r>
                        <a:rPr lang="ar-SA" sz="3200" u="none" cap="none" strike="noStrike">
                          <a:solidFill>
                            <a:srgbClr val="000000"/>
                          </a:solidFill>
                          <a:latin typeface="Calibri"/>
                          <a:ea typeface="Calibri"/>
                          <a:cs typeface="Calibri"/>
                          <a:sym typeface="Calibri"/>
                        </a:rPr>
                        <a:t>أربع ساعات</a:t>
                      </a:r>
                      <a:endParaRPr sz="2000" u="none" cap="none" strike="noStrike">
                        <a:solidFill>
                          <a:srgbClr val="000000"/>
                        </a:solidFill>
                        <a:latin typeface="Calibri"/>
                        <a:ea typeface="Calibri"/>
                        <a:cs typeface="Calibri"/>
                        <a:sym typeface="Calibri"/>
                      </a:endParaRPr>
                    </a:p>
                  </a:txBody>
                  <a:tcPr marT="0" marB="0" marR="68575" marL="68575" anchor="ctr">
                    <a:lnL cap="flat" cmpd="sng" w="12700">
                      <a:solidFill>
                        <a:srgbClr val="9BBB59"/>
                      </a:solidFill>
                      <a:prstDash val="solid"/>
                      <a:round/>
                      <a:headEnd len="sm" w="sm" type="none"/>
                      <a:tailEnd len="sm" w="sm" type="none"/>
                    </a:lnL>
                    <a:lnR cap="flat" cmpd="sng" w="12700">
                      <a:solidFill>
                        <a:srgbClr val="9BBB59"/>
                      </a:solidFill>
                      <a:prstDash val="solid"/>
                      <a:round/>
                      <a:headEnd len="sm" w="sm" type="none"/>
                      <a:tailEnd len="sm" w="sm" type="none"/>
                    </a:lnR>
                    <a:lnT cap="flat" cmpd="sng" w="12700">
                      <a:solidFill>
                        <a:srgbClr val="9BBB59"/>
                      </a:solidFill>
                      <a:prstDash val="solid"/>
                      <a:round/>
                      <a:headEnd len="sm" w="sm" type="none"/>
                      <a:tailEnd len="sm" w="sm" type="none"/>
                    </a:lnT>
                    <a:lnB cap="flat" cmpd="sng" w="12700">
                      <a:solidFill>
                        <a:srgbClr val="9BBB59"/>
                      </a:solidFill>
                      <a:prstDash val="solid"/>
                      <a:round/>
                      <a:headEnd len="sm" w="sm" type="none"/>
                      <a:tailEnd len="sm" w="sm" type="none"/>
                    </a:lnB>
                    <a:solidFill>
                      <a:srgbClr val="EAF1DD"/>
                    </a:solidFill>
                  </a:tcPr>
                </a:tc>
              </a:tr>
              <a:tr h="1215550">
                <a:tc>
                  <a:txBody>
                    <a:bodyPr/>
                    <a:lstStyle/>
                    <a:p>
                      <a:pPr indent="107950" lvl="0" marL="0" marR="0" rtl="1" algn="ctr">
                        <a:lnSpc>
                          <a:spcPct val="115000"/>
                        </a:lnSpc>
                        <a:spcBef>
                          <a:spcPts val="0"/>
                        </a:spcBef>
                        <a:spcAft>
                          <a:spcPts val="0"/>
                        </a:spcAft>
                        <a:buNone/>
                      </a:pPr>
                      <a:r>
                        <a:rPr b="1" lang="ar-SA" sz="3200" u="none" cap="none" strike="noStrike">
                          <a:solidFill>
                            <a:srgbClr val="FFFFFF"/>
                          </a:solidFill>
                          <a:latin typeface="Calibri"/>
                          <a:ea typeface="Calibri"/>
                          <a:cs typeface="Calibri"/>
                          <a:sym typeface="Calibri"/>
                        </a:rPr>
                        <a:t>المجموع</a:t>
                      </a:r>
                      <a:endParaRPr sz="2000" u="none" cap="none" strike="noStrike">
                        <a:solidFill>
                          <a:srgbClr val="000000"/>
                        </a:solidFill>
                        <a:latin typeface="Calibri"/>
                        <a:ea typeface="Calibri"/>
                        <a:cs typeface="Calibri"/>
                        <a:sym typeface="Calibri"/>
                      </a:endParaRPr>
                    </a:p>
                  </a:txBody>
                  <a:tcPr marT="0" marB="0" marR="68575" marL="68575" anchor="ctr">
                    <a:lnL cap="flat" cmpd="sng" w="12700">
                      <a:solidFill>
                        <a:srgbClr val="9BBB59"/>
                      </a:solidFill>
                      <a:prstDash val="solid"/>
                      <a:round/>
                      <a:headEnd len="sm" w="sm" type="none"/>
                      <a:tailEnd len="sm" w="sm" type="none"/>
                    </a:lnL>
                    <a:lnR cap="flat" cmpd="sng" w="12700">
                      <a:solidFill>
                        <a:srgbClr val="9BBB59"/>
                      </a:solidFill>
                      <a:prstDash val="solid"/>
                      <a:round/>
                      <a:headEnd len="sm" w="sm" type="none"/>
                      <a:tailEnd len="sm" w="sm" type="none"/>
                    </a:lnR>
                    <a:lnT cap="flat" cmpd="sng" w="12700">
                      <a:solidFill>
                        <a:srgbClr val="9BBB59"/>
                      </a:solidFill>
                      <a:prstDash val="solid"/>
                      <a:round/>
                      <a:headEnd len="sm" w="sm" type="none"/>
                      <a:tailEnd len="sm" w="sm" type="none"/>
                    </a:lnT>
                    <a:lnB cap="flat" cmpd="sng" w="12700">
                      <a:solidFill>
                        <a:srgbClr val="9BBB59"/>
                      </a:solidFill>
                      <a:prstDash val="solid"/>
                      <a:round/>
                      <a:headEnd len="sm" w="sm" type="none"/>
                      <a:tailEnd len="sm" w="sm" type="none"/>
                    </a:lnB>
                    <a:solidFill>
                      <a:srgbClr val="76923C"/>
                    </a:solidFill>
                  </a:tcPr>
                </a:tc>
                <a:tc gridSpan="3">
                  <a:txBody>
                    <a:bodyPr/>
                    <a:lstStyle/>
                    <a:p>
                      <a:pPr indent="107950" lvl="0" marL="0" marR="0" rtl="1" algn="ctr">
                        <a:lnSpc>
                          <a:spcPct val="115000"/>
                        </a:lnSpc>
                        <a:spcBef>
                          <a:spcPts val="0"/>
                        </a:spcBef>
                        <a:spcAft>
                          <a:spcPts val="0"/>
                        </a:spcAft>
                        <a:buNone/>
                      </a:pPr>
                      <a:r>
                        <a:rPr lang="ar-SA" sz="3200" u="none" cap="none" strike="noStrike">
                          <a:solidFill>
                            <a:srgbClr val="000000"/>
                          </a:solidFill>
                          <a:latin typeface="Calibri"/>
                          <a:ea typeface="Calibri"/>
                          <a:cs typeface="Calibri"/>
                          <a:sym typeface="Calibri"/>
                        </a:rPr>
                        <a:t>8 ساعة</a:t>
                      </a:r>
                      <a:endParaRPr sz="2000" u="none" cap="none" strike="noStrike">
                        <a:solidFill>
                          <a:srgbClr val="000000"/>
                        </a:solidFill>
                        <a:latin typeface="Calibri"/>
                        <a:ea typeface="Calibri"/>
                        <a:cs typeface="Calibri"/>
                        <a:sym typeface="Calibri"/>
                      </a:endParaRPr>
                    </a:p>
                  </a:txBody>
                  <a:tcPr marT="0" marB="0" marR="68575" marL="68575" anchor="ctr">
                    <a:lnL cap="flat" cmpd="sng" w="12700">
                      <a:solidFill>
                        <a:srgbClr val="9BBB59"/>
                      </a:solidFill>
                      <a:prstDash val="solid"/>
                      <a:round/>
                      <a:headEnd len="sm" w="sm" type="none"/>
                      <a:tailEnd len="sm" w="sm" type="none"/>
                    </a:lnL>
                    <a:lnR cap="flat" cmpd="sng" w="12700">
                      <a:solidFill>
                        <a:srgbClr val="9BBB59"/>
                      </a:solidFill>
                      <a:prstDash val="solid"/>
                      <a:round/>
                      <a:headEnd len="sm" w="sm" type="none"/>
                      <a:tailEnd len="sm" w="sm" type="none"/>
                    </a:lnR>
                    <a:lnT cap="flat" cmpd="sng" w="12700">
                      <a:solidFill>
                        <a:srgbClr val="9BBB59"/>
                      </a:solidFill>
                      <a:prstDash val="solid"/>
                      <a:round/>
                      <a:headEnd len="sm" w="sm" type="none"/>
                      <a:tailEnd len="sm" w="sm" type="none"/>
                    </a:lnT>
                    <a:lnB cap="flat" cmpd="sng" w="12700">
                      <a:solidFill>
                        <a:srgbClr val="9BBB59"/>
                      </a:solidFill>
                      <a:prstDash val="solid"/>
                      <a:round/>
                      <a:headEnd len="sm" w="sm" type="none"/>
                      <a:tailEnd len="sm" w="sm" type="none"/>
                    </a:lnB>
                    <a:solidFill>
                      <a:srgbClr val="CDDDAC"/>
                    </a:solidFill>
                  </a:tcPr>
                </a:tc>
                <a:tc hMerge="1"/>
                <a:tc hMerge="1"/>
              </a:tr>
            </a:tbl>
          </a:graphicData>
        </a:graphic>
      </p:graphicFrame>
    </p:spTree>
  </p:cSld>
  <p:clrMapOvr>
    <a:masterClrMapping/>
  </p:clrMapOvr>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8" name="Shape 428"/>
        <p:cNvGrpSpPr/>
        <p:nvPr/>
      </p:nvGrpSpPr>
      <p:grpSpPr>
        <a:xfrm>
          <a:off x="0" y="0"/>
          <a:ext cx="0" cy="0"/>
          <a:chOff x="0" y="0"/>
          <a:chExt cx="0" cy="0"/>
        </a:xfrm>
      </p:grpSpPr>
      <p:sp>
        <p:nvSpPr>
          <p:cNvPr id="429" name="Google Shape;429;p6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1" algn="ctr">
              <a:spcBef>
                <a:spcPts val="0"/>
              </a:spcBef>
              <a:spcAft>
                <a:spcPts val="0"/>
              </a:spcAft>
              <a:buClr>
                <a:srgbClr val="FF0000"/>
              </a:buClr>
              <a:buSzPts val="3600"/>
              <a:buFont typeface="Calibri"/>
              <a:buNone/>
            </a:pPr>
            <a:br>
              <a:rPr b="1" lang="ar-SA" sz="3600">
                <a:solidFill>
                  <a:srgbClr val="FF0000"/>
                </a:solidFill>
              </a:rPr>
            </a:br>
            <a:r>
              <a:rPr b="1" lang="ar-SA" sz="3600">
                <a:solidFill>
                  <a:srgbClr val="FF0000"/>
                </a:solidFill>
              </a:rPr>
              <a:t>ثالثاً : كيف يشجع المعلم الطلاب على تعلم مهارات التفكير</a:t>
            </a:r>
            <a:br>
              <a:rPr lang="ar-SA" sz="3600">
                <a:solidFill>
                  <a:srgbClr val="FF0000"/>
                </a:solidFill>
              </a:rPr>
            </a:br>
            <a:endParaRPr sz="3959">
              <a:solidFill>
                <a:srgbClr val="FF0000"/>
              </a:solidFill>
            </a:endParaRPr>
          </a:p>
        </p:txBody>
      </p:sp>
      <p:sp>
        <p:nvSpPr>
          <p:cNvPr id="430" name="Google Shape;430;p62"/>
          <p:cNvSpPr txBox="1"/>
          <p:nvPr>
            <p:ph idx="1" type="body"/>
          </p:nvPr>
        </p:nvSpPr>
        <p:spPr>
          <a:xfrm>
            <a:off x="4000496" y="2143116"/>
            <a:ext cx="4686304" cy="3983047"/>
          </a:xfrm>
          <a:prstGeom prst="rect">
            <a:avLst/>
          </a:prstGeom>
          <a:noFill/>
          <a:ln>
            <a:noFill/>
          </a:ln>
        </p:spPr>
        <p:txBody>
          <a:bodyPr anchorCtr="0" anchor="t" bIns="45700" lIns="91425" spcFirstLastPara="1" rIns="91425" wrap="square" tIns="45700">
            <a:noAutofit/>
          </a:bodyPr>
          <a:lstStyle/>
          <a:p>
            <a:pPr indent="-342900" lvl="0" marL="342900" rtl="1" algn="just">
              <a:spcBef>
                <a:spcPts val="0"/>
              </a:spcBef>
              <a:spcAft>
                <a:spcPts val="0"/>
              </a:spcAft>
              <a:buClr>
                <a:schemeClr val="dk1"/>
              </a:buClr>
              <a:buSzPts val="3200"/>
              <a:buChar char="•"/>
            </a:pPr>
            <a:r>
              <a:rPr lang="ar-SA"/>
              <a:t>الاستماع للطلاب.</a:t>
            </a:r>
            <a:endParaRPr/>
          </a:p>
          <a:p>
            <a:pPr indent="-342900" lvl="0" marL="342900" rtl="1" algn="just">
              <a:spcBef>
                <a:spcPts val="640"/>
              </a:spcBef>
              <a:spcAft>
                <a:spcPts val="0"/>
              </a:spcAft>
              <a:buClr>
                <a:schemeClr val="dk1"/>
              </a:buClr>
              <a:buSzPts val="3200"/>
              <a:buChar char="•"/>
            </a:pPr>
            <a:r>
              <a:rPr lang="ar-SA"/>
              <a:t>احترام التنوع والانفتاح</a:t>
            </a:r>
            <a:endParaRPr/>
          </a:p>
          <a:p>
            <a:pPr indent="-342900" lvl="0" marL="342900" rtl="1" algn="just">
              <a:spcBef>
                <a:spcPts val="640"/>
              </a:spcBef>
              <a:spcAft>
                <a:spcPts val="0"/>
              </a:spcAft>
              <a:buClr>
                <a:schemeClr val="dk1"/>
              </a:buClr>
              <a:buSzPts val="3200"/>
              <a:buChar char="•"/>
            </a:pPr>
            <a:r>
              <a:rPr lang="ar-SA"/>
              <a:t>تشجيع المناقشة والتعبير</a:t>
            </a:r>
            <a:endParaRPr/>
          </a:p>
          <a:p>
            <a:pPr indent="-342900" lvl="0" marL="342900" rtl="1" algn="just">
              <a:spcBef>
                <a:spcPts val="640"/>
              </a:spcBef>
              <a:spcAft>
                <a:spcPts val="0"/>
              </a:spcAft>
              <a:buClr>
                <a:schemeClr val="dk1"/>
              </a:buClr>
              <a:buSzPts val="3200"/>
              <a:buChar char="•"/>
            </a:pPr>
            <a:r>
              <a:rPr lang="ar-SA"/>
              <a:t>تشجيع التعلم النشط</a:t>
            </a:r>
            <a:endParaRPr/>
          </a:p>
          <a:p>
            <a:pPr indent="-342900" lvl="0" marL="342900" rtl="1" algn="just">
              <a:spcBef>
                <a:spcPts val="640"/>
              </a:spcBef>
              <a:spcAft>
                <a:spcPts val="0"/>
              </a:spcAft>
              <a:buClr>
                <a:schemeClr val="dk1"/>
              </a:buClr>
              <a:buSzPts val="3200"/>
              <a:buChar char="•"/>
            </a:pPr>
            <a:r>
              <a:rPr lang="ar-SA"/>
              <a:t>تقبل أفكار الطلاب</a:t>
            </a:r>
            <a:endParaRPr/>
          </a:p>
          <a:p>
            <a:pPr indent="-342900" lvl="0" marL="342900" rtl="1" algn="just">
              <a:spcBef>
                <a:spcPts val="640"/>
              </a:spcBef>
              <a:spcAft>
                <a:spcPts val="0"/>
              </a:spcAft>
              <a:buClr>
                <a:schemeClr val="dk1"/>
              </a:buClr>
              <a:buSzPts val="3200"/>
              <a:buNone/>
            </a:pPr>
            <a:r>
              <a:t/>
            </a:r>
            <a:endParaRPr/>
          </a:p>
        </p:txBody>
      </p:sp>
      <p:pic>
        <p:nvPicPr>
          <p:cNvPr descr="images (20).jpg" id="431" name="Google Shape;431;p62"/>
          <p:cNvPicPr preferRelativeResize="0"/>
          <p:nvPr/>
        </p:nvPicPr>
        <p:blipFill rotWithShape="1">
          <a:blip r:embed="rId3">
            <a:alphaModFix/>
          </a:blip>
          <a:srcRect b="0" l="0" r="0" t="0"/>
          <a:stretch/>
        </p:blipFill>
        <p:spPr>
          <a:xfrm>
            <a:off x="357158" y="1785926"/>
            <a:ext cx="4714908" cy="4000528"/>
          </a:xfrm>
          <a:prstGeom prst="rect">
            <a:avLst/>
          </a:prstGeom>
          <a:noFill/>
          <a:ln>
            <a:noFill/>
          </a:ln>
        </p:spPr>
      </p:pic>
    </p:spTree>
  </p:cSld>
  <p:clrMapOvr>
    <a:masterClrMapping/>
  </p:clrMapOvr>
</p:sld>
</file>

<file path=ppt/slides/slide5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5" name="Shape 435"/>
        <p:cNvGrpSpPr/>
        <p:nvPr/>
      </p:nvGrpSpPr>
      <p:grpSpPr>
        <a:xfrm>
          <a:off x="0" y="0"/>
          <a:ext cx="0" cy="0"/>
          <a:chOff x="0" y="0"/>
          <a:chExt cx="0" cy="0"/>
        </a:xfrm>
      </p:grpSpPr>
      <p:sp>
        <p:nvSpPr>
          <p:cNvPr id="436" name="Google Shape;436;p63"/>
          <p:cNvSpPr txBox="1"/>
          <p:nvPr>
            <p:ph idx="1" type="body"/>
          </p:nvPr>
        </p:nvSpPr>
        <p:spPr>
          <a:xfrm>
            <a:off x="4071934" y="2000239"/>
            <a:ext cx="4614866" cy="3143273"/>
          </a:xfrm>
          <a:prstGeom prst="rect">
            <a:avLst/>
          </a:prstGeom>
          <a:noFill/>
          <a:ln>
            <a:noFill/>
          </a:ln>
        </p:spPr>
        <p:txBody>
          <a:bodyPr anchorCtr="0" anchor="t" bIns="45700" lIns="91425" spcFirstLastPara="1" rIns="91425" wrap="square" tIns="45700">
            <a:noAutofit/>
          </a:bodyPr>
          <a:lstStyle/>
          <a:p>
            <a:pPr indent="-342900" lvl="0" marL="342900" rtl="1" algn="r">
              <a:spcBef>
                <a:spcPts val="0"/>
              </a:spcBef>
              <a:spcAft>
                <a:spcPts val="0"/>
              </a:spcAft>
              <a:buClr>
                <a:schemeClr val="dk1"/>
              </a:buClr>
              <a:buSzPts val="3200"/>
              <a:buChar char="•"/>
            </a:pPr>
            <a:r>
              <a:rPr lang="ar-SA"/>
              <a:t>إعطاء وقت كاف للتفكير </a:t>
            </a:r>
            <a:endParaRPr/>
          </a:p>
          <a:p>
            <a:pPr indent="-342900" lvl="0" marL="342900" rtl="1" algn="r">
              <a:spcBef>
                <a:spcPts val="640"/>
              </a:spcBef>
              <a:spcAft>
                <a:spcPts val="0"/>
              </a:spcAft>
              <a:buClr>
                <a:schemeClr val="dk1"/>
              </a:buClr>
              <a:buSzPts val="3200"/>
              <a:buChar char="•"/>
            </a:pPr>
            <a:r>
              <a:rPr lang="ar-SA"/>
              <a:t>تنمية ثقة الطلاب بأنفسهم</a:t>
            </a:r>
            <a:endParaRPr/>
          </a:p>
          <a:p>
            <a:pPr indent="-342900" lvl="0" marL="342900" rtl="1" algn="r">
              <a:spcBef>
                <a:spcPts val="640"/>
              </a:spcBef>
              <a:spcAft>
                <a:spcPts val="0"/>
              </a:spcAft>
              <a:buClr>
                <a:schemeClr val="dk1"/>
              </a:buClr>
              <a:buSzPts val="3200"/>
              <a:buChar char="•"/>
            </a:pPr>
            <a:r>
              <a:rPr lang="ar-SA"/>
              <a:t>إعطاء تغذية راجعة إيجابية. </a:t>
            </a:r>
            <a:endParaRPr/>
          </a:p>
          <a:p>
            <a:pPr indent="-342900" lvl="0" marL="342900" rtl="1" algn="r">
              <a:spcBef>
                <a:spcPts val="640"/>
              </a:spcBef>
              <a:spcAft>
                <a:spcPts val="0"/>
              </a:spcAft>
              <a:buClr>
                <a:schemeClr val="dk1"/>
              </a:buClr>
              <a:buSzPts val="3200"/>
              <a:buChar char="•"/>
            </a:pPr>
            <a:r>
              <a:rPr lang="ar-SA"/>
              <a:t>تثمين أفكار الطلاب.</a:t>
            </a:r>
            <a:endParaRPr/>
          </a:p>
          <a:p>
            <a:pPr indent="-342900" lvl="0" marL="342900" rtl="1" algn="r">
              <a:spcBef>
                <a:spcPts val="640"/>
              </a:spcBef>
              <a:spcAft>
                <a:spcPts val="0"/>
              </a:spcAft>
              <a:buClr>
                <a:schemeClr val="dk1"/>
              </a:buClr>
              <a:buSzPts val="3200"/>
              <a:buNone/>
            </a:pPr>
            <a:r>
              <a:t/>
            </a:r>
            <a:endParaRPr/>
          </a:p>
        </p:txBody>
      </p:sp>
      <p:pic>
        <p:nvPicPr>
          <p:cNvPr descr="images (21).jpg" id="437" name="Google Shape;437;p63"/>
          <p:cNvPicPr preferRelativeResize="0"/>
          <p:nvPr/>
        </p:nvPicPr>
        <p:blipFill rotWithShape="1">
          <a:blip r:embed="rId3">
            <a:alphaModFix/>
          </a:blip>
          <a:srcRect b="0" l="0" r="0" t="0"/>
          <a:stretch/>
        </p:blipFill>
        <p:spPr>
          <a:xfrm>
            <a:off x="500034" y="1500174"/>
            <a:ext cx="3714776" cy="3500462"/>
          </a:xfrm>
          <a:prstGeom prst="rect">
            <a:avLst/>
          </a:prstGeom>
          <a:noFill/>
          <a:ln>
            <a:noFill/>
          </a:ln>
        </p:spPr>
      </p:pic>
    </p:spTree>
  </p:cSld>
  <p:clrMapOvr>
    <a:masterClrMapping/>
  </p:clrMapOvr>
</p:sld>
</file>

<file path=ppt/slides/slide5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1" name="Shape 441"/>
        <p:cNvGrpSpPr/>
        <p:nvPr/>
      </p:nvGrpSpPr>
      <p:grpSpPr>
        <a:xfrm>
          <a:off x="0" y="0"/>
          <a:ext cx="0" cy="0"/>
          <a:chOff x="0" y="0"/>
          <a:chExt cx="0" cy="0"/>
        </a:xfrm>
      </p:grpSpPr>
      <p:sp>
        <p:nvSpPr>
          <p:cNvPr id="442" name="Google Shape;442;p6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1" algn="ctr">
              <a:spcBef>
                <a:spcPts val="0"/>
              </a:spcBef>
              <a:spcAft>
                <a:spcPts val="0"/>
              </a:spcAft>
              <a:buClr>
                <a:schemeClr val="dk1"/>
              </a:buClr>
              <a:buSzPts val="4400"/>
              <a:buFont typeface="Calibri"/>
              <a:buNone/>
            </a:pPr>
            <a:r>
              <a:rPr b="1" lang="ar-SA"/>
              <a:t>"لبيب يسأل </a:t>
            </a:r>
            <a:r>
              <a:rPr b="1" lang="ar-SA">
                <a:latin typeface="Arial"/>
                <a:ea typeface="Arial"/>
                <a:cs typeface="Arial"/>
                <a:sym typeface="Arial"/>
              </a:rPr>
              <a:t>وفكّار</a:t>
            </a:r>
            <a:r>
              <a:rPr b="1" lang="ar-SA"/>
              <a:t> يجيب"</a:t>
            </a:r>
            <a:endParaRPr/>
          </a:p>
        </p:txBody>
      </p:sp>
      <p:pic>
        <p:nvPicPr>
          <p:cNvPr descr="images (19).jpg" id="443" name="Google Shape;443;p64"/>
          <p:cNvPicPr preferRelativeResize="0"/>
          <p:nvPr/>
        </p:nvPicPr>
        <p:blipFill rotWithShape="1">
          <a:blip r:embed="rId3">
            <a:alphaModFix/>
          </a:blip>
          <a:srcRect b="0" l="0" r="0" t="0"/>
          <a:stretch/>
        </p:blipFill>
        <p:spPr>
          <a:xfrm>
            <a:off x="1857356" y="1500174"/>
            <a:ext cx="5572165" cy="3929089"/>
          </a:xfrm>
          <a:prstGeom prst="rect">
            <a:avLst/>
          </a:prstGeom>
          <a:noFill/>
          <a:ln>
            <a:noFill/>
          </a:ln>
        </p:spPr>
      </p:pic>
    </p:spTree>
  </p:cSld>
  <p:clrMapOvr>
    <a:masterClrMapping/>
  </p:clrMapOvr>
</p:sld>
</file>

<file path=ppt/slides/slide5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7" name="Shape 447"/>
        <p:cNvGrpSpPr/>
        <p:nvPr/>
      </p:nvGrpSpPr>
      <p:grpSpPr>
        <a:xfrm>
          <a:off x="0" y="0"/>
          <a:ext cx="0" cy="0"/>
          <a:chOff x="0" y="0"/>
          <a:chExt cx="0" cy="0"/>
        </a:xfrm>
      </p:grpSpPr>
      <p:graphicFrame>
        <p:nvGraphicFramePr>
          <p:cNvPr id="448" name="Google Shape;448;p65"/>
          <p:cNvGraphicFramePr/>
          <p:nvPr/>
        </p:nvGraphicFramePr>
        <p:xfrm>
          <a:off x="357158" y="428604"/>
          <a:ext cx="3000000" cy="3000000"/>
        </p:xfrm>
        <a:graphic>
          <a:graphicData uri="http://schemas.openxmlformats.org/drawingml/2006/table">
            <a:tbl>
              <a:tblPr>
                <a:noFill/>
                <a:tableStyleId>{674E2F2F-3688-46A5-BF7C-4EAEC23CCE2C}</a:tableStyleId>
              </a:tblPr>
              <a:tblGrid>
                <a:gridCol w="2177400"/>
                <a:gridCol w="6252275"/>
              </a:tblGrid>
              <a:tr h="303525">
                <a:tc>
                  <a:txBody>
                    <a:bodyPr/>
                    <a:lstStyle/>
                    <a:p>
                      <a:pPr indent="457200" lvl="0" marL="0" marR="0" rtl="1" algn="ctr">
                        <a:lnSpc>
                          <a:spcPct val="115000"/>
                        </a:lnSpc>
                        <a:spcBef>
                          <a:spcPts val="0"/>
                        </a:spcBef>
                        <a:spcAft>
                          <a:spcPts val="0"/>
                        </a:spcAft>
                        <a:buNone/>
                      </a:pPr>
                      <a:r>
                        <a:rPr b="1" lang="ar-SA" sz="3200" u="none" cap="none" strike="noStrike">
                          <a:solidFill>
                            <a:srgbClr val="FFFFFF"/>
                          </a:solidFill>
                          <a:latin typeface="Times New Roman"/>
                          <a:ea typeface="Times New Roman"/>
                          <a:cs typeface="Times New Roman"/>
                          <a:sym typeface="Times New Roman"/>
                        </a:rPr>
                        <a:t>رقم النشاط</a:t>
                      </a:r>
                      <a:endParaRPr sz="2000" u="none" cap="none" strike="noStrike">
                        <a:latin typeface="Calibri"/>
                        <a:ea typeface="Calibri"/>
                        <a:cs typeface="Calibri"/>
                        <a:sym typeface="Calibri"/>
                      </a:endParaRPr>
                    </a:p>
                  </a:txBody>
                  <a:tcPr marT="0" marB="0" marR="68575" marL="68575">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38100">
                      <a:solidFill>
                        <a:srgbClr val="FFFFFF"/>
                      </a:solidFill>
                      <a:prstDash val="solid"/>
                      <a:round/>
                      <a:headEnd len="sm" w="sm" type="none"/>
                      <a:tailEnd len="sm" w="sm" type="none"/>
                    </a:lnB>
                    <a:solidFill>
                      <a:srgbClr val="9BBB59"/>
                    </a:solidFill>
                  </a:tcPr>
                </a:tc>
                <a:tc>
                  <a:txBody>
                    <a:bodyPr/>
                    <a:lstStyle/>
                    <a:p>
                      <a:pPr indent="173355" lvl="0" marL="0" marR="0" rtl="1" algn="just">
                        <a:lnSpc>
                          <a:spcPct val="115000"/>
                        </a:lnSpc>
                        <a:spcBef>
                          <a:spcPts val="0"/>
                        </a:spcBef>
                        <a:spcAft>
                          <a:spcPts val="0"/>
                        </a:spcAft>
                        <a:buNone/>
                      </a:pPr>
                      <a:r>
                        <a:rPr b="1" lang="ar-SA" sz="3200" u="none" cap="none" strike="noStrike">
                          <a:solidFill>
                            <a:srgbClr val="FFFFFF"/>
                          </a:solidFill>
                          <a:latin typeface="Times New Roman"/>
                          <a:ea typeface="Times New Roman"/>
                          <a:cs typeface="Times New Roman"/>
                          <a:sym typeface="Times New Roman"/>
                        </a:rPr>
                        <a:t>(2/1/2)</a:t>
                      </a:r>
                      <a:endParaRPr sz="2000" u="none" cap="none" strike="noStrike">
                        <a:latin typeface="Calibri"/>
                        <a:ea typeface="Calibri"/>
                        <a:cs typeface="Calibri"/>
                        <a:sym typeface="Calibri"/>
                      </a:endParaRPr>
                    </a:p>
                  </a:txBody>
                  <a:tcPr marT="0" marB="0" marR="68575" marL="68575">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38100">
                      <a:solidFill>
                        <a:srgbClr val="FFFFFF"/>
                      </a:solidFill>
                      <a:prstDash val="solid"/>
                      <a:round/>
                      <a:headEnd len="sm" w="sm" type="none"/>
                      <a:tailEnd len="sm" w="sm" type="none"/>
                    </a:lnB>
                    <a:solidFill>
                      <a:srgbClr val="9BBB59"/>
                    </a:solidFill>
                  </a:tcPr>
                </a:tc>
              </a:tr>
              <a:tr h="307975">
                <a:tc>
                  <a:txBody>
                    <a:bodyPr/>
                    <a:lstStyle/>
                    <a:p>
                      <a:pPr indent="457200" lvl="0" marL="0" marR="0" rtl="1" algn="ctr">
                        <a:lnSpc>
                          <a:spcPct val="115000"/>
                        </a:lnSpc>
                        <a:spcBef>
                          <a:spcPts val="0"/>
                        </a:spcBef>
                        <a:spcAft>
                          <a:spcPts val="0"/>
                        </a:spcAft>
                        <a:buNone/>
                      </a:pPr>
                      <a:r>
                        <a:rPr b="1" lang="ar-SA" sz="3200" u="none" cap="none" strike="noStrike">
                          <a:solidFill>
                            <a:srgbClr val="FFFFFF"/>
                          </a:solidFill>
                          <a:latin typeface="Times New Roman"/>
                          <a:ea typeface="Times New Roman"/>
                          <a:cs typeface="Times New Roman"/>
                          <a:sym typeface="Times New Roman"/>
                        </a:rPr>
                        <a:t>العنوان</a:t>
                      </a:r>
                      <a:endParaRPr sz="2000" u="none" cap="none" strike="noStrike">
                        <a:latin typeface="Calibri"/>
                        <a:ea typeface="Calibri"/>
                        <a:cs typeface="Calibri"/>
                        <a:sym typeface="Calibri"/>
                      </a:endParaRPr>
                    </a:p>
                  </a:txBody>
                  <a:tcPr marT="0" marB="0" marR="68575" marL="68575">
                    <a:lnL cap="flat" cmpd="sng" w="12700">
                      <a:solidFill>
                        <a:srgbClr val="FFFFFF"/>
                      </a:solidFill>
                      <a:prstDash val="solid"/>
                      <a:round/>
                      <a:headEnd len="sm" w="sm" type="none"/>
                      <a:tailEnd len="sm" w="sm" type="none"/>
                    </a:lnL>
                    <a:lnR cap="flat" cmpd="sng" w="38100">
                      <a:solidFill>
                        <a:srgbClr val="FFFFFF"/>
                      </a:solidFill>
                      <a:prstDash val="solid"/>
                      <a:round/>
                      <a:headEnd len="sm" w="sm" type="none"/>
                      <a:tailEnd len="sm" w="sm" type="none"/>
                    </a:lnR>
                    <a:lnT cap="flat" cmpd="sng" w="381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9BBB59"/>
                    </a:solidFill>
                  </a:tcPr>
                </a:tc>
                <a:tc>
                  <a:txBody>
                    <a:bodyPr/>
                    <a:lstStyle/>
                    <a:p>
                      <a:pPr indent="457200" lvl="0" marL="0" marR="0" rtl="1" algn="just">
                        <a:lnSpc>
                          <a:spcPct val="115000"/>
                        </a:lnSpc>
                        <a:spcBef>
                          <a:spcPts val="0"/>
                        </a:spcBef>
                        <a:spcAft>
                          <a:spcPts val="0"/>
                        </a:spcAft>
                        <a:buNone/>
                      </a:pPr>
                      <a:r>
                        <a:rPr lang="ar-SA" sz="3200" u="none" cap="none" strike="noStrike">
                          <a:latin typeface="Times New Roman"/>
                          <a:ea typeface="Times New Roman"/>
                          <a:cs typeface="Times New Roman"/>
                          <a:sym typeface="Times New Roman"/>
                        </a:rPr>
                        <a:t>المنظماتالبيانية . </a:t>
                      </a:r>
                      <a:endParaRPr sz="2000" u="none" cap="none" strike="noStrike">
                        <a:latin typeface="Calibri"/>
                        <a:ea typeface="Calibri"/>
                        <a:cs typeface="Calibri"/>
                        <a:sym typeface="Calibri"/>
                      </a:endParaRPr>
                    </a:p>
                  </a:txBody>
                  <a:tcPr marT="0" marB="0" marR="68575" marL="68575">
                    <a:lnL cap="flat" cmpd="sng" w="381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381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DDDAC"/>
                    </a:solidFill>
                  </a:tcPr>
                </a:tc>
              </a:tr>
              <a:tr h="307975">
                <a:tc>
                  <a:txBody>
                    <a:bodyPr/>
                    <a:lstStyle/>
                    <a:p>
                      <a:pPr indent="457200" lvl="0" marL="0" marR="0" rtl="1" algn="ctr">
                        <a:lnSpc>
                          <a:spcPct val="115000"/>
                        </a:lnSpc>
                        <a:spcBef>
                          <a:spcPts val="0"/>
                        </a:spcBef>
                        <a:spcAft>
                          <a:spcPts val="0"/>
                        </a:spcAft>
                        <a:buNone/>
                      </a:pPr>
                      <a:r>
                        <a:rPr b="1" lang="ar-SA" sz="3200" u="none" cap="none" strike="noStrike">
                          <a:solidFill>
                            <a:srgbClr val="FFFFFF"/>
                          </a:solidFill>
                          <a:latin typeface="Times New Roman"/>
                          <a:ea typeface="Times New Roman"/>
                          <a:cs typeface="Times New Roman"/>
                          <a:sym typeface="Times New Roman"/>
                        </a:rPr>
                        <a:t>الزمن</a:t>
                      </a:r>
                      <a:endParaRPr sz="2000" u="none" cap="none" strike="noStrike">
                        <a:latin typeface="Calibri"/>
                        <a:ea typeface="Calibri"/>
                        <a:cs typeface="Calibri"/>
                        <a:sym typeface="Calibri"/>
                      </a:endParaRPr>
                    </a:p>
                  </a:txBody>
                  <a:tcPr marT="0" marB="0" marR="68575" marL="68575">
                    <a:lnL cap="flat" cmpd="sng" w="12700">
                      <a:solidFill>
                        <a:srgbClr val="FFFFFF"/>
                      </a:solidFill>
                      <a:prstDash val="solid"/>
                      <a:round/>
                      <a:headEnd len="sm" w="sm" type="none"/>
                      <a:tailEnd len="sm" w="sm" type="none"/>
                    </a:lnL>
                    <a:lnR cap="flat" cmpd="sng" w="381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9BBB59"/>
                    </a:solidFill>
                  </a:tcPr>
                </a:tc>
                <a:tc>
                  <a:txBody>
                    <a:bodyPr/>
                    <a:lstStyle/>
                    <a:p>
                      <a:pPr indent="457200" lvl="0" marL="0" marR="0" rtl="1" algn="just">
                        <a:lnSpc>
                          <a:spcPct val="115000"/>
                        </a:lnSpc>
                        <a:spcBef>
                          <a:spcPts val="0"/>
                        </a:spcBef>
                        <a:spcAft>
                          <a:spcPts val="0"/>
                        </a:spcAft>
                        <a:buNone/>
                      </a:pPr>
                      <a:r>
                        <a:rPr lang="ar-SA" sz="3200" u="none" cap="none" strike="noStrike">
                          <a:latin typeface="Times New Roman"/>
                          <a:ea typeface="Times New Roman"/>
                          <a:cs typeface="Times New Roman"/>
                          <a:sym typeface="Times New Roman"/>
                        </a:rPr>
                        <a:t>80 د</a:t>
                      </a:r>
                      <a:endParaRPr sz="2000" u="none" cap="none" strike="noStrike">
                        <a:latin typeface="Calibri"/>
                        <a:ea typeface="Calibri"/>
                        <a:cs typeface="Calibri"/>
                        <a:sym typeface="Calibri"/>
                      </a:endParaRPr>
                    </a:p>
                  </a:txBody>
                  <a:tcPr marT="0" marB="0" marR="68575" marL="68575">
                    <a:lnL cap="flat" cmpd="sng" w="381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DDDAC"/>
                    </a:solidFill>
                  </a:tcPr>
                </a:tc>
              </a:tr>
            </a:tbl>
          </a:graphicData>
        </a:graphic>
      </p:graphicFrame>
      <p:sp>
        <p:nvSpPr>
          <p:cNvPr id="449" name="Google Shape;449;p65"/>
          <p:cNvSpPr/>
          <p:nvPr/>
        </p:nvSpPr>
        <p:spPr>
          <a:xfrm>
            <a:off x="2857488" y="2214554"/>
            <a:ext cx="6000728" cy="4524315"/>
          </a:xfrm>
          <a:prstGeom prst="rect">
            <a:avLst/>
          </a:prstGeom>
          <a:noFill/>
          <a:ln>
            <a:noFill/>
          </a:ln>
        </p:spPr>
        <p:txBody>
          <a:bodyPr anchorCtr="0" anchor="ctr" bIns="45700" lIns="91425" spcFirstLastPara="1" rIns="91425" wrap="square" tIns="45700">
            <a:noAutofit/>
          </a:bodyPr>
          <a:lstStyle/>
          <a:p>
            <a:pPr indent="-203200" lvl="1" marL="457200" marR="0" rtl="1" algn="just">
              <a:lnSpc>
                <a:spcPct val="100000"/>
              </a:lnSpc>
              <a:spcBef>
                <a:spcPts val="0"/>
              </a:spcBef>
              <a:spcAft>
                <a:spcPts val="0"/>
              </a:spcAft>
              <a:buClr>
                <a:schemeClr val="dk1"/>
              </a:buClr>
              <a:buSzPts val="3200"/>
              <a:buFont typeface="Noto Sans Symbols"/>
              <a:buChar char="▪"/>
            </a:pPr>
            <a:r>
              <a:rPr b="0" i="0" lang="ar-SA" sz="3200" u="none" cap="none" strike="noStrike">
                <a:solidFill>
                  <a:schemeClr val="dk1"/>
                </a:solidFill>
                <a:latin typeface="Traditional Arabic"/>
                <a:ea typeface="Traditional Arabic"/>
                <a:cs typeface="Traditional Arabic"/>
                <a:sym typeface="Traditional Arabic"/>
              </a:rPr>
              <a:t>يوزع أعضاء المجموعة المنظمات البيانية الواردة في النشرة العلمية لنشاط (1/2/1).</a:t>
            </a:r>
            <a:endParaRPr b="0" i="0" sz="1200" u="none" cap="none" strike="noStrike">
              <a:solidFill>
                <a:schemeClr val="dk1"/>
              </a:solidFill>
              <a:latin typeface="Arial"/>
              <a:ea typeface="Arial"/>
              <a:cs typeface="Arial"/>
              <a:sym typeface="Arial"/>
            </a:endParaRPr>
          </a:p>
          <a:p>
            <a:pPr indent="-203200" lvl="1" marL="457200" marR="0" rtl="1" algn="just">
              <a:lnSpc>
                <a:spcPct val="100000"/>
              </a:lnSpc>
              <a:spcBef>
                <a:spcPts val="0"/>
              </a:spcBef>
              <a:spcAft>
                <a:spcPts val="0"/>
              </a:spcAft>
              <a:buClr>
                <a:schemeClr val="dk1"/>
              </a:buClr>
              <a:buSzPts val="3200"/>
              <a:buFont typeface="Noto Sans Symbols"/>
              <a:buChar char="▪"/>
            </a:pPr>
            <a:r>
              <a:rPr b="0" i="0" lang="ar-SA" sz="3200" u="none" cap="none" strike="noStrike">
                <a:solidFill>
                  <a:schemeClr val="dk1"/>
                </a:solidFill>
                <a:latin typeface="Traditional Arabic"/>
                <a:ea typeface="Traditional Arabic"/>
                <a:cs typeface="Traditional Arabic"/>
                <a:sym typeface="Traditional Arabic"/>
              </a:rPr>
              <a:t> أطبق بمفردي هدف من مقررات تخصصي يتفق مع المهارة الواردة في المنظم البياني الذي بين يدي. </a:t>
            </a:r>
            <a:endParaRPr b="0" i="0" sz="1200" u="none" cap="none" strike="noStrike">
              <a:solidFill>
                <a:schemeClr val="dk1"/>
              </a:solidFill>
              <a:latin typeface="Arial"/>
              <a:ea typeface="Arial"/>
              <a:cs typeface="Arial"/>
              <a:sym typeface="Arial"/>
            </a:endParaRPr>
          </a:p>
          <a:p>
            <a:pPr indent="-203200" lvl="1" marL="457200" marR="0" rtl="1" algn="just">
              <a:lnSpc>
                <a:spcPct val="100000"/>
              </a:lnSpc>
              <a:spcBef>
                <a:spcPts val="0"/>
              </a:spcBef>
              <a:spcAft>
                <a:spcPts val="0"/>
              </a:spcAft>
              <a:buClr>
                <a:schemeClr val="dk1"/>
              </a:buClr>
              <a:buSzPts val="3200"/>
              <a:buFont typeface="Noto Sans Symbols"/>
              <a:buChar char="▪"/>
            </a:pPr>
            <a:r>
              <a:rPr b="0" i="0" lang="ar-SA" sz="3200" u="none" cap="none" strike="noStrike">
                <a:solidFill>
                  <a:schemeClr val="dk1"/>
                </a:solidFill>
                <a:latin typeface="Traditional Arabic"/>
                <a:ea typeface="Traditional Arabic"/>
                <a:cs typeface="Traditional Arabic"/>
                <a:sym typeface="Traditional Arabic"/>
              </a:rPr>
              <a:t>أناقش مع زملائي في المجموعة جميع المهارات الواردة في المنظمات البيانية التي تم إعدادها لتقويمها من قبل المجموعات الأخرى وفق النموذج المستخدم في أعدادها.</a:t>
            </a:r>
            <a:endParaRPr b="0" i="0" sz="1200" u="none" cap="none" strike="noStrike">
              <a:solidFill>
                <a:schemeClr val="dk1"/>
              </a:solidFill>
              <a:latin typeface="Arial"/>
              <a:ea typeface="Arial"/>
              <a:cs typeface="Arial"/>
              <a:sym typeface="Arial"/>
            </a:endParaRPr>
          </a:p>
        </p:txBody>
      </p:sp>
      <p:pic>
        <p:nvPicPr>
          <p:cNvPr descr="images (18).jpg" id="450" name="Google Shape;450;p65"/>
          <p:cNvPicPr preferRelativeResize="0"/>
          <p:nvPr/>
        </p:nvPicPr>
        <p:blipFill rotWithShape="1">
          <a:blip r:embed="rId3">
            <a:alphaModFix/>
          </a:blip>
          <a:srcRect b="0" l="0" r="0" t="0"/>
          <a:stretch/>
        </p:blipFill>
        <p:spPr>
          <a:xfrm>
            <a:off x="285720" y="2285992"/>
            <a:ext cx="2652716" cy="4286280"/>
          </a:xfrm>
          <a:prstGeom prst="rect">
            <a:avLst/>
          </a:prstGeom>
          <a:noFill/>
          <a:ln>
            <a:noFill/>
          </a:ln>
        </p:spPr>
      </p:pic>
    </p:spTree>
  </p:cSld>
  <p:clrMapOvr>
    <a:masterClrMapping/>
  </p:clrMapOvr>
</p:sld>
</file>

<file path=ppt/slides/slide5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4" name="Shape 454"/>
        <p:cNvGrpSpPr/>
        <p:nvPr/>
      </p:nvGrpSpPr>
      <p:grpSpPr>
        <a:xfrm>
          <a:off x="0" y="0"/>
          <a:ext cx="0" cy="0"/>
          <a:chOff x="0" y="0"/>
          <a:chExt cx="0" cy="0"/>
        </a:xfrm>
      </p:grpSpPr>
      <p:graphicFrame>
        <p:nvGraphicFramePr>
          <p:cNvPr id="455" name="Google Shape;455;p66"/>
          <p:cNvGraphicFramePr/>
          <p:nvPr/>
        </p:nvGraphicFramePr>
        <p:xfrm>
          <a:off x="285720" y="428604"/>
          <a:ext cx="3000000" cy="3000000"/>
        </p:xfrm>
        <a:graphic>
          <a:graphicData uri="http://schemas.openxmlformats.org/drawingml/2006/table">
            <a:tbl>
              <a:tblPr>
                <a:noFill/>
                <a:tableStyleId>{674E2F2F-3688-46A5-BF7C-4EAEC23CCE2C}</a:tableStyleId>
              </a:tblPr>
              <a:tblGrid>
                <a:gridCol w="1939400"/>
                <a:gridCol w="4627825"/>
                <a:gridCol w="1933900"/>
              </a:tblGrid>
              <a:tr h="785825">
                <a:tc>
                  <a:txBody>
                    <a:bodyPr/>
                    <a:lstStyle/>
                    <a:p>
                      <a:pPr indent="457200" lvl="0" marL="0" marR="0" rtl="0" algn="l">
                        <a:lnSpc>
                          <a:spcPct val="115000"/>
                        </a:lnSpc>
                        <a:spcBef>
                          <a:spcPts val="0"/>
                        </a:spcBef>
                        <a:spcAft>
                          <a:spcPts val="0"/>
                        </a:spcAft>
                        <a:buNone/>
                      </a:pPr>
                      <a:r>
                        <a:rPr b="1" lang="ar-SA" sz="2800" u="none" cap="none" strike="noStrike">
                          <a:solidFill>
                            <a:srgbClr val="76923C"/>
                          </a:solidFill>
                          <a:latin typeface="Times New Roman"/>
                          <a:ea typeface="Times New Roman"/>
                          <a:cs typeface="Times New Roman"/>
                          <a:sym typeface="Times New Roman"/>
                        </a:rPr>
                        <a:t>الجلسة الثانية</a:t>
                      </a:r>
                      <a:endParaRPr sz="1800" u="none" cap="none" strike="noStrike">
                        <a:latin typeface="Calibri"/>
                        <a:ea typeface="Calibri"/>
                        <a:cs typeface="Calibri"/>
                        <a:sym typeface="Calibri"/>
                      </a:endParaRPr>
                    </a:p>
                  </a:txBody>
                  <a:tcPr marT="0" marB="0" marR="6350" marL="63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C2D69B"/>
                    </a:solidFill>
                  </a:tcPr>
                </a:tc>
                <a:tc>
                  <a:txBody>
                    <a:bodyPr/>
                    <a:lstStyle/>
                    <a:p>
                      <a:pPr indent="457200" lvl="0" marL="0" marR="0" rtl="1" algn="ctr">
                        <a:lnSpc>
                          <a:spcPct val="115000"/>
                        </a:lnSpc>
                        <a:spcBef>
                          <a:spcPts val="0"/>
                        </a:spcBef>
                        <a:spcAft>
                          <a:spcPts val="0"/>
                        </a:spcAft>
                        <a:buNone/>
                      </a:pPr>
                      <a:r>
                        <a:rPr b="1" lang="ar-SA" sz="2800" u="none" cap="none" strike="noStrike">
                          <a:solidFill>
                            <a:srgbClr val="76923C"/>
                          </a:solidFill>
                          <a:latin typeface="Arial"/>
                          <a:ea typeface="Arial"/>
                          <a:cs typeface="Arial"/>
                          <a:sym typeface="Arial"/>
                        </a:rPr>
                        <a:t>دمج مهارات التفكير </a:t>
                      </a:r>
                      <a:endParaRPr sz="1800" u="none" cap="none" strike="noStrike">
                        <a:latin typeface="Calibri"/>
                        <a:ea typeface="Calibri"/>
                        <a:cs typeface="Calibri"/>
                        <a:sym typeface="Calibri"/>
                      </a:endParaRPr>
                    </a:p>
                  </a:txBody>
                  <a:tcPr marT="0" marB="0" marR="6350" marL="63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EAF1DD"/>
                    </a:solidFill>
                  </a:tcPr>
                </a:tc>
                <a:tc>
                  <a:txBody>
                    <a:bodyPr/>
                    <a:lstStyle/>
                    <a:p>
                      <a:pPr indent="457200" lvl="0" marL="0" marR="0" rtl="1" algn="ctr">
                        <a:lnSpc>
                          <a:spcPct val="115000"/>
                        </a:lnSpc>
                        <a:spcBef>
                          <a:spcPts val="0"/>
                        </a:spcBef>
                        <a:spcAft>
                          <a:spcPts val="0"/>
                        </a:spcAft>
                        <a:buNone/>
                      </a:pPr>
                      <a:r>
                        <a:rPr b="1" lang="ar-SA" sz="2800" u="none" cap="none" strike="noStrike">
                          <a:solidFill>
                            <a:srgbClr val="76923C"/>
                          </a:solidFill>
                          <a:latin typeface="Times New Roman"/>
                          <a:ea typeface="Times New Roman"/>
                          <a:cs typeface="Times New Roman"/>
                          <a:sym typeface="Times New Roman"/>
                        </a:rPr>
                        <a:t>120 د</a:t>
                      </a:r>
                      <a:endParaRPr sz="1800" u="none" cap="none" strike="noStrike">
                        <a:latin typeface="Calibri"/>
                        <a:ea typeface="Calibri"/>
                        <a:cs typeface="Calibri"/>
                        <a:sym typeface="Calibri"/>
                      </a:endParaRPr>
                    </a:p>
                  </a:txBody>
                  <a:tcPr marT="0" marB="0" marR="6350" marL="63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C2D69B"/>
                    </a:solidFill>
                  </a:tcPr>
                </a:tc>
              </a:tr>
            </a:tbl>
          </a:graphicData>
        </a:graphic>
      </p:graphicFrame>
      <p:sp>
        <p:nvSpPr>
          <p:cNvPr id="456" name="Google Shape;456;p66"/>
          <p:cNvSpPr/>
          <p:nvPr/>
        </p:nvSpPr>
        <p:spPr>
          <a:xfrm>
            <a:off x="3857620" y="1857364"/>
            <a:ext cx="5143536" cy="2062103"/>
          </a:xfrm>
          <a:prstGeom prst="rect">
            <a:avLst/>
          </a:prstGeom>
          <a:noFill/>
          <a:ln>
            <a:noFill/>
          </a:ln>
        </p:spPr>
        <p:txBody>
          <a:bodyPr anchorCtr="0" anchor="ctr" bIns="45700" lIns="91425" spcFirstLastPara="1" rIns="91425" wrap="square" tIns="45700">
            <a:noAutofit/>
          </a:bodyPr>
          <a:lstStyle/>
          <a:p>
            <a:pPr indent="457200" lvl="0" marL="0" marR="0" rtl="1" algn="r">
              <a:lnSpc>
                <a:spcPct val="100000"/>
              </a:lnSpc>
              <a:spcBef>
                <a:spcPts val="0"/>
              </a:spcBef>
              <a:spcAft>
                <a:spcPts val="0"/>
              </a:spcAft>
              <a:buClr>
                <a:srgbClr val="76923C"/>
              </a:buClr>
              <a:buSzPts val="3200"/>
              <a:buFont typeface="Traditional Arabic"/>
              <a:buNone/>
            </a:pPr>
            <a:r>
              <a:rPr b="1" i="0" lang="ar-SA" sz="3200" u="none" cap="none" strike="noStrike">
                <a:solidFill>
                  <a:srgbClr val="76923C"/>
                </a:solidFill>
                <a:latin typeface="Traditional Arabic"/>
                <a:ea typeface="Traditional Arabic"/>
                <a:cs typeface="Traditional Arabic"/>
                <a:sym typeface="Traditional Arabic"/>
              </a:rPr>
              <a:t>أهداف الجلسة:</a:t>
            </a:r>
            <a:endParaRPr b="0" i="0" sz="1200" u="none" cap="none" strike="noStrike">
              <a:solidFill>
                <a:schemeClr val="dk1"/>
              </a:solidFill>
              <a:latin typeface="Arial"/>
              <a:ea typeface="Arial"/>
              <a:cs typeface="Arial"/>
              <a:sym typeface="Arial"/>
            </a:endParaRPr>
          </a:p>
          <a:p>
            <a:pPr indent="457200" lvl="0" marL="0" marR="0" rtl="1" algn="r">
              <a:lnSpc>
                <a:spcPct val="100000"/>
              </a:lnSpc>
              <a:spcBef>
                <a:spcPts val="0"/>
              </a:spcBef>
              <a:spcAft>
                <a:spcPts val="0"/>
              </a:spcAft>
              <a:buClr>
                <a:schemeClr val="dk1"/>
              </a:buClr>
              <a:buSzPts val="3200"/>
              <a:buFont typeface="Traditional Arabic"/>
              <a:buNone/>
            </a:pPr>
            <a:r>
              <a:rPr b="1" i="0" lang="ar-SA" sz="3200" u="none" cap="none" strike="noStrike">
                <a:solidFill>
                  <a:schemeClr val="dk1"/>
                </a:solidFill>
                <a:latin typeface="Traditional Arabic"/>
                <a:ea typeface="Traditional Arabic"/>
                <a:cs typeface="Traditional Arabic"/>
                <a:sym typeface="Traditional Arabic"/>
              </a:rPr>
              <a:t>يتوقع من المتدرب في نهاية الجلسة أن:</a:t>
            </a:r>
            <a:endParaRPr b="0" i="0" sz="1200" u="none" cap="none" strike="noStrike">
              <a:solidFill>
                <a:schemeClr val="dk1"/>
              </a:solidFill>
              <a:latin typeface="Arial"/>
              <a:ea typeface="Arial"/>
              <a:cs typeface="Arial"/>
              <a:sym typeface="Arial"/>
            </a:endParaRPr>
          </a:p>
          <a:p>
            <a:pPr indent="457200" lvl="0" marL="0" marR="0" rtl="1" algn="r">
              <a:lnSpc>
                <a:spcPct val="100000"/>
              </a:lnSpc>
              <a:spcBef>
                <a:spcPts val="0"/>
              </a:spcBef>
              <a:spcAft>
                <a:spcPts val="0"/>
              </a:spcAft>
              <a:buClr>
                <a:schemeClr val="dk1"/>
              </a:buClr>
              <a:buSzPts val="3200"/>
              <a:buFont typeface="Traditional Arabic"/>
              <a:buNone/>
            </a:pPr>
            <a:r>
              <a:rPr b="0" i="0" lang="ar-SA" sz="3200" u="none" cap="none" strike="noStrike">
                <a:solidFill>
                  <a:schemeClr val="dk1"/>
                </a:solidFill>
                <a:latin typeface="Traditional Arabic"/>
                <a:ea typeface="Traditional Arabic"/>
                <a:cs typeface="Traditional Arabic"/>
                <a:sym typeface="Traditional Arabic"/>
              </a:rPr>
              <a:t>يتقن خطوات تنفيذ درس وفق دمج مهارات التفكير في التدريس.</a:t>
            </a:r>
            <a:endParaRPr b="0" i="0" sz="3600" u="none" cap="none" strike="noStrike">
              <a:solidFill>
                <a:schemeClr val="dk1"/>
              </a:solidFill>
              <a:latin typeface="Arial"/>
              <a:ea typeface="Arial"/>
              <a:cs typeface="Arial"/>
              <a:sym typeface="Arial"/>
            </a:endParaRPr>
          </a:p>
        </p:txBody>
      </p:sp>
      <p:sp>
        <p:nvSpPr>
          <p:cNvPr id="457" name="Google Shape;457;p66"/>
          <p:cNvSpPr/>
          <p:nvPr/>
        </p:nvSpPr>
        <p:spPr>
          <a:xfrm>
            <a:off x="4000496" y="4298114"/>
            <a:ext cx="4786346" cy="1631216"/>
          </a:xfrm>
          <a:prstGeom prst="rect">
            <a:avLst/>
          </a:prstGeom>
          <a:solidFill>
            <a:schemeClr val="accent2"/>
          </a:solidFill>
          <a:ln>
            <a:noFill/>
          </a:ln>
        </p:spPr>
        <p:txBody>
          <a:bodyPr anchorCtr="0" anchor="ctr" bIns="45700" lIns="91425" spcFirstLastPara="1" rIns="91425" wrap="square" tIns="45700">
            <a:noAutofit/>
          </a:bodyPr>
          <a:lstStyle/>
          <a:p>
            <a:pPr indent="457200" lvl="0" marL="0" marR="0" rtl="0" algn="r">
              <a:lnSpc>
                <a:spcPct val="100000"/>
              </a:lnSpc>
              <a:spcBef>
                <a:spcPts val="0"/>
              </a:spcBef>
              <a:spcAft>
                <a:spcPts val="0"/>
              </a:spcAft>
              <a:buClr>
                <a:schemeClr val="lt1"/>
              </a:buClr>
              <a:buSzPts val="3200"/>
              <a:buFont typeface="Traditional Arabic"/>
              <a:buNone/>
            </a:pPr>
            <a:r>
              <a:rPr b="1" i="0" lang="ar-SA" sz="3200" u="none" cap="none" strike="noStrike">
                <a:solidFill>
                  <a:schemeClr val="lt1"/>
                </a:solidFill>
                <a:latin typeface="Traditional Arabic"/>
                <a:ea typeface="Traditional Arabic"/>
                <a:cs typeface="Traditional Arabic"/>
                <a:sym typeface="Traditional Arabic"/>
              </a:rPr>
              <a:t>موضوعات الجلسة :</a:t>
            </a:r>
            <a:endParaRPr b="0" i="0" sz="1200" u="none" cap="none" strike="noStrike">
              <a:solidFill>
                <a:schemeClr val="lt1"/>
              </a:solidFill>
              <a:latin typeface="Arial"/>
              <a:ea typeface="Arial"/>
              <a:cs typeface="Arial"/>
              <a:sym typeface="Arial"/>
            </a:endParaRPr>
          </a:p>
          <a:p>
            <a:pPr indent="457200" lvl="0" marL="0" marR="0" rtl="0" algn="r">
              <a:lnSpc>
                <a:spcPct val="100000"/>
              </a:lnSpc>
              <a:spcBef>
                <a:spcPts val="0"/>
              </a:spcBef>
              <a:spcAft>
                <a:spcPts val="0"/>
              </a:spcAft>
              <a:buClr>
                <a:schemeClr val="dk1"/>
              </a:buClr>
              <a:buSzPts val="3200"/>
              <a:buFont typeface="Traditional Arabic"/>
              <a:buNone/>
            </a:pPr>
            <a:r>
              <a:rPr b="0" i="0" lang="ar-SA" sz="3200" u="none" cap="none" strike="noStrike">
                <a:solidFill>
                  <a:schemeClr val="dk1"/>
                </a:solidFill>
                <a:latin typeface="Traditional Arabic"/>
                <a:ea typeface="Traditional Arabic"/>
                <a:cs typeface="Traditional Arabic"/>
                <a:sym typeface="Traditional Arabic"/>
              </a:rPr>
              <a:t>دمج مهارات التفكير.</a:t>
            </a:r>
            <a:endParaRPr b="0" i="0" sz="1200" u="none" cap="none" strike="noStrike">
              <a:solidFill>
                <a:schemeClr val="dk1"/>
              </a:solidFill>
              <a:latin typeface="Arial"/>
              <a:ea typeface="Arial"/>
              <a:cs typeface="Arial"/>
              <a:sym typeface="Arial"/>
            </a:endParaRPr>
          </a:p>
          <a:p>
            <a:pPr indent="457200" lvl="0" marL="0" marR="0" rtl="0" algn="r">
              <a:lnSpc>
                <a:spcPct val="100000"/>
              </a:lnSpc>
              <a:spcBef>
                <a:spcPts val="0"/>
              </a:spcBef>
              <a:spcAft>
                <a:spcPts val="0"/>
              </a:spcAft>
              <a:buClr>
                <a:schemeClr val="dk1"/>
              </a:buClr>
              <a:buSzPts val="3600"/>
              <a:buFont typeface="Calibri"/>
              <a:buNone/>
            </a:pPr>
            <a:r>
              <a:t/>
            </a:r>
            <a:endParaRPr b="0" i="0" sz="3600" u="none" cap="none" strike="noStrike">
              <a:solidFill>
                <a:schemeClr val="dk1"/>
              </a:solidFill>
              <a:latin typeface="Arial"/>
              <a:ea typeface="Arial"/>
              <a:cs typeface="Arial"/>
              <a:sym typeface="Arial"/>
            </a:endParaRPr>
          </a:p>
        </p:txBody>
      </p:sp>
      <p:pic>
        <p:nvPicPr>
          <p:cNvPr descr="تنزيل (1).jpg" id="458" name="Google Shape;458;p66"/>
          <p:cNvPicPr preferRelativeResize="0"/>
          <p:nvPr/>
        </p:nvPicPr>
        <p:blipFill rotWithShape="1">
          <a:blip r:embed="rId3">
            <a:alphaModFix/>
          </a:blip>
          <a:srcRect b="0" l="0" r="0" t="0"/>
          <a:stretch/>
        </p:blipFill>
        <p:spPr>
          <a:xfrm>
            <a:off x="500034" y="2071678"/>
            <a:ext cx="3071834" cy="4205304"/>
          </a:xfrm>
          <a:prstGeom prst="rect">
            <a:avLst/>
          </a:prstGeom>
          <a:noFill/>
          <a:ln>
            <a:noFill/>
          </a:ln>
        </p:spPr>
      </p:pic>
    </p:spTree>
  </p:cSld>
  <p:clrMapOvr>
    <a:masterClrMapping/>
  </p:clrMapOvr>
</p:sld>
</file>

<file path=ppt/slides/slide5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2" name="Shape 462"/>
        <p:cNvGrpSpPr/>
        <p:nvPr/>
      </p:nvGrpSpPr>
      <p:grpSpPr>
        <a:xfrm>
          <a:off x="0" y="0"/>
          <a:ext cx="0" cy="0"/>
          <a:chOff x="0" y="0"/>
          <a:chExt cx="0" cy="0"/>
        </a:xfrm>
      </p:grpSpPr>
      <p:graphicFrame>
        <p:nvGraphicFramePr>
          <p:cNvPr id="463" name="Google Shape;463;p67"/>
          <p:cNvGraphicFramePr/>
          <p:nvPr/>
        </p:nvGraphicFramePr>
        <p:xfrm>
          <a:off x="142844" y="357166"/>
          <a:ext cx="3000000" cy="3000000"/>
        </p:xfrm>
        <a:graphic>
          <a:graphicData uri="http://schemas.openxmlformats.org/drawingml/2006/table">
            <a:tbl>
              <a:tblPr>
                <a:noFill/>
                <a:tableStyleId>{674E2F2F-3688-46A5-BF7C-4EAEC23CCE2C}</a:tableStyleId>
              </a:tblPr>
              <a:tblGrid>
                <a:gridCol w="2214300"/>
                <a:gridCol w="6358250"/>
              </a:tblGrid>
              <a:tr h="303525">
                <a:tc>
                  <a:txBody>
                    <a:bodyPr/>
                    <a:lstStyle/>
                    <a:p>
                      <a:pPr indent="457200" lvl="0" marL="0" marR="0" rtl="1" algn="ctr">
                        <a:lnSpc>
                          <a:spcPct val="115000"/>
                        </a:lnSpc>
                        <a:spcBef>
                          <a:spcPts val="0"/>
                        </a:spcBef>
                        <a:spcAft>
                          <a:spcPts val="0"/>
                        </a:spcAft>
                        <a:buNone/>
                      </a:pPr>
                      <a:r>
                        <a:rPr b="1" lang="ar-SA" sz="2800" u="none" cap="none" strike="noStrike">
                          <a:solidFill>
                            <a:srgbClr val="FFFFFF"/>
                          </a:solidFill>
                          <a:latin typeface="Times New Roman"/>
                          <a:ea typeface="Times New Roman"/>
                          <a:cs typeface="Times New Roman"/>
                          <a:sym typeface="Times New Roman"/>
                        </a:rPr>
                        <a:t>رقم النشاط</a:t>
                      </a:r>
                      <a:endParaRPr sz="1800" u="none" cap="none" strike="noStrike">
                        <a:latin typeface="Calibri"/>
                        <a:ea typeface="Calibri"/>
                        <a:cs typeface="Calibri"/>
                        <a:sym typeface="Calibri"/>
                      </a:endParaRPr>
                    </a:p>
                  </a:txBody>
                  <a:tcPr marT="0" marB="0" marR="68575" marL="68575">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38100">
                      <a:solidFill>
                        <a:srgbClr val="FFFFFF"/>
                      </a:solidFill>
                      <a:prstDash val="solid"/>
                      <a:round/>
                      <a:headEnd len="sm" w="sm" type="none"/>
                      <a:tailEnd len="sm" w="sm" type="none"/>
                    </a:lnB>
                    <a:solidFill>
                      <a:srgbClr val="9BBB59"/>
                    </a:solidFill>
                  </a:tcPr>
                </a:tc>
                <a:tc>
                  <a:txBody>
                    <a:bodyPr/>
                    <a:lstStyle/>
                    <a:p>
                      <a:pPr indent="173355" lvl="0" marL="0" marR="0" rtl="1" algn="just">
                        <a:lnSpc>
                          <a:spcPct val="115000"/>
                        </a:lnSpc>
                        <a:spcBef>
                          <a:spcPts val="0"/>
                        </a:spcBef>
                        <a:spcAft>
                          <a:spcPts val="0"/>
                        </a:spcAft>
                        <a:buNone/>
                      </a:pPr>
                      <a:r>
                        <a:rPr b="1" lang="ar-SA" sz="2800" u="none" cap="none" strike="noStrike">
                          <a:solidFill>
                            <a:srgbClr val="FFFFFF"/>
                          </a:solidFill>
                          <a:latin typeface="Times New Roman"/>
                          <a:ea typeface="Times New Roman"/>
                          <a:cs typeface="Times New Roman"/>
                          <a:sym typeface="Times New Roman"/>
                        </a:rPr>
                        <a:t>(2/1/2)</a:t>
                      </a:r>
                      <a:endParaRPr sz="1800" u="none" cap="none" strike="noStrike">
                        <a:latin typeface="Calibri"/>
                        <a:ea typeface="Calibri"/>
                        <a:cs typeface="Calibri"/>
                        <a:sym typeface="Calibri"/>
                      </a:endParaRPr>
                    </a:p>
                  </a:txBody>
                  <a:tcPr marT="0" marB="0" marR="68575" marL="68575">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38100">
                      <a:solidFill>
                        <a:srgbClr val="FFFFFF"/>
                      </a:solidFill>
                      <a:prstDash val="solid"/>
                      <a:round/>
                      <a:headEnd len="sm" w="sm" type="none"/>
                      <a:tailEnd len="sm" w="sm" type="none"/>
                    </a:lnB>
                    <a:solidFill>
                      <a:srgbClr val="9BBB59"/>
                    </a:solidFill>
                  </a:tcPr>
                </a:tc>
              </a:tr>
              <a:tr h="307975">
                <a:tc>
                  <a:txBody>
                    <a:bodyPr/>
                    <a:lstStyle/>
                    <a:p>
                      <a:pPr indent="457200" lvl="0" marL="0" marR="0" rtl="1" algn="ctr">
                        <a:lnSpc>
                          <a:spcPct val="115000"/>
                        </a:lnSpc>
                        <a:spcBef>
                          <a:spcPts val="0"/>
                        </a:spcBef>
                        <a:spcAft>
                          <a:spcPts val="0"/>
                        </a:spcAft>
                        <a:buNone/>
                      </a:pPr>
                      <a:r>
                        <a:rPr b="1" lang="ar-SA" sz="2800" u="none" cap="none" strike="noStrike">
                          <a:solidFill>
                            <a:srgbClr val="FFFFFF"/>
                          </a:solidFill>
                          <a:latin typeface="Times New Roman"/>
                          <a:ea typeface="Times New Roman"/>
                          <a:cs typeface="Times New Roman"/>
                          <a:sym typeface="Times New Roman"/>
                        </a:rPr>
                        <a:t>العنوان</a:t>
                      </a:r>
                      <a:endParaRPr sz="1800" u="none" cap="none" strike="noStrike">
                        <a:latin typeface="Calibri"/>
                        <a:ea typeface="Calibri"/>
                        <a:cs typeface="Calibri"/>
                        <a:sym typeface="Calibri"/>
                      </a:endParaRPr>
                    </a:p>
                  </a:txBody>
                  <a:tcPr marT="0" marB="0" marR="68575" marL="68575">
                    <a:lnL cap="flat" cmpd="sng" w="12700">
                      <a:solidFill>
                        <a:srgbClr val="FFFFFF"/>
                      </a:solidFill>
                      <a:prstDash val="solid"/>
                      <a:round/>
                      <a:headEnd len="sm" w="sm" type="none"/>
                      <a:tailEnd len="sm" w="sm" type="none"/>
                    </a:lnL>
                    <a:lnR cap="flat" cmpd="sng" w="38100">
                      <a:solidFill>
                        <a:srgbClr val="FFFFFF"/>
                      </a:solidFill>
                      <a:prstDash val="solid"/>
                      <a:round/>
                      <a:headEnd len="sm" w="sm" type="none"/>
                      <a:tailEnd len="sm" w="sm" type="none"/>
                    </a:lnR>
                    <a:lnT cap="flat" cmpd="sng" w="381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9BBB59"/>
                    </a:solidFill>
                  </a:tcPr>
                </a:tc>
                <a:tc>
                  <a:txBody>
                    <a:bodyPr/>
                    <a:lstStyle/>
                    <a:p>
                      <a:pPr indent="457200" lvl="0" marL="0" marR="0" rtl="1" algn="just">
                        <a:lnSpc>
                          <a:spcPct val="115000"/>
                        </a:lnSpc>
                        <a:spcBef>
                          <a:spcPts val="0"/>
                        </a:spcBef>
                        <a:spcAft>
                          <a:spcPts val="0"/>
                        </a:spcAft>
                        <a:buNone/>
                      </a:pPr>
                      <a:r>
                        <a:rPr lang="ar-SA" sz="2800" u="none" cap="none" strike="noStrike">
                          <a:latin typeface="Times New Roman"/>
                          <a:ea typeface="Times New Roman"/>
                          <a:cs typeface="Times New Roman"/>
                          <a:sym typeface="Times New Roman"/>
                        </a:rPr>
                        <a:t>دمج مهارات التفكير . </a:t>
                      </a:r>
                      <a:endParaRPr sz="1800" u="none" cap="none" strike="noStrike">
                        <a:latin typeface="Calibri"/>
                        <a:ea typeface="Calibri"/>
                        <a:cs typeface="Calibri"/>
                        <a:sym typeface="Calibri"/>
                      </a:endParaRPr>
                    </a:p>
                  </a:txBody>
                  <a:tcPr marT="0" marB="0" marR="68575" marL="68575">
                    <a:lnL cap="flat" cmpd="sng" w="381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381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DDDAC"/>
                    </a:solidFill>
                  </a:tcPr>
                </a:tc>
              </a:tr>
              <a:tr h="307975">
                <a:tc>
                  <a:txBody>
                    <a:bodyPr/>
                    <a:lstStyle/>
                    <a:p>
                      <a:pPr indent="457200" lvl="0" marL="0" marR="0" rtl="1" algn="ctr">
                        <a:lnSpc>
                          <a:spcPct val="115000"/>
                        </a:lnSpc>
                        <a:spcBef>
                          <a:spcPts val="0"/>
                        </a:spcBef>
                        <a:spcAft>
                          <a:spcPts val="0"/>
                        </a:spcAft>
                        <a:buNone/>
                      </a:pPr>
                      <a:r>
                        <a:rPr b="1" lang="ar-SA" sz="2800" u="none" cap="none" strike="noStrike">
                          <a:solidFill>
                            <a:srgbClr val="FFFFFF"/>
                          </a:solidFill>
                          <a:latin typeface="Times New Roman"/>
                          <a:ea typeface="Times New Roman"/>
                          <a:cs typeface="Times New Roman"/>
                          <a:sym typeface="Times New Roman"/>
                        </a:rPr>
                        <a:t>الزمن</a:t>
                      </a:r>
                      <a:endParaRPr sz="1800" u="none" cap="none" strike="noStrike">
                        <a:latin typeface="Calibri"/>
                        <a:ea typeface="Calibri"/>
                        <a:cs typeface="Calibri"/>
                        <a:sym typeface="Calibri"/>
                      </a:endParaRPr>
                    </a:p>
                  </a:txBody>
                  <a:tcPr marT="0" marB="0" marR="68575" marL="68575">
                    <a:lnL cap="flat" cmpd="sng" w="12700">
                      <a:solidFill>
                        <a:srgbClr val="FFFFFF"/>
                      </a:solidFill>
                      <a:prstDash val="solid"/>
                      <a:round/>
                      <a:headEnd len="sm" w="sm" type="none"/>
                      <a:tailEnd len="sm" w="sm" type="none"/>
                    </a:lnL>
                    <a:lnR cap="flat" cmpd="sng" w="381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9BBB59"/>
                    </a:solidFill>
                  </a:tcPr>
                </a:tc>
                <a:tc>
                  <a:txBody>
                    <a:bodyPr/>
                    <a:lstStyle/>
                    <a:p>
                      <a:pPr indent="457200" lvl="0" marL="0" marR="0" rtl="1" algn="just">
                        <a:lnSpc>
                          <a:spcPct val="115000"/>
                        </a:lnSpc>
                        <a:spcBef>
                          <a:spcPts val="0"/>
                        </a:spcBef>
                        <a:spcAft>
                          <a:spcPts val="0"/>
                        </a:spcAft>
                        <a:buNone/>
                      </a:pPr>
                      <a:r>
                        <a:rPr lang="ar-SA" sz="2800" u="none" cap="none" strike="noStrike">
                          <a:latin typeface="Times New Roman"/>
                          <a:ea typeface="Times New Roman"/>
                          <a:cs typeface="Times New Roman"/>
                          <a:sym typeface="Times New Roman"/>
                        </a:rPr>
                        <a:t>100 د  </a:t>
                      </a:r>
                      <a:endParaRPr sz="1800" u="none" cap="none" strike="noStrike">
                        <a:latin typeface="Calibri"/>
                        <a:ea typeface="Calibri"/>
                        <a:cs typeface="Calibri"/>
                        <a:sym typeface="Calibri"/>
                      </a:endParaRPr>
                    </a:p>
                  </a:txBody>
                  <a:tcPr marT="0" marB="0" marR="68575" marL="68575">
                    <a:lnL cap="flat" cmpd="sng" w="381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DDDAC"/>
                    </a:solidFill>
                  </a:tcPr>
                </a:tc>
              </a:tr>
            </a:tbl>
          </a:graphicData>
        </a:graphic>
      </p:graphicFrame>
      <p:sp>
        <p:nvSpPr>
          <p:cNvPr id="464" name="Google Shape;464;p67"/>
          <p:cNvSpPr/>
          <p:nvPr/>
        </p:nvSpPr>
        <p:spPr>
          <a:xfrm>
            <a:off x="3786246" y="2071678"/>
            <a:ext cx="5143472" cy="4524315"/>
          </a:xfrm>
          <a:prstGeom prst="rect">
            <a:avLst/>
          </a:prstGeom>
          <a:noFill/>
          <a:ln>
            <a:noFill/>
          </a:ln>
        </p:spPr>
        <p:txBody>
          <a:bodyPr anchorCtr="0" anchor="ctr" bIns="45700" lIns="91425" spcFirstLastPara="1" rIns="91425" wrap="square" tIns="45700">
            <a:noAutofit/>
          </a:bodyPr>
          <a:lstStyle/>
          <a:p>
            <a:pPr indent="-203200" lvl="1" marL="457200" marR="0" rtl="1" algn="just">
              <a:lnSpc>
                <a:spcPct val="100000"/>
              </a:lnSpc>
              <a:spcBef>
                <a:spcPts val="0"/>
              </a:spcBef>
              <a:spcAft>
                <a:spcPts val="0"/>
              </a:spcAft>
              <a:buClr>
                <a:schemeClr val="dk1"/>
              </a:buClr>
              <a:buSzPts val="3200"/>
              <a:buFont typeface="Noto Sans Symbols"/>
              <a:buChar char="▪"/>
            </a:pPr>
            <a:r>
              <a:rPr b="0" i="0" lang="ar-SA" sz="3200" u="none" cap="none" strike="noStrike">
                <a:solidFill>
                  <a:schemeClr val="dk1"/>
                </a:solidFill>
                <a:latin typeface="Traditional Arabic"/>
                <a:ea typeface="Traditional Arabic"/>
                <a:cs typeface="Traditional Arabic"/>
                <a:sym typeface="Traditional Arabic"/>
              </a:rPr>
              <a:t>أعد بمفردي درساً من أحد مقررات تخصصي وفق دمج مهارات التفكير مستخدماً النموذج الوارد في النشرة العلمية لنشاط (2/2/1)مستعيناً بنماذج خطوات دمج مهارات التفكير الوارد في ملحق رقم (3). </a:t>
            </a:r>
            <a:endParaRPr b="0" i="0" sz="1200" u="none" cap="none" strike="noStrike">
              <a:solidFill>
                <a:schemeClr val="dk1"/>
              </a:solidFill>
              <a:latin typeface="Arial"/>
              <a:ea typeface="Arial"/>
              <a:cs typeface="Arial"/>
              <a:sym typeface="Arial"/>
            </a:endParaRPr>
          </a:p>
          <a:p>
            <a:pPr indent="-203200" lvl="1" marL="457200" marR="0" rtl="1" algn="just">
              <a:lnSpc>
                <a:spcPct val="100000"/>
              </a:lnSpc>
              <a:spcBef>
                <a:spcPts val="0"/>
              </a:spcBef>
              <a:spcAft>
                <a:spcPts val="0"/>
              </a:spcAft>
              <a:buClr>
                <a:schemeClr val="dk1"/>
              </a:buClr>
              <a:buSzPts val="3200"/>
              <a:buFont typeface="Noto Sans Symbols"/>
              <a:buChar char="▪"/>
            </a:pPr>
            <a:r>
              <a:rPr b="0" i="0" lang="ar-SA" sz="3200" u="none" cap="none" strike="noStrike">
                <a:solidFill>
                  <a:schemeClr val="dk1"/>
                </a:solidFill>
                <a:latin typeface="Traditional Arabic"/>
                <a:ea typeface="Traditional Arabic"/>
                <a:cs typeface="Traditional Arabic"/>
                <a:sym typeface="Traditional Arabic"/>
              </a:rPr>
              <a:t>أناقش مع زملائي في المجموعة جميع الدروس التي تم إعدادها لتقويمها وفق نموذج خطوات الدمج المرفق.</a:t>
            </a:r>
            <a:endParaRPr b="0" i="0" sz="3600" u="none" cap="none" strike="noStrike">
              <a:solidFill>
                <a:schemeClr val="dk1"/>
              </a:solidFill>
              <a:latin typeface="Arial"/>
              <a:ea typeface="Arial"/>
              <a:cs typeface="Arial"/>
              <a:sym typeface="Arial"/>
            </a:endParaRPr>
          </a:p>
        </p:txBody>
      </p:sp>
      <p:pic>
        <p:nvPicPr>
          <p:cNvPr descr="images (17).jpg" id="465" name="Google Shape;465;p67"/>
          <p:cNvPicPr preferRelativeResize="0"/>
          <p:nvPr/>
        </p:nvPicPr>
        <p:blipFill rotWithShape="1">
          <a:blip r:embed="rId3">
            <a:alphaModFix/>
          </a:blip>
          <a:srcRect b="0" l="0" r="0" t="0"/>
          <a:stretch/>
        </p:blipFill>
        <p:spPr>
          <a:xfrm>
            <a:off x="214282" y="2285992"/>
            <a:ext cx="3357586" cy="3857652"/>
          </a:xfrm>
          <a:prstGeom prst="rect">
            <a:avLst/>
          </a:prstGeom>
          <a:noFill/>
          <a:ln>
            <a:noFill/>
          </a:ln>
        </p:spPr>
      </p:pic>
    </p:spTree>
  </p:cSld>
  <p:clrMapOvr>
    <a:masterClrMapping/>
  </p:clrMapOvr>
</p:sld>
</file>

<file path=ppt/slides/slide5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9" name="Shape 469"/>
        <p:cNvGrpSpPr/>
        <p:nvPr/>
      </p:nvGrpSpPr>
      <p:grpSpPr>
        <a:xfrm>
          <a:off x="0" y="0"/>
          <a:ext cx="0" cy="0"/>
          <a:chOff x="0" y="0"/>
          <a:chExt cx="0" cy="0"/>
        </a:xfrm>
      </p:grpSpPr>
      <p:sp>
        <p:nvSpPr>
          <p:cNvPr id="470" name="Google Shape;470;p68"/>
          <p:cNvSpPr/>
          <p:nvPr/>
        </p:nvSpPr>
        <p:spPr>
          <a:xfrm>
            <a:off x="857224" y="357166"/>
            <a:ext cx="7786106" cy="584775"/>
          </a:xfrm>
          <a:prstGeom prst="rect">
            <a:avLst/>
          </a:prstGeom>
          <a:noFill/>
          <a:ln>
            <a:noFill/>
          </a:ln>
        </p:spPr>
        <p:txBody>
          <a:bodyPr anchorCtr="0" anchor="t" bIns="45700" lIns="91425" spcFirstLastPara="1" rIns="91425" wrap="square" tIns="45700">
            <a:noAutofit/>
          </a:bodyPr>
          <a:lstStyle/>
          <a:p>
            <a:pPr indent="0" lvl="0" marL="0" marR="0" rtl="1" algn="r">
              <a:spcBef>
                <a:spcPts val="0"/>
              </a:spcBef>
              <a:spcAft>
                <a:spcPts val="0"/>
              </a:spcAft>
              <a:buNone/>
            </a:pPr>
            <a:r>
              <a:rPr b="1" lang="ar-SA" sz="3200">
                <a:solidFill>
                  <a:schemeClr val="dk1"/>
                </a:solidFill>
                <a:latin typeface="Calibri"/>
                <a:ea typeface="Calibri"/>
                <a:cs typeface="Calibri"/>
                <a:sym typeface="Calibri"/>
              </a:rPr>
              <a:t>نموذج تقييم تنفيذ درس وفق خطوات دمج مهارات التفكير</a:t>
            </a:r>
            <a:endParaRPr sz="3200">
              <a:solidFill>
                <a:schemeClr val="dk1"/>
              </a:solidFill>
              <a:latin typeface="Calibri"/>
              <a:ea typeface="Calibri"/>
              <a:cs typeface="Calibri"/>
              <a:sym typeface="Calibri"/>
            </a:endParaRPr>
          </a:p>
        </p:txBody>
      </p:sp>
      <p:graphicFrame>
        <p:nvGraphicFramePr>
          <p:cNvPr id="471" name="Google Shape;471;p68"/>
          <p:cNvGraphicFramePr/>
          <p:nvPr/>
        </p:nvGraphicFramePr>
        <p:xfrm>
          <a:off x="214283" y="1643050"/>
          <a:ext cx="3000000" cy="3000000"/>
        </p:xfrm>
        <a:graphic>
          <a:graphicData uri="http://schemas.openxmlformats.org/drawingml/2006/table">
            <a:tbl>
              <a:tblPr>
                <a:noFill/>
                <a:tableStyleId>{674E2F2F-3688-46A5-BF7C-4EAEC23CCE2C}</a:tableStyleId>
              </a:tblPr>
              <a:tblGrid>
                <a:gridCol w="1733825"/>
                <a:gridCol w="1169875"/>
                <a:gridCol w="1601425"/>
                <a:gridCol w="1304025"/>
                <a:gridCol w="1663350"/>
                <a:gridCol w="1242950"/>
              </a:tblGrid>
              <a:tr h="531950">
                <a:tc>
                  <a:txBody>
                    <a:bodyPr/>
                    <a:lstStyle/>
                    <a:p>
                      <a:pPr indent="457200" lvl="0" marL="0" marR="0" rtl="0" algn="ctr">
                        <a:lnSpc>
                          <a:spcPct val="115000"/>
                        </a:lnSpc>
                        <a:spcBef>
                          <a:spcPts val="0"/>
                        </a:spcBef>
                        <a:spcAft>
                          <a:spcPts val="0"/>
                        </a:spcAft>
                        <a:buNone/>
                      </a:pPr>
                      <a:r>
                        <a:rPr b="1" lang="ar-SA" sz="2800" u="none" cap="none" strike="noStrike">
                          <a:solidFill>
                            <a:srgbClr val="76923C"/>
                          </a:solidFill>
                          <a:latin typeface="Calibri"/>
                          <a:ea typeface="Calibri"/>
                          <a:cs typeface="Calibri"/>
                          <a:sym typeface="Calibri"/>
                        </a:rPr>
                        <a:t>المادة </a:t>
                      </a:r>
                      <a:endParaRPr sz="1600" u="none" cap="none" strike="noStrike">
                        <a:solidFill>
                          <a:srgbClr val="76923C"/>
                        </a:solidFill>
                        <a:latin typeface="Calibri"/>
                        <a:ea typeface="Calibri"/>
                        <a:cs typeface="Calibri"/>
                        <a:sym typeface="Calibri"/>
                      </a:endParaRPr>
                    </a:p>
                  </a:txBody>
                  <a:tcPr marT="0" marB="0" marR="65050" marL="65050">
                    <a:lnL cap="flat" cmpd="sng" w="12700">
                      <a:solidFill>
                        <a:srgbClr val="76923C"/>
                      </a:solidFill>
                      <a:prstDash val="solid"/>
                      <a:round/>
                      <a:headEnd len="sm" w="sm" type="none"/>
                      <a:tailEnd len="sm" w="sm" type="none"/>
                    </a:lnL>
                    <a:lnR cap="flat" cmpd="sng" w="12700">
                      <a:solidFill>
                        <a:srgbClr val="76923C"/>
                      </a:solidFill>
                      <a:prstDash val="solid"/>
                      <a:round/>
                      <a:headEnd len="sm" w="sm" type="none"/>
                      <a:tailEnd len="sm" w="sm" type="none"/>
                    </a:lnR>
                    <a:lnT cap="flat" cmpd="sng" w="12700">
                      <a:solidFill>
                        <a:srgbClr val="76923C"/>
                      </a:solidFill>
                      <a:prstDash val="solid"/>
                      <a:round/>
                      <a:headEnd len="sm" w="sm" type="none"/>
                      <a:tailEnd len="sm" w="sm" type="none"/>
                    </a:lnT>
                    <a:lnB cap="flat" cmpd="sng" w="12700">
                      <a:solidFill>
                        <a:srgbClr val="76923C"/>
                      </a:solidFill>
                      <a:prstDash val="solid"/>
                      <a:round/>
                      <a:headEnd len="sm" w="sm" type="none"/>
                      <a:tailEnd len="sm" w="sm" type="none"/>
                    </a:lnB>
                    <a:solidFill>
                      <a:srgbClr val="D6E3BC"/>
                    </a:solidFill>
                  </a:tcPr>
                </a:tc>
                <a:tc>
                  <a:txBody>
                    <a:bodyPr/>
                    <a:lstStyle/>
                    <a:p>
                      <a:pPr indent="457200" lvl="0" marL="0" marR="0" rtl="0" algn="ctr">
                        <a:lnSpc>
                          <a:spcPct val="115000"/>
                        </a:lnSpc>
                        <a:spcBef>
                          <a:spcPts val="0"/>
                        </a:spcBef>
                        <a:spcAft>
                          <a:spcPts val="0"/>
                        </a:spcAft>
                        <a:buNone/>
                      </a:pPr>
                      <a:r>
                        <a:t/>
                      </a:r>
                      <a:endParaRPr sz="1600" u="none" cap="none" strike="noStrike">
                        <a:solidFill>
                          <a:srgbClr val="76923C"/>
                        </a:solidFill>
                        <a:latin typeface="Calibri"/>
                        <a:ea typeface="Calibri"/>
                        <a:cs typeface="Calibri"/>
                        <a:sym typeface="Calibri"/>
                      </a:endParaRPr>
                    </a:p>
                  </a:txBody>
                  <a:tcPr marT="0" marB="0" marR="65050" marL="65050">
                    <a:lnL cap="flat" cmpd="sng" w="12700">
                      <a:solidFill>
                        <a:srgbClr val="76923C"/>
                      </a:solidFill>
                      <a:prstDash val="solid"/>
                      <a:round/>
                      <a:headEnd len="sm" w="sm" type="none"/>
                      <a:tailEnd len="sm" w="sm" type="none"/>
                    </a:lnL>
                    <a:lnR cap="flat" cmpd="sng" w="12700">
                      <a:solidFill>
                        <a:srgbClr val="76923C"/>
                      </a:solidFill>
                      <a:prstDash val="solid"/>
                      <a:round/>
                      <a:headEnd len="sm" w="sm" type="none"/>
                      <a:tailEnd len="sm" w="sm" type="none"/>
                    </a:lnR>
                    <a:lnT cap="flat" cmpd="sng" w="12700">
                      <a:solidFill>
                        <a:srgbClr val="76923C"/>
                      </a:solidFill>
                      <a:prstDash val="solid"/>
                      <a:round/>
                      <a:headEnd len="sm" w="sm" type="none"/>
                      <a:tailEnd len="sm" w="sm" type="none"/>
                    </a:lnT>
                    <a:lnB cap="flat" cmpd="sng" w="12700">
                      <a:solidFill>
                        <a:srgbClr val="76923C"/>
                      </a:solidFill>
                      <a:prstDash val="solid"/>
                      <a:round/>
                      <a:headEnd len="sm" w="sm" type="none"/>
                      <a:tailEnd len="sm" w="sm" type="none"/>
                    </a:lnB>
                  </a:tcPr>
                </a:tc>
                <a:tc>
                  <a:txBody>
                    <a:bodyPr/>
                    <a:lstStyle/>
                    <a:p>
                      <a:pPr indent="457200" lvl="0" marL="0" marR="0" rtl="0" algn="ctr">
                        <a:lnSpc>
                          <a:spcPct val="115000"/>
                        </a:lnSpc>
                        <a:spcBef>
                          <a:spcPts val="0"/>
                        </a:spcBef>
                        <a:spcAft>
                          <a:spcPts val="0"/>
                        </a:spcAft>
                        <a:buNone/>
                      </a:pPr>
                      <a:r>
                        <a:rPr b="1" lang="ar-SA" sz="2800" u="none" cap="none" strike="noStrike">
                          <a:solidFill>
                            <a:srgbClr val="76923C"/>
                          </a:solidFill>
                          <a:latin typeface="Calibri"/>
                          <a:ea typeface="Calibri"/>
                          <a:cs typeface="Calibri"/>
                          <a:sym typeface="Calibri"/>
                        </a:rPr>
                        <a:t>الموضوع</a:t>
                      </a:r>
                      <a:endParaRPr sz="1600" u="none" cap="none" strike="noStrike">
                        <a:solidFill>
                          <a:srgbClr val="76923C"/>
                        </a:solidFill>
                        <a:latin typeface="Calibri"/>
                        <a:ea typeface="Calibri"/>
                        <a:cs typeface="Calibri"/>
                        <a:sym typeface="Calibri"/>
                      </a:endParaRPr>
                    </a:p>
                  </a:txBody>
                  <a:tcPr marT="0" marB="0" marR="65050" marL="65050">
                    <a:lnL cap="flat" cmpd="sng" w="12700">
                      <a:solidFill>
                        <a:srgbClr val="76923C"/>
                      </a:solidFill>
                      <a:prstDash val="solid"/>
                      <a:round/>
                      <a:headEnd len="sm" w="sm" type="none"/>
                      <a:tailEnd len="sm" w="sm" type="none"/>
                    </a:lnL>
                    <a:lnR cap="flat" cmpd="sng" w="12700">
                      <a:solidFill>
                        <a:srgbClr val="76923C"/>
                      </a:solidFill>
                      <a:prstDash val="solid"/>
                      <a:round/>
                      <a:headEnd len="sm" w="sm" type="none"/>
                      <a:tailEnd len="sm" w="sm" type="none"/>
                    </a:lnR>
                    <a:lnT cap="flat" cmpd="sng" w="12700">
                      <a:solidFill>
                        <a:srgbClr val="76923C"/>
                      </a:solidFill>
                      <a:prstDash val="solid"/>
                      <a:round/>
                      <a:headEnd len="sm" w="sm" type="none"/>
                      <a:tailEnd len="sm" w="sm" type="none"/>
                    </a:lnT>
                    <a:lnB cap="flat" cmpd="sng" w="12700">
                      <a:solidFill>
                        <a:srgbClr val="76923C"/>
                      </a:solidFill>
                      <a:prstDash val="solid"/>
                      <a:round/>
                      <a:headEnd len="sm" w="sm" type="none"/>
                      <a:tailEnd len="sm" w="sm" type="none"/>
                    </a:lnB>
                    <a:solidFill>
                      <a:srgbClr val="D6E3BC"/>
                    </a:solidFill>
                  </a:tcPr>
                </a:tc>
                <a:tc>
                  <a:txBody>
                    <a:bodyPr/>
                    <a:lstStyle/>
                    <a:p>
                      <a:pPr indent="457200" lvl="0" marL="0" marR="0" rtl="0" algn="ctr">
                        <a:lnSpc>
                          <a:spcPct val="115000"/>
                        </a:lnSpc>
                        <a:spcBef>
                          <a:spcPts val="0"/>
                        </a:spcBef>
                        <a:spcAft>
                          <a:spcPts val="0"/>
                        </a:spcAft>
                        <a:buNone/>
                      </a:pPr>
                      <a:r>
                        <a:t/>
                      </a:r>
                      <a:endParaRPr sz="1600" u="none" cap="none" strike="noStrike">
                        <a:solidFill>
                          <a:srgbClr val="76923C"/>
                        </a:solidFill>
                        <a:latin typeface="Calibri"/>
                        <a:ea typeface="Calibri"/>
                        <a:cs typeface="Calibri"/>
                        <a:sym typeface="Calibri"/>
                      </a:endParaRPr>
                    </a:p>
                  </a:txBody>
                  <a:tcPr marT="0" marB="0" marR="65050" marL="65050">
                    <a:lnL cap="flat" cmpd="sng" w="12700">
                      <a:solidFill>
                        <a:srgbClr val="76923C"/>
                      </a:solidFill>
                      <a:prstDash val="solid"/>
                      <a:round/>
                      <a:headEnd len="sm" w="sm" type="none"/>
                      <a:tailEnd len="sm" w="sm" type="none"/>
                    </a:lnL>
                    <a:lnR cap="flat" cmpd="sng" w="12700">
                      <a:solidFill>
                        <a:srgbClr val="76923C"/>
                      </a:solidFill>
                      <a:prstDash val="solid"/>
                      <a:round/>
                      <a:headEnd len="sm" w="sm" type="none"/>
                      <a:tailEnd len="sm" w="sm" type="none"/>
                    </a:lnR>
                    <a:lnT cap="flat" cmpd="sng" w="12700">
                      <a:solidFill>
                        <a:srgbClr val="76923C"/>
                      </a:solidFill>
                      <a:prstDash val="solid"/>
                      <a:round/>
                      <a:headEnd len="sm" w="sm" type="none"/>
                      <a:tailEnd len="sm" w="sm" type="none"/>
                    </a:lnT>
                    <a:lnB cap="flat" cmpd="sng" w="12700">
                      <a:solidFill>
                        <a:srgbClr val="76923C"/>
                      </a:solidFill>
                      <a:prstDash val="solid"/>
                      <a:round/>
                      <a:headEnd len="sm" w="sm" type="none"/>
                      <a:tailEnd len="sm" w="sm" type="none"/>
                    </a:lnB>
                  </a:tcPr>
                </a:tc>
                <a:tc>
                  <a:txBody>
                    <a:bodyPr/>
                    <a:lstStyle/>
                    <a:p>
                      <a:pPr indent="457200" lvl="0" marL="0" marR="0" rtl="0" algn="ctr">
                        <a:lnSpc>
                          <a:spcPct val="115000"/>
                        </a:lnSpc>
                        <a:spcBef>
                          <a:spcPts val="0"/>
                        </a:spcBef>
                        <a:spcAft>
                          <a:spcPts val="0"/>
                        </a:spcAft>
                        <a:buNone/>
                      </a:pPr>
                      <a:r>
                        <a:rPr b="1" lang="ar-SA" sz="2800" u="none" cap="none" strike="noStrike">
                          <a:solidFill>
                            <a:srgbClr val="76923C"/>
                          </a:solidFill>
                          <a:latin typeface="Calibri"/>
                          <a:ea typeface="Calibri"/>
                          <a:cs typeface="Calibri"/>
                          <a:sym typeface="Calibri"/>
                        </a:rPr>
                        <a:t>مهارة التفكير</a:t>
                      </a:r>
                      <a:endParaRPr sz="1600" u="none" cap="none" strike="noStrike">
                        <a:solidFill>
                          <a:srgbClr val="76923C"/>
                        </a:solidFill>
                        <a:latin typeface="Calibri"/>
                        <a:ea typeface="Calibri"/>
                        <a:cs typeface="Calibri"/>
                        <a:sym typeface="Calibri"/>
                      </a:endParaRPr>
                    </a:p>
                  </a:txBody>
                  <a:tcPr marT="0" marB="0" marR="65050" marL="65050">
                    <a:lnL cap="flat" cmpd="sng" w="12700">
                      <a:solidFill>
                        <a:srgbClr val="76923C"/>
                      </a:solidFill>
                      <a:prstDash val="solid"/>
                      <a:round/>
                      <a:headEnd len="sm" w="sm" type="none"/>
                      <a:tailEnd len="sm" w="sm" type="none"/>
                    </a:lnL>
                    <a:lnR cap="flat" cmpd="sng" w="12700">
                      <a:solidFill>
                        <a:srgbClr val="76923C"/>
                      </a:solidFill>
                      <a:prstDash val="solid"/>
                      <a:round/>
                      <a:headEnd len="sm" w="sm" type="none"/>
                      <a:tailEnd len="sm" w="sm" type="none"/>
                    </a:lnR>
                    <a:lnT cap="flat" cmpd="sng" w="12700">
                      <a:solidFill>
                        <a:srgbClr val="76923C"/>
                      </a:solidFill>
                      <a:prstDash val="solid"/>
                      <a:round/>
                      <a:headEnd len="sm" w="sm" type="none"/>
                      <a:tailEnd len="sm" w="sm" type="none"/>
                    </a:lnT>
                    <a:lnB cap="flat" cmpd="sng" w="12700">
                      <a:solidFill>
                        <a:srgbClr val="76923C"/>
                      </a:solidFill>
                      <a:prstDash val="solid"/>
                      <a:round/>
                      <a:headEnd len="sm" w="sm" type="none"/>
                      <a:tailEnd len="sm" w="sm" type="none"/>
                    </a:lnB>
                    <a:solidFill>
                      <a:srgbClr val="D6E3BC"/>
                    </a:solidFill>
                  </a:tcPr>
                </a:tc>
                <a:tc>
                  <a:txBody>
                    <a:bodyPr/>
                    <a:lstStyle/>
                    <a:p>
                      <a:pPr indent="457200" lvl="0" marL="0" marR="0" rtl="0" algn="ctr">
                        <a:lnSpc>
                          <a:spcPct val="115000"/>
                        </a:lnSpc>
                        <a:spcBef>
                          <a:spcPts val="0"/>
                        </a:spcBef>
                        <a:spcAft>
                          <a:spcPts val="0"/>
                        </a:spcAft>
                        <a:buNone/>
                      </a:pPr>
                      <a:r>
                        <a:t/>
                      </a:r>
                      <a:endParaRPr sz="1600" u="none" cap="none" strike="noStrike">
                        <a:solidFill>
                          <a:srgbClr val="76923C"/>
                        </a:solidFill>
                        <a:latin typeface="Calibri"/>
                        <a:ea typeface="Calibri"/>
                        <a:cs typeface="Calibri"/>
                        <a:sym typeface="Calibri"/>
                      </a:endParaRPr>
                    </a:p>
                  </a:txBody>
                  <a:tcPr marT="0" marB="0" marR="65050" marL="65050">
                    <a:lnL cap="flat" cmpd="sng" w="12700">
                      <a:solidFill>
                        <a:srgbClr val="76923C"/>
                      </a:solidFill>
                      <a:prstDash val="solid"/>
                      <a:round/>
                      <a:headEnd len="sm" w="sm" type="none"/>
                      <a:tailEnd len="sm" w="sm" type="none"/>
                    </a:lnL>
                    <a:lnR cap="flat" cmpd="sng" w="12700">
                      <a:solidFill>
                        <a:srgbClr val="76923C"/>
                      </a:solidFill>
                      <a:prstDash val="solid"/>
                      <a:round/>
                      <a:headEnd len="sm" w="sm" type="none"/>
                      <a:tailEnd len="sm" w="sm" type="none"/>
                    </a:lnR>
                    <a:lnT cap="flat" cmpd="sng" w="12700">
                      <a:solidFill>
                        <a:srgbClr val="76923C"/>
                      </a:solidFill>
                      <a:prstDash val="solid"/>
                      <a:round/>
                      <a:headEnd len="sm" w="sm" type="none"/>
                      <a:tailEnd len="sm" w="sm" type="none"/>
                    </a:lnT>
                    <a:lnB cap="flat" cmpd="sng" w="12700">
                      <a:solidFill>
                        <a:srgbClr val="76923C"/>
                      </a:solidFill>
                      <a:prstDash val="solid"/>
                      <a:round/>
                      <a:headEnd len="sm" w="sm" type="none"/>
                      <a:tailEnd len="sm" w="sm" type="none"/>
                    </a:lnB>
                  </a:tcPr>
                </a:tc>
              </a:tr>
              <a:tr h="797950">
                <a:tc>
                  <a:txBody>
                    <a:bodyPr/>
                    <a:lstStyle/>
                    <a:p>
                      <a:pPr indent="457200" lvl="0" marL="0" marR="0" rtl="0" algn="ctr">
                        <a:lnSpc>
                          <a:spcPct val="115000"/>
                        </a:lnSpc>
                        <a:spcBef>
                          <a:spcPts val="0"/>
                        </a:spcBef>
                        <a:spcAft>
                          <a:spcPts val="0"/>
                        </a:spcAft>
                        <a:buNone/>
                      </a:pPr>
                      <a:r>
                        <a:rPr b="1" lang="ar-SA" sz="2800" u="none" cap="none" strike="noStrike">
                          <a:solidFill>
                            <a:schemeClr val="dk1"/>
                          </a:solidFill>
                          <a:latin typeface="Calibri"/>
                          <a:ea typeface="Calibri"/>
                          <a:cs typeface="Calibri"/>
                          <a:sym typeface="Calibri"/>
                        </a:rPr>
                        <a:t>اسم المعلم</a:t>
                      </a:r>
                      <a:endParaRPr sz="1600" u="none" cap="none" strike="noStrike">
                        <a:solidFill>
                          <a:schemeClr val="dk1"/>
                        </a:solidFill>
                        <a:latin typeface="Calibri"/>
                        <a:ea typeface="Calibri"/>
                        <a:cs typeface="Calibri"/>
                        <a:sym typeface="Calibri"/>
                      </a:endParaRPr>
                    </a:p>
                  </a:txBody>
                  <a:tcPr marT="0" marB="0" marR="65050" marL="65050">
                    <a:lnL cap="flat" cmpd="sng" w="12700">
                      <a:solidFill>
                        <a:srgbClr val="76923C"/>
                      </a:solidFill>
                      <a:prstDash val="solid"/>
                      <a:round/>
                      <a:headEnd len="sm" w="sm" type="none"/>
                      <a:tailEnd len="sm" w="sm" type="none"/>
                    </a:lnL>
                    <a:lnR cap="flat" cmpd="sng" w="12700">
                      <a:solidFill>
                        <a:srgbClr val="76923C"/>
                      </a:solidFill>
                      <a:prstDash val="solid"/>
                      <a:round/>
                      <a:headEnd len="sm" w="sm" type="none"/>
                      <a:tailEnd len="sm" w="sm" type="none"/>
                    </a:lnR>
                    <a:lnT cap="flat" cmpd="sng" w="12700">
                      <a:solidFill>
                        <a:srgbClr val="76923C"/>
                      </a:solidFill>
                      <a:prstDash val="solid"/>
                      <a:round/>
                      <a:headEnd len="sm" w="sm" type="none"/>
                      <a:tailEnd len="sm" w="sm" type="none"/>
                    </a:lnT>
                    <a:lnB cap="flat" cmpd="sng" w="12700">
                      <a:solidFill>
                        <a:srgbClr val="76923C"/>
                      </a:solidFill>
                      <a:prstDash val="solid"/>
                      <a:round/>
                      <a:headEnd len="sm" w="sm" type="none"/>
                      <a:tailEnd len="sm" w="sm" type="none"/>
                    </a:lnB>
                    <a:solidFill>
                      <a:srgbClr val="D6E3BC"/>
                    </a:solidFill>
                  </a:tcPr>
                </a:tc>
                <a:tc>
                  <a:txBody>
                    <a:bodyPr/>
                    <a:lstStyle/>
                    <a:p>
                      <a:pPr indent="457200" lvl="0" marL="0" marR="0" rtl="0" algn="ctr">
                        <a:lnSpc>
                          <a:spcPct val="115000"/>
                        </a:lnSpc>
                        <a:spcBef>
                          <a:spcPts val="0"/>
                        </a:spcBef>
                        <a:spcAft>
                          <a:spcPts val="0"/>
                        </a:spcAft>
                        <a:buNone/>
                      </a:pPr>
                      <a:r>
                        <a:t/>
                      </a:r>
                      <a:endParaRPr sz="1600" u="none" cap="none" strike="noStrike">
                        <a:solidFill>
                          <a:schemeClr val="dk1"/>
                        </a:solidFill>
                        <a:latin typeface="Calibri"/>
                        <a:ea typeface="Calibri"/>
                        <a:cs typeface="Calibri"/>
                        <a:sym typeface="Calibri"/>
                      </a:endParaRPr>
                    </a:p>
                  </a:txBody>
                  <a:tcPr marT="0" marB="0" marR="65050" marL="65050">
                    <a:lnL cap="flat" cmpd="sng" w="12700">
                      <a:solidFill>
                        <a:srgbClr val="76923C"/>
                      </a:solidFill>
                      <a:prstDash val="solid"/>
                      <a:round/>
                      <a:headEnd len="sm" w="sm" type="none"/>
                      <a:tailEnd len="sm" w="sm" type="none"/>
                    </a:lnL>
                    <a:lnR cap="flat" cmpd="sng" w="12700">
                      <a:solidFill>
                        <a:srgbClr val="76923C"/>
                      </a:solidFill>
                      <a:prstDash val="solid"/>
                      <a:round/>
                      <a:headEnd len="sm" w="sm" type="none"/>
                      <a:tailEnd len="sm" w="sm" type="none"/>
                    </a:lnR>
                    <a:lnT cap="flat" cmpd="sng" w="12700">
                      <a:solidFill>
                        <a:srgbClr val="76923C"/>
                      </a:solidFill>
                      <a:prstDash val="solid"/>
                      <a:round/>
                      <a:headEnd len="sm" w="sm" type="none"/>
                      <a:tailEnd len="sm" w="sm" type="none"/>
                    </a:lnT>
                    <a:lnB cap="flat" cmpd="sng" w="12700">
                      <a:solidFill>
                        <a:srgbClr val="76923C"/>
                      </a:solidFill>
                      <a:prstDash val="solid"/>
                      <a:round/>
                      <a:headEnd len="sm" w="sm" type="none"/>
                      <a:tailEnd len="sm" w="sm" type="none"/>
                    </a:lnB>
                  </a:tcPr>
                </a:tc>
                <a:tc>
                  <a:txBody>
                    <a:bodyPr/>
                    <a:lstStyle/>
                    <a:p>
                      <a:pPr indent="457200" lvl="0" marL="0" marR="0" rtl="0" algn="ctr">
                        <a:lnSpc>
                          <a:spcPct val="115000"/>
                        </a:lnSpc>
                        <a:spcBef>
                          <a:spcPts val="0"/>
                        </a:spcBef>
                        <a:spcAft>
                          <a:spcPts val="0"/>
                        </a:spcAft>
                        <a:buNone/>
                      </a:pPr>
                      <a:r>
                        <a:rPr b="1" lang="ar-SA" sz="2800" u="none" cap="none" strike="noStrike">
                          <a:solidFill>
                            <a:schemeClr val="dk1"/>
                          </a:solidFill>
                          <a:latin typeface="Calibri"/>
                          <a:ea typeface="Calibri"/>
                          <a:cs typeface="Calibri"/>
                          <a:sym typeface="Calibri"/>
                        </a:rPr>
                        <a:t>التخصص</a:t>
                      </a:r>
                      <a:endParaRPr sz="1600" u="none" cap="none" strike="noStrike">
                        <a:solidFill>
                          <a:schemeClr val="dk1"/>
                        </a:solidFill>
                        <a:latin typeface="Calibri"/>
                        <a:ea typeface="Calibri"/>
                        <a:cs typeface="Calibri"/>
                        <a:sym typeface="Calibri"/>
                      </a:endParaRPr>
                    </a:p>
                  </a:txBody>
                  <a:tcPr marT="0" marB="0" marR="65050" marL="65050">
                    <a:lnL cap="flat" cmpd="sng" w="12700">
                      <a:solidFill>
                        <a:srgbClr val="76923C"/>
                      </a:solidFill>
                      <a:prstDash val="solid"/>
                      <a:round/>
                      <a:headEnd len="sm" w="sm" type="none"/>
                      <a:tailEnd len="sm" w="sm" type="none"/>
                    </a:lnL>
                    <a:lnR cap="flat" cmpd="sng" w="12700">
                      <a:solidFill>
                        <a:srgbClr val="76923C"/>
                      </a:solidFill>
                      <a:prstDash val="solid"/>
                      <a:round/>
                      <a:headEnd len="sm" w="sm" type="none"/>
                      <a:tailEnd len="sm" w="sm" type="none"/>
                    </a:lnR>
                    <a:lnT cap="flat" cmpd="sng" w="12700">
                      <a:solidFill>
                        <a:srgbClr val="76923C"/>
                      </a:solidFill>
                      <a:prstDash val="solid"/>
                      <a:round/>
                      <a:headEnd len="sm" w="sm" type="none"/>
                      <a:tailEnd len="sm" w="sm" type="none"/>
                    </a:lnT>
                    <a:lnB cap="flat" cmpd="sng" w="12700">
                      <a:solidFill>
                        <a:srgbClr val="76923C"/>
                      </a:solidFill>
                      <a:prstDash val="solid"/>
                      <a:round/>
                      <a:headEnd len="sm" w="sm" type="none"/>
                      <a:tailEnd len="sm" w="sm" type="none"/>
                    </a:lnB>
                    <a:solidFill>
                      <a:srgbClr val="D6E3BC"/>
                    </a:solidFill>
                  </a:tcPr>
                </a:tc>
                <a:tc>
                  <a:txBody>
                    <a:bodyPr/>
                    <a:lstStyle/>
                    <a:p>
                      <a:pPr indent="457200" lvl="0" marL="0" marR="0" rtl="0" algn="ctr">
                        <a:lnSpc>
                          <a:spcPct val="115000"/>
                        </a:lnSpc>
                        <a:spcBef>
                          <a:spcPts val="0"/>
                        </a:spcBef>
                        <a:spcAft>
                          <a:spcPts val="0"/>
                        </a:spcAft>
                        <a:buNone/>
                      </a:pPr>
                      <a:r>
                        <a:t/>
                      </a:r>
                      <a:endParaRPr sz="1600" u="none" cap="none" strike="noStrike">
                        <a:solidFill>
                          <a:schemeClr val="dk1"/>
                        </a:solidFill>
                        <a:latin typeface="Calibri"/>
                        <a:ea typeface="Calibri"/>
                        <a:cs typeface="Calibri"/>
                        <a:sym typeface="Calibri"/>
                      </a:endParaRPr>
                    </a:p>
                  </a:txBody>
                  <a:tcPr marT="0" marB="0" marR="65050" marL="65050">
                    <a:lnL cap="flat" cmpd="sng" w="12700">
                      <a:solidFill>
                        <a:srgbClr val="76923C"/>
                      </a:solidFill>
                      <a:prstDash val="solid"/>
                      <a:round/>
                      <a:headEnd len="sm" w="sm" type="none"/>
                      <a:tailEnd len="sm" w="sm" type="none"/>
                    </a:lnL>
                    <a:lnR cap="flat" cmpd="sng" w="12700">
                      <a:solidFill>
                        <a:srgbClr val="76923C"/>
                      </a:solidFill>
                      <a:prstDash val="solid"/>
                      <a:round/>
                      <a:headEnd len="sm" w="sm" type="none"/>
                      <a:tailEnd len="sm" w="sm" type="none"/>
                    </a:lnR>
                    <a:lnT cap="flat" cmpd="sng" w="12700">
                      <a:solidFill>
                        <a:srgbClr val="76923C"/>
                      </a:solidFill>
                      <a:prstDash val="solid"/>
                      <a:round/>
                      <a:headEnd len="sm" w="sm" type="none"/>
                      <a:tailEnd len="sm" w="sm" type="none"/>
                    </a:lnT>
                    <a:lnB cap="flat" cmpd="sng" w="12700">
                      <a:solidFill>
                        <a:srgbClr val="76923C"/>
                      </a:solidFill>
                      <a:prstDash val="solid"/>
                      <a:round/>
                      <a:headEnd len="sm" w="sm" type="none"/>
                      <a:tailEnd len="sm" w="sm" type="none"/>
                    </a:lnB>
                  </a:tcPr>
                </a:tc>
                <a:tc>
                  <a:txBody>
                    <a:bodyPr/>
                    <a:lstStyle/>
                    <a:p>
                      <a:pPr indent="457200" lvl="0" marL="0" marR="0" rtl="0" algn="ctr">
                        <a:lnSpc>
                          <a:spcPct val="115000"/>
                        </a:lnSpc>
                        <a:spcBef>
                          <a:spcPts val="0"/>
                        </a:spcBef>
                        <a:spcAft>
                          <a:spcPts val="0"/>
                        </a:spcAft>
                        <a:buNone/>
                      </a:pPr>
                      <a:r>
                        <a:rPr b="1" lang="ar-SA" sz="2800" u="none" cap="none" strike="noStrike">
                          <a:solidFill>
                            <a:schemeClr val="dk1"/>
                          </a:solidFill>
                          <a:latin typeface="Calibri"/>
                          <a:ea typeface="Calibri"/>
                          <a:cs typeface="Calibri"/>
                          <a:sym typeface="Calibri"/>
                        </a:rPr>
                        <a:t>المرحلة</a:t>
                      </a:r>
                      <a:endParaRPr sz="1600" u="none" cap="none" strike="noStrike">
                        <a:solidFill>
                          <a:schemeClr val="dk1"/>
                        </a:solidFill>
                        <a:latin typeface="Calibri"/>
                        <a:ea typeface="Calibri"/>
                        <a:cs typeface="Calibri"/>
                        <a:sym typeface="Calibri"/>
                      </a:endParaRPr>
                    </a:p>
                  </a:txBody>
                  <a:tcPr marT="0" marB="0" marR="65050" marL="65050">
                    <a:lnL cap="flat" cmpd="sng" w="12700">
                      <a:solidFill>
                        <a:srgbClr val="76923C"/>
                      </a:solidFill>
                      <a:prstDash val="solid"/>
                      <a:round/>
                      <a:headEnd len="sm" w="sm" type="none"/>
                      <a:tailEnd len="sm" w="sm" type="none"/>
                    </a:lnL>
                    <a:lnR cap="flat" cmpd="sng" w="12700">
                      <a:solidFill>
                        <a:srgbClr val="76923C"/>
                      </a:solidFill>
                      <a:prstDash val="solid"/>
                      <a:round/>
                      <a:headEnd len="sm" w="sm" type="none"/>
                      <a:tailEnd len="sm" w="sm" type="none"/>
                    </a:lnR>
                    <a:lnT cap="flat" cmpd="sng" w="12700">
                      <a:solidFill>
                        <a:srgbClr val="76923C"/>
                      </a:solidFill>
                      <a:prstDash val="solid"/>
                      <a:round/>
                      <a:headEnd len="sm" w="sm" type="none"/>
                      <a:tailEnd len="sm" w="sm" type="none"/>
                    </a:lnT>
                    <a:lnB cap="flat" cmpd="sng" w="12700">
                      <a:solidFill>
                        <a:srgbClr val="76923C"/>
                      </a:solidFill>
                      <a:prstDash val="solid"/>
                      <a:round/>
                      <a:headEnd len="sm" w="sm" type="none"/>
                      <a:tailEnd len="sm" w="sm" type="none"/>
                    </a:lnB>
                    <a:solidFill>
                      <a:srgbClr val="D6E3BC"/>
                    </a:solidFill>
                  </a:tcPr>
                </a:tc>
                <a:tc>
                  <a:txBody>
                    <a:bodyPr/>
                    <a:lstStyle/>
                    <a:p>
                      <a:pPr indent="457200" lvl="0" marL="0" marR="0" rtl="0" algn="ctr">
                        <a:lnSpc>
                          <a:spcPct val="115000"/>
                        </a:lnSpc>
                        <a:spcBef>
                          <a:spcPts val="0"/>
                        </a:spcBef>
                        <a:spcAft>
                          <a:spcPts val="0"/>
                        </a:spcAft>
                        <a:buNone/>
                      </a:pPr>
                      <a:r>
                        <a:t/>
                      </a:r>
                      <a:endParaRPr sz="1600" u="none" cap="none" strike="noStrike">
                        <a:solidFill>
                          <a:schemeClr val="dk1"/>
                        </a:solidFill>
                        <a:latin typeface="Calibri"/>
                        <a:ea typeface="Calibri"/>
                        <a:cs typeface="Calibri"/>
                        <a:sym typeface="Calibri"/>
                      </a:endParaRPr>
                    </a:p>
                  </a:txBody>
                  <a:tcPr marT="0" marB="0" marR="65050" marL="65050">
                    <a:lnL cap="flat" cmpd="sng" w="12700">
                      <a:solidFill>
                        <a:srgbClr val="76923C"/>
                      </a:solidFill>
                      <a:prstDash val="solid"/>
                      <a:round/>
                      <a:headEnd len="sm" w="sm" type="none"/>
                      <a:tailEnd len="sm" w="sm" type="none"/>
                    </a:lnL>
                    <a:lnR cap="flat" cmpd="sng" w="12700">
                      <a:solidFill>
                        <a:srgbClr val="76923C"/>
                      </a:solidFill>
                      <a:prstDash val="solid"/>
                      <a:round/>
                      <a:headEnd len="sm" w="sm" type="none"/>
                      <a:tailEnd len="sm" w="sm" type="none"/>
                    </a:lnR>
                    <a:lnT cap="flat" cmpd="sng" w="12700">
                      <a:solidFill>
                        <a:srgbClr val="76923C"/>
                      </a:solidFill>
                      <a:prstDash val="solid"/>
                      <a:round/>
                      <a:headEnd len="sm" w="sm" type="none"/>
                      <a:tailEnd len="sm" w="sm" type="none"/>
                    </a:lnT>
                    <a:lnB cap="flat" cmpd="sng" w="12700">
                      <a:solidFill>
                        <a:srgbClr val="76923C"/>
                      </a:solidFill>
                      <a:prstDash val="solid"/>
                      <a:round/>
                      <a:headEnd len="sm" w="sm" type="none"/>
                      <a:tailEnd len="sm" w="sm" type="none"/>
                    </a:lnB>
                  </a:tcPr>
                </a:tc>
              </a:tr>
            </a:tbl>
          </a:graphicData>
        </a:graphic>
      </p:graphicFrame>
      <p:sp>
        <p:nvSpPr>
          <p:cNvPr id="472" name="Google Shape;472;p68"/>
          <p:cNvSpPr/>
          <p:nvPr/>
        </p:nvSpPr>
        <p:spPr>
          <a:xfrm>
            <a:off x="3643306" y="4214818"/>
            <a:ext cx="4857163" cy="584775"/>
          </a:xfrm>
          <a:prstGeom prst="rect">
            <a:avLst/>
          </a:prstGeom>
          <a:solidFill>
            <a:schemeClr val="accent2"/>
          </a:solidFill>
          <a:ln>
            <a:noFill/>
          </a:ln>
        </p:spPr>
        <p:txBody>
          <a:bodyPr anchorCtr="0" anchor="t" bIns="45700" lIns="91425" spcFirstLastPara="1" rIns="91425" wrap="square" tIns="45700">
            <a:noAutofit/>
          </a:bodyPr>
          <a:lstStyle/>
          <a:p>
            <a:pPr indent="0" lvl="0" marL="0" marR="0" rtl="1" algn="r">
              <a:spcBef>
                <a:spcPts val="0"/>
              </a:spcBef>
              <a:spcAft>
                <a:spcPts val="0"/>
              </a:spcAft>
              <a:buNone/>
            </a:pPr>
            <a:r>
              <a:rPr b="1" lang="ar-SA" sz="3200">
                <a:solidFill>
                  <a:schemeClr val="lt1"/>
                </a:solidFill>
                <a:latin typeface="Calibri"/>
                <a:ea typeface="Calibri"/>
                <a:cs typeface="Calibri"/>
                <a:sym typeface="Calibri"/>
              </a:rPr>
              <a:t>انظر النموذج داخل الحقيبة التدريبية </a:t>
            </a:r>
            <a:endParaRPr sz="3200">
              <a:solidFill>
                <a:schemeClr val="lt1"/>
              </a:solidFill>
              <a:latin typeface="Calibri"/>
              <a:ea typeface="Calibri"/>
              <a:cs typeface="Calibri"/>
              <a:sym typeface="Calibri"/>
            </a:endParaRPr>
          </a:p>
        </p:txBody>
      </p:sp>
    </p:spTree>
  </p:cSld>
  <p:clrMapOvr>
    <a:masterClrMapping/>
  </p:clrMapOvr>
</p:sld>
</file>

<file path=ppt/slides/slide5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6" name="Shape 476"/>
        <p:cNvGrpSpPr/>
        <p:nvPr/>
      </p:nvGrpSpPr>
      <p:grpSpPr>
        <a:xfrm>
          <a:off x="0" y="0"/>
          <a:ext cx="0" cy="0"/>
          <a:chOff x="0" y="0"/>
          <a:chExt cx="0" cy="0"/>
        </a:xfrm>
      </p:grpSpPr>
      <p:sp>
        <p:nvSpPr>
          <p:cNvPr id="477" name="Google Shape;477;p69"/>
          <p:cNvSpPr/>
          <p:nvPr/>
        </p:nvSpPr>
        <p:spPr>
          <a:xfrm>
            <a:off x="4286248" y="857232"/>
            <a:ext cx="4214842" cy="1015663"/>
          </a:xfrm>
          <a:prstGeom prst="rect">
            <a:avLst/>
          </a:prstGeom>
          <a:noFill/>
          <a:ln>
            <a:noFill/>
          </a:ln>
        </p:spPr>
        <p:txBody>
          <a:bodyPr anchorCtr="0" anchor="ctr" bIns="45700" lIns="91425" spcFirstLastPara="1" rIns="91425" wrap="square" tIns="45700">
            <a:noAutofit/>
          </a:bodyPr>
          <a:lstStyle/>
          <a:p>
            <a:pPr indent="107950" lvl="0" marL="0" marR="0" rtl="0" algn="ctr">
              <a:lnSpc>
                <a:spcPct val="100000"/>
              </a:lnSpc>
              <a:spcBef>
                <a:spcPts val="0"/>
              </a:spcBef>
              <a:spcAft>
                <a:spcPts val="0"/>
              </a:spcAft>
              <a:buClr>
                <a:schemeClr val="dk1"/>
              </a:buClr>
              <a:buSzPts val="6000"/>
              <a:buFont typeface="Traditional Arabic"/>
              <a:buNone/>
            </a:pPr>
            <a:r>
              <a:rPr b="1" i="0" lang="ar-SA" sz="6000" u="none" cap="none" strike="noStrike">
                <a:solidFill>
                  <a:schemeClr val="dk1"/>
                </a:solidFill>
                <a:latin typeface="Traditional Arabic"/>
                <a:ea typeface="Traditional Arabic"/>
                <a:cs typeface="Traditional Arabic"/>
                <a:sym typeface="Traditional Arabic"/>
              </a:rPr>
              <a:t>اختبار / بعدي</a:t>
            </a:r>
            <a:endParaRPr b="0" i="0" sz="6600" u="none" cap="none" strike="noStrike">
              <a:solidFill>
                <a:schemeClr val="dk1"/>
              </a:solidFill>
              <a:latin typeface="Arial"/>
              <a:ea typeface="Arial"/>
              <a:cs typeface="Arial"/>
              <a:sym typeface="Arial"/>
            </a:endParaRPr>
          </a:p>
        </p:txBody>
      </p:sp>
      <p:sp>
        <p:nvSpPr>
          <p:cNvPr id="478" name="Google Shape;478;p69"/>
          <p:cNvSpPr/>
          <p:nvPr/>
        </p:nvSpPr>
        <p:spPr>
          <a:xfrm>
            <a:off x="3357554" y="2305474"/>
            <a:ext cx="5500726" cy="2123658"/>
          </a:xfrm>
          <a:prstGeom prst="rect">
            <a:avLst/>
          </a:prstGeom>
          <a:noFill/>
          <a:ln>
            <a:noFill/>
          </a:ln>
        </p:spPr>
        <p:txBody>
          <a:bodyPr anchorCtr="0" anchor="ctr" bIns="45700" lIns="91425" spcFirstLastPara="1" rIns="91425" wrap="square" tIns="45700">
            <a:noAutofit/>
          </a:bodyPr>
          <a:lstStyle/>
          <a:p>
            <a:pPr indent="107950" lvl="0" marL="0" marR="0" rtl="1" algn="just">
              <a:lnSpc>
                <a:spcPct val="100000"/>
              </a:lnSpc>
              <a:spcBef>
                <a:spcPts val="0"/>
              </a:spcBef>
              <a:spcAft>
                <a:spcPts val="0"/>
              </a:spcAft>
              <a:buClr>
                <a:schemeClr val="dk1"/>
              </a:buClr>
              <a:buSzPts val="4400"/>
              <a:buFont typeface="Traditional Arabic"/>
              <a:buNone/>
            </a:pPr>
            <a:r>
              <a:rPr b="0" i="0" lang="ar-SA" sz="4400" u="none" cap="none" strike="noStrike">
                <a:solidFill>
                  <a:schemeClr val="dk1"/>
                </a:solidFill>
                <a:latin typeface="Traditional Arabic"/>
                <a:ea typeface="Traditional Arabic"/>
                <a:cs typeface="Traditional Arabic"/>
                <a:sym typeface="Traditional Arabic"/>
              </a:rPr>
              <a:t>ضع  علامة  (</a:t>
            </a:r>
            <a:r>
              <a:rPr b="1" i="0" lang="ar-SA" sz="4400" u="none" cap="none" strike="noStrike">
                <a:solidFill>
                  <a:schemeClr val="dk1"/>
                </a:solidFill>
                <a:latin typeface="Calibri"/>
                <a:ea typeface="Calibri"/>
                <a:cs typeface="Calibri"/>
                <a:sym typeface="Calibri"/>
              </a:rPr>
              <a:t>🗹</a:t>
            </a:r>
            <a:r>
              <a:rPr b="0" i="0" lang="ar-SA" sz="4400" u="none" cap="none" strike="noStrike">
                <a:solidFill>
                  <a:schemeClr val="dk1"/>
                </a:solidFill>
                <a:latin typeface="Traditional Arabic"/>
                <a:ea typeface="Traditional Arabic"/>
                <a:cs typeface="Traditional Arabic"/>
                <a:sym typeface="Traditional Arabic"/>
              </a:rPr>
              <a:t> ) أمام العبارة الصحيحة وعلامة ( </a:t>
            </a:r>
            <a:r>
              <a:rPr b="1" i="0" lang="ar-SA" sz="4400" u="none" cap="none" strike="noStrike">
                <a:solidFill>
                  <a:schemeClr val="dk1"/>
                </a:solidFill>
                <a:latin typeface="Calibri"/>
                <a:ea typeface="Calibri"/>
                <a:cs typeface="Calibri"/>
                <a:sym typeface="Calibri"/>
              </a:rPr>
              <a:t>🗷</a:t>
            </a:r>
            <a:r>
              <a:rPr b="0" i="0" lang="ar-SA" sz="4400" u="none" cap="none" strike="noStrike">
                <a:solidFill>
                  <a:schemeClr val="dk1"/>
                </a:solidFill>
                <a:latin typeface="Traditional Arabic"/>
                <a:ea typeface="Traditional Arabic"/>
                <a:cs typeface="Traditional Arabic"/>
                <a:sym typeface="Traditional Arabic"/>
              </a:rPr>
              <a:t>) أمام العبارة الخاطئة فيما يلي :</a:t>
            </a:r>
            <a:endParaRPr b="1" i="0" sz="4400" u="none" cap="none" strike="noStrike">
              <a:solidFill>
                <a:schemeClr val="dk1"/>
              </a:solidFill>
              <a:latin typeface="Calibri"/>
              <a:ea typeface="Calibri"/>
              <a:cs typeface="Calibri"/>
              <a:sym typeface="Calibri"/>
            </a:endParaRPr>
          </a:p>
        </p:txBody>
      </p:sp>
      <p:pic>
        <p:nvPicPr>
          <p:cNvPr descr="اختبار 1.jpg" id="479" name="Google Shape;479;p69"/>
          <p:cNvPicPr preferRelativeResize="0"/>
          <p:nvPr/>
        </p:nvPicPr>
        <p:blipFill rotWithShape="1">
          <a:blip r:embed="rId3">
            <a:alphaModFix/>
          </a:blip>
          <a:srcRect b="0" l="0" r="0" t="0"/>
          <a:stretch/>
        </p:blipFill>
        <p:spPr>
          <a:xfrm>
            <a:off x="285720" y="1285860"/>
            <a:ext cx="3071834" cy="4643470"/>
          </a:xfrm>
          <a:prstGeom prst="rect">
            <a:avLst/>
          </a:prstGeom>
          <a:noFill/>
          <a:ln>
            <a:noFill/>
          </a:ln>
        </p:spPr>
      </p:pic>
    </p:spTree>
  </p:cSld>
  <p:clrMapOvr>
    <a:masterClrMapping/>
  </p:clrMapOvr>
</p:sld>
</file>

<file path=ppt/slides/slide5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83" name="Shape 483"/>
        <p:cNvGrpSpPr/>
        <p:nvPr/>
      </p:nvGrpSpPr>
      <p:grpSpPr>
        <a:xfrm>
          <a:off x="0" y="0"/>
          <a:ext cx="0" cy="0"/>
          <a:chOff x="0" y="0"/>
          <a:chExt cx="0" cy="0"/>
        </a:xfrm>
      </p:grpSpPr>
      <p:sp>
        <p:nvSpPr>
          <p:cNvPr id="484" name="Google Shape;484;p70"/>
          <p:cNvSpPr/>
          <p:nvPr/>
        </p:nvSpPr>
        <p:spPr>
          <a:xfrm>
            <a:off x="5929322" y="785794"/>
            <a:ext cx="2786082" cy="1143008"/>
          </a:xfrm>
          <a:prstGeom prst="roundRect">
            <a:avLst>
              <a:gd fmla="val 16667" name="adj"/>
            </a:avLst>
          </a:prstGeom>
          <a:solidFill>
            <a:schemeClr val="accent2"/>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marR="0" rtl="1" algn="ctr">
              <a:spcBef>
                <a:spcPts val="0"/>
              </a:spcBef>
              <a:spcAft>
                <a:spcPts val="0"/>
              </a:spcAft>
              <a:buNone/>
            </a:pPr>
            <a:r>
              <a:rPr lang="ar-SA" sz="4800">
                <a:solidFill>
                  <a:schemeClr val="lt1"/>
                </a:solidFill>
                <a:latin typeface="Calibri"/>
                <a:ea typeface="Calibri"/>
                <a:cs typeface="Calibri"/>
                <a:sym typeface="Calibri"/>
              </a:rPr>
              <a:t>وأخيرا نقول </a:t>
            </a:r>
            <a:endParaRPr sz="4800">
              <a:solidFill>
                <a:schemeClr val="lt1"/>
              </a:solidFill>
              <a:latin typeface="Calibri"/>
              <a:ea typeface="Calibri"/>
              <a:cs typeface="Calibri"/>
              <a:sym typeface="Calibri"/>
            </a:endParaRPr>
          </a:p>
        </p:txBody>
      </p:sp>
      <p:sp>
        <p:nvSpPr>
          <p:cNvPr id="485" name="Google Shape;485;p70"/>
          <p:cNvSpPr/>
          <p:nvPr/>
        </p:nvSpPr>
        <p:spPr>
          <a:xfrm>
            <a:off x="500034" y="571480"/>
            <a:ext cx="5000660" cy="4714908"/>
          </a:xfrm>
          <a:prstGeom prst="roundRect">
            <a:avLst>
              <a:gd fmla="val 16667" name="adj"/>
            </a:avLst>
          </a:prstGeom>
          <a:no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marR="0" rtl="1" algn="ctr">
              <a:spcBef>
                <a:spcPts val="0"/>
              </a:spcBef>
              <a:spcAft>
                <a:spcPts val="0"/>
              </a:spcAft>
              <a:buNone/>
            </a:pPr>
            <a:r>
              <a:rPr lang="ar-SA" sz="4800">
                <a:solidFill>
                  <a:schemeClr val="dk1"/>
                </a:solidFill>
                <a:latin typeface="Calibri"/>
                <a:ea typeface="Calibri"/>
                <a:cs typeface="Calibri"/>
                <a:sym typeface="Calibri"/>
              </a:rPr>
              <a:t>إن تعليم المحتوى الدراسي مقرونا بتعليم مهارات التفكير يترتب عليه تحصيل أعلى مقارنة مع تعليم المحتوى فقط </a:t>
            </a:r>
            <a:endParaRPr sz="4800">
              <a:solidFill>
                <a:schemeClr val="dk1"/>
              </a:solidFill>
              <a:latin typeface="Calibri"/>
              <a:ea typeface="Calibri"/>
              <a:cs typeface="Calibri"/>
              <a:sym typeface="Calibri"/>
            </a:endParaRPr>
          </a:p>
        </p:txBody>
      </p:sp>
      <p:sp>
        <p:nvSpPr>
          <p:cNvPr id="486" name="Google Shape;486;p70"/>
          <p:cNvSpPr/>
          <p:nvPr/>
        </p:nvSpPr>
        <p:spPr>
          <a:xfrm>
            <a:off x="714348" y="5500702"/>
            <a:ext cx="7572428" cy="1143008"/>
          </a:xfrm>
          <a:prstGeom prst="roundRect">
            <a:avLst>
              <a:gd fmla="val 16667" name="adj"/>
            </a:avLst>
          </a:prstGeom>
          <a:solidFill>
            <a:schemeClr val="accent2"/>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marR="0" rtl="1" algn="ctr">
              <a:spcBef>
                <a:spcPts val="0"/>
              </a:spcBef>
              <a:spcAft>
                <a:spcPts val="0"/>
              </a:spcAft>
              <a:buNone/>
            </a:pPr>
            <a:r>
              <a:rPr lang="ar-SA" sz="4800">
                <a:solidFill>
                  <a:schemeClr val="lt1"/>
                </a:solidFill>
                <a:latin typeface="Calibri"/>
                <a:ea typeface="Calibri"/>
                <a:cs typeface="Calibri"/>
                <a:sym typeface="Calibri"/>
              </a:rPr>
              <a:t>دعوتنا لكم بالتوفيق والتميز والإبداع </a:t>
            </a:r>
            <a:endParaRPr sz="4800">
              <a:solidFill>
                <a:schemeClr val="lt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18"/>
          <p:cNvSpPr txBox="1"/>
          <p:nvPr>
            <p:ph type="title"/>
          </p:nvPr>
        </p:nvSpPr>
        <p:spPr>
          <a:xfrm>
            <a:off x="457200" y="274638"/>
            <a:ext cx="8229600" cy="1368412"/>
          </a:xfrm>
          <a:prstGeom prst="rect">
            <a:avLst/>
          </a:prstGeom>
          <a:noFill/>
          <a:ln>
            <a:noFill/>
          </a:ln>
        </p:spPr>
        <p:txBody>
          <a:bodyPr anchorCtr="0" anchor="ctr" bIns="45700" lIns="91425" spcFirstLastPara="1" rIns="91425" wrap="square" tIns="45700">
            <a:noAutofit/>
          </a:bodyPr>
          <a:lstStyle/>
          <a:p>
            <a:pPr indent="0" lvl="0" marL="0" rtl="1" algn="ctr">
              <a:spcBef>
                <a:spcPts val="0"/>
              </a:spcBef>
              <a:spcAft>
                <a:spcPts val="0"/>
              </a:spcAft>
              <a:buClr>
                <a:srgbClr val="FF0000"/>
              </a:buClr>
              <a:buSzPts val="2800"/>
              <a:buFont typeface="Calibri"/>
              <a:buNone/>
            </a:pPr>
            <a:br>
              <a:rPr b="1" lang="ar-SA" sz="2800">
                <a:solidFill>
                  <a:srgbClr val="FF0000"/>
                </a:solidFill>
              </a:rPr>
            </a:br>
            <a:r>
              <a:rPr b="1" lang="ar-SA" sz="2800">
                <a:solidFill>
                  <a:srgbClr val="FF0000"/>
                </a:solidFill>
              </a:rPr>
              <a:t>أخي المتدرب:</a:t>
            </a:r>
            <a:br>
              <a:rPr b="1" lang="ar-SA" sz="2800">
                <a:solidFill>
                  <a:srgbClr val="FF0000"/>
                </a:solidFill>
              </a:rPr>
            </a:br>
            <a:r>
              <a:rPr lang="ar-SA" sz="2800">
                <a:solidFill>
                  <a:srgbClr val="FF0000"/>
                </a:solidFill>
              </a:rPr>
              <a:t> بصفتك أحد المعنيين بالعملية التعليمية في الميدان التربوي نرشدك أثناء التدريب للآتي :</a:t>
            </a:r>
            <a:br>
              <a:rPr lang="ar-SA" sz="2800">
                <a:solidFill>
                  <a:srgbClr val="FF0000"/>
                </a:solidFill>
              </a:rPr>
            </a:br>
            <a:endParaRPr sz="2800">
              <a:solidFill>
                <a:srgbClr val="FF0000"/>
              </a:solidFill>
            </a:endParaRPr>
          </a:p>
        </p:txBody>
      </p:sp>
      <p:sp>
        <p:nvSpPr>
          <p:cNvPr id="119" name="Google Shape;119;p18"/>
          <p:cNvSpPr txBox="1"/>
          <p:nvPr>
            <p:ph idx="1" type="body"/>
          </p:nvPr>
        </p:nvSpPr>
        <p:spPr>
          <a:xfrm>
            <a:off x="2957530" y="1760557"/>
            <a:ext cx="5900750" cy="4525963"/>
          </a:xfrm>
          <a:prstGeom prst="rect">
            <a:avLst/>
          </a:prstGeom>
          <a:noFill/>
          <a:ln>
            <a:noFill/>
          </a:ln>
        </p:spPr>
        <p:txBody>
          <a:bodyPr anchorCtr="0" anchor="t" bIns="45700" lIns="91425" spcFirstLastPara="1" rIns="91425" wrap="square" tIns="45700">
            <a:noAutofit/>
          </a:bodyPr>
          <a:lstStyle/>
          <a:p>
            <a:pPr indent="-342900" lvl="0" marL="342900" rtl="1" algn="r">
              <a:spcBef>
                <a:spcPts val="0"/>
              </a:spcBef>
              <a:spcAft>
                <a:spcPts val="0"/>
              </a:spcAft>
              <a:buClr>
                <a:schemeClr val="dk1"/>
              </a:buClr>
              <a:buSzPts val="3200"/>
              <a:buChar char="•"/>
            </a:pPr>
            <a:r>
              <a:rPr lang="ar-SA"/>
              <a:t>كن مشاركاً في جميع الأنشطة التدريبية. </a:t>
            </a:r>
            <a:endParaRPr/>
          </a:p>
          <a:p>
            <a:pPr indent="-342900" lvl="0" marL="342900" rtl="1" algn="r">
              <a:spcBef>
                <a:spcPts val="640"/>
              </a:spcBef>
              <a:spcAft>
                <a:spcPts val="0"/>
              </a:spcAft>
              <a:buClr>
                <a:schemeClr val="dk1"/>
              </a:buClr>
              <a:buSzPts val="3200"/>
              <a:buChar char="•"/>
            </a:pPr>
            <a:r>
              <a:rPr lang="ar-SA"/>
              <a:t>تقبل أفكار المدرب والزملاء .</a:t>
            </a:r>
            <a:endParaRPr/>
          </a:p>
          <a:p>
            <a:pPr indent="-342900" lvl="0" marL="342900" rtl="1" algn="r">
              <a:spcBef>
                <a:spcPts val="640"/>
              </a:spcBef>
              <a:spcAft>
                <a:spcPts val="0"/>
              </a:spcAft>
              <a:buClr>
                <a:schemeClr val="dk1"/>
              </a:buClr>
              <a:buSzPts val="3200"/>
              <a:buChar char="•"/>
            </a:pPr>
            <a:r>
              <a:rPr lang="ar-SA"/>
              <a:t>انقد أفكار المدرب والزملاء إيجابياً .     </a:t>
            </a:r>
            <a:endParaRPr/>
          </a:p>
          <a:p>
            <a:pPr indent="-342900" lvl="0" marL="342900" rtl="1" algn="r">
              <a:spcBef>
                <a:spcPts val="640"/>
              </a:spcBef>
              <a:spcAft>
                <a:spcPts val="0"/>
              </a:spcAft>
              <a:buClr>
                <a:schemeClr val="dk1"/>
              </a:buClr>
              <a:buSzPts val="3200"/>
              <a:buChar char="•"/>
            </a:pPr>
            <a:r>
              <a:rPr lang="ar-SA"/>
              <a:t>احرص على استثمار الوقت .</a:t>
            </a:r>
            <a:endParaRPr/>
          </a:p>
          <a:p>
            <a:pPr indent="-342900" lvl="0" marL="342900" rtl="1" algn="r">
              <a:spcBef>
                <a:spcPts val="640"/>
              </a:spcBef>
              <a:spcAft>
                <a:spcPts val="0"/>
              </a:spcAft>
              <a:buClr>
                <a:schemeClr val="dk1"/>
              </a:buClr>
              <a:buSzPts val="3200"/>
              <a:buChar char="•"/>
            </a:pPr>
            <a:r>
              <a:rPr lang="ar-SA"/>
              <a:t>تقبل الدور الذي يسند إليك في المجموعة التدريبية .</a:t>
            </a:r>
            <a:endParaRPr/>
          </a:p>
          <a:p>
            <a:pPr indent="-342900" lvl="0" marL="342900" rtl="1" algn="r">
              <a:spcBef>
                <a:spcPts val="640"/>
              </a:spcBef>
              <a:spcAft>
                <a:spcPts val="0"/>
              </a:spcAft>
              <a:buClr>
                <a:schemeClr val="dk1"/>
              </a:buClr>
              <a:buSzPts val="3200"/>
              <a:buChar char="•"/>
            </a:pPr>
            <a:r>
              <a:rPr lang="ar-SA"/>
              <a:t>حفز أفراد مجموعتك على المشاركة في النشاطات التدريبية.</a:t>
            </a:r>
            <a:endParaRPr/>
          </a:p>
          <a:p>
            <a:pPr indent="-342900" lvl="0" marL="342900" rtl="1" algn="r">
              <a:spcBef>
                <a:spcPts val="640"/>
              </a:spcBef>
              <a:spcAft>
                <a:spcPts val="0"/>
              </a:spcAft>
              <a:buClr>
                <a:schemeClr val="dk1"/>
              </a:buClr>
              <a:buSzPts val="3200"/>
              <a:buNone/>
            </a:pPr>
            <a:r>
              <a:t/>
            </a:r>
            <a:endParaRPr/>
          </a:p>
        </p:txBody>
      </p:sp>
      <p:pic>
        <p:nvPicPr>
          <p:cNvPr descr="images (4).jpg" id="120" name="Google Shape;120;p18"/>
          <p:cNvPicPr preferRelativeResize="0"/>
          <p:nvPr/>
        </p:nvPicPr>
        <p:blipFill rotWithShape="1">
          <a:blip r:embed="rId3">
            <a:alphaModFix/>
          </a:blip>
          <a:srcRect b="0" l="0" r="0" t="0"/>
          <a:stretch/>
        </p:blipFill>
        <p:spPr>
          <a:xfrm>
            <a:off x="214282" y="1785926"/>
            <a:ext cx="2643206" cy="3500462"/>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19"/>
          <p:cNvSpPr txBox="1"/>
          <p:nvPr>
            <p:ph idx="1" type="body"/>
          </p:nvPr>
        </p:nvSpPr>
        <p:spPr>
          <a:xfrm>
            <a:off x="2643174" y="1600200"/>
            <a:ext cx="6043626" cy="4525963"/>
          </a:xfrm>
          <a:prstGeom prst="rect">
            <a:avLst/>
          </a:prstGeom>
          <a:noFill/>
          <a:ln>
            <a:noFill/>
          </a:ln>
        </p:spPr>
        <p:txBody>
          <a:bodyPr anchorCtr="0" anchor="t" bIns="45700" lIns="91425" spcFirstLastPara="1" rIns="91425" wrap="square" tIns="45700">
            <a:noAutofit/>
          </a:bodyPr>
          <a:lstStyle/>
          <a:p>
            <a:pPr indent="-342900" lvl="0" marL="342900" rtl="1" algn="r">
              <a:spcBef>
                <a:spcPts val="0"/>
              </a:spcBef>
              <a:spcAft>
                <a:spcPts val="0"/>
              </a:spcAft>
              <a:buClr>
                <a:schemeClr val="dk1"/>
              </a:buClr>
              <a:buSzPts val="3200"/>
              <a:buChar char="•"/>
            </a:pPr>
            <a:r>
              <a:rPr lang="ar-SA"/>
              <a:t>احرص على بناء علاقات طيبة مع المدرب والزملاء أثناء البرنامج التدريبي .</a:t>
            </a:r>
            <a:endParaRPr/>
          </a:p>
          <a:p>
            <a:pPr indent="-342900" lvl="0" marL="342900" rtl="1" algn="r">
              <a:spcBef>
                <a:spcPts val="640"/>
              </a:spcBef>
              <a:spcAft>
                <a:spcPts val="0"/>
              </a:spcAft>
              <a:buClr>
                <a:schemeClr val="dk1"/>
              </a:buClr>
              <a:buSzPts val="3200"/>
              <a:buChar char="•"/>
            </a:pPr>
            <a:r>
              <a:rPr lang="ar-SA"/>
              <a:t>طبق ما تلقيته من مهارات ومعلومات في الميدان التربوي.</a:t>
            </a:r>
            <a:endParaRPr/>
          </a:p>
          <a:p>
            <a:pPr indent="-342900" lvl="0" marL="342900" rtl="1" algn="r">
              <a:spcBef>
                <a:spcPts val="640"/>
              </a:spcBef>
              <a:spcAft>
                <a:spcPts val="0"/>
              </a:spcAft>
              <a:buClr>
                <a:schemeClr val="dk1"/>
              </a:buClr>
              <a:buSzPts val="3200"/>
              <a:buChar char="•"/>
            </a:pPr>
            <a:r>
              <a:rPr lang="ar-SA"/>
              <a:t>انقل ما تعلمته وتدربت عليه لزملائك في الميدان التربوي .</a:t>
            </a:r>
            <a:endParaRPr/>
          </a:p>
          <a:p>
            <a:pPr indent="-342900" lvl="0" marL="342900" rtl="1" algn="r">
              <a:spcBef>
                <a:spcPts val="640"/>
              </a:spcBef>
              <a:spcAft>
                <a:spcPts val="0"/>
              </a:spcAft>
              <a:buClr>
                <a:schemeClr val="dk1"/>
              </a:buClr>
              <a:buSzPts val="3200"/>
              <a:buNone/>
            </a:pPr>
            <a:r>
              <a:t/>
            </a:r>
            <a:endParaRPr/>
          </a:p>
          <a:p>
            <a:pPr indent="-342900" lvl="0" marL="342900" rtl="1" algn="r">
              <a:spcBef>
                <a:spcPts val="640"/>
              </a:spcBef>
              <a:spcAft>
                <a:spcPts val="0"/>
              </a:spcAft>
              <a:buClr>
                <a:schemeClr val="dk1"/>
              </a:buClr>
              <a:buSzPts val="3200"/>
              <a:buNone/>
            </a:pPr>
            <a:r>
              <a:t/>
            </a:r>
            <a:endParaRPr/>
          </a:p>
        </p:txBody>
      </p:sp>
      <p:pic>
        <p:nvPicPr>
          <p:cNvPr descr="images (3).jpg" id="126" name="Google Shape;126;p19"/>
          <p:cNvPicPr preferRelativeResize="0"/>
          <p:nvPr/>
        </p:nvPicPr>
        <p:blipFill rotWithShape="1">
          <a:blip r:embed="rId3">
            <a:alphaModFix/>
          </a:blip>
          <a:srcRect b="0" l="0" r="0" t="0"/>
          <a:stretch/>
        </p:blipFill>
        <p:spPr>
          <a:xfrm>
            <a:off x="285720" y="1071546"/>
            <a:ext cx="2824165" cy="4429156"/>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sp>
        <p:nvSpPr>
          <p:cNvPr id="131" name="Google Shape;131;p20"/>
          <p:cNvSpPr txBox="1"/>
          <p:nvPr>
            <p:ph type="title"/>
          </p:nvPr>
        </p:nvSpPr>
        <p:spPr>
          <a:xfrm>
            <a:off x="457200" y="274638"/>
            <a:ext cx="7901014" cy="725470"/>
          </a:xfrm>
          <a:prstGeom prst="rect">
            <a:avLst/>
          </a:prstGeom>
          <a:noFill/>
          <a:ln>
            <a:noFill/>
          </a:ln>
        </p:spPr>
        <p:txBody>
          <a:bodyPr anchorCtr="0" anchor="ctr" bIns="45700" lIns="91425" spcFirstLastPara="1" rIns="91425" wrap="square" tIns="45700">
            <a:noAutofit/>
          </a:bodyPr>
          <a:lstStyle/>
          <a:p>
            <a:pPr indent="0" lvl="0" marL="0" rtl="1" algn="ctr">
              <a:spcBef>
                <a:spcPts val="0"/>
              </a:spcBef>
              <a:spcAft>
                <a:spcPts val="0"/>
              </a:spcAft>
              <a:buClr>
                <a:srgbClr val="FF0000"/>
              </a:buClr>
              <a:buSzPts val="3959"/>
              <a:buFont typeface="Calibri"/>
              <a:buNone/>
            </a:pPr>
            <a:r>
              <a:rPr lang="ar-SA" sz="3959">
                <a:solidFill>
                  <a:srgbClr val="FF0000"/>
                </a:solidFill>
              </a:rPr>
              <a:t>خطة البرنامج الزمنية </a:t>
            </a:r>
            <a:endParaRPr sz="3959">
              <a:solidFill>
                <a:srgbClr val="FF0000"/>
              </a:solidFill>
            </a:endParaRPr>
          </a:p>
        </p:txBody>
      </p:sp>
      <p:graphicFrame>
        <p:nvGraphicFramePr>
          <p:cNvPr id="132" name="Google Shape;132;p20"/>
          <p:cNvGraphicFramePr/>
          <p:nvPr/>
        </p:nvGraphicFramePr>
        <p:xfrm>
          <a:off x="214283" y="1071547"/>
          <a:ext cx="3000000" cy="3000000"/>
        </p:xfrm>
        <a:graphic>
          <a:graphicData uri="http://schemas.openxmlformats.org/drawingml/2006/table">
            <a:tbl>
              <a:tblPr>
                <a:noFill/>
                <a:tableStyleId>{674E2F2F-3688-46A5-BF7C-4EAEC23CCE2C}</a:tableStyleId>
              </a:tblPr>
              <a:tblGrid>
                <a:gridCol w="870525"/>
                <a:gridCol w="1481700"/>
                <a:gridCol w="826550"/>
                <a:gridCol w="3367850"/>
                <a:gridCol w="2097375"/>
              </a:tblGrid>
              <a:tr h="857250">
                <a:tc>
                  <a:txBody>
                    <a:bodyPr/>
                    <a:lstStyle/>
                    <a:p>
                      <a:pPr indent="457200" lvl="0" marL="0" marR="0" rtl="0" algn="ctr">
                        <a:lnSpc>
                          <a:spcPct val="115000"/>
                        </a:lnSpc>
                        <a:spcBef>
                          <a:spcPts val="0"/>
                        </a:spcBef>
                        <a:spcAft>
                          <a:spcPts val="0"/>
                        </a:spcAft>
                        <a:buNone/>
                      </a:pPr>
                      <a:r>
                        <a:rPr lang="ar-SA" sz="2000" u="none" cap="none" strike="noStrike">
                          <a:solidFill>
                            <a:schemeClr val="lt1"/>
                          </a:solidFill>
                          <a:latin typeface="Calibri"/>
                          <a:ea typeface="Calibri"/>
                          <a:cs typeface="Calibri"/>
                          <a:sym typeface="Calibri"/>
                        </a:rPr>
                        <a:t>اليوم </a:t>
                      </a:r>
                      <a:endParaRPr sz="2000" u="none" cap="none" strike="noStrike">
                        <a:solidFill>
                          <a:schemeClr val="lt1"/>
                        </a:solidFill>
                        <a:latin typeface="Calibri"/>
                        <a:ea typeface="Calibri"/>
                        <a:cs typeface="Calibri"/>
                        <a:sym typeface="Calibri"/>
                      </a:endParaRPr>
                    </a:p>
                  </a:txBody>
                  <a:tcPr marT="0" marB="0" marR="18400" marL="18400" anchor="ctr">
                    <a:lnL cap="flat" cmpd="sng" w="12700">
                      <a:solidFill>
                        <a:srgbClr val="B3CC82"/>
                      </a:solidFill>
                      <a:prstDash val="solid"/>
                      <a:round/>
                      <a:headEnd len="sm" w="sm" type="none"/>
                      <a:tailEnd len="sm" w="sm" type="none"/>
                    </a:lnL>
                    <a:lnR cap="flat" cmpd="sng" w="12700">
                      <a:solidFill>
                        <a:srgbClr val="B3CC82"/>
                      </a:solidFill>
                      <a:prstDash val="solid"/>
                      <a:round/>
                      <a:headEnd len="sm" w="sm" type="none"/>
                      <a:tailEnd len="sm" w="sm" type="none"/>
                    </a:lnR>
                    <a:lnT cap="flat" cmpd="sng" w="12700">
                      <a:solidFill>
                        <a:srgbClr val="B3CC82"/>
                      </a:solidFill>
                      <a:prstDash val="solid"/>
                      <a:round/>
                      <a:headEnd len="sm" w="sm" type="none"/>
                      <a:tailEnd len="sm" w="sm" type="none"/>
                    </a:lnT>
                    <a:lnB cap="flat" cmpd="sng" w="12700">
                      <a:solidFill>
                        <a:srgbClr val="B3CC82"/>
                      </a:solidFill>
                      <a:prstDash val="solid"/>
                      <a:round/>
                      <a:headEnd len="sm" w="sm" type="none"/>
                      <a:tailEnd len="sm" w="sm" type="none"/>
                    </a:lnB>
                    <a:solidFill>
                      <a:srgbClr val="C2D69B"/>
                    </a:solidFill>
                  </a:tcPr>
                </a:tc>
                <a:tc>
                  <a:txBody>
                    <a:bodyPr/>
                    <a:lstStyle/>
                    <a:p>
                      <a:pPr indent="107950" lvl="0" marL="0" marR="0" rtl="1" algn="ctr">
                        <a:lnSpc>
                          <a:spcPct val="115000"/>
                        </a:lnSpc>
                        <a:spcBef>
                          <a:spcPts val="0"/>
                        </a:spcBef>
                        <a:spcAft>
                          <a:spcPts val="0"/>
                        </a:spcAft>
                        <a:buNone/>
                      </a:pPr>
                      <a:r>
                        <a:rPr b="1" lang="ar-SA" sz="2400" u="none" cap="none" strike="noStrike">
                          <a:solidFill>
                            <a:srgbClr val="FFFFFF"/>
                          </a:solidFill>
                          <a:latin typeface="Calibri"/>
                          <a:ea typeface="Calibri"/>
                          <a:cs typeface="Calibri"/>
                          <a:sym typeface="Calibri"/>
                        </a:rPr>
                        <a:t>الوحدة</a:t>
                      </a:r>
                      <a:endParaRPr sz="2000" u="none" cap="none" strike="noStrike">
                        <a:latin typeface="Calibri"/>
                        <a:ea typeface="Calibri"/>
                        <a:cs typeface="Calibri"/>
                        <a:sym typeface="Calibri"/>
                      </a:endParaRPr>
                    </a:p>
                  </a:txBody>
                  <a:tcPr marT="0" marB="0" marR="18400" marL="18400" anchor="ctr">
                    <a:lnL cap="flat" cmpd="sng" w="12700">
                      <a:solidFill>
                        <a:srgbClr val="B3CC82"/>
                      </a:solidFill>
                      <a:prstDash val="solid"/>
                      <a:round/>
                      <a:headEnd len="sm" w="sm" type="none"/>
                      <a:tailEnd len="sm" w="sm" type="none"/>
                    </a:lnL>
                    <a:lnR cap="flat" cmpd="sng" w="12700">
                      <a:solidFill>
                        <a:srgbClr val="B3CC82"/>
                      </a:solidFill>
                      <a:prstDash val="solid"/>
                      <a:round/>
                      <a:headEnd len="sm" w="sm" type="none"/>
                      <a:tailEnd len="sm" w="sm" type="none"/>
                    </a:lnR>
                    <a:lnT cap="flat" cmpd="sng" w="12700">
                      <a:solidFill>
                        <a:srgbClr val="B3CC82"/>
                      </a:solidFill>
                      <a:prstDash val="solid"/>
                      <a:round/>
                      <a:headEnd len="sm" w="sm" type="none"/>
                      <a:tailEnd len="sm" w="sm" type="none"/>
                    </a:lnT>
                    <a:lnB cap="flat" cmpd="sng" w="12700">
                      <a:solidFill>
                        <a:srgbClr val="B3CC82"/>
                      </a:solidFill>
                      <a:prstDash val="solid"/>
                      <a:round/>
                      <a:headEnd len="sm" w="sm" type="none"/>
                      <a:tailEnd len="sm" w="sm" type="none"/>
                    </a:lnB>
                    <a:solidFill>
                      <a:srgbClr val="C2D69B"/>
                    </a:solidFill>
                  </a:tcPr>
                </a:tc>
                <a:tc>
                  <a:txBody>
                    <a:bodyPr/>
                    <a:lstStyle/>
                    <a:p>
                      <a:pPr indent="457200" lvl="0" marL="0" marR="0" rtl="0" algn="r">
                        <a:lnSpc>
                          <a:spcPct val="115000"/>
                        </a:lnSpc>
                        <a:spcBef>
                          <a:spcPts val="0"/>
                        </a:spcBef>
                        <a:spcAft>
                          <a:spcPts val="0"/>
                        </a:spcAft>
                        <a:buNone/>
                      </a:pPr>
                      <a:r>
                        <a:rPr lang="ar-SA" sz="2000" u="none" cap="none" strike="noStrike">
                          <a:latin typeface="Calibri"/>
                          <a:ea typeface="Calibri"/>
                          <a:cs typeface="Calibri"/>
                          <a:sym typeface="Calibri"/>
                        </a:rPr>
                        <a:t>الجلسة</a:t>
                      </a:r>
                      <a:endParaRPr sz="2000" u="none" cap="none" strike="noStrike">
                        <a:latin typeface="Calibri"/>
                        <a:ea typeface="Calibri"/>
                        <a:cs typeface="Calibri"/>
                        <a:sym typeface="Calibri"/>
                      </a:endParaRPr>
                    </a:p>
                  </a:txBody>
                  <a:tcPr marT="0" marB="0" marR="18400" marL="18400" anchor="ctr">
                    <a:lnL cap="flat" cmpd="sng" w="12700">
                      <a:solidFill>
                        <a:srgbClr val="B3CC82"/>
                      </a:solidFill>
                      <a:prstDash val="solid"/>
                      <a:round/>
                      <a:headEnd len="sm" w="sm" type="none"/>
                      <a:tailEnd len="sm" w="sm" type="none"/>
                    </a:lnL>
                    <a:lnR cap="flat" cmpd="sng" w="12700">
                      <a:solidFill>
                        <a:srgbClr val="B3CC82"/>
                      </a:solidFill>
                      <a:prstDash val="solid"/>
                      <a:round/>
                      <a:headEnd len="sm" w="sm" type="none"/>
                      <a:tailEnd len="sm" w="sm" type="none"/>
                    </a:lnR>
                    <a:lnT cap="flat" cmpd="sng" w="12700">
                      <a:solidFill>
                        <a:srgbClr val="B3CC82"/>
                      </a:solidFill>
                      <a:prstDash val="solid"/>
                      <a:round/>
                      <a:headEnd len="sm" w="sm" type="none"/>
                      <a:tailEnd len="sm" w="sm" type="none"/>
                    </a:lnT>
                    <a:lnB cap="flat" cmpd="sng" w="12700">
                      <a:solidFill>
                        <a:srgbClr val="B3CC82"/>
                      </a:solidFill>
                      <a:prstDash val="solid"/>
                      <a:round/>
                      <a:headEnd len="sm" w="sm" type="none"/>
                      <a:tailEnd len="sm" w="sm" type="none"/>
                    </a:lnB>
                    <a:solidFill>
                      <a:srgbClr val="C2D69B"/>
                    </a:solidFill>
                  </a:tcPr>
                </a:tc>
                <a:tc>
                  <a:txBody>
                    <a:bodyPr/>
                    <a:lstStyle/>
                    <a:p>
                      <a:pPr indent="107950" lvl="0" marL="0" marR="0" rtl="1" algn="ctr">
                        <a:lnSpc>
                          <a:spcPct val="115000"/>
                        </a:lnSpc>
                        <a:spcBef>
                          <a:spcPts val="0"/>
                        </a:spcBef>
                        <a:spcAft>
                          <a:spcPts val="0"/>
                        </a:spcAft>
                        <a:buNone/>
                      </a:pPr>
                      <a:r>
                        <a:rPr b="1" lang="ar-SA" sz="2400" u="none" cap="none" strike="noStrike">
                          <a:solidFill>
                            <a:srgbClr val="FFFFFF"/>
                          </a:solidFill>
                          <a:latin typeface="Calibri"/>
                          <a:ea typeface="Calibri"/>
                          <a:cs typeface="Calibri"/>
                          <a:sym typeface="Calibri"/>
                        </a:rPr>
                        <a:t>الموضوع</a:t>
                      </a:r>
                      <a:endParaRPr sz="2000" u="none" cap="none" strike="noStrike">
                        <a:latin typeface="Calibri"/>
                        <a:ea typeface="Calibri"/>
                        <a:cs typeface="Calibri"/>
                        <a:sym typeface="Calibri"/>
                      </a:endParaRPr>
                    </a:p>
                  </a:txBody>
                  <a:tcPr marT="0" marB="0" marR="18400" marL="18400" anchor="ctr">
                    <a:lnL cap="flat" cmpd="sng" w="12700">
                      <a:solidFill>
                        <a:srgbClr val="B3CC82"/>
                      </a:solidFill>
                      <a:prstDash val="solid"/>
                      <a:round/>
                      <a:headEnd len="sm" w="sm" type="none"/>
                      <a:tailEnd len="sm" w="sm" type="none"/>
                    </a:lnL>
                    <a:lnR cap="flat" cmpd="sng" w="12700">
                      <a:solidFill>
                        <a:srgbClr val="B3CC82"/>
                      </a:solidFill>
                      <a:prstDash val="solid"/>
                      <a:round/>
                      <a:headEnd len="sm" w="sm" type="none"/>
                      <a:tailEnd len="sm" w="sm" type="none"/>
                    </a:lnR>
                    <a:lnT cap="flat" cmpd="sng" w="12700">
                      <a:solidFill>
                        <a:srgbClr val="B3CC82"/>
                      </a:solidFill>
                      <a:prstDash val="solid"/>
                      <a:round/>
                      <a:headEnd len="sm" w="sm" type="none"/>
                      <a:tailEnd len="sm" w="sm" type="none"/>
                    </a:lnT>
                    <a:lnB cap="flat" cmpd="sng" w="12700">
                      <a:solidFill>
                        <a:srgbClr val="B3CC82"/>
                      </a:solidFill>
                      <a:prstDash val="solid"/>
                      <a:round/>
                      <a:headEnd len="sm" w="sm" type="none"/>
                      <a:tailEnd len="sm" w="sm" type="none"/>
                    </a:lnB>
                    <a:solidFill>
                      <a:srgbClr val="C2D69B"/>
                    </a:solidFill>
                  </a:tcPr>
                </a:tc>
                <a:tc>
                  <a:txBody>
                    <a:bodyPr/>
                    <a:lstStyle/>
                    <a:p>
                      <a:pPr indent="107950" lvl="0" marL="0" marR="0" rtl="1" algn="ctr">
                        <a:lnSpc>
                          <a:spcPct val="115000"/>
                        </a:lnSpc>
                        <a:spcBef>
                          <a:spcPts val="0"/>
                        </a:spcBef>
                        <a:spcAft>
                          <a:spcPts val="0"/>
                        </a:spcAft>
                        <a:buNone/>
                      </a:pPr>
                      <a:r>
                        <a:rPr b="1" lang="ar-SA" sz="2400" u="none" cap="none" strike="noStrike">
                          <a:solidFill>
                            <a:srgbClr val="FFFFFF"/>
                          </a:solidFill>
                          <a:latin typeface="Calibri"/>
                          <a:ea typeface="Calibri"/>
                          <a:cs typeface="Calibri"/>
                          <a:sym typeface="Calibri"/>
                        </a:rPr>
                        <a:t>الزمن بالدقائق</a:t>
                      </a:r>
                      <a:endParaRPr sz="2000" u="none" cap="none" strike="noStrike">
                        <a:latin typeface="Calibri"/>
                        <a:ea typeface="Calibri"/>
                        <a:cs typeface="Calibri"/>
                        <a:sym typeface="Calibri"/>
                      </a:endParaRPr>
                    </a:p>
                  </a:txBody>
                  <a:tcPr marT="0" marB="0" marR="18400" marL="18400" anchor="ctr">
                    <a:lnL cap="flat" cmpd="sng" w="12700">
                      <a:solidFill>
                        <a:srgbClr val="B3CC82"/>
                      </a:solidFill>
                      <a:prstDash val="solid"/>
                      <a:round/>
                      <a:headEnd len="sm" w="sm" type="none"/>
                      <a:tailEnd len="sm" w="sm" type="none"/>
                    </a:lnL>
                    <a:lnR cap="flat" cmpd="sng" w="12700">
                      <a:solidFill>
                        <a:srgbClr val="B3CC82"/>
                      </a:solidFill>
                      <a:prstDash val="solid"/>
                      <a:round/>
                      <a:headEnd len="sm" w="sm" type="none"/>
                      <a:tailEnd len="sm" w="sm" type="none"/>
                    </a:lnR>
                    <a:lnT cap="flat" cmpd="sng" w="12700">
                      <a:solidFill>
                        <a:srgbClr val="B3CC82"/>
                      </a:solidFill>
                      <a:prstDash val="solid"/>
                      <a:round/>
                      <a:headEnd len="sm" w="sm" type="none"/>
                      <a:tailEnd len="sm" w="sm" type="none"/>
                    </a:lnT>
                    <a:lnB cap="flat" cmpd="sng" w="12700">
                      <a:solidFill>
                        <a:srgbClr val="B3CC82"/>
                      </a:solidFill>
                      <a:prstDash val="solid"/>
                      <a:round/>
                      <a:headEnd len="sm" w="sm" type="none"/>
                      <a:tailEnd len="sm" w="sm" type="none"/>
                    </a:lnB>
                    <a:solidFill>
                      <a:srgbClr val="C2D69B"/>
                    </a:solidFill>
                  </a:tcPr>
                </a:tc>
              </a:tr>
              <a:tr h="150525">
                <a:tc gridSpan="3">
                  <a:txBody>
                    <a:bodyPr/>
                    <a:lstStyle/>
                    <a:p>
                      <a:pPr indent="107950" lvl="0" marL="0" marR="0" rtl="1" algn="ctr">
                        <a:lnSpc>
                          <a:spcPct val="115000"/>
                        </a:lnSpc>
                        <a:spcBef>
                          <a:spcPts val="0"/>
                        </a:spcBef>
                        <a:spcAft>
                          <a:spcPts val="0"/>
                        </a:spcAft>
                        <a:buNone/>
                      </a:pPr>
                      <a:r>
                        <a:rPr lang="ar-SA" sz="2000" u="none" cap="none" strike="noStrike">
                          <a:solidFill>
                            <a:srgbClr val="000000"/>
                          </a:solidFill>
                          <a:latin typeface="Calibri"/>
                          <a:ea typeface="Calibri"/>
                          <a:cs typeface="Calibri"/>
                          <a:sym typeface="Calibri"/>
                        </a:rPr>
                        <a:t>افتتاح البرنامج</a:t>
                      </a:r>
                      <a:endParaRPr sz="1800" u="none" cap="none" strike="noStrike">
                        <a:latin typeface="Calibri"/>
                        <a:ea typeface="Calibri"/>
                        <a:cs typeface="Calibri"/>
                        <a:sym typeface="Calibri"/>
                      </a:endParaRPr>
                    </a:p>
                  </a:txBody>
                  <a:tcPr marT="0" marB="0" marR="18400" marL="18400" anchor="ctr">
                    <a:lnL cap="flat" cmpd="sng" w="12700">
                      <a:solidFill>
                        <a:srgbClr val="B3CC82"/>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rgbClr val="B3CC82"/>
                      </a:solidFill>
                      <a:prstDash val="solid"/>
                      <a:round/>
                      <a:headEnd len="sm" w="sm" type="none"/>
                      <a:tailEnd len="sm" w="sm" type="none"/>
                    </a:lnT>
                    <a:lnB cap="flat" cmpd="sng" w="12700">
                      <a:solidFill>
                        <a:srgbClr val="B3CC82"/>
                      </a:solidFill>
                      <a:prstDash val="solid"/>
                      <a:round/>
                      <a:headEnd len="sm" w="sm" type="none"/>
                      <a:tailEnd len="sm" w="sm" type="none"/>
                    </a:lnB>
                    <a:solidFill>
                      <a:srgbClr val="E6EED5"/>
                    </a:solidFill>
                  </a:tcPr>
                </a:tc>
                <a:tc hMerge="1"/>
                <a:tc hMerge="1"/>
                <a:tc>
                  <a:txBody>
                    <a:bodyPr/>
                    <a:lstStyle/>
                    <a:p>
                      <a:pPr indent="107950" lvl="0" marL="0" marR="0" rtl="1" algn="ctr">
                        <a:lnSpc>
                          <a:spcPct val="115000"/>
                        </a:lnSpc>
                        <a:spcBef>
                          <a:spcPts val="0"/>
                        </a:spcBef>
                        <a:spcAft>
                          <a:spcPts val="0"/>
                        </a:spcAft>
                        <a:buNone/>
                      </a:pPr>
                      <a:r>
                        <a:rPr lang="ar-SA" sz="2000" u="none" cap="none" strike="noStrike">
                          <a:solidFill>
                            <a:srgbClr val="000000"/>
                          </a:solidFill>
                          <a:latin typeface="Calibri"/>
                          <a:ea typeface="Calibri"/>
                          <a:cs typeface="Calibri"/>
                          <a:sym typeface="Calibri"/>
                        </a:rPr>
                        <a:t>أغراض البرنامج - اختبار قبلي</a:t>
                      </a:r>
                      <a:endParaRPr sz="1800" u="none" cap="none" strike="noStrike">
                        <a:latin typeface="Calibri"/>
                        <a:ea typeface="Calibri"/>
                        <a:cs typeface="Calibri"/>
                        <a:sym typeface="Calibri"/>
                      </a:endParaRPr>
                    </a:p>
                  </a:txBody>
                  <a:tcPr marT="0" marB="0" marR="18400" marL="1840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rgbClr val="B3CC82"/>
                      </a:solidFill>
                      <a:prstDash val="solid"/>
                      <a:round/>
                      <a:headEnd len="sm" w="sm" type="none"/>
                      <a:tailEnd len="sm" w="sm" type="none"/>
                    </a:lnT>
                    <a:lnB cap="flat" cmpd="sng" w="12700">
                      <a:solidFill>
                        <a:srgbClr val="B3CC82"/>
                      </a:solidFill>
                      <a:prstDash val="solid"/>
                      <a:round/>
                      <a:headEnd len="sm" w="sm" type="none"/>
                      <a:tailEnd len="sm" w="sm" type="none"/>
                    </a:lnB>
                    <a:solidFill>
                      <a:srgbClr val="E6EED5"/>
                    </a:solidFill>
                  </a:tcPr>
                </a:tc>
                <a:tc>
                  <a:txBody>
                    <a:bodyPr/>
                    <a:lstStyle/>
                    <a:p>
                      <a:pPr indent="107950" lvl="0" marL="0" marR="0" rtl="1" algn="ctr">
                        <a:lnSpc>
                          <a:spcPct val="115000"/>
                        </a:lnSpc>
                        <a:spcBef>
                          <a:spcPts val="0"/>
                        </a:spcBef>
                        <a:spcAft>
                          <a:spcPts val="0"/>
                        </a:spcAft>
                        <a:buNone/>
                      </a:pPr>
                      <a:r>
                        <a:rPr lang="ar-SA" sz="2000" u="none" cap="none" strike="noStrike">
                          <a:solidFill>
                            <a:srgbClr val="000000"/>
                          </a:solidFill>
                          <a:latin typeface="Calibri"/>
                          <a:ea typeface="Calibri"/>
                          <a:cs typeface="Calibri"/>
                          <a:sym typeface="Calibri"/>
                        </a:rPr>
                        <a:t>20</a:t>
                      </a:r>
                      <a:endParaRPr sz="1800" u="none" cap="none" strike="noStrike">
                        <a:latin typeface="Calibri"/>
                        <a:ea typeface="Calibri"/>
                        <a:cs typeface="Calibri"/>
                        <a:sym typeface="Calibri"/>
                      </a:endParaRPr>
                    </a:p>
                  </a:txBody>
                  <a:tcPr marT="0" marB="0" marR="18400" marL="18400" anchor="ctr">
                    <a:lnL cap="flat" cmpd="sng" w="9525">
                      <a:solidFill>
                        <a:srgbClr val="000000">
                          <a:alpha val="0"/>
                        </a:srgbClr>
                      </a:solidFill>
                      <a:prstDash val="solid"/>
                      <a:round/>
                      <a:headEnd len="sm" w="sm" type="none"/>
                      <a:tailEnd len="sm" w="sm" type="none"/>
                    </a:lnL>
                    <a:lnR cap="flat" cmpd="sng" w="12700">
                      <a:solidFill>
                        <a:srgbClr val="B3CC82"/>
                      </a:solidFill>
                      <a:prstDash val="solid"/>
                      <a:round/>
                      <a:headEnd len="sm" w="sm" type="none"/>
                      <a:tailEnd len="sm" w="sm" type="none"/>
                    </a:lnR>
                    <a:lnT cap="flat" cmpd="sng" w="12700">
                      <a:solidFill>
                        <a:srgbClr val="B3CC82"/>
                      </a:solidFill>
                      <a:prstDash val="solid"/>
                      <a:round/>
                      <a:headEnd len="sm" w="sm" type="none"/>
                      <a:tailEnd len="sm" w="sm" type="none"/>
                    </a:lnT>
                    <a:lnB cap="flat" cmpd="sng" w="12700">
                      <a:solidFill>
                        <a:srgbClr val="B3CC82"/>
                      </a:solidFill>
                      <a:prstDash val="solid"/>
                      <a:round/>
                      <a:headEnd len="sm" w="sm" type="none"/>
                      <a:tailEnd len="sm" w="sm" type="none"/>
                    </a:lnB>
                    <a:solidFill>
                      <a:srgbClr val="E6EED5"/>
                    </a:solidFill>
                  </a:tcPr>
                </a:tc>
              </a:tr>
              <a:tr h="376300">
                <a:tc rowSpan="3">
                  <a:txBody>
                    <a:bodyPr/>
                    <a:lstStyle/>
                    <a:p>
                      <a:pPr indent="457200" lvl="0" marL="0" marR="0" rtl="0" algn="ctr">
                        <a:lnSpc>
                          <a:spcPct val="115000"/>
                        </a:lnSpc>
                        <a:spcBef>
                          <a:spcPts val="0"/>
                        </a:spcBef>
                        <a:spcAft>
                          <a:spcPts val="0"/>
                        </a:spcAft>
                        <a:buNone/>
                      </a:pPr>
                      <a:r>
                        <a:rPr lang="ar-SA" sz="1800" u="none" cap="none" strike="noStrike">
                          <a:latin typeface="Calibri"/>
                          <a:ea typeface="Calibri"/>
                          <a:cs typeface="Calibri"/>
                          <a:sym typeface="Calibri"/>
                        </a:rPr>
                        <a:t> الأول </a:t>
                      </a:r>
                      <a:endParaRPr sz="1800" u="none" cap="none" strike="noStrike">
                        <a:latin typeface="Calibri"/>
                        <a:ea typeface="Calibri"/>
                        <a:cs typeface="Calibri"/>
                        <a:sym typeface="Calibri"/>
                      </a:endParaRPr>
                    </a:p>
                  </a:txBody>
                  <a:tcPr marT="0" marB="0" marR="18400" marL="18400" anchor="ctr">
                    <a:lnL cap="flat" cmpd="sng" w="12700">
                      <a:solidFill>
                        <a:srgbClr val="B3CC82"/>
                      </a:solidFill>
                      <a:prstDash val="solid"/>
                      <a:round/>
                      <a:headEnd len="sm" w="sm" type="none"/>
                      <a:tailEnd len="sm" w="sm" type="none"/>
                    </a:lnL>
                    <a:lnR cap="flat" cmpd="sng" w="12700">
                      <a:solidFill>
                        <a:srgbClr val="B3CC82"/>
                      </a:solidFill>
                      <a:prstDash val="solid"/>
                      <a:round/>
                      <a:headEnd len="sm" w="sm" type="none"/>
                      <a:tailEnd len="sm" w="sm" type="none"/>
                    </a:lnR>
                    <a:lnT cap="flat" cmpd="sng" w="12700">
                      <a:solidFill>
                        <a:srgbClr val="B3CC82"/>
                      </a:solidFill>
                      <a:prstDash val="solid"/>
                      <a:round/>
                      <a:headEnd len="sm" w="sm" type="none"/>
                      <a:tailEnd len="sm" w="sm" type="none"/>
                    </a:lnT>
                    <a:lnB cap="flat" cmpd="sng" w="12700">
                      <a:solidFill>
                        <a:srgbClr val="B3CC82"/>
                      </a:solidFill>
                      <a:prstDash val="solid"/>
                      <a:round/>
                      <a:headEnd len="sm" w="sm" type="none"/>
                      <a:tailEnd len="sm" w="sm" type="none"/>
                    </a:lnB>
                  </a:tcPr>
                </a:tc>
                <a:tc rowSpan="3">
                  <a:txBody>
                    <a:bodyPr/>
                    <a:lstStyle/>
                    <a:p>
                      <a:pPr indent="107950" lvl="0" marL="0" marR="0" rtl="1" algn="ctr">
                        <a:lnSpc>
                          <a:spcPct val="115000"/>
                        </a:lnSpc>
                        <a:spcBef>
                          <a:spcPts val="0"/>
                        </a:spcBef>
                        <a:spcAft>
                          <a:spcPts val="0"/>
                        </a:spcAft>
                        <a:buNone/>
                      </a:pPr>
                      <a:r>
                        <a:rPr lang="ar-SA" sz="2000" u="none" cap="none" strike="noStrike">
                          <a:solidFill>
                            <a:srgbClr val="000000"/>
                          </a:solidFill>
                          <a:latin typeface="Calibri"/>
                          <a:ea typeface="Calibri"/>
                          <a:cs typeface="Calibri"/>
                          <a:sym typeface="Calibri"/>
                        </a:rPr>
                        <a:t>التفكير ودمج مهاراته في التدريس</a:t>
                      </a:r>
                      <a:endParaRPr sz="1800" u="none" cap="none" strike="noStrike">
                        <a:latin typeface="Calibri"/>
                        <a:ea typeface="Calibri"/>
                        <a:cs typeface="Calibri"/>
                        <a:sym typeface="Calibri"/>
                      </a:endParaRPr>
                    </a:p>
                  </a:txBody>
                  <a:tcPr marT="0" marB="0" marR="18400" marL="18400" anchor="ctr">
                    <a:lnL cap="flat" cmpd="sng" w="12700">
                      <a:solidFill>
                        <a:srgbClr val="B3CC82"/>
                      </a:solidFill>
                      <a:prstDash val="solid"/>
                      <a:round/>
                      <a:headEnd len="sm" w="sm" type="none"/>
                      <a:tailEnd len="sm" w="sm" type="none"/>
                    </a:lnL>
                    <a:lnR cap="flat" cmpd="sng" w="12700">
                      <a:solidFill>
                        <a:srgbClr val="B3CC82"/>
                      </a:solidFill>
                      <a:prstDash val="solid"/>
                      <a:round/>
                      <a:headEnd len="sm" w="sm" type="none"/>
                      <a:tailEnd len="sm" w="sm" type="none"/>
                    </a:lnR>
                    <a:lnT cap="flat" cmpd="sng" w="12700">
                      <a:solidFill>
                        <a:srgbClr val="B3CC82"/>
                      </a:solidFill>
                      <a:prstDash val="solid"/>
                      <a:round/>
                      <a:headEnd len="sm" w="sm" type="none"/>
                      <a:tailEnd len="sm" w="sm" type="none"/>
                    </a:lnT>
                    <a:lnB cap="flat" cmpd="sng" w="12700">
                      <a:solidFill>
                        <a:srgbClr val="B3CC82"/>
                      </a:solidFill>
                      <a:prstDash val="solid"/>
                      <a:round/>
                      <a:headEnd len="sm" w="sm" type="none"/>
                      <a:tailEnd len="sm" w="sm" type="none"/>
                    </a:lnB>
                    <a:solidFill>
                      <a:srgbClr val="E6EED5"/>
                    </a:solidFill>
                  </a:tcPr>
                </a:tc>
                <a:tc>
                  <a:txBody>
                    <a:bodyPr/>
                    <a:lstStyle/>
                    <a:p>
                      <a:pPr indent="107950" lvl="0" marL="0" marR="0" rtl="1" algn="ctr">
                        <a:lnSpc>
                          <a:spcPct val="115000"/>
                        </a:lnSpc>
                        <a:spcBef>
                          <a:spcPts val="0"/>
                        </a:spcBef>
                        <a:spcAft>
                          <a:spcPts val="0"/>
                        </a:spcAft>
                        <a:buNone/>
                      </a:pPr>
                      <a:r>
                        <a:rPr lang="ar-SA" sz="2000" u="none" cap="none" strike="noStrike">
                          <a:solidFill>
                            <a:srgbClr val="000000"/>
                          </a:solidFill>
                          <a:latin typeface="Calibri"/>
                          <a:ea typeface="Calibri"/>
                          <a:cs typeface="Calibri"/>
                          <a:sym typeface="Calibri"/>
                        </a:rPr>
                        <a:t>الأولى</a:t>
                      </a:r>
                      <a:endParaRPr sz="1800" u="none" cap="none" strike="noStrike">
                        <a:latin typeface="Calibri"/>
                        <a:ea typeface="Calibri"/>
                        <a:cs typeface="Calibri"/>
                        <a:sym typeface="Calibri"/>
                      </a:endParaRPr>
                    </a:p>
                  </a:txBody>
                  <a:tcPr marT="0" marB="0" marR="18400" marL="18400" anchor="ctr">
                    <a:lnL cap="flat" cmpd="sng" w="12700">
                      <a:solidFill>
                        <a:srgbClr val="B3CC82"/>
                      </a:solidFill>
                      <a:prstDash val="solid"/>
                      <a:round/>
                      <a:headEnd len="sm" w="sm" type="none"/>
                      <a:tailEnd len="sm" w="sm" type="none"/>
                    </a:lnL>
                    <a:lnR cap="flat" cmpd="sng" w="12700">
                      <a:solidFill>
                        <a:srgbClr val="B3CC82"/>
                      </a:solidFill>
                      <a:prstDash val="solid"/>
                      <a:round/>
                      <a:headEnd len="sm" w="sm" type="none"/>
                      <a:tailEnd len="sm" w="sm" type="none"/>
                    </a:lnR>
                    <a:lnT cap="flat" cmpd="sng" w="12700">
                      <a:solidFill>
                        <a:srgbClr val="B3CC82"/>
                      </a:solidFill>
                      <a:prstDash val="solid"/>
                      <a:round/>
                      <a:headEnd len="sm" w="sm" type="none"/>
                      <a:tailEnd len="sm" w="sm" type="none"/>
                    </a:lnT>
                    <a:lnB cap="flat" cmpd="sng" w="12700">
                      <a:solidFill>
                        <a:srgbClr val="B3CC82"/>
                      </a:solidFill>
                      <a:prstDash val="solid"/>
                      <a:round/>
                      <a:headEnd len="sm" w="sm" type="none"/>
                      <a:tailEnd len="sm" w="sm" type="none"/>
                    </a:lnB>
                  </a:tcPr>
                </a:tc>
                <a:tc>
                  <a:txBody>
                    <a:bodyPr/>
                    <a:lstStyle/>
                    <a:p>
                      <a:pPr indent="107950" lvl="0" marL="0" marR="0" rtl="1" algn="ctr">
                        <a:lnSpc>
                          <a:spcPct val="115000"/>
                        </a:lnSpc>
                        <a:spcBef>
                          <a:spcPts val="0"/>
                        </a:spcBef>
                        <a:spcAft>
                          <a:spcPts val="0"/>
                        </a:spcAft>
                        <a:buNone/>
                      </a:pPr>
                      <a:r>
                        <a:rPr lang="ar-SA" sz="2000" u="none" cap="none" strike="noStrike">
                          <a:solidFill>
                            <a:srgbClr val="000000"/>
                          </a:solidFill>
                          <a:latin typeface="Calibri"/>
                          <a:ea typeface="Calibri"/>
                          <a:cs typeface="Calibri"/>
                          <a:sym typeface="Calibri"/>
                        </a:rPr>
                        <a:t>التفكير ودمجه في التدريس</a:t>
                      </a:r>
                      <a:endParaRPr sz="1800" u="none" cap="none" strike="noStrike">
                        <a:latin typeface="Calibri"/>
                        <a:ea typeface="Calibri"/>
                        <a:cs typeface="Calibri"/>
                        <a:sym typeface="Calibri"/>
                      </a:endParaRPr>
                    </a:p>
                  </a:txBody>
                  <a:tcPr marT="0" marB="0" marR="18400" marL="18400" anchor="ctr">
                    <a:lnL cap="flat" cmpd="sng" w="12700">
                      <a:solidFill>
                        <a:srgbClr val="B3CC82"/>
                      </a:solidFill>
                      <a:prstDash val="solid"/>
                      <a:round/>
                      <a:headEnd len="sm" w="sm" type="none"/>
                      <a:tailEnd len="sm" w="sm" type="none"/>
                    </a:lnL>
                    <a:lnR cap="flat" cmpd="sng" w="12700">
                      <a:solidFill>
                        <a:srgbClr val="B3CC82"/>
                      </a:solidFill>
                      <a:prstDash val="solid"/>
                      <a:round/>
                      <a:headEnd len="sm" w="sm" type="none"/>
                      <a:tailEnd len="sm" w="sm" type="none"/>
                    </a:lnR>
                    <a:lnT cap="flat" cmpd="sng" w="12700">
                      <a:solidFill>
                        <a:srgbClr val="B3CC82"/>
                      </a:solidFill>
                      <a:prstDash val="solid"/>
                      <a:round/>
                      <a:headEnd len="sm" w="sm" type="none"/>
                      <a:tailEnd len="sm" w="sm" type="none"/>
                    </a:lnT>
                    <a:lnB cap="flat" cmpd="sng" w="12700">
                      <a:solidFill>
                        <a:srgbClr val="B3CC82"/>
                      </a:solidFill>
                      <a:prstDash val="solid"/>
                      <a:round/>
                      <a:headEnd len="sm" w="sm" type="none"/>
                      <a:tailEnd len="sm" w="sm" type="none"/>
                    </a:lnB>
                    <a:solidFill>
                      <a:srgbClr val="E6EED5"/>
                    </a:solidFill>
                  </a:tcPr>
                </a:tc>
                <a:tc>
                  <a:txBody>
                    <a:bodyPr/>
                    <a:lstStyle/>
                    <a:p>
                      <a:pPr indent="107950" lvl="0" marL="0" marR="0" rtl="1" algn="ctr">
                        <a:lnSpc>
                          <a:spcPct val="115000"/>
                        </a:lnSpc>
                        <a:spcBef>
                          <a:spcPts val="0"/>
                        </a:spcBef>
                        <a:spcAft>
                          <a:spcPts val="0"/>
                        </a:spcAft>
                        <a:buNone/>
                      </a:pPr>
                      <a:r>
                        <a:rPr lang="ar-SA" sz="2000" u="none" cap="none" strike="noStrike">
                          <a:solidFill>
                            <a:srgbClr val="000000"/>
                          </a:solidFill>
                          <a:latin typeface="Calibri"/>
                          <a:ea typeface="Calibri"/>
                          <a:cs typeface="Calibri"/>
                          <a:sym typeface="Calibri"/>
                        </a:rPr>
                        <a:t>100 د</a:t>
                      </a:r>
                      <a:endParaRPr sz="1800" u="none" cap="none" strike="noStrike">
                        <a:latin typeface="Calibri"/>
                        <a:ea typeface="Calibri"/>
                        <a:cs typeface="Calibri"/>
                        <a:sym typeface="Calibri"/>
                      </a:endParaRPr>
                    </a:p>
                  </a:txBody>
                  <a:tcPr marT="0" marB="0" marR="18400" marL="18400" anchor="ctr">
                    <a:lnL cap="flat" cmpd="sng" w="12700">
                      <a:solidFill>
                        <a:srgbClr val="B3CC82"/>
                      </a:solidFill>
                      <a:prstDash val="solid"/>
                      <a:round/>
                      <a:headEnd len="sm" w="sm" type="none"/>
                      <a:tailEnd len="sm" w="sm" type="none"/>
                    </a:lnL>
                    <a:lnR cap="flat" cmpd="sng" w="12700">
                      <a:solidFill>
                        <a:srgbClr val="B3CC82"/>
                      </a:solidFill>
                      <a:prstDash val="solid"/>
                      <a:round/>
                      <a:headEnd len="sm" w="sm" type="none"/>
                      <a:tailEnd len="sm" w="sm" type="none"/>
                    </a:lnR>
                    <a:lnT cap="flat" cmpd="sng" w="12700">
                      <a:solidFill>
                        <a:srgbClr val="B3CC82"/>
                      </a:solidFill>
                      <a:prstDash val="solid"/>
                      <a:round/>
                      <a:headEnd len="sm" w="sm" type="none"/>
                      <a:tailEnd len="sm" w="sm" type="none"/>
                    </a:lnT>
                    <a:lnB cap="flat" cmpd="sng" w="12700">
                      <a:solidFill>
                        <a:srgbClr val="B3CC82"/>
                      </a:solidFill>
                      <a:prstDash val="solid"/>
                      <a:round/>
                      <a:headEnd len="sm" w="sm" type="none"/>
                      <a:tailEnd len="sm" w="sm" type="none"/>
                    </a:lnB>
                  </a:tcPr>
                </a:tc>
              </a:tr>
              <a:tr h="301025">
                <a:tc vMerge="1"/>
                <a:tc vMerge="1"/>
                <a:tc gridSpan="2">
                  <a:txBody>
                    <a:bodyPr/>
                    <a:lstStyle/>
                    <a:p>
                      <a:pPr indent="107950" lvl="0" marL="0" marR="0" rtl="1" algn="ctr">
                        <a:lnSpc>
                          <a:spcPct val="115000"/>
                        </a:lnSpc>
                        <a:spcBef>
                          <a:spcPts val="0"/>
                        </a:spcBef>
                        <a:spcAft>
                          <a:spcPts val="0"/>
                        </a:spcAft>
                        <a:buNone/>
                      </a:pPr>
                      <a:r>
                        <a:rPr lang="ar-SA" sz="2000" u="none" cap="none" strike="noStrike">
                          <a:solidFill>
                            <a:srgbClr val="000000"/>
                          </a:solidFill>
                          <a:latin typeface="Calibri"/>
                          <a:ea typeface="Calibri"/>
                          <a:cs typeface="Calibri"/>
                          <a:sym typeface="Calibri"/>
                        </a:rPr>
                        <a:t>راحة</a:t>
                      </a:r>
                      <a:endParaRPr sz="1800" u="none" cap="none" strike="noStrike">
                        <a:latin typeface="Calibri"/>
                        <a:ea typeface="Calibri"/>
                        <a:cs typeface="Calibri"/>
                        <a:sym typeface="Calibri"/>
                      </a:endParaRPr>
                    </a:p>
                  </a:txBody>
                  <a:tcPr marT="0" marB="0" marR="18400" marL="18400" anchor="ctr">
                    <a:lnL cap="flat" cmpd="sng" w="12700">
                      <a:solidFill>
                        <a:srgbClr val="B3CC82"/>
                      </a:solidFill>
                      <a:prstDash val="solid"/>
                      <a:round/>
                      <a:headEnd len="sm" w="sm" type="none"/>
                      <a:tailEnd len="sm" w="sm" type="none"/>
                    </a:lnL>
                    <a:lnR cap="flat" cmpd="sng" w="12700">
                      <a:solidFill>
                        <a:srgbClr val="B3CC82"/>
                      </a:solidFill>
                      <a:prstDash val="solid"/>
                      <a:round/>
                      <a:headEnd len="sm" w="sm" type="none"/>
                      <a:tailEnd len="sm" w="sm" type="none"/>
                    </a:lnR>
                    <a:lnT cap="flat" cmpd="sng" w="12700">
                      <a:solidFill>
                        <a:srgbClr val="B3CC82"/>
                      </a:solidFill>
                      <a:prstDash val="solid"/>
                      <a:round/>
                      <a:headEnd len="sm" w="sm" type="none"/>
                      <a:tailEnd len="sm" w="sm" type="none"/>
                    </a:lnT>
                    <a:lnB cap="flat" cmpd="sng" w="12700">
                      <a:solidFill>
                        <a:srgbClr val="B3CC82"/>
                      </a:solidFill>
                      <a:prstDash val="solid"/>
                      <a:round/>
                      <a:headEnd len="sm" w="sm" type="none"/>
                      <a:tailEnd len="sm" w="sm" type="none"/>
                    </a:lnB>
                    <a:solidFill>
                      <a:srgbClr val="E6EED5"/>
                    </a:solidFill>
                  </a:tcPr>
                </a:tc>
                <a:tc hMerge="1"/>
                <a:tc>
                  <a:txBody>
                    <a:bodyPr/>
                    <a:lstStyle/>
                    <a:p>
                      <a:pPr indent="107950" lvl="0" marL="0" marR="0" rtl="1" algn="ctr">
                        <a:lnSpc>
                          <a:spcPct val="115000"/>
                        </a:lnSpc>
                        <a:spcBef>
                          <a:spcPts val="0"/>
                        </a:spcBef>
                        <a:spcAft>
                          <a:spcPts val="0"/>
                        </a:spcAft>
                        <a:buNone/>
                      </a:pPr>
                      <a:r>
                        <a:rPr lang="ar-SA" sz="2000" u="none" cap="none" strike="noStrike">
                          <a:solidFill>
                            <a:srgbClr val="000000"/>
                          </a:solidFill>
                          <a:latin typeface="Calibri"/>
                          <a:ea typeface="Calibri"/>
                          <a:cs typeface="Calibri"/>
                          <a:sym typeface="Calibri"/>
                        </a:rPr>
                        <a:t>20 د</a:t>
                      </a:r>
                      <a:endParaRPr sz="1800" u="none" cap="none" strike="noStrike">
                        <a:latin typeface="Calibri"/>
                        <a:ea typeface="Calibri"/>
                        <a:cs typeface="Calibri"/>
                        <a:sym typeface="Calibri"/>
                      </a:endParaRPr>
                    </a:p>
                  </a:txBody>
                  <a:tcPr marT="0" marB="0" marR="18400" marL="18400" anchor="ctr">
                    <a:lnL cap="flat" cmpd="sng" w="12700">
                      <a:solidFill>
                        <a:srgbClr val="B3CC82"/>
                      </a:solidFill>
                      <a:prstDash val="solid"/>
                      <a:round/>
                      <a:headEnd len="sm" w="sm" type="none"/>
                      <a:tailEnd len="sm" w="sm" type="none"/>
                    </a:lnL>
                    <a:lnR cap="flat" cmpd="sng" w="12700">
                      <a:solidFill>
                        <a:srgbClr val="B3CC82"/>
                      </a:solidFill>
                      <a:prstDash val="solid"/>
                      <a:round/>
                      <a:headEnd len="sm" w="sm" type="none"/>
                      <a:tailEnd len="sm" w="sm" type="none"/>
                    </a:lnR>
                    <a:lnT cap="flat" cmpd="sng" w="12700">
                      <a:solidFill>
                        <a:srgbClr val="B3CC82"/>
                      </a:solidFill>
                      <a:prstDash val="solid"/>
                      <a:round/>
                      <a:headEnd len="sm" w="sm" type="none"/>
                      <a:tailEnd len="sm" w="sm" type="none"/>
                    </a:lnT>
                    <a:lnB cap="flat" cmpd="sng" w="12700">
                      <a:solidFill>
                        <a:srgbClr val="B3CC82"/>
                      </a:solidFill>
                      <a:prstDash val="solid"/>
                      <a:round/>
                      <a:headEnd len="sm" w="sm" type="none"/>
                      <a:tailEnd len="sm" w="sm" type="none"/>
                    </a:lnB>
                    <a:solidFill>
                      <a:srgbClr val="E6EED5"/>
                    </a:solidFill>
                  </a:tcPr>
                </a:tc>
              </a:tr>
              <a:tr h="376300">
                <a:tc vMerge="1"/>
                <a:tc vMerge="1"/>
                <a:tc>
                  <a:txBody>
                    <a:bodyPr/>
                    <a:lstStyle/>
                    <a:p>
                      <a:pPr indent="107950" lvl="0" marL="0" marR="0" rtl="1" algn="ctr">
                        <a:lnSpc>
                          <a:spcPct val="115000"/>
                        </a:lnSpc>
                        <a:spcBef>
                          <a:spcPts val="0"/>
                        </a:spcBef>
                        <a:spcAft>
                          <a:spcPts val="0"/>
                        </a:spcAft>
                        <a:buNone/>
                      </a:pPr>
                      <a:r>
                        <a:rPr lang="ar-SA" sz="2000" u="none" cap="none" strike="noStrike">
                          <a:solidFill>
                            <a:srgbClr val="000000"/>
                          </a:solidFill>
                          <a:latin typeface="Calibri"/>
                          <a:ea typeface="Calibri"/>
                          <a:cs typeface="Calibri"/>
                          <a:sym typeface="Calibri"/>
                        </a:rPr>
                        <a:t>الثانية</a:t>
                      </a:r>
                      <a:endParaRPr sz="1800" u="none" cap="none" strike="noStrike">
                        <a:latin typeface="Calibri"/>
                        <a:ea typeface="Calibri"/>
                        <a:cs typeface="Calibri"/>
                        <a:sym typeface="Calibri"/>
                      </a:endParaRPr>
                    </a:p>
                  </a:txBody>
                  <a:tcPr marT="0" marB="0" marR="18400" marL="18400" anchor="ctr">
                    <a:lnL cap="flat" cmpd="sng" w="12700">
                      <a:solidFill>
                        <a:srgbClr val="B3CC82"/>
                      </a:solidFill>
                      <a:prstDash val="solid"/>
                      <a:round/>
                      <a:headEnd len="sm" w="sm" type="none"/>
                      <a:tailEnd len="sm" w="sm" type="none"/>
                    </a:lnL>
                    <a:lnR cap="flat" cmpd="sng" w="12700">
                      <a:solidFill>
                        <a:srgbClr val="B3CC82"/>
                      </a:solidFill>
                      <a:prstDash val="solid"/>
                      <a:round/>
                      <a:headEnd len="sm" w="sm" type="none"/>
                      <a:tailEnd len="sm" w="sm" type="none"/>
                    </a:lnR>
                    <a:lnT cap="flat" cmpd="sng" w="12700">
                      <a:solidFill>
                        <a:srgbClr val="B3CC82"/>
                      </a:solidFill>
                      <a:prstDash val="solid"/>
                      <a:round/>
                      <a:headEnd len="sm" w="sm" type="none"/>
                      <a:tailEnd len="sm" w="sm" type="none"/>
                    </a:lnT>
                    <a:lnB cap="flat" cmpd="sng" w="12700">
                      <a:solidFill>
                        <a:srgbClr val="B3CC82"/>
                      </a:solidFill>
                      <a:prstDash val="solid"/>
                      <a:round/>
                      <a:headEnd len="sm" w="sm" type="none"/>
                      <a:tailEnd len="sm" w="sm" type="none"/>
                    </a:lnB>
                  </a:tcPr>
                </a:tc>
                <a:tc>
                  <a:txBody>
                    <a:bodyPr/>
                    <a:lstStyle/>
                    <a:p>
                      <a:pPr indent="457200" lvl="0" marL="85090" marR="0" rtl="1" algn="ctr">
                        <a:lnSpc>
                          <a:spcPct val="115000"/>
                        </a:lnSpc>
                        <a:spcBef>
                          <a:spcPts val="0"/>
                        </a:spcBef>
                        <a:spcAft>
                          <a:spcPts val="0"/>
                        </a:spcAft>
                        <a:buNone/>
                      </a:pPr>
                      <a:r>
                        <a:rPr lang="ar-SA" sz="2000" u="none" cap="none" strike="noStrike">
                          <a:latin typeface="Arial"/>
                          <a:ea typeface="Arial"/>
                          <a:cs typeface="Arial"/>
                          <a:sym typeface="Arial"/>
                        </a:rPr>
                        <a:t>خطوات دمج مهارات التفكير</a:t>
                      </a:r>
                      <a:endParaRPr sz="1800" u="none" cap="none" strike="noStrike">
                        <a:latin typeface="Calibri"/>
                        <a:ea typeface="Calibri"/>
                        <a:cs typeface="Calibri"/>
                        <a:sym typeface="Calibri"/>
                      </a:endParaRPr>
                    </a:p>
                  </a:txBody>
                  <a:tcPr marT="0" marB="0" marR="18400" marL="18400" anchor="ctr">
                    <a:lnL cap="flat" cmpd="sng" w="12700">
                      <a:solidFill>
                        <a:srgbClr val="B3CC82"/>
                      </a:solidFill>
                      <a:prstDash val="solid"/>
                      <a:round/>
                      <a:headEnd len="sm" w="sm" type="none"/>
                      <a:tailEnd len="sm" w="sm" type="none"/>
                    </a:lnL>
                    <a:lnR cap="flat" cmpd="sng" w="12700">
                      <a:solidFill>
                        <a:srgbClr val="B3CC82"/>
                      </a:solidFill>
                      <a:prstDash val="solid"/>
                      <a:round/>
                      <a:headEnd len="sm" w="sm" type="none"/>
                      <a:tailEnd len="sm" w="sm" type="none"/>
                    </a:lnR>
                    <a:lnT cap="flat" cmpd="sng" w="12700">
                      <a:solidFill>
                        <a:srgbClr val="B3CC82"/>
                      </a:solidFill>
                      <a:prstDash val="solid"/>
                      <a:round/>
                      <a:headEnd len="sm" w="sm" type="none"/>
                      <a:tailEnd len="sm" w="sm" type="none"/>
                    </a:lnT>
                    <a:lnB cap="flat" cmpd="sng" w="12700">
                      <a:solidFill>
                        <a:srgbClr val="B3CC82"/>
                      </a:solidFill>
                      <a:prstDash val="solid"/>
                      <a:round/>
                      <a:headEnd len="sm" w="sm" type="none"/>
                      <a:tailEnd len="sm" w="sm" type="none"/>
                    </a:lnB>
                    <a:solidFill>
                      <a:srgbClr val="E6EED5"/>
                    </a:solidFill>
                  </a:tcPr>
                </a:tc>
                <a:tc>
                  <a:txBody>
                    <a:bodyPr/>
                    <a:lstStyle/>
                    <a:p>
                      <a:pPr indent="107950" lvl="0" marL="0" marR="0" rtl="1" algn="ctr">
                        <a:lnSpc>
                          <a:spcPct val="115000"/>
                        </a:lnSpc>
                        <a:spcBef>
                          <a:spcPts val="0"/>
                        </a:spcBef>
                        <a:spcAft>
                          <a:spcPts val="0"/>
                        </a:spcAft>
                        <a:buNone/>
                      </a:pPr>
                      <a:r>
                        <a:rPr lang="ar-SA" sz="2000" u="none" cap="none" strike="noStrike">
                          <a:solidFill>
                            <a:srgbClr val="000000"/>
                          </a:solidFill>
                          <a:latin typeface="Calibri"/>
                          <a:ea typeface="Calibri"/>
                          <a:cs typeface="Calibri"/>
                          <a:sym typeface="Calibri"/>
                        </a:rPr>
                        <a:t>100 د</a:t>
                      </a:r>
                      <a:endParaRPr sz="1800" u="none" cap="none" strike="noStrike">
                        <a:latin typeface="Calibri"/>
                        <a:ea typeface="Calibri"/>
                        <a:cs typeface="Calibri"/>
                        <a:sym typeface="Calibri"/>
                      </a:endParaRPr>
                    </a:p>
                  </a:txBody>
                  <a:tcPr marT="0" marB="0" marR="18400" marL="18400" anchor="ctr">
                    <a:lnL cap="flat" cmpd="sng" w="12700">
                      <a:solidFill>
                        <a:srgbClr val="B3CC82"/>
                      </a:solidFill>
                      <a:prstDash val="solid"/>
                      <a:round/>
                      <a:headEnd len="sm" w="sm" type="none"/>
                      <a:tailEnd len="sm" w="sm" type="none"/>
                    </a:lnL>
                    <a:lnR cap="flat" cmpd="sng" w="12700">
                      <a:solidFill>
                        <a:srgbClr val="B3CC82"/>
                      </a:solidFill>
                      <a:prstDash val="solid"/>
                      <a:round/>
                      <a:headEnd len="sm" w="sm" type="none"/>
                      <a:tailEnd len="sm" w="sm" type="none"/>
                    </a:lnR>
                    <a:lnT cap="flat" cmpd="sng" w="12700">
                      <a:solidFill>
                        <a:srgbClr val="B3CC82"/>
                      </a:solidFill>
                      <a:prstDash val="solid"/>
                      <a:round/>
                      <a:headEnd len="sm" w="sm" type="none"/>
                      <a:tailEnd len="sm" w="sm" type="none"/>
                    </a:lnT>
                    <a:lnB cap="flat" cmpd="sng" w="12700">
                      <a:solidFill>
                        <a:srgbClr val="B3CC82"/>
                      </a:solidFill>
                      <a:prstDash val="solid"/>
                      <a:round/>
                      <a:headEnd len="sm" w="sm" type="none"/>
                      <a:tailEnd len="sm" w="sm" type="none"/>
                    </a:lnB>
                  </a:tcPr>
                </a:tc>
              </a:tr>
              <a:tr h="75250">
                <a:tc gridSpan="5">
                  <a:txBody>
                    <a:bodyPr/>
                    <a:lstStyle/>
                    <a:p>
                      <a:pPr indent="107950" lvl="0" marL="0" marR="0" rtl="1" algn="ctr">
                        <a:lnSpc>
                          <a:spcPct val="115000"/>
                        </a:lnSpc>
                        <a:spcBef>
                          <a:spcPts val="0"/>
                        </a:spcBef>
                        <a:spcAft>
                          <a:spcPts val="0"/>
                        </a:spcAft>
                        <a:buNone/>
                      </a:pPr>
                      <a:r>
                        <a:rPr lang="ar-SA" sz="2000" u="none" cap="none" strike="noStrike">
                          <a:solidFill>
                            <a:srgbClr val="000000"/>
                          </a:solidFill>
                          <a:latin typeface="Calibri"/>
                          <a:ea typeface="Calibri"/>
                          <a:cs typeface="Calibri"/>
                          <a:sym typeface="Calibri"/>
                        </a:rPr>
                        <a:t>ختام اليوم الأول</a:t>
                      </a:r>
                      <a:endParaRPr sz="1800" u="none" cap="none" strike="noStrike">
                        <a:latin typeface="Calibri"/>
                        <a:ea typeface="Calibri"/>
                        <a:cs typeface="Calibri"/>
                        <a:sym typeface="Calibri"/>
                      </a:endParaRPr>
                    </a:p>
                  </a:txBody>
                  <a:tcPr marT="0" marB="0" marR="18400" marL="18400" anchor="ctr">
                    <a:lnL cap="flat" cmpd="sng" w="12700">
                      <a:solidFill>
                        <a:srgbClr val="B3CC82"/>
                      </a:solidFill>
                      <a:prstDash val="solid"/>
                      <a:round/>
                      <a:headEnd len="sm" w="sm" type="none"/>
                      <a:tailEnd len="sm" w="sm" type="none"/>
                    </a:lnL>
                    <a:lnR cap="flat" cmpd="sng" w="12700">
                      <a:solidFill>
                        <a:srgbClr val="B3CC82"/>
                      </a:solidFill>
                      <a:prstDash val="solid"/>
                      <a:round/>
                      <a:headEnd len="sm" w="sm" type="none"/>
                      <a:tailEnd len="sm" w="sm" type="none"/>
                    </a:lnR>
                    <a:lnT cap="flat" cmpd="sng" w="12700">
                      <a:solidFill>
                        <a:srgbClr val="B3CC82"/>
                      </a:solidFill>
                      <a:prstDash val="solid"/>
                      <a:round/>
                      <a:headEnd len="sm" w="sm" type="none"/>
                      <a:tailEnd len="sm" w="sm" type="none"/>
                    </a:lnT>
                    <a:lnB cap="flat" cmpd="sng" w="12700">
                      <a:solidFill>
                        <a:srgbClr val="B3CC82"/>
                      </a:solidFill>
                      <a:prstDash val="solid"/>
                      <a:round/>
                      <a:headEnd len="sm" w="sm" type="none"/>
                      <a:tailEnd len="sm" w="sm" type="none"/>
                    </a:lnB>
                    <a:solidFill>
                      <a:srgbClr val="E6EED5"/>
                    </a:solidFill>
                  </a:tcPr>
                </a:tc>
                <a:tc hMerge="1"/>
                <a:tc hMerge="1"/>
                <a:tc hMerge="1"/>
                <a:tc hMerge="1"/>
              </a:tr>
              <a:tr h="376300">
                <a:tc rowSpan="4">
                  <a:txBody>
                    <a:bodyPr/>
                    <a:lstStyle/>
                    <a:p>
                      <a:pPr indent="457200" lvl="0" marL="0" marR="0" rtl="1" algn="ctr">
                        <a:lnSpc>
                          <a:spcPct val="115000"/>
                        </a:lnSpc>
                        <a:spcBef>
                          <a:spcPts val="0"/>
                        </a:spcBef>
                        <a:spcAft>
                          <a:spcPts val="0"/>
                        </a:spcAft>
                        <a:buNone/>
                      </a:pPr>
                      <a:r>
                        <a:rPr lang="ar-SA" sz="1800" u="none" cap="none" strike="noStrike">
                          <a:solidFill>
                            <a:schemeClr val="dk1"/>
                          </a:solidFill>
                          <a:latin typeface="Calibri"/>
                          <a:ea typeface="Calibri"/>
                          <a:cs typeface="Calibri"/>
                          <a:sym typeface="Calibri"/>
                        </a:rPr>
                        <a:t>     الثاني                                                                </a:t>
                      </a:r>
                      <a:r>
                        <a:rPr lang="ar-SA" sz="1800" u="none" cap="none" strike="noStrike">
                          <a:latin typeface="Calibri"/>
                          <a:ea typeface="Calibri"/>
                          <a:cs typeface="Calibri"/>
                          <a:sym typeface="Calibri"/>
                        </a:rPr>
                        <a:t> </a:t>
                      </a:r>
                      <a:endParaRPr sz="1800" u="none" cap="none" strike="noStrike">
                        <a:latin typeface="Calibri"/>
                        <a:ea typeface="Calibri"/>
                        <a:cs typeface="Calibri"/>
                        <a:sym typeface="Calibri"/>
                      </a:endParaRPr>
                    </a:p>
                  </a:txBody>
                  <a:tcPr marT="0" marB="0" marR="18400" marL="18400" anchor="ctr">
                    <a:lnL cap="flat" cmpd="sng" w="12700">
                      <a:solidFill>
                        <a:srgbClr val="B3CC82"/>
                      </a:solidFill>
                      <a:prstDash val="solid"/>
                      <a:round/>
                      <a:headEnd len="sm" w="sm" type="none"/>
                      <a:tailEnd len="sm" w="sm" type="none"/>
                    </a:lnL>
                    <a:lnR cap="flat" cmpd="sng" w="12700">
                      <a:solidFill>
                        <a:srgbClr val="B3CC82"/>
                      </a:solidFill>
                      <a:prstDash val="solid"/>
                      <a:round/>
                      <a:headEnd len="sm" w="sm" type="none"/>
                      <a:tailEnd len="sm" w="sm" type="none"/>
                    </a:lnR>
                    <a:lnT cap="flat" cmpd="sng" w="12700">
                      <a:solidFill>
                        <a:srgbClr val="B3CC82"/>
                      </a:solidFill>
                      <a:prstDash val="solid"/>
                      <a:round/>
                      <a:headEnd len="sm" w="sm" type="none"/>
                      <a:tailEnd len="sm" w="sm" type="none"/>
                    </a:lnT>
                    <a:lnB cap="flat" cmpd="sng" w="12700">
                      <a:solidFill>
                        <a:srgbClr val="B3CC82"/>
                      </a:solidFill>
                      <a:prstDash val="solid"/>
                      <a:round/>
                      <a:headEnd len="sm" w="sm" type="none"/>
                      <a:tailEnd len="sm" w="sm" type="none"/>
                    </a:lnB>
                  </a:tcPr>
                </a:tc>
                <a:tc rowSpan="3">
                  <a:txBody>
                    <a:bodyPr/>
                    <a:lstStyle/>
                    <a:p>
                      <a:pPr indent="107950" lvl="0" marL="0" marR="0" rtl="1" algn="ctr">
                        <a:lnSpc>
                          <a:spcPct val="115000"/>
                        </a:lnSpc>
                        <a:spcBef>
                          <a:spcPts val="0"/>
                        </a:spcBef>
                        <a:spcAft>
                          <a:spcPts val="0"/>
                        </a:spcAft>
                        <a:buNone/>
                      </a:pPr>
                      <a:r>
                        <a:rPr lang="ar-SA" sz="2000" u="none" cap="none" strike="noStrike">
                          <a:solidFill>
                            <a:srgbClr val="000000"/>
                          </a:solidFill>
                          <a:latin typeface="Calibri"/>
                          <a:ea typeface="Calibri"/>
                          <a:cs typeface="Calibri"/>
                          <a:sym typeface="Calibri"/>
                        </a:rPr>
                        <a:t>تطبيقات الدمج</a:t>
                      </a:r>
                      <a:endParaRPr sz="1800" u="none" cap="none" strike="noStrike">
                        <a:latin typeface="Calibri"/>
                        <a:ea typeface="Calibri"/>
                        <a:cs typeface="Calibri"/>
                        <a:sym typeface="Calibri"/>
                      </a:endParaRPr>
                    </a:p>
                  </a:txBody>
                  <a:tcPr marT="0" marB="0" marR="18400" marL="18400" anchor="ctr">
                    <a:lnL cap="flat" cmpd="sng" w="12700">
                      <a:solidFill>
                        <a:srgbClr val="B3CC82"/>
                      </a:solidFill>
                      <a:prstDash val="solid"/>
                      <a:round/>
                      <a:headEnd len="sm" w="sm" type="none"/>
                      <a:tailEnd len="sm" w="sm" type="none"/>
                    </a:lnL>
                    <a:lnR cap="flat" cmpd="sng" w="12700">
                      <a:solidFill>
                        <a:srgbClr val="B3CC82"/>
                      </a:solidFill>
                      <a:prstDash val="solid"/>
                      <a:round/>
                      <a:headEnd len="sm" w="sm" type="none"/>
                      <a:tailEnd len="sm" w="sm" type="none"/>
                    </a:lnR>
                    <a:lnT cap="flat" cmpd="sng" w="12700">
                      <a:solidFill>
                        <a:srgbClr val="B3CC82"/>
                      </a:solidFill>
                      <a:prstDash val="solid"/>
                      <a:round/>
                      <a:headEnd len="sm" w="sm" type="none"/>
                      <a:tailEnd len="sm" w="sm" type="none"/>
                    </a:lnT>
                    <a:lnB cap="flat" cmpd="sng" w="12700">
                      <a:solidFill>
                        <a:srgbClr val="B3CC82"/>
                      </a:solidFill>
                      <a:prstDash val="solid"/>
                      <a:round/>
                      <a:headEnd len="sm" w="sm" type="none"/>
                      <a:tailEnd len="sm" w="sm" type="none"/>
                    </a:lnB>
                    <a:solidFill>
                      <a:srgbClr val="E6EED5"/>
                    </a:solidFill>
                  </a:tcPr>
                </a:tc>
                <a:tc>
                  <a:txBody>
                    <a:bodyPr/>
                    <a:lstStyle/>
                    <a:p>
                      <a:pPr indent="107950" lvl="0" marL="0" marR="0" rtl="1" algn="ctr">
                        <a:lnSpc>
                          <a:spcPct val="115000"/>
                        </a:lnSpc>
                        <a:spcBef>
                          <a:spcPts val="0"/>
                        </a:spcBef>
                        <a:spcAft>
                          <a:spcPts val="0"/>
                        </a:spcAft>
                        <a:buNone/>
                      </a:pPr>
                      <a:r>
                        <a:rPr lang="ar-SA" sz="2000" u="none" cap="none" strike="noStrike">
                          <a:solidFill>
                            <a:srgbClr val="000000"/>
                          </a:solidFill>
                          <a:latin typeface="Calibri"/>
                          <a:ea typeface="Calibri"/>
                          <a:cs typeface="Calibri"/>
                          <a:sym typeface="Calibri"/>
                        </a:rPr>
                        <a:t>الأولى</a:t>
                      </a:r>
                      <a:endParaRPr sz="1800" u="none" cap="none" strike="noStrike">
                        <a:latin typeface="Calibri"/>
                        <a:ea typeface="Calibri"/>
                        <a:cs typeface="Calibri"/>
                        <a:sym typeface="Calibri"/>
                      </a:endParaRPr>
                    </a:p>
                  </a:txBody>
                  <a:tcPr marT="0" marB="0" marR="18400" marL="18400" anchor="ctr">
                    <a:lnL cap="flat" cmpd="sng" w="12700">
                      <a:solidFill>
                        <a:srgbClr val="B3CC82"/>
                      </a:solidFill>
                      <a:prstDash val="solid"/>
                      <a:round/>
                      <a:headEnd len="sm" w="sm" type="none"/>
                      <a:tailEnd len="sm" w="sm" type="none"/>
                    </a:lnL>
                    <a:lnR cap="flat" cmpd="sng" w="12700">
                      <a:solidFill>
                        <a:srgbClr val="B3CC82"/>
                      </a:solidFill>
                      <a:prstDash val="solid"/>
                      <a:round/>
                      <a:headEnd len="sm" w="sm" type="none"/>
                      <a:tailEnd len="sm" w="sm" type="none"/>
                    </a:lnR>
                    <a:lnT cap="flat" cmpd="sng" w="12700">
                      <a:solidFill>
                        <a:srgbClr val="B3CC82"/>
                      </a:solidFill>
                      <a:prstDash val="solid"/>
                      <a:round/>
                      <a:headEnd len="sm" w="sm" type="none"/>
                      <a:tailEnd len="sm" w="sm" type="none"/>
                    </a:lnT>
                    <a:lnB cap="flat" cmpd="sng" w="12700">
                      <a:solidFill>
                        <a:srgbClr val="B3CC82"/>
                      </a:solidFill>
                      <a:prstDash val="solid"/>
                      <a:round/>
                      <a:headEnd len="sm" w="sm" type="none"/>
                      <a:tailEnd len="sm" w="sm" type="none"/>
                    </a:lnB>
                  </a:tcPr>
                </a:tc>
                <a:tc>
                  <a:txBody>
                    <a:bodyPr/>
                    <a:lstStyle/>
                    <a:p>
                      <a:pPr indent="-85090" lvl="0" marL="85090" marR="0" rtl="1" algn="ctr">
                        <a:lnSpc>
                          <a:spcPct val="115000"/>
                        </a:lnSpc>
                        <a:spcBef>
                          <a:spcPts val="0"/>
                        </a:spcBef>
                        <a:spcAft>
                          <a:spcPts val="0"/>
                        </a:spcAft>
                        <a:buNone/>
                      </a:pPr>
                      <a:r>
                        <a:rPr lang="ar-SA" sz="2000" u="none" cap="none" strike="noStrike">
                          <a:latin typeface="Calibri"/>
                          <a:ea typeface="Calibri"/>
                          <a:cs typeface="Calibri"/>
                          <a:sym typeface="Calibri"/>
                        </a:rPr>
                        <a:t>دمج مهارات التفكير من خلال المنظمات البيانية</a:t>
                      </a:r>
                      <a:endParaRPr sz="1800" u="none" cap="none" strike="noStrike">
                        <a:latin typeface="Calibri"/>
                        <a:ea typeface="Calibri"/>
                        <a:cs typeface="Calibri"/>
                        <a:sym typeface="Calibri"/>
                      </a:endParaRPr>
                    </a:p>
                  </a:txBody>
                  <a:tcPr marT="0" marB="0" marR="18400" marL="18400" anchor="ctr">
                    <a:lnL cap="flat" cmpd="sng" w="12700">
                      <a:solidFill>
                        <a:srgbClr val="B3CC82"/>
                      </a:solidFill>
                      <a:prstDash val="solid"/>
                      <a:round/>
                      <a:headEnd len="sm" w="sm" type="none"/>
                      <a:tailEnd len="sm" w="sm" type="none"/>
                    </a:lnL>
                    <a:lnR cap="flat" cmpd="sng" w="12700">
                      <a:solidFill>
                        <a:srgbClr val="B3CC82"/>
                      </a:solidFill>
                      <a:prstDash val="solid"/>
                      <a:round/>
                      <a:headEnd len="sm" w="sm" type="none"/>
                      <a:tailEnd len="sm" w="sm" type="none"/>
                    </a:lnR>
                    <a:lnT cap="flat" cmpd="sng" w="12700">
                      <a:solidFill>
                        <a:srgbClr val="B3CC82"/>
                      </a:solidFill>
                      <a:prstDash val="solid"/>
                      <a:round/>
                      <a:headEnd len="sm" w="sm" type="none"/>
                      <a:tailEnd len="sm" w="sm" type="none"/>
                    </a:lnT>
                    <a:lnB cap="flat" cmpd="sng" w="12700">
                      <a:solidFill>
                        <a:srgbClr val="B3CC82"/>
                      </a:solidFill>
                      <a:prstDash val="solid"/>
                      <a:round/>
                      <a:headEnd len="sm" w="sm" type="none"/>
                      <a:tailEnd len="sm" w="sm" type="none"/>
                    </a:lnB>
                    <a:solidFill>
                      <a:srgbClr val="E6EED5"/>
                    </a:solidFill>
                  </a:tcPr>
                </a:tc>
                <a:tc>
                  <a:txBody>
                    <a:bodyPr/>
                    <a:lstStyle/>
                    <a:p>
                      <a:pPr indent="107950" lvl="0" marL="0" marR="0" rtl="1" algn="ctr">
                        <a:lnSpc>
                          <a:spcPct val="115000"/>
                        </a:lnSpc>
                        <a:spcBef>
                          <a:spcPts val="0"/>
                        </a:spcBef>
                        <a:spcAft>
                          <a:spcPts val="0"/>
                        </a:spcAft>
                        <a:buNone/>
                      </a:pPr>
                      <a:r>
                        <a:rPr lang="ar-SA" sz="2000" u="none" cap="none" strike="noStrike">
                          <a:solidFill>
                            <a:srgbClr val="000000"/>
                          </a:solidFill>
                          <a:latin typeface="Calibri"/>
                          <a:ea typeface="Calibri"/>
                          <a:cs typeface="Calibri"/>
                          <a:sym typeface="Calibri"/>
                        </a:rPr>
                        <a:t>100 د</a:t>
                      </a:r>
                      <a:endParaRPr sz="1800" u="none" cap="none" strike="noStrike">
                        <a:latin typeface="Calibri"/>
                        <a:ea typeface="Calibri"/>
                        <a:cs typeface="Calibri"/>
                        <a:sym typeface="Calibri"/>
                      </a:endParaRPr>
                    </a:p>
                  </a:txBody>
                  <a:tcPr marT="0" marB="0" marR="18400" marL="18400" anchor="ctr">
                    <a:lnL cap="flat" cmpd="sng" w="12700">
                      <a:solidFill>
                        <a:srgbClr val="B3CC82"/>
                      </a:solidFill>
                      <a:prstDash val="solid"/>
                      <a:round/>
                      <a:headEnd len="sm" w="sm" type="none"/>
                      <a:tailEnd len="sm" w="sm" type="none"/>
                    </a:lnL>
                    <a:lnR cap="flat" cmpd="sng" w="12700">
                      <a:solidFill>
                        <a:srgbClr val="B3CC82"/>
                      </a:solidFill>
                      <a:prstDash val="solid"/>
                      <a:round/>
                      <a:headEnd len="sm" w="sm" type="none"/>
                      <a:tailEnd len="sm" w="sm" type="none"/>
                    </a:lnR>
                    <a:lnT cap="flat" cmpd="sng" w="12700">
                      <a:solidFill>
                        <a:srgbClr val="B3CC82"/>
                      </a:solidFill>
                      <a:prstDash val="solid"/>
                      <a:round/>
                      <a:headEnd len="sm" w="sm" type="none"/>
                      <a:tailEnd len="sm" w="sm" type="none"/>
                    </a:lnT>
                    <a:lnB cap="flat" cmpd="sng" w="12700">
                      <a:solidFill>
                        <a:srgbClr val="B3CC82"/>
                      </a:solidFill>
                      <a:prstDash val="solid"/>
                      <a:round/>
                      <a:headEnd len="sm" w="sm" type="none"/>
                      <a:tailEnd len="sm" w="sm" type="none"/>
                    </a:lnB>
                  </a:tcPr>
                </a:tc>
              </a:tr>
              <a:tr h="301025">
                <a:tc vMerge="1"/>
                <a:tc vMerge="1"/>
                <a:tc gridSpan="2">
                  <a:txBody>
                    <a:bodyPr/>
                    <a:lstStyle/>
                    <a:p>
                      <a:pPr indent="457200" lvl="0" marL="0" marR="0" rtl="1" algn="ctr">
                        <a:lnSpc>
                          <a:spcPct val="115000"/>
                        </a:lnSpc>
                        <a:spcBef>
                          <a:spcPts val="0"/>
                        </a:spcBef>
                        <a:spcAft>
                          <a:spcPts val="0"/>
                        </a:spcAft>
                        <a:buNone/>
                      </a:pPr>
                      <a:r>
                        <a:rPr lang="ar-SA" sz="2000" u="none" cap="none" strike="noStrike">
                          <a:solidFill>
                            <a:srgbClr val="000000"/>
                          </a:solidFill>
                          <a:latin typeface="Calibri"/>
                          <a:ea typeface="Calibri"/>
                          <a:cs typeface="Calibri"/>
                          <a:sym typeface="Calibri"/>
                        </a:rPr>
                        <a:t>راحة</a:t>
                      </a:r>
                      <a:endParaRPr sz="1800" u="none" cap="none" strike="noStrike">
                        <a:latin typeface="Calibri"/>
                        <a:ea typeface="Calibri"/>
                        <a:cs typeface="Calibri"/>
                        <a:sym typeface="Calibri"/>
                      </a:endParaRPr>
                    </a:p>
                  </a:txBody>
                  <a:tcPr marT="0" marB="0" marR="18400" marL="18400" anchor="ctr">
                    <a:lnL cap="flat" cmpd="sng" w="12700">
                      <a:solidFill>
                        <a:srgbClr val="B3CC82"/>
                      </a:solidFill>
                      <a:prstDash val="solid"/>
                      <a:round/>
                      <a:headEnd len="sm" w="sm" type="none"/>
                      <a:tailEnd len="sm" w="sm" type="none"/>
                    </a:lnL>
                    <a:lnR cap="flat" cmpd="sng" w="12700">
                      <a:solidFill>
                        <a:srgbClr val="B3CC82"/>
                      </a:solidFill>
                      <a:prstDash val="solid"/>
                      <a:round/>
                      <a:headEnd len="sm" w="sm" type="none"/>
                      <a:tailEnd len="sm" w="sm" type="none"/>
                    </a:lnR>
                    <a:lnT cap="flat" cmpd="sng" w="12700">
                      <a:solidFill>
                        <a:srgbClr val="B3CC82"/>
                      </a:solidFill>
                      <a:prstDash val="solid"/>
                      <a:round/>
                      <a:headEnd len="sm" w="sm" type="none"/>
                      <a:tailEnd len="sm" w="sm" type="none"/>
                    </a:lnT>
                    <a:lnB cap="flat" cmpd="sng" w="12700">
                      <a:solidFill>
                        <a:srgbClr val="B3CC82"/>
                      </a:solidFill>
                      <a:prstDash val="solid"/>
                      <a:round/>
                      <a:headEnd len="sm" w="sm" type="none"/>
                      <a:tailEnd len="sm" w="sm" type="none"/>
                    </a:lnB>
                    <a:solidFill>
                      <a:srgbClr val="E6EED5"/>
                    </a:solidFill>
                  </a:tcPr>
                </a:tc>
                <a:tc hMerge="1"/>
                <a:tc>
                  <a:txBody>
                    <a:bodyPr/>
                    <a:lstStyle/>
                    <a:p>
                      <a:pPr indent="457200" lvl="0" marL="0" marR="0" rtl="1" algn="ctr">
                        <a:lnSpc>
                          <a:spcPct val="115000"/>
                        </a:lnSpc>
                        <a:spcBef>
                          <a:spcPts val="0"/>
                        </a:spcBef>
                        <a:spcAft>
                          <a:spcPts val="0"/>
                        </a:spcAft>
                        <a:buNone/>
                      </a:pPr>
                      <a:r>
                        <a:rPr lang="ar-SA" sz="2000" u="none" cap="none" strike="noStrike">
                          <a:solidFill>
                            <a:srgbClr val="000000"/>
                          </a:solidFill>
                          <a:latin typeface="Calibri"/>
                          <a:ea typeface="Calibri"/>
                          <a:cs typeface="Calibri"/>
                          <a:sym typeface="Calibri"/>
                        </a:rPr>
                        <a:t>20 د</a:t>
                      </a:r>
                      <a:endParaRPr sz="1800" u="none" cap="none" strike="noStrike">
                        <a:latin typeface="Calibri"/>
                        <a:ea typeface="Calibri"/>
                        <a:cs typeface="Calibri"/>
                        <a:sym typeface="Calibri"/>
                      </a:endParaRPr>
                    </a:p>
                  </a:txBody>
                  <a:tcPr marT="0" marB="0" marR="18400" marL="18400" anchor="ctr">
                    <a:lnL cap="flat" cmpd="sng" w="12700">
                      <a:solidFill>
                        <a:srgbClr val="B3CC82"/>
                      </a:solidFill>
                      <a:prstDash val="solid"/>
                      <a:round/>
                      <a:headEnd len="sm" w="sm" type="none"/>
                      <a:tailEnd len="sm" w="sm" type="none"/>
                    </a:lnL>
                    <a:lnR cap="flat" cmpd="sng" w="12700">
                      <a:solidFill>
                        <a:srgbClr val="B3CC82"/>
                      </a:solidFill>
                      <a:prstDash val="solid"/>
                      <a:round/>
                      <a:headEnd len="sm" w="sm" type="none"/>
                      <a:tailEnd len="sm" w="sm" type="none"/>
                    </a:lnR>
                    <a:lnT cap="flat" cmpd="sng" w="12700">
                      <a:solidFill>
                        <a:srgbClr val="B3CC82"/>
                      </a:solidFill>
                      <a:prstDash val="solid"/>
                      <a:round/>
                      <a:headEnd len="sm" w="sm" type="none"/>
                      <a:tailEnd len="sm" w="sm" type="none"/>
                    </a:lnT>
                    <a:lnB cap="flat" cmpd="sng" w="12700">
                      <a:solidFill>
                        <a:srgbClr val="B3CC82"/>
                      </a:solidFill>
                      <a:prstDash val="solid"/>
                      <a:round/>
                      <a:headEnd len="sm" w="sm" type="none"/>
                      <a:tailEnd len="sm" w="sm" type="none"/>
                    </a:lnB>
                    <a:solidFill>
                      <a:srgbClr val="E6EED5"/>
                    </a:solidFill>
                  </a:tcPr>
                </a:tc>
              </a:tr>
              <a:tr h="376300">
                <a:tc vMerge="1"/>
                <a:tc vMerge="1"/>
                <a:tc>
                  <a:txBody>
                    <a:bodyPr/>
                    <a:lstStyle/>
                    <a:p>
                      <a:pPr indent="107950" lvl="0" marL="0" marR="0" rtl="1" algn="ctr">
                        <a:lnSpc>
                          <a:spcPct val="115000"/>
                        </a:lnSpc>
                        <a:spcBef>
                          <a:spcPts val="0"/>
                        </a:spcBef>
                        <a:spcAft>
                          <a:spcPts val="0"/>
                        </a:spcAft>
                        <a:buNone/>
                      </a:pPr>
                      <a:r>
                        <a:rPr lang="ar-SA" sz="2000" u="none" cap="none" strike="noStrike">
                          <a:solidFill>
                            <a:srgbClr val="000000"/>
                          </a:solidFill>
                          <a:latin typeface="Calibri"/>
                          <a:ea typeface="Calibri"/>
                          <a:cs typeface="Calibri"/>
                          <a:sym typeface="Calibri"/>
                        </a:rPr>
                        <a:t>الثانية</a:t>
                      </a:r>
                      <a:endParaRPr sz="1800" u="none" cap="none" strike="noStrike">
                        <a:latin typeface="Calibri"/>
                        <a:ea typeface="Calibri"/>
                        <a:cs typeface="Calibri"/>
                        <a:sym typeface="Calibri"/>
                      </a:endParaRPr>
                    </a:p>
                  </a:txBody>
                  <a:tcPr marT="0" marB="0" marR="18400" marL="18400" anchor="ctr">
                    <a:lnL cap="flat" cmpd="sng" w="12700">
                      <a:solidFill>
                        <a:srgbClr val="B3CC82"/>
                      </a:solidFill>
                      <a:prstDash val="solid"/>
                      <a:round/>
                      <a:headEnd len="sm" w="sm" type="none"/>
                      <a:tailEnd len="sm" w="sm" type="none"/>
                    </a:lnL>
                    <a:lnR cap="flat" cmpd="sng" w="12700">
                      <a:solidFill>
                        <a:srgbClr val="B3CC82"/>
                      </a:solidFill>
                      <a:prstDash val="solid"/>
                      <a:round/>
                      <a:headEnd len="sm" w="sm" type="none"/>
                      <a:tailEnd len="sm" w="sm" type="none"/>
                    </a:lnR>
                    <a:lnT cap="flat" cmpd="sng" w="12700">
                      <a:solidFill>
                        <a:srgbClr val="B3CC82"/>
                      </a:solidFill>
                      <a:prstDash val="solid"/>
                      <a:round/>
                      <a:headEnd len="sm" w="sm" type="none"/>
                      <a:tailEnd len="sm" w="sm" type="none"/>
                    </a:lnT>
                    <a:lnB cap="flat" cmpd="sng" w="12700">
                      <a:solidFill>
                        <a:srgbClr val="B3CC82"/>
                      </a:solidFill>
                      <a:prstDash val="solid"/>
                      <a:round/>
                      <a:headEnd len="sm" w="sm" type="none"/>
                      <a:tailEnd len="sm" w="sm" type="none"/>
                    </a:lnB>
                  </a:tcPr>
                </a:tc>
                <a:tc>
                  <a:txBody>
                    <a:bodyPr/>
                    <a:lstStyle/>
                    <a:p>
                      <a:pPr indent="457200" lvl="0" marL="0" marR="0" rtl="1" algn="ctr">
                        <a:lnSpc>
                          <a:spcPct val="115000"/>
                        </a:lnSpc>
                        <a:spcBef>
                          <a:spcPts val="0"/>
                        </a:spcBef>
                        <a:spcAft>
                          <a:spcPts val="0"/>
                        </a:spcAft>
                        <a:buNone/>
                      </a:pPr>
                      <a:r>
                        <a:rPr lang="ar-SA" sz="2000" u="none" cap="none" strike="noStrike">
                          <a:latin typeface="Calibri"/>
                          <a:ea typeface="Calibri"/>
                          <a:cs typeface="Calibri"/>
                          <a:sym typeface="Calibri"/>
                        </a:rPr>
                        <a:t>تطبيقات دمج</a:t>
                      </a:r>
                      <a:r>
                        <a:rPr lang="ar-SA" sz="2000" u="none" cap="none" strike="noStrike">
                          <a:solidFill>
                            <a:srgbClr val="000000"/>
                          </a:solidFill>
                          <a:latin typeface="Calibri"/>
                          <a:ea typeface="Calibri"/>
                          <a:cs typeface="Calibri"/>
                          <a:sym typeface="Calibri"/>
                        </a:rPr>
                        <a:t> مهارات التفكير</a:t>
                      </a:r>
                      <a:endParaRPr sz="1800" u="none" cap="none" strike="noStrike">
                        <a:latin typeface="Calibri"/>
                        <a:ea typeface="Calibri"/>
                        <a:cs typeface="Calibri"/>
                        <a:sym typeface="Calibri"/>
                      </a:endParaRPr>
                    </a:p>
                  </a:txBody>
                  <a:tcPr marT="0" marB="0" marR="18400" marL="18400" anchor="ctr">
                    <a:lnL cap="flat" cmpd="sng" w="12700">
                      <a:solidFill>
                        <a:srgbClr val="B3CC82"/>
                      </a:solidFill>
                      <a:prstDash val="solid"/>
                      <a:round/>
                      <a:headEnd len="sm" w="sm" type="none"/>
                      <a:tailEnd len="sm" w="sm" type="none"/>
                    </a:lnL>
                    <a:lnR cap="flat" cmpd="sng" w="12700">
                      <a:solidFill>
                        <a:srgbClr val="B3CC82"/>
                      </a:solidFill>
                      <a:prstDash val="solid"/>
                      <a:round/>
                      <a:headEnd len="sm" w="sm" type="none"/>
                      <a:tailEnd len="sm" w="sm" type="none"/>
                    </a:lnR>
                    <a:lnT cap="flat" cmpd="sng" w="12700">
                      <a:solidFill>
                        <a:srgbClr val="B3CC82"/>
                      </a:solidFill>
                      <a:prstDash val="solid"/>
                      <a:round/>
                      <a:headEnd len="sm" w="sm" type="none"/>
                      <a:tailEnd len="sm" w="sm" type="none"/>
                    </a:lnT>
                    <a:lnB cap="flat" cmpd="sng" w="12700">
                      <a:solidFill>
                        <a:srgbClr val="B3CC82"/>
                      </a:solidFill>
                      <a:prstDash val="solid"/>
                      <a:round/>
                      <a:headEnd len="sm" w="sm" type="none"/>
                      <a:tailEnd len="sm" w="sm" type="none"/>
                    </a:lnB>
                    <a:solidFill>
                      <a:srgbClr val="E6EED5"/>
                    </a:solidFill>
                  </a:tcPr>
                </a:tc>
                <a:tc>
                  <a:txBody>
                    <a:bodyPr/>
                    <a:lstStyle/>
                    <a:p>
                      <a:pPr indent="107950" lvl="0" marL="0" marR="0" rtl="1" algn="ctr">
                        <a:lnSpc>
                          <a:spcPct val="115000"/>
                        </a:lnSpc>
                        <a:spcBef>
                          <a:spcPts val="0"/>
                        </a:spcBef>
                        <a:spcAft>
                          <a:spcPts val="0"/>
                        </a:spcAft>
                        <a:buNone/>
                      </a:pPr>
                      <a:r>
                        <a:rPr lang="ar-SA" sz="2000" u="none" cap="none" strike="noStrike">
                          <a:solidFill>
                            <a:srgbClr val="000000"/>
                          </a:solidFill>
                          <a:latin typeface="Calibri"/>
                          <a:ea typeface="Calibri"/>
                          <a:cs typeface="Calibri"/>
                          <a:sym typeface="Calibri"/>
                        </a:rPr>
                        <a:t>100 د</a:t>
                      </a:r>
                      <a:endParaRPr sz="1800" u="none" cap="none" strike="noStrike">
                        <a:latin typeface="Calibri"/>
                        <a:ea typeface="Calibri"/>
                        <a:cs typeface="Calibri"/>
                        <a:sym typeface="Calibri"/>
                      </a:endParaRPr>
                    </a:p>
                  </a:txBody>
                  <a:tcPr marT="0" marB="0" marR="18400" marL="18400" anchor="ctr">
                    <a:lnL cap="flat" cmpd="sng" w="12700">
                      <a:solidFill>
                        <a:srgbClr val="B3CC82"/>
                      </a:solidFill>
                      <a:prstDash val="solid"/>
                      <a:round/>
                      <a:headEnd len="sm" w="sm" type="none"/>
                      <a:tailEnd len="sm" w="sm" type="none"/>
                    </a:lnL>
                    <a:lnR cap="flat" cmpd="sng" w="12700">
                      <a:solidFill>
                        <a:srgbClr val="B3CC82"/>
                      </a:solidFill>
                      <a:prstDash val="solid"/>
                      <a:round/>
                      <a:headEnd len="sm" w="sm" type="none"/>
                      <a:tailEnd len="sm" w="sm" type="none"/>
                    </a:lnR>
                    <a:lnT cap="flat" cmpd="sng" w="12700">
                      <a:solidFill>
                        <a:srgbClr val="B3CC82"/>
                      </a:solidFill>
                      <a:prstDash val="solid"/>
                      <a:round/>
                      <a:headEnd len="sm" w="sm" type="none"/>
                      <a:tailEnd len="sm" w="sm" type="none"/>
                    </a:lnT>
                    <a:lnB cap="flat" cmpd="sng" w="12700">
                      <a:solidFill>
                        <a:srgbClr val="B3CC82"/>
                      </a:solidFill>
                      <a:prstDash val="solid"/>
                      <a:round/>
                      <a:headEnd len="sm" w="sm" type="none"/>
                      <a:tailEnd len="sm" w="sm" type="none"/>
                    </a:lnB>
                  </a:tcPr>
                </a:tc>
              </a:tr>
              <a:tr h="150525">
                <a:tc vMerge="1"/>
                <a:tc gridSpan="3">
                  <a:txBody>
                    <a:bodyPr/>
                    <a:lstStyle/>
                    <a:p>
                      <a:pPr indent="107950" lvl="0" marL="0" marR="0" rtl="1" algn="ctr">
                        <a:lnSpc>
                          <a:spcPct val="115000"/>
                        </a:lnSpc>
                        <a:spcBef>
                          <a:spcPts val="0"/>
                        </a:spcBef>
                        <a:spcAft>
                          <a:spcPts val="0"/>
                        </a:spcAft>
                        <a:buNone/>
                      </a:pPr>
                      <a:r>
                        <a:rPr lang="ar-SA" sz="2000" u="none" cap="none" strike="noStrike">
                          <a:solidFill>
                            <a:srgbClr val="000000"/>
                          </a:solidFill>
                          <a:latin typeface="Calibri"/>
                          <a:ea typeface="Calibri"/>
                          <a:cs typeface="Calibri"/>
                          <a:sym typeface="Calibri"/>
                        </a:rPr>
                        <a:t>ختام وتقويم البرنامج</a:t>
                      </a:r>
                      <a:endParaRPr sz="1800" u="none" cap="none" strike="noStrike">
                        <a:latin typeface="Calibri"/>
                        <a:ea typeface="Calibri"/>
                        <a:cs typeface="Calibri"/>
                        <a:sym typeface="Calibri"/>
                      </a:endParaRPr>
                    </a:p>
                  </a:txBody>
                  <a:tcPr marT="0" marB="0" marR="18400" marL="18400" anchor="ctr">
                    <a:lnL cap="flat" cmpd="sng" w="12700">
                      <a:solidFill>
                        <a:srgbClr val="B3CC82"/>
                      </a:solidFill>
                      <a:prstDash val="solid"/>
                      <a:round/>
                      <a:headEnd len="sm" w="sm" type="none"/>
                      <a:tailEnd len="sm" w="sm" type="none"/>
                    </a:lnL>
                    <a:lnR cap="flat" cmpd="sng" w="12700">
                      <a:solidFill>
                        <a:srgbClr val="B3CC82"/>
                      </a:solidFill>
                      <a:prstDash val="solid"/>
                      <a:round/>
                      <a:headEnd len="sm" w="sm" type="none"/>
                      <a:tailEnd len="sm" w="sm" type="none"/>
                    </a:lnR>
                    <a:lnT cap="flat" cmpd="sng" w="12700">
                      <a:solidFill>
                        <a:srgbClr val="B3CC82"/>
                      </a:solidFill>
                      <a:prstDash val="solid"/>
                      <a:round/>
                      <a:headEnd len="sm" w="sm" type="none"/>
                      <a:tailEnd len="sm" w="sm" type="none"/>
                    </a:lnT>
                    <a:lnB cap="flat" cmpd="sng" w="12700">
                      <a:solidFill>
                        <a:srgbClr val="B3CC82"/>
                      </a:solidFill>
                      <a:prstDash val="solid"/>
                      <a:round/>
                      <a:headEnd len="sm" w="sm" type="none"/>
                      <a:tailEnd len="sm" w="sm" type="none"/>
                    </a:lnB>
                    <a:solidFill>
                      <a:srgbClr val="E6EED5"/>
                    </a:solidFill>
                  </a:tcPr>
                </a:tc>
                <a:tc hMerge="1"/>
                <a:tc hMerge="1"/>
                <a:tc>
                  <a:txBody>
                    <a:bodyPr/>
                    <a:lstStyle/>
                    <a:p>
                      <a:pPr indent="107950" lvl="0" marL="0" marR="0" rtl="1" algn="ctr">
                        <a:lnSpc>
                          <a:spcPct val="115000"/>
                        </a:lnSpc>
                        <a:spcBef>
                          <a:spcPts val="0"/>
                        </a:spcBef>
                        <a:spcAft>
                          <a:spcPts val="0"/>
                        </a:spcAft>
                        <a:buNone/>
                      </a:pPr>
                      <a:r>
                        <a:rPr lang="ar-SA" sz="2000" u="none" cap="none" strike="noStrike">
                          <a:solidFill>
                            <a:srgbClr val="000000"/>
                          </a:solidFill>
                          <a:latin typeface="Calibri"/>
                          <a:ea typeface="Calibri"/>
                          <a:cs typeface="Calibri"/>
                          <a:sym typeface="Calibri"/>
                        </a:rPr>
                        <a:t>20</a:t>
                      </a:r>
                      <a:endParaRPr sz="1800" u="none" cap="none" strike="noStrike">
                        <a:latin typeface="Calibri"/>
                        <a:ea typeface="Calibri"/>
                        <a:cs typeface="Calibri"/>
                        <a:sym typeface="Calibri"/>
                      </a:endParaRPr>
                    </a:p>
                  </a:txBody>
                  <a:tcPr marT="0" marB="0" marR="18400" marL="18400" anchor="ctr">
                    <a:lnL cap="flat" cmpd="sng" w="12700">
                      <a:solidFill>
                        <a:srgbClr val="B3CC82"/>
                      </a:solidFill>
                      <a:prstDash val="solid"/>
                      <a:round/>
                      <a:headEnd len="sm" w="sm" type="none"/>
                      <a:tailEnd len="sm" w="sm" type="none"/>
                    </a:lnL>
                    <a:lnR cap="flat" cmpd="sng" w="12700">
                      <a:solidFill>
                        <a:srgbClr val="B3CC82"/>
                      </a:solidFill>
                      <a:prstDash val="solid"/>
                      <a:round/>
                      <a:headEnd len="sm" w="sm" type="none"/>
                      <a:tailEnd len="sm" w="sm" type="none"/>
                    </a:lnR>
                    <a:lnT cap="flat" cmpd="sng" w="12700">
                      <a:solidFill>
                        <a:srgbClr val="B3CC82"/>
                      </a:solidFill>
                      <a:prstDash val="solid"/>
                      <a:round/>
                      <a:headEnd len="sm" w="sm" type="none"/>
                      <a:tailEnd len="sm" w="sm" type="none"/>
                    </a:lnT>
                    <a:lnB cap="flat" cmpd="sng" w="12700">
                      <a:solidFill>
                        <a:srgbClr val="B3CC82"/>
                      </a:solidFill>
                      <a:prstDash val="solid"/>
                      <a:round/>
                      <a:headEnd len="sm" w="sm" type="none"/>
                      <a:tailEnd len="sm" w="sm" type="none"/>
                    </a:lnB>
                    <a:solidFill>
                      <a:srgbClr val="E6EED5"/>
                    </a:solidFill>
                  </a:tcPr>
                </a:tc>
              </a:tr>
              <a:tr h="526825">
                <a:tc gridSpan="4">
                  <a:txBody>
                    <a:bodyPr/>
                    <a:lstStyle/>
                    <a:p>
                      <a:pPr indent="107950" lvl="0" marL="0" marR="0" rtl="1" algn="ctr">
                        <a:lnSpc>
                          <a:spcPct val="115000"/>
                        </a:lnSpc>
                        <a:spcBef>
                          <a:spcPts val="0"/>
                        </a:spcBef>
                        <a:spcAft>
                          <a:spcPts val="0"/>
                        </a:spcAft>
                        <a:buNone/>
                      </a:pPr>
                      <a:r>
                        <a:rPr lang="ar-SA" sz="2000" u="none" cap="none" strike="noStrike">
                          <a:solidFill>
                            <a:srgbClr val="000000"/>
                          </a:solidFill>
                          <a:latin typeface="Calibri"/>
                          <a:ea typeface="Calibri"/>
                          <a:cs typeface="Calibri"/>
                          <a:sym typeface="Calibri"/>
                        </a:rPr>
                        <a:t>المجموع</a:t>
                      </a:r>
                      <a:endParaRPr sz="1800" u="none" cap="none" strike="noStrike">
                        <a:latin typeface="Calibri"/>
                        <a:ea typeface="Calibri"/>
                        <a:cs typeface="Calibri"/>
                        <a:sym typeface="Calibri"/>
                      </a:endParaRPr>
                    </a:p>
                  </a:txBody>
                  <a:tcPr marT="0" marB="0" marR="18400" marL="18400" anchor="ctr">
                    <a:lnL cap="flat" cmpd="sng" w="12700">
                      <a:solidFill>
                        <a:srgbClr val="B3CC82"/>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rgbClr val="B3CC82"/>
                      </a:solidFill>
                      <a:prstDash val="solid"/>
                      <a:round/>
                      <a:headEnd len="sm" w="sm" type="none"/>
                      <a:tailEnd len="sm" w="sm" type="none"/>
                    </a:lnT>
                    <a:lnB cap="flat" cmpd="sng" w="12700">
                      <a:solidFill>
                        <a:srgbClr val="B3CC82"/>
                      </a:solidFill>
                      <a:prstDash val="solid"/>
                      <a:round/>
                      <a:headEnd len="sm" w="sm" type="none"/>
                      <a:tailEnd len="sm" w="sm" type="none"/>
                    </a:lnB>
                  </a:tcPr>
                </a:tc>
                <a:tc hMerge="1"/>
                <a:tc hMerge="1"/>
                <a:tc hMerge="1"/>
                <a:tc>
                  <a:txBody>
                    <a:bodyPr/>
                    <a:lstStyle/>
                    <a:p>
                      <a:pPr indent="107950" lvl="0" marL="0" marR="0" rtl="1" algn="ctr">
                        <a:lnSpc>
                          <a:spcPct val="115000"/>
                        </a:lnSpc>
                        <a:spcBef>
                          <a:spcPts val="0"/>
                        </a:spcBef>
                        <a:spcAft>
                          <a:spcPts val="0"/>
                        </a:spcAft>
                        <a:buNone/>
                      </a:pPr>
                      <a:r>
                        <a:rPr lang="ar-SA" sz="2000" u="none" cap="none" strike="noStrike">
                          <a:solidFill>
                            <a:srgbClr val="000000"/>
                          </a:solidFill>
                          <a:latin typeface="Calibri"/>
                          <a:ea typeface="Calibri"/>
                          <a:cs typeface="Calibri"/>
                          <a:sym typeface="Calibri"/>
                        </a:rPr>
                        <a:t>8 ساعات</a:t>
                      </a:r>
                      <a:endParaRPr sz="1800" u="none" cap="none" strike="noStrike">
                        <a:latin typeface="Calibri"/>
                        <a:ea typeface="Calibri"/>
                        <a:cs typeface="Calibri"/>
                        <a:sym typeface="Calibri"/>
                      </a:endParaRPr>
                    </a:p>
                  </a:txBody>
                  <a:tcPr marT="0" marB="0" marR="18400" marL="18400" anchor="ctr">
                    <a:lnL cap="flat" cmpd="sng" w="9525">
                      <a:solidFill>
                        <a:srgbClr val="000000">
                          <a:alpha val="0"/>
                        </a:srgbClr>
                      </a:solidFill>
                      <a:prstDash val="solid"/>
                      <a:round/>
                      <a:headEnd len="sm" w="sm" type="none"/>
                      <a:tailEnd len="sm" w="sm" type="none"/>
                    </a:lnL>
                    <a:lnR cap="flat" cmpd="sng" w="12700">
                      <a:solidFill>
                        <a:srgbClr val="B3CC82"/>
                      </a:solidFill>
                      <a:prstDash val="solid"/>
                      <a:round/>
                      <a:headEnd len="sm" w="sm" type="none"/>
                      <a:tailEnd len="sm" w="sm" type="none"/>
                    </a:lnR>
                    <a:lnT cap="flat" cmpd="sng" w="12700">
                      <a:solidFill>
                        <a:srgbClr val="B3CC82"/>
                      </a:solidFill>
                      <a:prstDash val="solid"/>
                      <a:round/>
                      <a:headEnd len="sm" w="sm" type="none"/>
                      <a:tailEnd len="sm" w="sm" type="none"/>
                    </a:lnT>
                    <a:lnB cap="flat" cmpd="sng" w="12700">
                      <a:solidFill>
                        <a:srgbClr val="B3CC82"/>
                      </a:solidFill>
                      <a:prstDash val="solid"/>
                      <a:round/>
                      <a:headEnd len="sm" w="sm" type="none"/>
                      <a:tailEnd len="sm" w="sm" type="none"/>
                    </a:lnB>
                    <a:solidFill>
                      <a:srgbClr val="EAF1DD"/>
                    </a:solidFill>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 name="Shape 136"/>
        <p:cNvGrpSpPr/>
        <p:nvPr/>
      </p:nvGrpSpPr>
      <p:grpSpPr>
        <a:xfrm>
          <a:off x="0" y="0"/>
          <a:ext cx="0" cy="0"/>
          <a:chOff x="0" y="0"/>
          <a:chExt cx="0" cy="0"/>
        </a:xfrm>
      </p:grpSpPr>
      <p:sp>
        <p:nvSpPr>
          <p:cNvPr id="137" name="Google Shape;137;p21"/>
          <p:cNvSpPr txBox="1"/>
          <p:nvPr>
            <p:ph idx="1" type="body"/>
          </p:nvPr>
        </p:nvSpPr>
        <p:spPr>
          <a:xfrm>
            <a:off x="4500562" y="2285993"/>
            <a:ext cx="4186238" cy="1500198"/>
          </a:xfrm>
          <a:prstGeom prst="rect">
            <a:avLst/>
          </a:prstGeom>
          <a:noFill/>
          <a:ln>
            <a:noFill/>
          </a:ln>
        </p:spPr>
        <p:txBody>
          <a:bodyPr anchorCtr="0" anchor="t" bIns="45700" lIns="91425" spcFirstLastPara="1" rIns="91425" wrap="square" tIns="45700">
            <a:noAutofit/>
          </a:bodyPr>
          <a:lstStyle/>
          <a:p>
            <a:pPr indent="-342900" lvl="0" marL="342900" rtl="1" algn="ctr">
              <a:spcBef>
                <a:spcPts val="0"/>
              </a:spcBef>
              <a:spcAft>
                <a:spcPts val="0"/>
              </a:spcAft>
              <a:buClr>
                <a:schemeClr val="dk1"/>
              </a:buClr>
              <a:buSzPts val="6600"/>
              <a:buNone/>
            </a:pPr>
            <a:r>
              <a:rPr b="1" lang="ar-SA" sz="6600" cap="small"/>
              <a:t>اختبار / قبلي</a:t>
            </a:r>
            <a:endParaRPr sz="6600"/>
          </a:p>
          <a:p>
            <a:pPr indent="-342900" lvl="0" marL="342900" rtl="1" algn="ctr">
              <a:spcBef>
                <a:spcPts val="1320"/>
              </a:spcBef>
              <a:spcAft>
                <a:spcPts val="0"/>
              </a:spcAft>
              <a:buClr>
                <a:schemeClr val="dk1"/>
              </a:buClr>
              <a:buSzPts val="6600"/>
              <a:buNone/>
            </a:pPr>
            <a:r>
              <a:t/>
            </a:r>
            <a:endParaRPr sz="6600"/>
          </a:p>
        </p:txBody>
      </p:sp>
      <p:sp>
        <p:nvSpPr>
          <p:cNvPr descr="نتيجة بحث الصور عن اختبار قبلي" id="138" name="Google Shape;138;p21"/>
          <p:cNvSpPr/>
          <p:nvPr/>
        </p:nvSpPr>
        <p:spPr>
          <a:xfrm>
            <a:off x="8923338" y="-144463"/>
            <a:ext cx="304800" cy="304801"/>
          </a:xfrm>
          <a:prstGeom prst="rect">
            <a:avLst/>
          </a:prstGeom>
          <a:noFill/>
          <a:ln>
            <a:noFill/>
          </a:ln>
        </p:spPr>
        <p:txBody>
          <a:bodyPr anchorCtr="0" anchor="t" bIns="45700" lIns="91425" spcFirstLastPara="1" rIns="91425" wrap="square" tIns="45700">
            <a:noAutofit/>
          </a:bodyPr>
          <a:lstStyle/>
          <a:p>
            <a:pPr indent="0" lvl="0" marL="0" marR="0" rtl="1" algn="r">
              <a:spcBef>
                <a:spcPts val="0"/>
              </a:spcBef>
              <a:spcAft>
                <a:spcPts val="0"/>
              </a:spcAft>
              <a:buNone/>
            </a:pPr>
            <a:r>
              <a:t/>
            </a:r>
            <a:endParaRPr sz="1800">
              <a:solidFill>
                <a:schemeClr val="dk1"/>
              </a:solidFill>
              <a:latin typeface="Calibri"/>
              <a:ea typeface="Calibri"/>
              <a:cs typeface="Calibri"/>
              <a:sym typeface="Calibri"/>
            </a:endParaRPr>
          </a:p>
        </p:txBody>
      </p:sp>
      <p:pic>
        <p:nvPicPr>
          <p:cNvPr descr="اختبار 1.jpg" id="139" name="Google Shape;139;p21"/>
          <p:cNvPicPr preferRelativeResize="0"/>
          <p:nvPr/>
        </p:nvPicPr>
        <p:blipFill rotWithShape="1">
          <a:blip r:embed="rId3">
            <a:alphaModFix/>
          </a:blip>
          <a:srcRect b="0" l="0" r="0" t="0"/>
          <a:stretch/>
        </p:blipFill>
        <p:spPr>
          <a:xfrm>
            <a:off x="357158" y="1142984"/>
            <a:ext cx="4143404" cy="4500594"/>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سمة Offic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