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33"/>
    <a:srgbClr val="00CCFF"/>
    <a:srgbClr val="FFCCCC"/>
    <a:srgbClr val="99FF66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C27D-F678-4E2E-87A0-8DD247B3220C}" type="datetimeFigureOut">
              <a:rPr lang="ar-AE" smtClean="0"/>
              <a:t>10/06/1439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DA7B-3ABA-40D8-BFA1-784F3FFBA4FE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188640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66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724128" y="332656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2051720" y="260648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FF66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2195736" y="404664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9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7990135" y="339076"/>
            <a:ext cx="549061" cy="873040"/>
          </a:xfrm>
          <a:prstGeom prst="rect">
            <a:avLst/>
          </a:prstGeom>
          <a:noFill/>
        </p:spPr>
      </p:pic>
      <p:sp>
        <p:nvSpPr>
          <p:cNvPr id="17" name="مربع نص 16"/>
          <p:cNvSpPr txBox="1"/>
          <p:nvPr/>
        </p:nvSpPr>
        <p:spPr>
          <a:xfrm>
            <a:off x="6156176" y="476672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  <p:pic>
        <p:nvPicPr>
          <p:cNvPr id="18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4533752" y="411083"/>
            <a:ext cx="549061" cy="873040"/>
          </a:xfrm>
          <a:prstGeom prst="rect">
            <a:avLst/>
          </a:prstGeom>
          <a:noFill/>
        </p:spPr>
      </p:pic>
      <p:sp>
        <p:nvSpPr>
          <p:cNvPr id="19" name="مربع نص 18"/>
          <p:cNvSpPr txBox="1"/>
          <p:nvPr/>
        </p:nvSpPr>
        <p:spPr>
          <a:xfrm>
            <a:off x="2699793" y="548679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188640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724128" y="332656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2051720" y="260648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FF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2195736" y="404664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8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7990135" y="339076"/>
            <a:ext cx="549061" cy="873040"/>
          </a:xfrm>
          <a:prstGeom prst="rect">
            <a:avLst/>
          </a:prstGeom>
          <a:noFill/>
        </p:spPr>
      </p:pic>
      <p:sp>
        <p:nvSpPr>
          <p:cNvPr id="12" name="مربع نص 11"/>
          <p:cNvSpPr txBox="1"/>
          <p:nvPr/>
        </p:nvSpPr>
        <p:spPr>
          <a:xfrm>
            <a:off x="6156176" y="476672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  <p:pic>
        <p:nvPicPr>
          <p:cNvPr id="13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4533751" y="411085"/>
            <a:ext cx="549061" cy="873040"/>
          </a:xfrm>
          <a:prstGeom prst="rect">
            <a:avLst/>
          </a:prstGeom>
          <a:noFill/>
        </p:spPr>
      </p:pic>
      <p:sp>
        <p:nvSpPr>
          <p:cNvPr id="14" name="مربع نص 13"/>
          <p:cNvSpPr txBox="1"/>
          <p:nvPr/>
        </p:nvSpPr>
        <p:spPr>
          <a:xfrm>
            <a:off x="2699792" y="548681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188640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33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724128" y="332656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2051720" y="260648"/>
          <a:ext cx="3168352" cy="640871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111304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711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الآحـــاد</a:t>
                      </a:r>
                      <a:r>
                        <a:rPr lang="ar-AE" b="0" baseline="0" dirty="0" smtClean="0">
                          <a:solidFill>
                            <a:schemeClr val="tx1"/>
                          </a:solidFill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solidFill>
                          <a:schemeClr val="tx1"/>
                        </a:solidFill>
                        <a:cs typeface="PT Bold Dusky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>
                          <a:cs typeface="PT Bold Dusky" pitchFamily="2" charset="-78"/>
                        </a:rPr>
                        <a:t>العــشــرات</a:t>
                      </a:r>
                      <a:r>
                        <a:rPr lang="ar-AE" b="0" baseline="0" dirty="0" smtClean="0">
                          <a:cs typeface="PT Bold Dusky" pitchFamily="2" charset="-78"/>
                        </a:rPr>
                        <a:t> </a:t>
                      </a:r>
                      <a:endParaRPr lang="ar-AE" b="0" dirty="0">
                        <a:cs typeface="PT Bold Dusky" pitchFamily="2" charset="-78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</a:tr>
              <a:tr h="482095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2195736" y="404664"/>
            <a:ext cx="288032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7990135" y="339076"/>
            <a:ext cx="549061" cy="873040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6156176" y="476672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  <p:pic>
        <p:nvPicPr>
          <p:cNvPr id="8" name="Picture 5" descr="C:\Users\Admin\Desktop\صور منوعه للبطاقات\223b4a7da1566880fe4630347e685dc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52146">
            <a:off x="4533750" y="411084"/>
            <a:ext cx="549061" cy="873040"/>
          </a:xfrm>
          <a:prstGeom prst="rect">
            <a:avLst/>
          </a:prstGeom>
          <a:noFill/>
        </p:spPr>
      </p:pic>
      <p:sp>
        <p:nvSpPr>
          <p:cNvPr id="11" name="مربع نص 10"/>
          <p:cNvSpPr txBox="1"/>
          <p:nvPr/>
        </p:nvSpPr>
        <p:spPr>
          <a:xfrm>
            <a:off x="2699791" y="548680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AE" dirty="0" smtClean="0">
                <a:cs typeface="Al-Mujahed Free" pitchFamily="2" charset="-78"/>
              </a:rPr>
              <a:t>مما يتكون</a:t>
            </a:r>
          </a:p>
          <a:p>
            <a:pPr algn="justLow"/>
            <a:r>
              <a:rPr lang="ar-AE" dirty="0" smtClean="0">
                <a:cs typeface="Al-Mujahed Free" pitchFamily="2" charset="-78"/>
              </a:rPr>
              <a:t> هذا الرقم </a:t>
            </a:r>
            <a:endParaRPr lang="ar-AE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2018-02-25T16:21:06Z</dcterms:created>
  <dcterms:modified xsi:type="dcterms:W3CDTF">2018-02-25T16:52:43Z</dcterms:modified>
</cp:coreProperties>
</file>