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CCFF33"/>
    <a:srgbClr val="00CCFF"/>
    <a:srgbClr val="FFCCCC"/>
    <a:srgbClr val="99FF66"/>
    <a:srgbClr val="FFFF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380"/>
    <p:restoredTop sz="94660"/>
  </p:normalViewPr>
  <p:slideViewPr>
    <p:cSldViewPr>
      <p:cViewPr varScale="1">
        <p:scale>
          <a:sx n="71" d="100"/>
          <a:sy n="71" d="100"/>
        </p:scale>
        <p:origin x="-12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C27D-F678-4E2E-87A0-8DD247B3220C}" type="datetimeFigureOut">
              <a:rPr lang="ar-AE" smtClean="0"/>
              <a:t>10/06/1439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DA7B-3ABA-40D8-BFA1-784F3FFBA4FE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C27D-F678-4E2E-87A0-8DD247B3220C}" type="datetimeFigureOut">
              <a:rPr lang="ar-AE" smtClean="0"/>
              <a:t>10/06/1439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DA7B-3ABA-40D8-BFA1-784F3FFBA4FE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C27D-F678-4E2E-87A0-8DD247B3220C}" type="datetimeFigureOut">
              <a:rPr lang="ar-AE" smtClean="0"/>
              <a:t>10/06/1439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DA7B-3ABA-40D8-BFA1-784F3FFBA4FE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C27D-F678-4E2E-87A0-8DD247B3220C}" type="datetimeFigureOut">
              <a:rPr lang="ar-AE" smtClean="0"/>
              <a:t>10/06/1439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DA7B-3ABA-40D8-BFA1-784F3FFBA4FE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C27D-F678-4E2E-87A0-8DD247B3220C}" type="datetimeFigureOut">
              <a:rPr lang="ar-AE" smtClean="0"/>
              <a:t>10/06/1439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DA7B-3ABA-40D8-BFA1-784F3FFBA4FE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C27D-F678-4E2E-87A0-8DD247B3220C}" type="datetimeFigureOut">
              <a:rPr lang="ar-AE" smtClean="0"/>
              <a:t>10/06/1439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DA7B-3ABA-40D8-BFA1-784F3FFBA4FE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C27D-F678-4E2E-87A0-8DD247B3220C}" type="datetimeFigureOut">
              <a:rPr lang="ar-AE" smtClean="0"/>
              <a:t>10/06/1439</a:t>
            </a:fld>
            <a:endParaRPr lang="ar-AE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DA7B-3ABA-40D8-BFA1-784F3FFBA4FE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C27D-F678-4E2E-87A0-8DD247B3220C}" type="datetimeFigureOut">
              <a:rPr lang="ar-AE" smtClean="0"/>
              <a:t>10/06/1439</a:t>
            </a:fld>
            <a:endParaRPr lang="ar-AE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DA7B-3ABA-40D8-BFA1-784F3FFBA4FE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C27D-F678-4E2E-87A0-8DD247B3220C}" type="datetimeFigureOut">
              <a:rPr lang="ar-AE" smtClean="0"/>
              <a:t>10/06/1439</a:t>
            </a:fld>
            <a:endParaRPr lang="ar-AE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DA7B-3ABA-40D8-BFA1-784F3FFBA4FE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C27D-F678-4E2E-87A0-8DD247B3220C}" type="datetimeFigureOut">
              <a:rPr lang="ar-AE" smtClean="0"/>
              <a:t>10/06/1439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DA7B-3ABA-40D8-BFA1-784F3FFBA4FE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C27D-F678-4E2E-87A0-8DD247B3220C}" type="datetimeFigureOut">
              <a:rPr lang="ar-AE" smtClean="0"/>
              <a:t>10/06/1439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DA7B-3ABA-40D8-BFA1-784F3FFBA4FE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2C27D-F678-4E2E-87A0-8DD247B3220C}" type="datetimeFigureOut">
              <a:rPr lang="ar-AE" smtClean="0"/>
              <a:t>10/06/1439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ADA7B-3ABA-40D8-BFA1-784F3FFBA4FE}" type="slidenum">
              <a:rPr lang="ar-AE" smtClean="0"/>
              <a:t>‹#›</a:t>
            </a:fld>
            <a:endParaRPr lang="ar-A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5580112" y="188640"/>
          <a:ext cx="3168352" cy="6408713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584176"/>
                <a:gridCol w="1584176"/>
              </a:tblGrid>
              <a:tr h="1113046"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74711">
                <a:tc>
                  <a:txBody>
                    <a:bodyPr/>
                    <a:lstStyle/>
                    <a:p>
                      <a:pPr algn="ctr" rtl="1"/>
                      <a:r>
                        <a:rPr lang="ar-AE" b="0" dirty="0" smtClean="0">
                          <a:solidFill>
                            <a:schemeClr val="tx1"/>
                          </a:solidFill>
                          <a:cs typeface="PT Bold Dusky" pitchFamily="2" charset="-78"/>
                        </a:rPr>
                        <a:t>الآحـــاد</a:t>
                      </a:r>
                      <a:r>
                        <a:rPr lang="ar-AE" b="0" baseline="0" dirty="0" smtClean="0">
                          <a:solidFill>
                            <a:schemeClr val="tx1"/>
                          </a:solidFill>
                          <a:cs typeface="PT Bold Dusky" pitchFamily="2" charset="-78"/>
                        </a:rPr>
                        <a:t> </a:t>
                      </a:r>
                      <a:endParaRPr lang="ar-AE" b="0" dirty="0">
                        <a:solidFill>
                          <a:schemeClr val="tx1"/>
                        </a:solidFill>
                        <a:cs typeface="PT Bold Dusky" pitchFamily="2" charset="-78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AE" b="0" dirty="0" smtClean="0">
                          <a:cs typeface="PT Bold Dusky" pitchFamily="2" charset="-78"/>
                        </a:rPr>
                        <a:t>العــشــرات</a:t>
                      </a:r>
                      <a:r>
                        <a:rPr lang="ar-AE" b="0" baseline="0" dirty="0" smtClean="0">
                          <a:cs typeface="PT Bold Dusky" pitchFamily="2" charset="-78"/>
                        </a:rPr>
                        <a:t> </a:t>
                      </a:r>
                      <a:endParaRPr lang="ar-AE" b="0" dirty="0">
                        <a:cs typeface="PT Bold Dusky" pitchFamily="2" charset="-78"/>
                      </a:endParaRPr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66"/>
                    </a:solidFill>
                  </a:tcPr>
                </a:tc>
              </a:tr>
              <a:tr h="4820956"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5724128" y="332656"/>
            <a:ext cx="2880320" cy="7920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graphicFrame>
        <p:nvGraphicFramePr>
          <p:cNvPr id="9" name="جدول 8"/>
          <p:cNvGraphicFramePr>
            <a:graphicFrameLocks noGrp="1"/>
          </p:cNvGraphicFramePr>
          <p:nvPr/>
        </p:nvGraphicFramePr>
        <p:xfrm>
          <a:off x="2051720" y="260648"/>
          <a:ext cx="3168352" cy="6408713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584176"/>
                <a:gridCol w="1584176"/>
              </a:tblGrid>
              <a:tr h="1113046"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74711">
                <a:tc>
                  <a:txBody>
                    <a:bodyPr/>
                    <a:lstStyle/>
                    <a:p>
                      <a:pPr algn="ctr" rtl="1"/>
                      <a:r>
                        <a:rPr lang="ar-AE" b="0" dirty="0" smtClean="0">
                          <a:solidFill>
                            <a:schemeClr val="tx1"/>
                          </a:solidFill>
                          <a:cs typeface="PT Bold Dusky" pitchFamily="2" charset="-78"/>
                        </a:rPr>
                        <a:t>الآحـــاد</a:t>
                      </a:r>
                      <a:r>
                        <a:rPr lang="ar-AE" b="0" baseline="0" dirty="0" smtClean="0">
                          <a:solidFill>
                            <a:schemeClr val="tx1"/>
                          </a:solidFill>
                          <a:cs typeface="PT Bold Dusky" pitchFamily="2" charset="-78"/>
                        </a:rPr>
                        <a:t> </a:t>
                      </a:r>
                      <a:endParaRPr lang="ar-AE" b="0" dirty="0">
                        <a:solidFill>
                          <a:schemeClr val="tx1"/>
                        </a:solidFill>
                        <a:cs typeface="PT Bold Dusky" pitchFamily="2" charset="-78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AE" b="0" dirty="0" smtClean="0">
                          <a:cs typeface="PT Bold Dusky" pitchFamily="2" charset="-78"/>
                        </a:rPr>
                        <a:t>العــشــرات</a:t>
                      </a:r>
                      <a:r>
                        <a:rPr lang="ar-AE" b="0" baseline="0" dirty="0" smtClean="0">
                          <a:cs typeface="PT Bold Dusky" pitchFamily="2" charset="-78"/>
                        </a:rPr>
                        <a:t> </a:t>
                      </a:r>
                      <a:endParaRPr lang="ar-AE" b="0" dirty="0">
                        <a:cs typeface="PT Bold Dusky" pitchFamily="2" charset="-78"/>
                      </a:endParaRPr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9FF66"/>
                    </a:solidFill>
                  </a:tcPr>
                </a:tc>
              </a:tr>
              <a:tr h="4820956"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مستطيل 9"/>
          <p:cNvSpPr/>
          <p:nvPr/>
        </p:nvSpPr>
        <p:spPr>
          <a:xfrm>
            <a:off x="2195736" y="404664"/>
            <a:ext cx="2880320" cy="7920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1029" name="Picture 5" descr="C:\Users\Admin\Desktop\صور منوعه للبطاقات\223b4a7da1566880fe4630347e685dc9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9852146">
            <a:off x="7990135" y="339076"/>
            <a:ext cx="549061" cy="873040"/>
          </a:xfrm>
          <a:prstGeom prst="rect">
            <a:avLst/>
          </a:prstGeom>
          <a:noFill/>
        </p:spPr>
      </p:pic>
      <p:sp>
        <p:nvSpPr>
          <p:cNvPr id="17" name="مربع نص 16"/>
          <p:cNvSpPr txBox="1"/>
          <p:nvPr/>
        </p:nvSpPr>
        <p:spPr>
          <a:xfrm>
            <a:off x="6156176" y="476672"/>
            <a:ext cx="187220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Low"/>
            <a:r>
              <a:rPr lang="ar-AE" dirty="0" smtClean="0">
                <a:cs typeface="Al-Mujahed Free" pitchFamily="2" charset="-78"/>
              </a:rPr>
              <a:t>مما يتكون</a:t>
            </a:r>
          </a:p>
          <a:p>
            <a:pPr algn="justLow"/>
            <a:r>
              <a:rPr lang="ar-AE" dirty="0" smtClean="0">
                <a:cs typeface="Al-Mujahed Free" pitchFamily="2" charset="-78"/>
              </a:rPr>
              <a:t> هذا الرقم </a:t>
            </a:r>
            <a:endParaRPr lang="ar-AE" dirty="0">
              <a:cs typeface="Al-Mujahed Free" pitchFamily="2" charset="-78"/>
            </a:endParaRPr>
          </a:p>
        </p:txBody>
      </p:sp>
      <p:pic>
        <p:nvPicPr>
          <p:cNvPr id="18" name="Picture 5" descr="C:\Users\Admin\Desktop\صور منوعه للبطاقات\223b4a7da1566880fe4630347e685dc9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9852146">
            <a:off x="4533752" y="411083"/>
            <a:ext cx="549061" cy="873040"/>
          </a:xfrm>
          <a:prstGeom prst="rect">
            <a:avLst/>
          </a:prstGeom>
          <a:noFill/>
        </p:spPr>
      </p:pic>
      <p:sp>
        <p:nvSpPr>
          <p:cNvPr id="19" name="مربع نص 18"/>
          <p:cNvSpPr txBox="1"/>
          <p:nvPr/>
        </p:nvSpPr>
        <p:spPr>
          <a:xfrm>
            <a:off x="2699793" y="548679"/>
            <a:ext cx="187220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Low"/>
            <a:r>
              <a:rPr lang="ar-AE" dirty="0" smtClean="0">
                <a:cs typeface="Al-Mujahed Free" pitchFamily="2" charset="-78"/>
              </a:rPr>
              <a:t>مما يتكون</a:t>
            </a:r>
          </a:p>
          <a:p>
            <a:pPr algn="justLow"/>
            <a:r>
              <a:rPr lang="ar-AE" dirty="0" smtClean="0">
                <a:cs typeface="Al-Mujahed Free" pitchFamily="2" charset="-78"/>
              </a:rPr>
              <a:t> هذا الرقم </a:t>
            </a:r>
            <a:endParaRPr lang="ar-AE" dirty="0">
              <a:cs typeface="Al-Mujahed Free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5580112" y="188640"/>
          <a:ext cx="3168352" cy="6408713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584176"/>
                <a:gridCol w="1584176"/>
              </a:tblGrid>
              <a:tr h="1113046"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74711">
                <a:tc>
                  <a:txBody>
                    <a:bodyPr/>
                    <a:lstStyle/>
                    <a:p>
                      <a:pPr algn="ctr" rtl="1"/>
                      <a:r>
                        <a:rPr lang="ar-AE" b="0" dirty="0" smtClean="0">
                          <a:solidFill>
                            <a:schemeClr val="tx1"/>
                          </a:solidFill>
                          <a:cs typeface="PT Bold Dusky" pitchFamily="2" charset="-78"/>
                        </a:rPr>
                        <a:t>الآحـــاد</a:t>
                      </a:r>
                      <a:r>
                        <a:rPr lang="ar-AE" b="0" baseline="0" dirty="0" smtClean="0">
                          <a:solidFill>
                            <a:schemeClr val="tx1"/>
                          </a:solidFill>
                          <a:cs typeface="PT Bold Dusky" pitchFamily="2" charset="-78"/>
                        </a:rPr>
                        <a:t> </a:t>
                      </a:r>
                      <a:endParaRPr lang="ar-AE" b="0" dirty="0">
                        <a:solidFill>
                          <a:schemeClr val="tx1"/>
                        </a:solidFill>
                        <a:cs typeface="PT Bold Dusky" pitchFamily="2" charset="-78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AE" b="0" dirty="0" smtClean="0">
                          <a:cs typeface="PT Bold Dusky" pitchFamily="2" charset="-78"/>
                        </a:rPr>
                        <a:t>العــشــرات</a:t>
                      </a:r>
                      <a:r>
                        <a:rPr lang="ar-AE" b="0" baseline="0" dirty="0" smtClean="0">
                          <a:cs typeface="PT Bold Dusky" pitchFamily="2" charset="-78"/>
                        </a:rPr>
                        <a:t> </a:t>
                      </a:r>
                      <a:endParaRPr lang="ar-AE" b="0" dirty="0">
                        <a:cs typeface="PT Bold Dusky" pitchFamily="2" charset="-78"/>
                      </a:endParaRPr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CCC"/>
                    </a:solidFill>
                  </a:tcPr>
                </a:tc>
              </a:tr>
              <a:tr h="4820956"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5724128" y="332656"/>
            <a:ext cx="2880320" cy="7920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graphicFrame>
        <p:nvGraphicFramePr>
          <p:cNvPr id="9" name="جدول 8"/>
          <p:cNvGraphicFramePr>
            <a:graphicFrameLocks noGrp="1"/>
          </p:cNvGraphicFramePr>
          <p:nvPr/>
        </p:nvGraphicFramePr>
        <p:xfrm>
          <a:off x="2051720" y="260648"/>
          <a:ext cx="3168352" cy="6408713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584176"/>
                <a:gridCol w="1584176"/>
              </a:tblGrid>
              <a:tr h="1113046"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74711">
                <a:tc>
                  <a:txBody>
                    <a:bodyPr/>
                    <a:lstStyle/>
                    <a:p>
                      <a:pPr algn="ctr" rtl="1"/>
                      <a:r>
                        <a:rPr lang="ar-AE" b="0" dirty="0" smtClean="0">
                          <a:solidFill>
                            <a:schemeClr val="tx1"/>
                          </a:solidFill>
                          <a:cs typeface="PT Bold Dusky" pitchFamily="2" charset="-78"/>
                        </a:rPr>
                        <a:t>الآحـــاد</a:t>
                      </a:r>
                      <a:r>
                        <a:rPr lang="ar-AE" b="0" baseline="0" dirty="0" smtClean="0">
                          <a:solidFill>
                            <a:schemeClr val="tx1"/>
                          </a:solidFill>
                          <a:cs typeface="PT Bold Dusky" pitchFamily="2" charset="-78"/>
                        </a:rPr>
                        <a:t> </a:t>
                      </a:r>
                      <a:endParaRPr lang="ar-AE" b="0" dirty="0">
                        <a:solidFill>
                          <a:schemeClr val="tx1"/>
                        </a:solidFill>
                        <a:cs typeface="PT Bold Dusky" pitchFamily="2" charset="-78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AE" b="0" dirty="0" smtClean="0">
                          <a:cs typeface="PT Bold Dusky" pitchFamily="2" charset="-78"/>
                        </a:rPr>
                        <a:t>العــشــرات</a:t>
                      </a:r>
                      <a:r>
                        <a:rPr lang="ar-AE" b="0" baseline="0" dirty="0" smtClean="0">
                          <a:cs typeface="PT Bold Dusky" pitchFamily="2" charset="-78"/>
                        </a:rPr>
                        <a:t> </a:t>
                      </a:r>
                      <a:endParaRPr lang="ar-AE" b="0" dirty="0">
                        <a:cs typeface="PT Bold Dusky" pitchFamily="2" charset="-78"/>
                      </a:endParaRPr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CCFF"/>
                    </a:solidFill>
                  </a:tcPr>
                </a:tc>
              </a:tr>
              <a:tr h="4820956"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مستطيل 9"/>
          <p:cNvSpPr/>
          <p:nvPr/>
        </p:nvSpPr>
        <p:spPr>
          <a:xfrm>
            <a:off x="2195736" y="404664"/>
            <a:ext cx="2880320" cy="7920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8" name="Picture 5" descr="C:\Users\Admin\Desktop\صور منوعه للبطاقات\223b4a7da1566880fe4630347e685dc9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9852146">
            <a:off x="7990135" y="339076"/>
            <a:ext cx="549061" cy="873040"/>
          </a:xfrm>
          <a:prstGeom prst="rect">
            <a:avLst/>
          </a:prstGeom>
          <a:noFill/>
        </p:spPr>
      </p:pic>
      <p:sp>
        <p:nvSpPr>
          <p:cNvPr id="12" name="مربع نص 11"/>
          <p:cNvSpPr txBox="1"/>
          <p:nvPr/>
        </p:nvSpPr>
        <p:spPr>
          <a:xfrm>
            <a:off x="6156176" y="476672"/>
            <a:ext cx="187220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Low"/>
            <a:r>
              <a:rPr lang="ar-AE" dirty="0" smtClean="0">
                <a:cs typeface="Al-Mujahed Free" pitchFamily="2" charset="-78"/>
              </a:rPr>
              <a:t>مما يتكون</a:t>
            </a:r>
          </a:p>
          <a:p>
            <a:pPr algn="justLow"/>
            <a:r>
              <a:rPr lang="ar-AE" dirty="0" smtClean="0">
                <a:cs typeface="Al-Mujahed Free" pitchFamily="2" charset="-78"/>
              </a:rPr>
              <a:t> هذا الرقم </a:t>
            </a:r>
            <a:endParaRPr lang="ar-AE" dirty="0">
              <a:cs typeface="Al-Mujahed Free" pitchFamily="2" charset="-78"/>
            </a:endParaRPr>
          </a:p>
        </p:txBody>
      </p:sp>
      <p:pic>
        <p:nvPicPr>
          <p:cNvPr id="13" name="Picture 5" descr="C:\Users\Admin\Desktop\صور منوعه للبطاقات\223b4a7da1566880fe4630347e685dc9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9852146">
            <a:off x="4533751" y="411085"/>
            <a:ext cx="549061" cy="873040"/>
          </a:xfrm>
          <a:prstGeom prst="rect">
            <a:avLst/>
          </a:prstGeom>
          <a:noFill/>
        </p:spPr>
      </p:pic>
      <p:sp>
        <p:nvSpPr>
          <p:cNvPr id="14" name="مربع نص 13"/>
          <p:cNvSpPr txBox="1"/>
          <p:nvPr/>
        </p:nvSpPr>
        <p:spPr>
          <a:xfrm>
            <a:off x="2699792" y="548681"/>
            <a:ext cx="187220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Low"/>
            <a:r>
              <a:rPr lang="ar-AE" dirty="0" smtClean="0">
                <a:cs typeface="Al-Mujahed Free" pitchFamily="2" charset="-78"/>
              </a:rPr>
              <a:t>مما يتكون</a:t>
            </a:r>
          </a:p>
          <a:p>
            <a:pPr algn="justLow"/>
            <a:r>
              <a:rPr lang="ar-AE" dirty="0" smtClean="0">
                <a:cs typeface="Al-Mujahed Free" pitchFamily="2" charset="-78"/>
              </a:rPr>
              <a:t> هذا الرقم </a:t>
            </a:r>
            <a:endParaRPr lang="ar-AE" dirty="0">
              <a:cs typeface="Al-Mujahed Free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5580112" y="188640"/>
          <a:ext cx="3168352" cy="6408713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584176"/>
                <a:gridCol w="1584176"/>
              </a:tblGrid>
              <a:tr h="1113046"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74711">
                <a:tc>
                  <a:txBody>
                    <a:bodyPr/>
                    <a:lstStyle/>
                    <a:p>
                      <a:pPr algn="ctr" rtl="1"/>
                      <a:r>
                        <a:rPr lang="ar-AE" b="0" dirty="0" smtClean="0">
                          <a:solidFill>
                            <a:schemeClr val="tx1"/>
                          </a:solidFill>
                          <a:cs typeface="PT Bold Dusky" pitchFamily="2" charset="-78"/>
                        </a:rPr>
                        <a:t>الآحـــاد</a:t>
                      </a:r>
                      <a:r>
                        <a:rPr lang="ar-AE" b="0" baseline="0" dirty="0" smtClean="0">
                          <a:solidFill>
                            <a:schemeClr val="tx1"/>
                          </a:solidFill>
                          <a:cs typeface="PT Bold Dusky" pitchFamily="2" charset="-78"/>
                        </a:rPr>
                        <a:t> </a:t>
                      </a:r>
                      <a:endParaRPr lang="ar-AE" b="0" dirty="0">
                        <a:solidFill>
                          <a:schemeClr val="tx1"/>
                        </a:solidFill>
                        <a:cs typeface="PT Bold Dusky" pitchFamily="2" charset="-78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AE" b="0" dirty="0" smtClean="0">
                          <a:cs typeface="PT Bold Dusky" pitchFamily="2" charset="-78"/>
                        </a:rPr>
                        <a:t>العــشــرات</a:t>
                      </a:r>
                      <a:r>
                        <a:rPr lang="ar-AE" b="0" baseline="0" dirty="0" smtClean="0">
                          <a:cs typeface="PT Bold Dusky" pitchFamily="2" charset="-78"/>
                        </a:rPr>
                        <a:t> </a:t>
                      </a:r>
                      <a:endParaRPr lang="ar-AE" b="0" dirty="0">
                        <a:cs typeface="PT Bold Dusky" pitchFamily="2" charset="-78"/>
                      </a:endParaRPr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FF33"/>
                    </a:solidFill>
                  </a:tcPr>
                </a:tc>
              </a:tr>
              <a:tr h="4820956"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5724128" y="332656"/>
            <a:ext cx="2880320" cy="7920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graphicFrame>
        <p:nvGraphicFramePr>
          <p:cNvPr id="9" name="جدول 8"/>
          <p:cNvGraphicFramePr>
            <a:graphicFrameLocks noGrp="1"/>
          </p:cNvGraphicFramePr>
          <p:nvPr/>
        </p:nvGraphicFramePr>
        <p:xfrm>
          <a:off x="2051720" y="260648"/>
          <a:ext cx="3168352" cy="6408713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584176"/>
                <a:gridCol w="1584176"/>
              </a:tblGrid>
              <a:tr h="1113046"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74711">
                <a:tc>
                  <a:txBody>
                    <a:bodyPr/>
                    <a:lstStyle/>
                    <a:p>
                      <a:pPr algn="ctr" rtl="1"/>
                      <a:r>
                        <a:rPr lang="ar-AE" b="0" dirty="0" smtClean="0">
                          <a:solidFill>
                            <a:schemeClr val="tx1"/>
                          </a:solidFill>
                          <a:cs typeface="PT Bold Dusky" pitchFamily="2" charset="-78"/>
                        </a:rPr>
                        <a:t>الآحـــاد</a:t>
                      </a:r>
                      <a:r>
                        <a:rPr lang="ar-AE" b="0" baseline="0" dirty="0" smtClean="0">
                          <a:solidFill>
                            <a:schemeClr val="tx1"/>
                          </a:solidFill>
                          <a:cs typeface="PT Bold Dusky" pitchFamily="2" charset="-78"/>
                        </a:rPr>
                        <a:t> </a:t>
                      </a:r>
                      <a:endParaRPr lang="ar-AE" b="0" dirty="0">
                        <a:solidFill>
                          <a:schemeClr val="tx1"/>
                        </a:solidFill>
                        <a:cs typeface="PT Bold Dusky" pitchFamily="2" charset="-78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AE" b="0" dirty="0" smtClean="0">
                          <a:cs typeface="PT Bold Dusky" pitchFamily="2" charset="-78"/>
                        </a:rPr>
                        <a:t>العــشــرات</a:t>
                      </a:r>
                      <a:r>
                        <a:rPr lang="ar-AE" b="0" baseline="0" dirty="0" smtClean="0">
                          <a:cs typeface="PT Bold Dusky" pitchFamily="2" charset="-78"/>
                        </a:rPr>
                        <a:t> </a:t>
                      </a:r>
                      <a:endParaRPr lang="ar-AE" b="0" dirty="0">
                        <a:cs typeface="PT Bold Dusky" pitchFamily="2" charset="-78"/>
                      </a:endParaRPr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9900"/>
                    </a:solidFill>
                  </a:tcPr>
                </a:tc>
              </a:tr>
              <a:tr h="4820956"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مستطيل 9"/>
          <p:cNvSpPr/>
          <p:nvPr/>
        </p:nvSpPr>
        <p:spPr>
          <a:xfrm>
            <a:off x="2195736" y="404664"/>
            <a:ext cx="2880320" cy="7920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6" name="Picture 5" descr="C:\Users\Admin\Desktop\صور منوعه للبطاقات\223b4a7da1566880fe4630347e685dc9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9852146">
            <a:off x="7990135" y="339076"/>
            <a:ext cx="549061" cy="873040"/>
          </a:xfrm>
          <a:prstGeom prst="rect">
            <a:avLst/>
          </a:prstGeom>
          <a:noFill/>
        </p:spPr>
      </p:pic>
      <p:sp>
        <p:nvSpPr>
          <p:cNvPr id="7" name="مربع نص 6"/>
          <p:cNvSpPr txBox="1"/>
          <p:nvPr/>
        </p:nvSpPr>
        <p:spPr>
          <a:xfrm>
            <a:off x="6156176" y="476672"/>
            <a:ext cx="187220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Low"/>
            <a:r>
              <a:rPr lang="ar-AE" dirty="0" smtClean="0">
                <a:cs typeface="Al-Mujahed Free" pitchFamily="2" charset="-78"/>
              </a:rPr>
              <a:t>مما يتكون</a:t>
            </a:r>
          </a:p>
          <a:p>
            <a:pPr algn="justLow"/>
            <a:r>
              <a:rPr lang="ar-AE" dirty="0" smtClean="0">
                <a:cs typeface="Al-Mujahed Free" pitchFamily="2" charset="-78"/>
              </a:rPr>
              <a:t> هذا الرقم </a:t>
            </a:r>
            <a:endParaRPr lang="ar-AE" dirty="0">
              <a:cs typeface="Al-Mujahed Free" pitchFamily="2" charset="-78"/>
            </a:endParaRPr>
          </a:p>
        </p:txBody>
      </p:sp>
      <p:pic>
        <p:nvPicPr>
          <p:cNvPr id="8" name="Picture 5" descr="C:\Users\Admin\Desktop\صور منوعه للبطاقات\223b4a7da1566880fe4630347e685dc9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9852146">
            <a:off x="4533750" y="411084"/>
            <a:ext cx="549061" cy="873040"/>
          </a:xfrm>
          <a:prstGeom prst="rect">
            <a:avLst/>
          </a:prstGeom>
          <a:noFill/>
        </p:spPr>
      </p:pic>
      <p:sp>
        <p:nvSpPr>
          <p:cNvPr id="11" name="مربع نص 10"/>
          <p:cNvSpPr txBox="1"/>
          <p:nvPr/>
        </p:nvSpPr>
        <p:spPr>
          <a:xfrm>
            <a:off x="2699791" y="548680"/>
            <a:ext cx="187220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Low"/>
            <a:r>
              <a:rPr lang="ar-AE" dirty="0" smtClean="0">
                <a:cs typeface="Al-Mujahed Free" pitchFamily="2" charset="-78"/>
              </a:rPr>
              <a:t>مما يتكون</a:t>
            </a:r>
          </a:p>
          <a:p>
            <a:pPr algn="justLow"/>
            <a:r>
              <a:rPr lang="ar-AE" dirty="0" smtClean="0">
                <a:cs typeface="Al-Mujahed Free" pitchFamily="2" charset="-78"/>
              </a:rPr>
              <a:t> هذا الرقم </a:t>
            </a:r>
            <a:endParaRPr lang="ar-AE" dirty="0">
              <a:cs typeface="Al-Mujahed Free" pitchFamily="2" charset="-7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42</Words>
  <Application>Microsoft Office PowerPoint</Application>
  <PresentationFormat>عرض على الشاشة (3:4)‏</PresentationFormat>
  <Paragraphs>24</Paragraphs>
  <Slides>3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4" baseType="lpstr">
      <vt:lpstr>سمة Office</vt:lpstr>
      <vt:lpstr>الشريحة 1</vt:lpstr>
      <vt:lpstr>الشريحة 2</vt:lpstr>
      <vt:lpstr>الشريحة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Admin</dc:creator>
  <cp:lastModifiedBy>Admin</cp:lastModifiedBy>
  <cp:revision>1</cp:revision>
  <dcterms:created xsi:type="dcterms:W3CDTF">2018-02-25T16:21:06Z</dcterms:created>
  <dcterms:modified xsi:type="dcterms:W3CDTF">2018-02-25T16:52:43Z</dcterms:modified>
</cp:coreProperties>
</file>