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4" r:id="rId1"/>
  </p:sldMasterIdLst>
  <p:sldIdLst>
    <p:sldId id="256" r:id="rId2"/>
    <p:sldId id="257" r:id="rId3"/>
    <p:sldId id="284" r:id="rId4"/>
    <p:sldId id="286" r:id="rId5"/>
    <p:sldId id="287" r:id="rId6"/>
    <p:sldId id="288" r:id="rId7"/>
    <p:sldId id="290" r:id="rId8"/>
    <p:sldId id="285" r:id="rId9"/>
    <p:sldId id="292" r:id="rId10"/>
    <p:sldId id="293" r:id="rId11"/>
    <p:sldId id="294" r:id="rId12"/>
    <p:sldId id="295" r:id="rId13"/>
    <p:sldId id="296" r:id="rId14"/>
    <p:sldId id="297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5AA0B54-AF31-4522-82D0-978768F39015}">
          <p14:sldIdLst>
            <p14:sldId id="256"/>
            <p14:sldId id="257"/>
            <p14:sldId id="284"/>
            <p14:sldId id="286"/>
            <p14:sldId id="287"/>
            <p14:sldId id="288"/>
            <p14:sldId id="290"/>
            <p14:sldId id="285"/>
            <p14:sldId id="292"/>
            <p14:sldId id="293"/>
            <p14:sldId id="294"/>
            <p14:sldId id="295"/>
            <p14:sldId id="296"/>
            <p14:sldId id="297"/>
          </p14:sldIdLst>
        </p14:section>
        <p14:section name="Untitled Section" id="{29F1B80A-ECA0-4C16-A2E1-AE5A2AB6D9E2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21" autoAdjust="0"/>
    <p:restoredTop sz="94662" autoAdjust="0"/>
  </p:normalViewPr>
  <p:slideViewPr>
    <p:cSldViewPr>
      <p:cViewPr varScale="1">
        <p:scale>
          <a:sx n="66" d="100"/>
          <a:sy n="66" d="100"/>
        </p:scale>
        <p:origin x="-14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173B40E-8D3F-4334-A73A-F19BAE989227}" type="datetimeFigureOut">
              <a:rPr lang="ar-SA" smtClean="0"/>
              <a:t>15/01/1441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953A253-C148-42A2-861D-ADD79A5259E5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345" y="152400"/>
            <a:ext cx="7854055" cy="6563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865587"/>
            <a:ext cx="4191000" cy="25320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95400"/>
            <a:ext cx="5838825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32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09601"/>
            <a:ext cx="6867525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74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0"/>
            <a:ext cx="7403947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8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86" y="742400"/>
            <a:ext cx="6705600" cy="233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971800"/>
            <a:ext cx="6457950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65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256" y="420914"/>
            <a:ext cx="7650144" cy="5751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5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025" y="766081"/>
            <a:ext cx="5267325" cy="986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00" y="2543628"/>
            <a:ext cx="5924550" cy="309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673" y="2528888"/>
            <a:ext cx="7788727" cy="265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38200"/>
            <a:ext cx="61245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79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33400"/>
            <a:ext cx="79248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199" y="2743200"/>
            <a:ext cx="7663543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61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935" y="1219200"/>
            <a:ext cx="7333374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22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214" y="661444"/>
            <a:ext cx="6591300" cy="4875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857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14400"/>
            <a:ext cx="7375697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289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8" y="838200"/>
            <a:ext cx="7053262" cy="48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46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143000"/>
            <a:ext cx="6983184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26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470</TotalTime>
  <Words>0</Words>
  <Application>Microsoft Office PowerPoint</Application>
  <PresentationFormat>On-screen Show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Solstice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مهارات إدارة الذاكرة وتطبيقاتها الدراسية</dc:title>
  <dc:creator>kalthoum Sfar</dc:creator>
  <cp:lastModifiedBy>kalthoum Sfar</cp:lastModifiedBy>
  <cp:revision>75</cp:revision>
  <dcterms:created xsi:type="dcterms:W3CDTF">2019-09-07T20:36:29Z</dcterms:created>
  <dcterms:modified xsi:type="dcterms:W3CDTF">2019-09-13T22:19:39Z</dcterms:modified>
</cp:coreProperties>
</file>