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6" r:id="rId2"/>
    <p:sldId id="257" r:id="rId3"/>
    <p:sldId id="284" r:id="rId4"/>
    <p:sldId id="286" r:id="rId5"/>
    <p:sldId id="287" r:id="rId6"/>
    <p:sldId id="288" r:id="rId7"/>
    <p:sldId id="290" r:id="rId8"/>
    <p:sldId id="285" r:id="rId9"/>
    <p:sldId id="29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A0B54-AF31-4522-82D0-978768F39015}">
          <p14:sldIdLst>
            <p14:sldId id="256"/>
            <p14:sldId id="257"/>
            <p14:sldId id="284"/>
            <p14:sldId id="286"/>
            <p14:sldId id="287"/>
            <p14:sldId id="288"/>
            <p14:sldId id="290"/>
            <p14:sldId id="285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Untitled Section" id="{29F1B80A-ECA0-4C16-A2E1-AE5A2AB6D9E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21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73B40E-8D3F-4334-A73A-F19BAE989227}" type="datetimeFigureOut">
              <a:rPr lang="ar-SA" smtClean="0"/>
              <a:t>15/01/1441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53A253-C148-42A2-861D-ADD79A5259E5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5" y="152400"/>
            <a:ext cx="7854055" cy="65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65587"/>
            <a:ext cx="4191000" cy="25320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8388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1"/>
            <a:ext cx="686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40394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742400"/>
            <a:ext cx="6705600" cy="23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4579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56" y="420914"/>
            <a:ext cx="7650144" cy="575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766081"/>
            <a:ext cx="5267325" cy="98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43628"/>
            <a:ext cx="5924550" cy="30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3" y="2528888"/>
            <a:ext cx="7788727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612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9" y="2743200"/>
            <a:ext cx="766354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6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35" y="1219200"/>
            <a:ext cx="733337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14" y="661444"/>
            <a:ext cx="6591300" cy="487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737569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838200"/>
            <a:ext cx="7053262" cy="48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98318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إدارة الذاكرة وتطبيقاتها الدراسية</dc:title>
  <dc:creator>kalthoum Sfar</dc:creator>
  <cp:lastModifiedBy>kalthoum Sfar</cp:lastModifiedBy>
  <cp:revision>75</cp:revision>
  <dcterms:created xsi:type="dcterms:W3CDTF">2019-09-07T20:36:29Z</dcterms:created>
  <dcterms:modified xsi:type="dcterms:W3CDTF">2019-09-13T22:19:39Z</dcterms:modified>
</cp:coreProperties>
</file>