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559" r:id="rId3"/>
    <p:sldId id="543" r:id="rId4"/>
    <p:sldId id="542" r:id="rId5"/>
    <p:sldId id="330" r:id="rId6"/>
    <p:sldId id="596" r:id="rId7"/>
    <p:sldId id="633" r:id="rId8"/>
    <p:sldId id="655" r:id="rId9"/>
    <p:sldId id="299" r:id="rId10"/>
    <p:sldId id="356" r:id="rId11"/>
    <p:sldId id="300" r:id="rId12"/>
    <p:sldId id="650" r:id="rId13"/>
    <p:sldId id="653" r:id="rId14"/>
    <p:sldId id="601" r:id="rId15"/>
    <p:sldId id="656" r:id="rId16"/>
    <p:sldId id="660" r:id="rId17"/>
    <p:sldId id="637" r:id="rId18"/>
    <p:sldId id="657" r:id="rId19"/>
    <p:sldId id="659" r:id="rId20"/>
    <p:sldId id="626" r:id="rId21"/>
    <p:sldId id="658" r:id="rId22"/>
    <p:sldId id="651" r:id="rId23"/>
    <p:sldId id="498" r:id="rId24"/>
    <p:sldId id="499" r:id="rId25"/>
    <p:sldId id="649" r:id="rId26"/>
    <p:sldId id="372" r:id="rId27"/>
    <p:sldId id="35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30"/>
    <a:srgbClr val="5D7373"/>
    <a:srgbClr val="52CDC0"/>
    <a:srgbClr val="F8DA08"/>
    <a:srgbClr val="F3F7DA"/>
    <a:srgbClr val="F3F9EC"/>
    <a:srgbClr val="555555"/>
    <a:srgbClr val="57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ED00C-D484-4D22-B922-FEEBA97D55C8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1514F-8E73-4F7D-B696-17FA04240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6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1514F-8E73-4F7D-B696-17FA042401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6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870C6-74C2-42DF-805D-158CD879D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BAD1F-1D0F-453B-9E64-DE9DA7665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288A6-121B-4962-8755-64885CE7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BF55-98F1-426F-A788-DA81264D3DF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4F275-D897-468D-BE3C-F0B00B2B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A1AE4-864C-47A2-8F1A-B3793FCA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74E6-B0CF-4A8C-A332-A30B416D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3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40838-BD21-4AC0-82A4-BE65F71FC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D1199-B050-4F7B-A699-9ED07E097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69315-0718-4380-B5D1-016DE602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BF55-98F1-426F-A788-DA81264D3DF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9B72F-26A6-40E1-9AA7-E87BD61D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A5713-4C29-4F00-9593-92CA9B930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74E6-B0CF-4A8C-A332-A30B416D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3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1CD255-3582-410B-B00A-BABC7EC259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6AC5F-59BE-4F0A-9C4C-138A9D94A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B4979-F1A2-415F-8BFD-FECD9EB5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BF55-98F1-426F-A788-DA81264D3DF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42E2D-0072-4A5F-9B65-511409ACD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D5636-0592-4173-91CE-9F7D0766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74E6-B0CF-4A8C-A332-A30B416D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2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36D5B-A48D-46D9-A667-716B5CF5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5038C-9C4C-4AA6-A801-342F0660B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3C177-279C-4BA9-A309-167BCE8C7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BF55-98F1-426F-A788-DA81264D3DF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E8357-CD97-453F-B4DA-A175881F7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64AE6-AE63-4307-9D33-5141F951A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74E6-B0CF-4A8C-A332-A30B416D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4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72666-1F8C-45CD-BEBE-F9494164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5C298-F218-4840-B6C4-E8B536B5D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79543-75A8-4A64-906D-779A126D1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BF55-98F1-426F-A788-DA81264D3DF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EA881-2CBC-4394-898B-9527868D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16993-37F6-4302-B7C7-684B62D8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74E6-B0CF-4A8C-A332-A30B416D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1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CE57B-5442-42F5-822E-8E8275C7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22AB4-3FE8-43D5-98FB-26CF87018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2D9F9-FD3D-42DE-8575-22E6D3553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C8DBD-4F3E-4074-A4BE-87117045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BF55-98F1-426F-A788-DA81264D3DF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77D9A-A441-4BF3-B84C-BFF1C12D4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29BB8-6029-4579-A632-74E92C6E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74E6-B0CF-4A8C-A332-A30B416D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0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1DC81-A178-469B-838D-437EAC95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9956D-9732-4521-996F-644EB2685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0333C-1E36-49A9-8E83-A92DAC724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1ECCA5-18AC-41B6-93EC-1391D26C9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9C5D6E-D6F0-4679-928C-9EC328459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0B67C2-ED5F-4964-AB2C-7FCEAB20B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BF55-98F1-426F-A788-DA81264D3DF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D6B448-56B3-413A-B128-6B244C1B0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6FB4C-6B40-413C-96C7-7693E3B0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74E6-B0CF-4A8C-A332-A30B416D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0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2662-1542-499E-8849-60FD77B4F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6558B-E10D-4FC1-894C-C809E0FE1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BF55-98F1-426F-A788-DA81264D3DF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965EF-B5C1-455D-9DD8-326F75A6C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BCA2C-D3C6-4A3C-9454-1CD930B1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74E6-B0CF-4A8C-A332-A30B416D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3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13563-9763-44E7-8F1C-845A2ACE2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BF55-98F1-426F-A788-DA81264D3DF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12CB9-2037-4DE9-9ECA-235E22B76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DBADC-2CEE-44B3-BF56-556BCBB7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74E6-B0CF-4A8C-A332-A30B416D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2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BCE17-FFEC-4BC4-9BEB-65D05B2D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8AC31-96FA-4048-9C71-64DD4236D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10649-46EC-4D36-8E23-6BC72EE00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14F46-4722-4B40-BC17-AF635AA6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BF55-98F1-426F-A788-DA81264D3DF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64755-41F6-410C-9500-B84AE959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E5EFC-9D55-4D33-9DDC-7BD06C09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74E6-B0CF-4A8C-A332-A30B416D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8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D8269-39E8-4D32-8E12-FDAE2C74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B1B64-3CFB-4E77-AB79-73D1305D9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AC26F-A3E5-4045-8EB3-9EE2C6DA2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83C8E-091F-46C2-8287-A695C21C3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BF55-98F1-426F-A788-DA81264D3DF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360B1-1237-4723-A633-49B51E758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1E78B-ED07-4B71-9EE9-1CFC08DD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074E6-B0CF-4A8C-A332-A30B416D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1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4F1BEA-AABF-44E5-AA4C-22C3F97C7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D8449-8E81-46B9-8E48-CC64002E0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F7B3B-0B95-47E5-A744-95D72C9D6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0BF55-98F1-426F-A788-DA81264D3DF9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E5C5D-3695-4BDA-AB6C-A4B8104FE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247DE-5614-45D7-A7B5-E4770E14F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74E6-B0CF-4A8C-A332-A30B416D5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9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19.gi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092EB38-8EDD-45C2-9F56-A81D261DDD45}"/>
              </a:ext>
            </a:extLst>
          </p:cNvPr>
          <p:cNvSpPr/>
          <p:nvPr/>
        </p:nvSpPr>
        <p:spPr>
          <a:xfrm>
            <a:off x="1266370" y="-11260"/>
            <a:ext cx="10925629" cy="6858000"/>
          </a:xfrm>
          <a:prstGeom prst="rect">
            <a:avLst/>
          </a:prstGeom>
          <a:solidFill>
            <a:srgbClr val="F8D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744B91-3BFA-47BE-AC47-EA66AF498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6466"/>
          <a:stretch/>
        </p:blipFill>
        <p:spPr>
          <a:xfrm>
            <a:off x="-6268" y="-1734"/>
            <a:ext cx="9321622" cy="68692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9543BD-AD2F-4A90-8C69-E90CD2EDB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" y="3455200"/>
            <a:ext cx="4813064" cy="15924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6A4620-ADC7-425E-B050-A300C0AE5155}"/>
              </a:ext>
            </a:extLst>
          </p:cNvPr>
          <p:cNvSpPr/>
          <p:nvPr/>
        </p:nvSpPr>
        <p:spPr>
          <a:xfrm>
            <a:off x="-6268" y="-9525"/>
            <a:ext cx="12176401" cy="6858000"/>
          </a:xfrm>
          <a:prstGeom prst="rect">
            <a:avLst/>
          </a:prstGeom>
          <a:gradFill flip="none" rotWithShape="1">
            <a:gsLst>
              <a:gs pos="19000">
                <a:srgbClr val="FC0350">
                  <a:alpha val="0"/>
                </a:srgbClr>
              </a:gs>
              <a:gs pos="70000">
                <a:srgbClr val="0000FF">
                  <a:alpha val="37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D22DD0C-5FAE-4272-90FC-68793B116675}"/>
              </a:ext>
            </a:extLst>
          </p:cNvPr>
          <p:cNvSpPr/>
          <p:nvPr/>
        </p:nvSpPr>
        <p:spPr>
          <a:xfrm>
            <a:off x="2870378" y="1"/>
            <a:ext cx="9321622" cy="6857999"/>
          </a:xfrm>
          <a:custGeom>
            <a:avLst/>
            <a:gdLst>
              <a:gd name="connsiteX0" fmla="*/ 4548062 w 9321622"/>
              <a:gd name="connsiteY0" fmla="*/ 0 h 6857999"/>
              <a:gd name="connsiteX1" fmla="*/ 9321622 w 9321622"/>
              <a:gd name="connsiteY1" fmla="*/ 0 h 6857999"/>
              <a:gd name="connsiteX2" fmla="*/ 9321622 w 9321622"/>
              <a:gd name="connsiteY2" fmla="*/ 6857999 h 6857999"/>
              <a:gd name="connsiteX3" fmla="*/ 188437 w 9321622"/>
              <a:gd name="connsiteY3" fmla="*/ 6857999 h 6857999"/>
              <a:gd name="connsiteX4" fmla="*/ 185720 w 9321622"/>
              <a:gd name="connsiteY4" fmla="*/ 6844418 h 6857999"/>
              <a:gd name="connsiteX5" fmla="*/ 182538 w 9321622"/>
              <a:gd name="connsiteY5" fmla="*/ 6784258 h 6857999"/>
              <a:gd name="connsiteX6" fmla="*/ 153041 w 9321622"/>
              <a:gd name="connsiteY6" fmla="*/ 6695768 h 6857999"/>
              <a:gd name="connsiteX7" fmla="*/ 64551 w 9321622"/>
              <a:gd name="connsiteY7" fmla="*/ 6681019 h 6857999"/>
              <a:gd name="connsiteX8" fmla="*/ 20306 w 9321622"/>
              <a:gd name="connsiteY8" fmla="*/ 6666271 h 6857999"/>
              <a:gd name="connsiteX9" fmla="*/ 35054 w 9321622"/>
              <a:gd name="connsiteY9" fmla="*/ 6445045 h 6857999"/>
              <a:gd name="connsiteX10" fmla="*/ 123545 w 9321622"/>
              <a:gd name="connsiteY10" fmla="*/ 6400800 h 6857999"/>
              <a:gd name="connsiteX11" fmla="*/ 167790 w 9321622"/>
              <a:gd name="connsiteY11" fmla="*/ 6356555 h 6857999"/>
              <a:gd name="connsiteX12" fmla="*/ 241532 w 9321622"/>
              <a:gd name="connsiteY12" fmla="*/ 6312310 h 6857999"/>
              <a:gd name="connsiteX13" fmla="*/ 271028 w 9321622"/>
              <a:gd name="connsiteY13" fmla="*/ 6268065 h 6857999"/>
              <a:gd name="connsiteX14" fmla="*/ 359519 w 9321622"/>
              <a:gd name="connsiteY14" fmla="*/ 6164826 h 6857999"/>
              <a:gd name="connsiteX15" fmla="*/ 403764 w 9321622"/>
              <a:gd name="connsiteY15" fmla="*/ 6105832 h 6857999"/>
              <a:gd name="connsiteX16" fmla="*/ 507003 w 9321622"/>
              <a:gd name="connsiteY16" fmla="*/ 6061587 h 6857999"/>
              <a:gd name="connsiteX17" fmla="*/ 890461 w 9321622"/>
              <a:gd name="connsiteY17" fmla="*/ 6032090 h 6857999"/>
              <a:gd name="connsiteX18" fmla="*/ 1037945 w 9321622"/>
              <a:gd name="connsiteY18" fmla="*/ 5973097 h 6857999"/>
              <a:gd name="connsiteX19" fmla="*/ 964203 w 9321622"/>
              <a:gd name="connsiteY19" fmla="*/ 5884606 h 6857999"/>
              <a:gd name="connsiteX20" fmla="*/ 933586 w 9321622"/>
              <a:gd name="connsiteY20" fmla="*/ 5839452 h 6857999"/>
              <a:gd name="connsiteX21" fmla="*/ 941072 w 9321622"/>
              <a:gd name="connsiteY21" fmla="*/ 5846058 h 6857999"/>
              <a:gd name="connsiteX22" fmla="*/ 948516 w 9321622"/>
              <a:gd name="connsiteY22" fmla="*/ 5853316 h 6857999"/>
              <a:gd name="connsiteX23" fmla="*/ 944308 w 9321622"/>
              <a:gd name="connsiteY23" fmla="*/ 5848914 h 6857999"/>
              <a:gd name="connsiteX24" fmla="*/ 941072 w 9321622"/>
              <a:gd name="connsiteY24" fmla="*/ 5846058 h 6857999"/>
              <a:gd name="connsiteX25" fmla="*/ 925793 w 9321622"/>
              <a:gd name="connsiteY25" fmla="*/ 5831160 h 6857999"/>
              <a:gd name="connsiteX26" fmla="*/ 875712 w 9321622"/>
              <a:gd name="connsiteY26" fmla="*/ 5781368 h 6857999"/>
              <a:gd name="connsiteX27" fmla="*/ 1185428 w 9321622"/>
              <a:gd name="connsiteY27" fmla="*/ 5737123 h 6857999"/>
              <a:gd name="connsiteX28" fmla="*/ 1273919 w 9321622"/>
              <a:gd name="connsiteY28" fmla="*/ 5692877 h 6857999"/>
              <a:gd name="connsiteX29" fmla="*/ 1273919 w 9321622"/>
              <a:gd name="connsiteY29" fmla="*/ 5589639 h 6857999"/>
              <a:gd name="connsiteX30" fmla="*/ 1288667 w 9321622"/>
              <a:gd name="connsiteY30" fmla="*/ 5545394 h 6857999"/>
              <a:gd name="connsiteX31" fmla="*/ 1347661 w 9321622"/>
              <a:gd name="connsiteY31" fmla="*/ 5456903 h 6857999"/>
              <a:gd name="connsiteX32" fmla="*/ 1391906 w 9321622"/>
              <a:gd name="connsiteY32" fmla="*/ 5427406 h 6857999"/>
              <a:gd name="connsiteX33" fmla="*/ 1509893 w 9321622"/>
              <a:gd name="connsiteY33" fmla="*/ 5397910 h 6857999"/>
              <a:gd name="connsiteX34" fmla="*/ 1568887 w 9321622"/>
              <a:gd name="connsiteY34" fmla="*/ 5383161 h 6857999"/>
              <a:gd name="connsiteX35" fmla="*/ 1672125 w 9321622"/>
              <a:gd name="connsiteY35" fmla="*/ 5324168 h 6857999"/>
              <a:gd name="connsiteX36" fmla="*/ 1745867 w 9321622"/>
              <a:gd name="connsiteY36" fmla="*/ 5294671 h 6857999"/>
              <a:gd name="connsiteX37" fmla="*/ 1790112 w 9321622"/>
              <a:gd name="connsiteY37" fmla="*/ 5279923 h 6857999"/>
              <a:gd name="connsiteX38" fmla="*/ 1834357 w 9321622"/>
              <a:gd name="connsiteY38" fmla="*/ 5250426 h 6857999"/>
              <a:gd name="connsiteX39" fmla="*/ 1878603 w 9321622"/>
              <a:gd name="connsiteY39" fmla="*/ 5235677 h 6857999"/>
              <a:gd name="connsiteX40" fmla="*/ 1922849 w 9321622"/>
              <a:gd name="connsiteY40" fmla="*/ 5191432 h 6857999"/>
              <a:gd name="connsiteX41" fmla="*/ 2011338 w 9321622"/>
              <a:gd name="connsiteY41" fmla="*/ 5161935 h 6857999"/>
              <a:gd name="connsiteX42" fmla="*/ 2070333 w 9321622"/>
              <a:gd name="connsiteY42" fmla="*/ 5132439 h 6857999"/>
              <a:gd name="connsiteX43" fmla="*/ 2114577 w 9321622"/>
              <a:gd name="connsiteY43" fmla="*/ 5117690 h 6857999"/>
              <a:gd name="connsiteX44" fmla="*/ 2144074 w 9321622"/>
              <a:gd name="connsiteY44" fmla="*/ 5058697 h 6857999"/>
              <a:gd name="connsiteX45" fmla="*/ 2173570 w 9321622"/>
              <a:gd name="connsiteY45" fmla="*/ 5014452 h 6857999"/>
              <a:gd name="connsiteX46" fmla="*/ 2203067 w 9321622"/>
              <a:gd name="connsiteY46" fmla="*/ 4970206 h 6857999"/>
              <a:gd name="connsiteX47" fmla="*/ 2262061 w 9321622"/>
              <a:gd name="connsiteY47" fmla="*/ 4881716 h 6857999"/>
              <a:gd name="connsiteX48" fmla="*/ 2262061 w 9321622"/>
              <a:gd name="connsiteY48" fmla="*/ 4689987 h 6857999"/>
              <a:gd name="connsiteX49" fmla="*/ 2203067 w 9321622"/>
              <a:gd name="connsiteY49" fmla="*/ 4601497 h 6857999"/>
              <a:gd name="connsiteX50" fmla="*/ 2188319 w 9321622"/>
              <a:gd name="connsiteY50" fmla="*/ 4468761 h 6857999"/>
              <a:gd name="connsiteX51" fmla="*/ 2203067 w 9321622"/>
              <a:gd name="connsiteY51" fmla="*/ 4424516 h 6857999"/>
              <a:gd name="connsiteX52" fmla="*/ 2232565 w 9321622"/>
              <a:gd name="connsiteY52" fmla="*/ 4306529 h 6857999"/>
              <a:gd name="connsiteX53" fmla="*/ 2306306 w 9321622"/>
              <a:gd name="connsiteY53" fmla="*/ 4188542 h 6857999"/>
              <a:gd name="connsiteX54" fmla="*/ 2335803 w 9321622"/>
              <a:gd name="connsiteY54" fmla="*/ 4085303 h 6857999"/>
              <a:gd name="connsiteX55" fmla="*/ 2424293 w 9321622"/>
              <a:gd name="connsiteY55" fmla="*/ 4055806 h 6857999"/>
              <a:gd name="connsiteX56" fmla="*/ 2542280 w 9321622"/>
              <a:gd name="connsiteY56" fmla="*/ 4026310 h 6857999"/>
              <a:gd name="connsiteX57" fmla="*/ 2630770 w 9321622"/>
              <a:gd name="connsiteY57" fmla="*/ 3996813 h 6857999"/>
              <a:gd name="connsiteX58" fmla="*/ 2734009 w 9321622"/>
              <a:gd name="connsiteY58" fmla="*/ 3967316 h 6857999"/>
              <a:gd name="connsiteX59" fmla="*/ 2763506 w 9321622"/>
              <a:gd name="connsiteY59" fmla="*/ 3923071 h 6857999"/>
              <a:gd name="connsiteX60" fmla="*/ 2866745 w 9321622"/>
              <a:gd name="connsiteY60" fmla="*/ 3790335 h 6857999"/>
              <a:gd name="connsiteX61" fmla="*/ 2881493 w 9321622"/>
              <a:gd name="connsiteY61" fmla="*/ 3731342 h 6857999"/>
              <a:gd name="connsiteX62" fmla="*/ 2925739 w 9321622"/>
              <a:gd name="connsiteY62" fmla="*/ 3701845 h 6857999"/>
              <a:gd name="connsiteX63" fmla="*/ 2940487 w 9321622"/>
              <a:gd name="connsiteY63" fmla="*/ 3377381 h 6857999"/>
              <a:gd name="connsiteX64" fmla="*/ 2955235 w 9321622"/>
              <a:gd name="connsiteY64" fmla="*/ 3274142 h 6857999"/>
              <a:gd name="connsiteX65" fmla="*/ 2969983 w 9321622"/>
              <a:gd name="connsiteY65" fmla="*/ 3229897 h 6857999"/>
              <a:gd name="connsiteX66" fmla="*/ 2955235 w 9321622"/>
              <a:gd name="connsiteY66" fmla="*/ 3185652 h 6857999"/>
              <a:gd name="connsiteX67" fmla="*/ 2910990 w 9321622"/>
              <a:gd name="connsiteY67" fmla="*/ 3156155 h 6857999"/>
              <a:gd name="connsiteX68" fmla="*/ 2881493 w 9321622"/>
              <a:gd name="connsiteY68" fmla="*/ 3111910 h 6857999"/>
              <a:gd name="connsiteX69" fmla="*/ 2822500 w 9321622"/>
              <a:gd name="connsiteY69" fmla="*/ 3023419 h 6857999"/>
              <a:gd name="connsiteX70" fmla="*/ 2807751 w 9321622"/>
              <a:gd name="connsiteY70" fmla="*/ 2979174 h 6857999"/>
              <a:gd name="connsiteX71" fmla="*/ 2763506 w 9321622"/>
              <a:gd name="connsiteY71" fmla="*/ 2846439 h 6857999"/>
              <a:gd name="connsiteX72" fmla="*/ 2704512 w 9321622"/>
              <a:gd name="connsiteY72" fmla="*/ 2757948 h 6857999"/>
              <a:gd name="connsiteX73" fmla="*/ 2630770 w 9321622"/>
              <a:gd name="connsiteY73" fmla="*/ 2698955 h 6857999"/>
              <a:gd name="connsiteX74" fmla="*/ 2645519 w 9321622"/>
              <a:gd name="connsiteY74" fmla="*/ 2654710 h 6857999"/>
              <a:gd name="connsiteX75" fmla="*/ 2689764 w 9321622"/>
              <a:gd name="connsiteY75" fmla="*/ 2625213 h 6857999"/>
              <a:gd name="connsiteX76" fmla="*/ 2704512 w 9321622"/>
              <a:gd name="connsiteY76" fmla="*/ 2580968 h 6857999"/>
              <a:gd name="connsiteX77" fmla="*/ 2704512 w 9321622"/>
              <a:gd name="connsiteY77" fmla="*/ 2344994 h 6857999"/>
              <a:gd name="connsiteX78" fmla="*/ 2675016 w 9321622"/>
              <a:gd name="connsiteY78" fmla="*/ 2300748 h 6857999"/>
              <a:gd name="connsiteX79" fmla="*/ 2630770 w 9321622"/>
              <a:gd name="connsiteY79" fmla="*/ 2286000 h 6857999"/>
              <a:gd name="connsiteX80" fmla="*/ 2527532 w 9321622"/>
              <a:gd name="connsiteY80" fmla="*/ 2153265 h 6857999"/>
              <a:gd name="connsiteX81" fmla="*/ 2512783 w 9321622"/>
              <a:gd name="connsiteY81" fmla="*/ 2079523 h 6857999"/>
              <a:gd name="connsiteX82" fmla="*/ 2498035 w 9321622"/>
              <a:gd name="connsiteY82" fmla="*/ 1946787 h 6857999"/>
              <a:gd name="connsiteX83" fmla="*/ 2586525 w 9321622"/>
              <a:gd name="connsiteY83" fmla="*/ 1887794 h 6857999"/>
              <a:gd name="connsiteX84" fmla="*/ 2616022 w 9321622"/>
              <a:gd name="connsiteY84" fmla="*/ 1843548 h 6857999"/>
              <a:gd name="connsiteX85" fmla="*/ 2704512 w 9321622"/>
              <a:gd name="connsiteY85" fmla="*/ 1799303 h 6857999"/>
              <a:gd name="connsiteX86" fmla="*/ 2793003 w 9321622"/>
              <a:gd name="connsiteY86" fmla="*/ 1769806 h 6857999"/>
              <a:gd name="connsiteX87" fmla="*/ 2778254 w 9321622"/>
              <a:gd name="connsiteY87" fmla="*/ 1814052 h 6857999"/>
              <a:gd name="connsiteX88" fmla="*/ 2763506 w 9321622"/>
              <a:gd name="connsiteY88" fmla="*/ 2079523 h 6857999"/>
              <a:gd name="connsiteX89" fmla="*/ 2851996 w 9321622"/>
              <a:gd name="connsiteY89" fmla="*/ 2050026 h 6857999"/>
              <a:gd name="connsiteX90" fmla="*/ 2910990 w 9321622"/>
              <a:gd name="connsiteY90" fmla="*/ 2035277 h 6857999"/>
              <a:gd name="connsiteX91" fmla="*/ 2999481 w 9321622"/>
              <a:gd name="connsiteY91" fmla="*/ 2005781 h 6857999"/>
              <a:gd name="connsiteX92" fmla="*/ 3058474 w 9321622"/>
              <a:gd name="connsiteY92" fmla="*/ 1991032 h 6857999"/>
              <a:gd name="connsiteX93" fmla="*/ 3102719 w 9321622"/>
              <a:gd name="connsiteY93" fmla="*/ 1946787 h 6857999"/>
              <a:gd name="connsiteX94" fmla="*/ 3146965 w 9321622"/>
              <a:gd name="connsiteY94" fmla="*/ 1917290 h 6857999"/>
              <a:gd name="connsiteX95" fmla="*/ 3294449 w 9321622"/>
              <a:gd name="connsiteY95" fmla="*/ 1740310 h 6857999"/>
              <a:gd name="connsiteX96" fmla="*/ 3323945 w 9321622"/>
              <a:gd name="connsiteY96" fmla="*/ 1622323 h 6857999"/>
              <a:gd name="connsiteX97" fmla="*/ 3353441 w 9321622"/>
              <a:gd name="connsiteY97" fmla="*/ 1578077 h 6857999"/>
              <a:gd name="connsiteX98" fmla="*/ 3397687 w 9321622"/>
              <a:gd name="connsiteY98" fmla="*/ 1563329 h 6857999"/>
              <a:gd name="connsiteX99" fmla="*/ 3441932 w 9321622"/>
              <a:gd name="connsiteY99" fmla="*/ 1533832 h 6857999"/>
              <a:gd name="connsiteX100" fmla="*/ 3530422 w 9321622"/>
              <a:gd name="connsiteY100" fmla="*/ 1504335 h 6857999"/>
              <a:gd name="connsiteX101" fmla="*/ 3604164 w 9321622"/>
              <a:gd name="connsiteY101" fmla="*/ 1430594 h 6857999"/>
              <a:gd name="connsiteX102" fmla="*/ 3633661 w 9321622"/>
              <a:gd name="connsiteY102" fmla="*/ 1297858 h 6857999"/>
              <a:gd name="connsiteX103" fmla="*/ 3618912 w 9321622"/>
              <a:gd name="connsiteY103" fmla="*/ 1253613 h 6857999"/>
              <a:gd name="connsiteX104" fmla="*/ 3604164 w 9321622"/>
              <a:gd name="connsiteY104" fmla="*/ 1150374 h 6857999"/>
              <a:gd name="connsiteX105" fmla="*/ 3545170 w 9321622"/>
              <a:gd name="connsiteY105" fmla="*/ 1061884 h 6857999"/>
              <a:gd name="connsiteX106" fmla="*/ 3530422 w 9321622"/>
              <a:gd name="connsiteY106" fmla="*/ 914400 h 6857999"/>
              <a:gd name="connsiteX107" fmla="*/ 3736899 w 9321622"/>
              <a:gd name="connsiteY107" fmla="*/ 870155 h 6857999"/>
              <a:gd name="connsiteX108" fmla="*/ 3781145 w 9321622"/>
              <a:gd name="connsiteY108" fmla="*/ 899652 h 6857999"/>
              <a:gd name="connsiteX109" fmla="*/ 3884383 w 9321622"/>
              <a:gd name="connsiteY109" fmla="*/ 943897 h 6857999"/>
              <a:gd name="connsiteX110" fmla="*/ 3928628 w 9321622"/>
              <a:gd name="connsiteY110" fmla="*/ 958645 h 6857999"/>
              <a:gd name="connsiteX111" fmla="*/ 3958125 w 9321622"/>
              <a:gd name="connsiteY111" fmla="*/ 914400 h 6857999"/>
              <a:gd name="connsiteX112" fmla="*/ 4031867 w 9321622"/>
              <a:gd name="connsiteY112" fmla="*/ 781665 h 6857999"/>
              <a:gd name="connsiteX113" fmla="*/ 4090861 w 9321622"/>
              <a:gd name="connsiteY113" fmla="*/ 693174 h 6857999"/>
              <a:gd name="connsiteX114" fmla="*/ 4120357 w 9321622"/>
              <a:gd name="connsiteY114" fmla="*/ 545690 h 6857999"/>
              <a:gd name="connsiteX115" fmla="*/ 4090861 w 9321622"/>
              <a:gd name="connsiteY115" fmla="*/ 294968 h 6857999"/>
              <a:gd name="connsiteX116" fmla="*/ 4105609 w 9321622"/>
              <a:gd name="connsiteY116" fmla="*/ 250723 h 6857999"/>
              <a:gd name="connsiteX117" fmla="*/ 4135106 w 9321622"/>
              <a:gd name="connsiteY117" fmla="*/ 206477 h 6857999"/>
              <a:gd name="connsiteX118" fmla="*/ 4223596 w 9321622"/>
              <a:gd name="connsiteY118" fmla="*/ 147484 h 6857999"/>
              <a:gd name="connsiteX119" fmla="*/ 4253093 w 9321622"/>
              <a:gd name="connsiteY119" fmla="*/ 103239 h 6857999"/>
              <a:gd name="connsiteX120" fmla="*/ 4297338 w 9321622"/>
              <a:gd name="connsiteY120" fmla="*/ 8849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9321622" h="6857999">
                <a:moveTo>
                  <a:pt x="4548062" y="0"/>
                </a:moveTo>
                <a:lnTo>
                  <a:pt x="9321622" y="0"/>
                </a:lnTo>
                <a:lnTo>
                  <a:pt x="9321622" y="6857999"/>
                </a:lnTo>
                <a:lnTo>
                  <a:pt x="188437" y="6857999"/>
                </a:lnTo>
                <a:lnTo>
                  <a:pt x="185720" y="6844418"/>
                </a:lnTo>
                <a:cubicBezTo>
                  <a:pt x="184659" y="6824365"/>
                  <a:pt x="184996" y="6803923"/>
                  <a:pt x="182538" y="6784258"/>
                </a:cubicBezTo>
                <a:cubicBezTo>
                  <a:pt x="178681" y="6753406"/>
                  <a:pt x="162873" y="6725265"/>
                  <a:pt x="153041" y="6695768"/>
                </a:cubicBezTo>
                <a:cubicBezTo>
                  <a:pt x="123544" y="6690852"/>
                  <a:pt x="93742" y="6687506"/>
                  <a:pt x="64551" y="6681019"/>
                </a:cubicBezTo>
                <a:cubicBezTo>
                  <a:pt x="49375" y="6677647"/>
                  <a:pt x="26080" y="6680705"/>
                  <a:pt x="20306" y="6666271"/>
                </a:cubicBezTo>
                <a:cubicBezTo>
                  <a:pt x="-19364" y="6567096"/>
                  <a:pt x="6487" y="6530746"/>
                  <a:pt x="35054" y="6445045"/>
                </a:cubicBezTo>
                <a:cubicBezTo>
                  <a:pt x="79398" y="6430264"/>
                  <a:pt x="85424" y="6432567"/>
                  <a:pt x="123545" y="6400800"/>
                </a:cubicBezTo>
                <a:cubicBezTo>
                  <a:pt x="139568" y="6387448"/>
                  <a:pt x="151104" y="6369069"/>
                  <a:pt x="167790" y="6356555"/>
                </a:cubicBezTo>
                <a:cubicBezTo>
                  <a:pt x="190723" y="6339356"/>
                  <a:pt x="219767" y="6330965"/>
                  <a:pt x="241532" y="6312310"/>
                </a:cubicBezTo>
                <a:cubicBezTo>
                  <a:pt x="254990" y="6300775"/>
                  <a:pt x="259955" y="6281906"/>
                  <a:pt x="271028" y="6268065"/>
                </a:cubicBezTo>
                <a:cubicBezTo>
                  <a:pt x="299342" y="6232672"/>
                  <a:pt x="330818" y="6199905"/>
                  <a:pt x="359519" y="6164826"/>
                </a:cubicBezTo>
                <a:cubicBezTo>
                  <a:pt x="375084" y="6145802"/>
                  <a:pt x="385101" y="6121829"/>
                  <a:pt x="403764" y="6105832"/>
                </a:cubicBezTo>
                <a:cubicBezTo>
                  <a:pt x="426961" y="6085949"/>
                  <a:pt x="477044" y="6071573"/>
                  <a:pt x="507003" y="6061587"/>
                </a:cubicBezTo>
                <a:cubicBezTo>
                  <a:pt x="507980" y="6061517"/>
                  <a:pt x="871681" y="6036358"/>
                  <a:pt x="890461" y="6032090"/>
                </a:cubicBezTo>
                <a:cubicBezTo>
                  <a:pt x="942093" y="6020356"/>
                  <a:pt x="988784" y="5992761"/>
                  <a:pt x="1037945" y="5973097"/>
                </a:cubicBezTo>
                <a:cubicBezTo>
                  <a:pt x="964710" y="5863245"/>
                  <a:pt x="1058834" y="5998164"/>
                  <a:pt x="964203" y="5884606"/>
                </a:cubicBezTo>
                <a:cubicBezTo>
                  <a:pt x="922093" y="5834073"/>
                  <a:pt x="924044" y="5831845"/>
                  <a:pt x="933586" y="5839452"/>
                </a:cubicBezTo>
                <a:lnTo>
                  <a:pt x="941072" y="5846058"/>
                </a:lnTo>
                <a:lnTo>
                  <a:pt x="948516" y="5853316"/>
                </a:lnTo>
                <a:cubicBezTo>
                  <a:pt x="956346" y="5860775"/>
                  <a:pt x="951342" y="5855508"/>
                  <a:pt x="944308" y="5848914"/>
                </a:cubicBezTo>
                <a:lnTo>
                  <a:pt x="941072" y="5846058"/>
                </a:lnTo>
                <a:lnTo>
                  <a:pt x="925793" y="5831160"/>
                </a:lnTo>
                <a:cubicBezTo>
                  <a:pt x="914109" y="5819644"/>
                  <a:pt x="897866" y="5803521"/>
                  <a:pt x="875712" y="5781368"/>
                </a:cubicBezTo>
                <a:cubicBezTo>
                  <a:pt x="1040037" y="5766429"/>
                  <a:pt x="1028865" y="5773253"/>
                  <a:pt x="1185428" y="5737123"/>
                </a:cubicBezTo>
                <a:cubicBezTo>
                  <a:pt x="1208627" y="5731769"/>
                  <a:pt x="1259907" y="5713895"/>
                  <a:pt x="1273919" y="5692877"/>
                </a:cubicBezTo>
                <a:cubicBezTo>
                  <a:pt x="1320023" y="5623720"/>
                  <a:pt x="1273919" y="5649342"/>
                  <a:pt x="1273919" y="5589639"/>
                </a:cubicBezTo>
                <a:cubicBezTo>
                  <a:pt x="1273919" y="5574093"/>
                  <a:pt x="1283751" y="5560142"/>
                  <a:pt x="1288667" y="5545394"/>
                </a:cubicBezTo>
                <a:cubicBezTo>
                  <a:pt x="1288667" y="5545394"/>
                  <a:pt x="1324316" y="5483583"/>
                  <a:pt x="1347661" y="5456903"/>
                </a:cubicBezTo>
                <a:cubicBezTo>
                  <a:pt x="1359334" y="5443563"/>
                  <a:pt x="1377158" y="5437238"/>
                  <a:pt x="1391906" y="5427406"/>
                </a:cubicBezTo>
                <a:cubicBezTo>
                  <a:pt x="1541815" y="5397425"/>
                  <a:pt x="1404085" y="5428141"/>
                  <a:pt x="1509893" y="5397910"/>
                </a:cubicBezTo>
                <a:cubicBezTo>
                  <a:pt x="1529384" y="5392341"/>
                  <a:pt x="1550434" y="5391549"/>
                  <a:pt x="1568887" y="5383161"/>
                </a:cubicBezTo>
                <a:cubicBezTo>
                  <a:pt x="1604969" y="5366760"/>
                  <a:pt x="1636675" y="5341893"/>
                  <a:pt x="1672125" y="5324168"/>
                </a:cubicBezTo>
                <a:cubicBezTo>
                  <a:pt x="1695804" y="5312328"/>
                  <a:pt x="1721078" y="5303967"/>
                  <a:pt x="1745867" y="5294671"/>
                </a:cubicBezTo>
                <a:cubicBezTo>
                  <a:pt x="1760423" y="5289212"/>
                  <a:pt x="1776207" y="5286875"/>
                  <a:pt x="1790112" y="5279923"/>
                </a:cubicBezTo>
                <a:cubicBezTo>
                  <a:pt x="1805966" y="5271996"/>
                  <a:pt x="1818503" y="5258353"/>
                  <a:pt x="1834357" y="5250426"/>
                </a:cubicBezTo>
                <a:cubicBezTo>
                  <a:pt x="1848262" y="5243473"/>
                  <a:pt x="1865668" y="5244301"/>
                  <a:pt x="1878603" y="5235677"/>
                </a:cubicBezTo>
                <a:cubicBezTo>
                  <a:pt x="1895957" y="5224107"/>
                  <a:pt x="1908101" y="5206180"/>
                  <a:pt x="1922849" y="5191432"/>
                </a:cubicBezTo>
                <a:cubicBezTo>
                  <a:pt x="1922849" y="5191432"/>
                  <a:pt x="1982470" y="5173482"/>
                  <a:pt x="2011338" y="5161935"/>
                </a:cubicBezTo>
                <a:cubicBezTo>
                  <a:pt x="2031751" y="5153770"/>
                  <a:pt x="2050124" y="5141100"/>
                  <a:pt x="2070333" y="5132439"/>
                </a:cubicBezTo>
                <a:cubicBezTo>
                  <a:pt x="2084621" y="5126315"/>
                  <a:pt x="2103585" y="5128683"/>
                  <a:pt x="2114577" y="5117690"/>
                </a:cubicBezTo>
                <a:cubicBezTo>
                  <a:pt x="2130123" y="5102144"/>
                  <a:pt x="2134242" y="5078361"/>
                  <a:pt x="2144074" y="5058697"/>
                </a:cubicBezTo>
                <a:cubicBezTo>
                  <a:pt x="2152001" y="5042843"/>
                  <a:pt x="2163739" y="5029200"/>
                  <a:pt x="2173570" y="5014452"/>
                </a:cubicBezTo>
                <a:lnTo>
                  <a:pt x="2203067" y="4970206"/>
                </a:lnTo>
                <a:cubicBezTo>
                  <a:pt x="2222732" y="4940709"/>
                  <a:pt x="2251487" y="4915553"/>
                  <a:pt x="2262061" y="4881716"/>
                </a:cubicBezTo>
                <a:cubicBezTo>
                  <a:pt x="2296228" y="4772381"/>
                  <a:pt x="2286809" y="4764232"/>
                  <a:pt x="2262061" y="4689987"/>
                </a:cubicBezTo>
                <a:cubicBezTo>
                  <a:pt x="2262061" y="4689987"/>
                  <a:pt x="2214277" y="4635128"/>
                  <a:pt x="2203067" y="4601497"/>
                </a:cubicBezTo>
                <a:cubicBezTo>
                  <a:pt x="2188989" y="4559264"/>
                  <a:pt x="2193235" y="4513006"/>
                  <a:pt x="2188319" y="4468761"/>
                </a:cubicBezTo>
                <a:cubicBezTo>
                  <a:pt x="2193235" y="4454013"/>
                  <a:pt x="2199296" y="4439598"/>
                  <a:pt x="2203067" y="4424516"/>
                </a:cubicBezTo>
                <a:cubicBezTo>
                  <a:pt x="2238662" y="4282138"/>
                  <a:pt x="2198852" y="4407667"/>
                  <a:pt x="2232565" y="4306529"/>
                </a:cubicBezTo>
                <a:cubicBezTo>
                  <a:pt x="2255964" y="4271429"/>
                  <a:pt x="2288517" y="4224122"/>
                  <a:pt x="2306306" y="4188542"/>
                </a:cubicBezTo>
                <a:cubicBezTo>
                  <a:pt x="2316885" y="4167387"/>
                  <a:pt x="2331079" y="4104200"/>
                  <a:pt x="2335803" y="4085303"/>
                </a:cubicBezTo>
                <a:lnTo>
                  <a:pt x="2424293" y="4055806"/>
                </a:lnTo>
                <a:cubicBezTo>
                  <a:pt x="2462752" y="4042986"/>
                  <a:pt x="2503300" y="4037447"/>
                  <a:pt x="2542280" y="4026310"/>
                </a:cubicBezTo>
                <a:cubicBezTo>
                  <a:pt x="2572176" y="4017768"/>
                  <a:pt x="2601053" y="4005957"/>
                  <a:pt x="2630770" y="3996813"/>
                </a:cubicBezTo>
                <a:cubicBezTo>
                  <a:pt x="2664977" y="3986288"/>
                  <a:pt x="2702723" y="3984697"/>
                  <a:pt x="2734009" y="3967316"/>
                </a:cubicBezTo>
                <a:cubicBezTo>
                  <a:pt x="2749504" y="3958708"/>
                  <a:pt x="2752158" y="3936688"/>
                  <a:pt x="2763506" y="3923071"/>
                </a:cubicBezTo>
                <a:cubicBezTo>
                  <a:pt x="2824199" y="3850239"/>
                  <a:pt x="2810832" y="3902161"/>
                  <a:pt x="2866745" y="3790335"/>
                </a:cubicBezTo>
                <a:cubicBezTo>
                  <a:pt x="2875810" y="3772205"/>
                  <a:pt x="2870250" y="3748207"/>
                  <a:pt x="2881493" y="3731342"/>
                </a:cubicBezTo>
                <a:cubicBezTo>
                  <a:pt x="2891325" y="3716594"/>
                  <a:pt x="2922824" y="3719329"/>
                  <a:pt x="2925739" y="3701845"/>
                </a:cubicBezTo>
                <a:cubicBezTo>
                  <a:pt x="2943537" y="3595052"/>
                  <a:pt x="2935571" y="3485536"/>
                  <a:pt x="2940487" y="3377381"/>
                </a:cubicBezTo>
                <a:cubicBezTo>
                  <a:pt x="2945403" y="3342968"/>
                  <a:pt x="2948418" y="3308229"/>
                  <a:pt x="2955235" y="3274142"/>
                </a:cubicBezTo>
                <a:cubicBezTo>
                  <a:pt x="2958284" y="3258898"/>
                  <a:pt x="2969983" y="3245443"/>
                  <a:pt x="2969983" y="3229897"/>
                </a:cubicBezTo>
                <a:cubicBezTo>
                  <a:pt x="2969983" y="3214351"/>
                  <a:pt x="2960151" y="3200400"/>
                  <a:pt x="2955235" y="3185652"/>
                </a:cubicBezTo>
                <a:lnTo>
                  <a:pt x="2910990" y="3156155"/>
                </a:lnTo>
                <a:cubicBezTo>
                  <a:pt x="2896242" y="3146323"/>
                  <a:pt x="2891325" y="3126658"/>
                  <a:pt x="2881493" y="3111910"/>
                </a:cubicBezTo>
                <a:lnTo>
                  <a:pt x="2822500" y="3023419"/>
                </a:lnTo>
                <a:cubicBezTo>
                  <a:pt x="2813876" y="3010484"/>
                  <a:pt x="2812667" y="2993922"/>
                  <a:pt x="2807751" y="2979174"/>
                </a:cubicBezTo>
                <a:lnTo>
                  <a:pt x="2763506" y="2846439"/>
                </a:lnTo>
                <a:cubicBezTo>
                  <a:pt x="2752295" y="2812807"/>
                  <a:pt x="2724177" y="2787445"/>
                  <a:pt x="2704512" y="2757948"/>
                </a:cubicBezTo>
                <a:cubicBezTo>
                  <a:pt x="2670002" y="2746445"/>
                  <a:pt x="2638618" y="2746044"/>
                  <a:pt x="2630770" y="2698955"/>
                </a:cubicBezTo>
                <a:cubicBezTo>
                  <a:pt x="2628214" y="2683620"/>
                  <a:pt x="2640603" y="2669458"/>
                  <a:pt x="2645519" y="2654710"/>
                </a:cubicBezTo>
                <a:cubicBezTo>
                  <a:pt x="2660267" y="2644878"/>
                  <a:pt x="2678691" y="2639054"/>
                  <a:pt x="2689764" y="2625213"/>
                </a:cubicBezTo>
                <a:cubicBezTo>
                  <a:pt x="2699475" y="2613074"/>
                  <a:pt x="2702457" y="2596378"/>
                  <a:pt x="2704512" y="2580968"/>
                </a:cubicBezTo>
                <a:cubicBezTo>
                  <a:pt x="2714057" y="2509380"/>
                  <a:pt x="2735978" y="2418414"/>
                  <a:pt x="2704512" y="2344994"/>
                </a:cubicBezTo>
                <a:cubicBezTo>
                  <a:pt x="2697530" y="2328702"/>
                  <a:pt x="2684848" y="2315497"/>
                  <a:pt x="2675016" y="2300748"/>
                </a:cubicBezTo>
                <a:lnTo>
                  <a:pt x="2630770" y="2286000"/>
                </a:lnTo>
                <a:cubicBezTo>
                  <a:pt x="2569820" y="2265684"/>
                  <a:pt x="2541111" y="2207580"/>
                  <a:pt x="2527532" y="2153265"/>
                </a:cubicBezTo>
                <a:cubicBezTo>
                  <a:pt x="2521452" y="2128946"/>
                  <a:pt x="2516328" y="2104339"/>
                  <a:pt x="2512783" y="2079523"/>
                </a:cubicBezTo>
                <a:cubicBezTo>
                  <a:pt x="2506487" y="2035453"/>
                  <a:pt x="2502951" y="1991032"/>
                  <a:pt x="2498035" y="1946787"/>
                </a:cubicBezTo>
                <a:cubicBezTo>
                  <a:pt x="2498035" y="1946787"/>
                  <a:pt x="2559846" y="1911138"/>
                  <a:pt x="2586525" y="1887794"/>
                </a:cubicBezTo>
                <a:cubicBezTo>
                  <a:pt x="2599865" y="1876122"/>
                  <a:pt x="2606190" y="1858297"/>
                  <a:pt x="2616022" y="1843548"/>
                </a:cubicBezTo>
                <a:cubicBezTo>
                  <a:pt x="2673201" y="1805430"/>
                  <a:pt x="2643453" y="1819656"/>
                  <a:pt x="2704512" y="1799303"/>
                </a:cubicBezTo>
                <a:cubicBezTo>
                  <a:pt x="2734009" y="1789471"/>
                  <a:pt x="2762514" y="1763708"/>
                  <a:pt x="2793003" y="1769806"/>
                </a:cubicBezTo>
                <a:cubicBezTo>
                  <a:pt x="2808248" y="1772855"/>
                  <a:pt x="2779728" y="1798576"/>
                  <a:pt x="2778254" y="1814052"/>
                </a:cubicBezTo>
                <a:cubicBezTo>
                  <a:pt x="2769851" y="1902280"/>
                  <a:pt x="2768422" y="1991033"/>
                  <a:pt x="2763506" y="2079523"/>
                </a:cubicBezTo>
                <a:cubicBezTo>
                  <a:pt x="2763506" y="2079523"/>
                  <a:pt x="2822215" y="2058960"/>
                  <a:pt x="2851996" y="2050026"/>
                </a:cubicBezTo>
                <a:cubicBezTo>
                  <a:pt x="2871411" y="2044201"/>
                  <a:pt x="2891325" y="2040193"/>
                  <a:pt x="2910990" y="2035277"/>
                </a:cubicBezTo>
                <a:cubicBezTo>
                  <a:pt x="2941154" y="2027736"/>
                  <a:pt x="2969699" y="2014715"/>
                  <a:pt x="2999481" y="2005781"/>
                </a:cubicBezTo>
                <a:cubicBezTo>
                  <a:pt x="3018895" y="1999957"/>
                  <a:pt x="3040876" y="2001089"/>
                  <a:pt x="3058474" y="1991032"/>
                </a:cubicBezTo>
                <a:cubicBezTo>
                  <a:pt x="3076584" y="1980684"/>
                  <a:pt x="3086696" y="1960140"/>
                  <a:pt x="3102719" y="1946787"/>
                </a:cubicBezTo>
                <a:cubicBezTo>
                  <a:pt x="3116336" y="1935439"/>
                  <a:pt x="3132216" y="1927122"/>
                  <a:pt x="3146965" y="1917290"/>
                </a:cubicBezTo>
                <a:cubicBezTo>
                  <a:pt x="3201539" y="1880906"/>
                  <a:pt x="3262441" y="1797923"/>
                  <a:pt x="3294449" y="1740310"/>
                </a:cubicBezTo>
                <a:cubicBezTo>
                  <a:pt x="3308619" y="1714803"/>
                  <a:pt x="3319860" y="1642749"/>
                  <a:pt x="3323945" y="1622323"/>
                </a:cubicBezTo>
                <a:cubicBezTo>
                  <a:pt x="3333777" y="1607574"/>
                  <a:pt x="3339600" y="1589150"/>
                  <a:pt x="3353441" y="1578077"/>
                </a:cubicBezTo>
                <a:cubicBezTo>
                  <a:pt x="3365581" y="1568365"/>
                  <a:pt x="3383782" y="1570281"/>
                  <a:pt x="3397687" y="1563329"/>
                </a:cubicBezTo>
                <a:cubicBezTo>
                  <a:pt x="3413541" y="1555402"/>
                  <a:pt x="3427184" y="1543664"/>
                  <a:pt x="3441932" y="1533832"/>
                </a:cubicBezTo>
                <a:cubicBezTo>
                  <a:pt x="3441932" y="1533832"/>
                  <a:pt x="3502010" y="1516963"/>
                  <a:pt x="3530422" y="1504335"/>
                </a:cubicBezTo>
                <a:cubicBezTo>
                  <a:pt x="3568346" y="1487480"/>
                  <a:pt x="3585904" y="1467114"/>
                  <a:pt x="3604164" y="1430594"/>
                </a:cubicBezTo>
                <a:cubicBezTo>
                  <a:pt x="3619371" y="1400179"/>
                  <a:pt x="3633661" y="1320511"/>
                  <a:pt x="3633661" y="1297858"/>
                </a:cubicBezTo>
                <a:cubicBezTo>
                  <a:pt x="3633661" y="1282312"/>
                  <a:pt x="3621961" y="1268857"/>
                  <a:pt x="3618912" y="1253613"/>
                </a:cubicBezTo>
                <a:cubicBezTo>
                  <a:pt x="3612095" y="1219526"/>
                  <a:pt x="3609080" y="1184787"/>
                  <a:pt x="3604164" y="1150374"/>
                </a:cubicBezTo>
                <a:cubicBezTo>
                  <a:pt x="3604164" y="1150374"/>
                  <a:pt x="3555744" y="1095721"/>
                  <a:pt x="3545170" y="1061884"/>
                </a:cubicBezTo>
                <a:cubicBezTo>
                  <a:pt x="3530433" y="1014726"/>
                  <a:pt x="3535338" y="963561"/>
                  <a:pt x="3530422" y="914400"/>
                </a:cubicBezTo>
                <a:cubicBezTo>
                  <a:pt x="3606934" y="863392"/>
                  <a:pt x="3596578" y="860132"/>
                  <a:pt x="3736899" y="870155"/>
                </a:cubicBezTo>
                <a:cubicBezTo>
                  <a:pt x="3754580" y="871418"/>
                  <a:pt x="3766396" y="889820"/>
                  <a:pt x="3781145" y="899652"/>
                </a:cubicBezTo>
                <a:cubicBezTo>
                  <a:pt x="3884907" y="934239"/>
                  <a:pt x="3756812" y="889223"/>
                  <a:pt x="3884383" y="943897"/>
                </a:cubicBezTo>
                <a:cubicBezTo>
                  <a:pt x="3898672" y="950021"/>
                  <a:pt x="3913880" y="953729"/>
                  <a:pt x="3928628" y="958645"/>
                </a:cubicBezTo>
                <a:lnTo>
                  <a:pt x="3958125" y="914400"/>
                </a:lnTo>
                <a:cubicBezTo>
                  <a:pt x="4025742" y="812975"/>
                  <a:pt x="4005909" y="859542"/>
                  <a:pt x="4031867" y="781665"/>
                </a:cubicBezTo>
                <a:cubicBezTo>
                  <a:pt x="4031867" y="781665"/>
                  <a:pt x="4073645" y="724164"/>
                  <a:pt x="4090861" y="693174"/>
                </a:cubicBezTo>
                <a:cubicBezTo>
                  <a:pt x="4110661" y="657533"/>
                  <a:pt x="4116693" y="571336"/>
                  <a:pt x="4120357" y="545690"/>
                </a:cubicBezTo>
                <a:cubicBezTo>
                  <a:pt x="4087362" y="446702"/>
                  <a:pt x="4090861" y="469384"/>
                  <a:pt x="4090861" y="294968"/>
                </a:cubicBezTo>
                <a:cubicBezTo>
                  <a:pt x="4090861" y="279422"/>
                  <a:pt x="4098657" y="264628"/>
                  <a:pt x="4105609" y="250723"/>
                </a:cubicBezTo>
                <a:cubicBezTo>
                  <a:pt x="4113536" y="234869"/>
                  <a:pt x="4125274" y="221226"/>
                  <a:pt x="4135106" y="206477"/>
                </a:cubicBezTo>
                <a:cubicBezTo>
                  <a:pt x="4135106" y="206477"/>
                  <a:pt x="4196917" y="170828"/>
                  <a:pt x="4223596" y="147484"/>
                </a:cubicBezTo>
                <a:cubicBezTo>
                  <a:pt x="4236936" y="135812"/>
                  <a:pt x="4243261" y="117987"/>
                  <a:pt x="4253093" y="103239"/>
                </a:cubicBezTo>
                <a:cubicBezTo>
                  <a:pt x="4253093" y="103239"/>
                  <a:pt x="4282665" y="93626"/>
                  <a:pt x="4297338" y="8849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3E87D-BAA8-41BA-BE18-91866D82B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73" y="220687"/>
            <a:ext cx="679622" cy="679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E725E2-3A51-4AD7-A11D-AAE2AE36D8F0}"/>
              </a:ext>
            </a:extLst>
          </p:cNvPr>
          <p:cNvSpPr txBox="1"/>
          <p:nvPr/>
        </p:nvSpPr>
        <p:spPr>
          <a:xfrm>
            <a:off x="8343664" y="2290874"/>
            <a:ext cx="338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spc="300" dirty="0">
                <a:solidFill>
                  <a:schemeClr val="accent6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الوحدة الرابعة </a:t>
            </a:r>
            <a:endParaRPr lang="en-IN" sz="2400" b="1" spc="300" dirty="0">
              <a:solidFill>
                <a:schemeClr val="accent6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C30B55-A65C-4BAA-950B-0822E4B9A615}"/>
              </a:ext>
            </a:extLst>
          </p:cNvPr>
          <p:cNvSpPr txBox="1"/>
          <p:nvPr/>
        </p:nvSpPr>
        <p:spPr>
          <a:xfrm>
            <a:off x="5941325" y="2947597"/>
            <a:ext cx="5810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b="1" spc="300" dirty="0">
                <a:solidFill>
                  <a:srgbClr val="663300"/>
                </a:solidFill>
                <a:latin typeface="Arabic Typesetting" panose="03020402040406030203" pitchFamily="66" charset="-78"/>
                <a:ea typeface="Roboto" panose="02000000000000000000" pitchFamily="2" charset="0"/>
                <a:cs typeface="Arabic Typesetting" panose="03020402040406030203" pitchFamily="66" charset="-78"/>
              </a:rPr>
              <a:t>التخطيط والهوايات</a:t>
            </a:r>
            <a:endParaRPr lang="en-IN" sz="4400" b="1" spc="300" dirty="0">
              <a:solidFill>
                <a:srgbClr val="663300"/>
              </a:solidFill>
              <a:latin typeface="Arabic Typesetting" panose="03020402040406030203" pitchFamily="66" charset="-78"/>
              <a:ea typeface="Roboto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34655F-B9B1-416F-B5B7-A46204B36E1A}"/>
              </a:ext>
            </a:extLst>
          </p:cNvPr>
          <p:cNvSpPr txBox="1"/>
          <p:nvPr/>
        </p:nvSpPr>
        <p:spPr>
          <a:xfrm>
            <a:off x="4533716" y="4138107"/>
            <a:ext cx="6014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000" b="1" spc="3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التعرف على أولويات التخطيط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000" b="1" spc="3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التعرف على كيفية إدارة الوقت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000" b="1" spc="3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التعرف على كيفية تقويم التخطيط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000" b="1" spc="3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التعرف على أنواع الهوايات وفوائدها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68EF43-16FB-48F0-AE6F-257598356218}"/>
              </a:ext>
            </a:extLst>
          </p:cNvPr>
          <p:cNvSpPr txBox="1"/>
          <p:nvPr/>
        </p:nvSpPr>
        <p:spPr>
          <a:xfrm>
            <a:off x="6705602" y="288201"/>
            <a:ext cx="496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spc="300" dirty="0"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abic Typesetting" panose="03020402040406030203" pitchFamily="66" charset="-78"/>
                <a:ea typeface="Roboto" panose="02000000000000000000" pitchFamily="2" charset="0"/>
                <a:cs typeface="Arabic Typesetting" panose="03020402040406030203" pitchFamily="66" charset="-78"/>
              </a:rPr>
              <a:t>الدراسات الاجتماعية والمواطنة</a:t>
            </a:r>
            <a:endParaRPr lang="en-IN" sz="3600" b="1" spc="300" dirty="0"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abic Typesetting" panose="03020402040406030203" pitchFamily="66" charset="-78"/>
              <a:ea typeface="Roboto" panose="02000000000000000000" pitchFamily="2" charset="0"/>
              <a:cs typeface="Arabic Typesetting" panose="03020402040406030203" pitchFamily="66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F96F78-EB7B-4E66-BE3B-AD3E54AE71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90" b="78964"/>
          <a:stretch/>
        </p:blipFill>
        <p:spPr>
          <a:xfrm>
            <a:off x="10799043" y="4360876"/>
            <a:ext cx="653331" cy="615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A6625D-7688-4FBC-BAA0-EC2467C5D3E9}"/>
              </a:ext>
            </a:extLst>
          </p:cNvPr>
          <p:cNvSpPr txBox="1"/>
          <p:nvPr/>
        </p:nvSpPr>
        <p:spPr>
          <a:xfrm>
            <a:off x="6705602" y="1342131"/>
            <a:ext cx="338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spc="300" dirty="0">
                <a:solidFill>
                  <a:srgbClr val="FF0255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الفصل الدراسي الأول</a:t>
            </a:r>
            <a:endParaRPr lang="en-IN" sz="2400" b="1" spc="300" dirty="0">
              <a:solidFill>
                <a:srgbClr val="FF0255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B35A51-358C-456A-B480-41084EC2FA6E}"/>
              </a:ext>
            </a:extLst>
          </p:cNvPr>
          <p:cNvSpPr txBox="1"/>
          <p:nvPr/>
        </p:nvSpPr>
        <p:spPr>
          <a:xfrm>
            <a:off x="7540745" y="896840"/>
            <a:ext cx="338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spc="300" dirty="0">
                <a:solidFill>
                  <a:schemeClr val="accent6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 الثاني المتوسط</a:t>
            </a:r>
            <a:endParaRPr lang="en-IN" sz="2400" b="1" spc="300" dirty="0">
              <a:solidFill>
                <a:schemeClr val="accent6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4EB7A808-DF45-401E-937B-9FFC717B2E7E}"/>
              </a:ext>
            </a:extLst>
          </p:cNvPr>
          <p:cNvSpPr/>
          <p:nvPr/>
        </p:nvSpPr>
        <p:spPr>
          <a:xfrm rot="5400000">
            <a:off x="837164" y="3932001"/>
            <a:ext cx="679622" cy="294071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893908-3725-462A-A641-F52CD9619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82476" y="5074343"/>
            <a:ext cx="679622" cy="6796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A06A60-EB71-48B6-AA38-96CC4DFD0736}"/>
              </a:ext>
            </a:extLst>
          </p:cNvPr>
          <p:cNvSpPr txBox="1"/>
          <p:nvPr/>
        </p:nvSpPr>
        <p:spPr>
          <a:xfrm>
            <a:off x="340247" y="5203713"/>
            <a:ext cx="230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 لُجين عبد الرحمن الحارثي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0456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8A16B82-6A3C-46F5-8D32-072FDF89864A}"/>
              </a:ext>
            </a:extLst>
          </p:cNvPr>
          <p:cNvGrpSpPr/>
          <p:nvPr/>
        </p:nvGrpSpPr>
        <p:grpSpPr>
          <a:xfrm>
            <a:off x="-9876006" y="0"/>
            <a:ext cx="12573332" cy="6858000"/>
            <a:chOff x="-290920" y="0"/>
            <a:chExt cx="12573332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391CEE-E392-4A9D-BD11-6954B994FB42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AC43ACA-5000-40E2-80D3-19833F9F1A3F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022673-C77C-4E8F-AF41-8B283703E87E}"/>
                </a:ext>
              </a:extLst>
            </p:cNvPr>
            <p:cNvSpPr txBox="1"/>
            <p:nvPr/>
          </p:nvSpPr>
          <p:spPr>
            <a:xfrm rot="16200000">
              <a:off x="10932426" y="3183835"/>
              <a:ext cx="1992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8AD023B-AE8D-405F-90E6-27B0D4707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A27401-3327-4871-86AC-B461CA62C3AC}"/>
              </a:ext>
            </a:extLst>
          </p:cNvPr>
          <p:cNvGrpSpPr/>
          <p:nvPr/>
        </p:nvGrpSpPr>
        <p:grpSpPr>
          <a:xfrm>
            <a:off x="-9371990" y="0"/>
            <a:ext cx="11571242" cy="6858000"/>
            <a:chOff x="213096" y="0"/>
            <a:chExt cx="11571242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06C029B-A799-4206-A656-A006D8F8399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328131-EC42-4D6D-A247-91FD3D23E58C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728384-87ED-4E87-8F78-97EB653FDC67}"/>
                </a:ext>
              </a:extLst>
            </p:cNvPr>
            <p:cNvSpPr txBox="1"/>
            <p:nvPr/>
          </p:nvSpPr>
          <p:spPr>
            <a:xfrm rot="16200000">
              <a:off x="9790438" y="3200758"/>
              <a:ext cx="32799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التوقيت الزمني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B44F548-697F-412D-9B99-861C27246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099890-786A-4F87-960D-5DADE5168909}"/>
              </a:ext>
            </a:extLst>
          </p:cNvPr>
          <p:cNvGrpSpPr/>
          <p:nvPr/>
        </p:nvGrpSpPr>
        <p:grpSpPr>
          <a:xfrm>
            <a:off x="-8420845" y="0"/>
            <a:ext cx="10083520" cy="6858000"/>
            <a:chOff x="491575" y="0"/>
            <a:chExt cx="10083520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9AAB1E-3A13-4745-A574-9EE6806378C9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BC0F905-3F71-4932-B130-39D508C4D117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EC5869-A976-4328-A864-2BB04E7E7BFC}"/>
                </a:ext>
              </a:extLst>
            </p:cNvPr>
            <p:cNvSpPr txBox="1"/>
            <p:nvPr/>
          </p:nvSpPr>
          <p:spPr>
            <a:xfrm rot="16200000">
              <a:off x="8739700" y="3221776"/>
              <a:ext cx="29629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الفترات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C8E4AB7-ADC0-4FEE-AE7A-994F5DAD3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E4F6447-6163-4D6A-A8D2-BD63B6CB3A42}"/>
              </a:ext>
            </a:extLst>
          </p:cNvPr>
          <p:cNvGrpSpPr/>
          <p:nvPr/>
        </p:nvGrpSpPr>
        <p:grpSpPr>
          <a:xfrm>
            <a:off x="-8558403" y="0"/>
            <a:ext cx="9722124" cy="6858000"/>
            <a:chOff x="491575" y="0"/>
            <a:chExt cx="9722124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B8CB55-9DEC-4367-900E-7257FE1B874F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DBAEDD6-7153-4AFF-BDC7-5A225B4B5642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F9D37B-DE70-4087-8A7F-BBA0BAF5B6CF}"/>
                </a:ext>
              </a:extLst>
            </p:cNvPr>
            <p:cNvSpPr txBox="1"/>
            <p:nvPr/>
          </p:nvSpPr>
          <p:spPr>
            <a:xfrm rot="16200000">
              <a:off x="8657059" y="3186193"/>
              <a:ext cx="2405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الفصل الدراسي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FA13E8D-3FCC-4EC2-BD8C-6CE7CA0E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789F00-2688-429D-926C-15F83152FDBE}"/>
              </a:ext>
            </a:extLst>
          </p:cNvPr>
          <p:cNvGrpSpPr/>
          <p:nvPr/>
        </p:nvGrpSpPr>
        <p:grpSpPr>
          <a:xfrm>
            <a:off x="-9395082" y="-1"/>
            <a:ext cx="10030649" cy="6858000"/>
            <a:chOff x="-9337032" y="-1"/>
            <a:chExt cx="10030649" cy="68580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862AB6-114D-4C6A-B849-5A11B3650265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0105858-8A3E-4676-96A7-18C1A74E36F4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A634BD7-1512-45B6-AFE4-1EEA636625CB}"/>
                </a:ext>
              </a:extLst>
            </p:cNvPr>
            <p:cNvSpPr txBox="1"/>
            <p:nvPr/>
          </p:nvSpPr>
          <p:spPr>
            <a:xfrm rot="16200000">
              <a:off x="-1052131" y="3170973"/>
              <a:ext cx="27836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التقويم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08704A4-CABE-4989-8BF7-C10A6BB40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70632FA-E645-443F-A200-300C00E20FA3}"/>
              </a:ext>
            </a:extLst>
          </p:cNvPr>
          <p:cNvSpPr/>
          <p:nvPr/>
        </p:nvSpPr>
        <p:spPr>
          <a:xfrm>
            <a:off x="2606914" y="-9525"/>
            <a:ext cx="9593905" cy="6858000"/>
          </a:xfrm>
          <a:prstGeom prst="rect">
            <a:avLst/>
          </a:prstGeom>
          <a:gradFill flip="none" rotWithShape="1">
            <a:gsLst>
              <a:gs pos="29000">
                <a:srgbClr val="FC0350">
                  <a:alpha val="14000"/>
                </a:srgbClr>
              </a:gs>
              <a:gs pos="70000">
                <a:srgbClr val="0000FF">
                  <a:alpha val="37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C0275E6-C704-43B3-9E67-30850D59727E}"/>
              </a:ext>
            </a:extLst>
          </p:cNvPr>
          <p:cNvSpPr/>
          <p:nvPr/>
        </p:nvSpPr>
        <p:spPr>
          <a:xfrm>
            <a:off x="5310715" y="1"/>
            <a:ext cx="6906387" cy="6857999"/>
          </a:xfrm>
          <a:custGeom>
            <a:avLst/>
            <a:gdLst>
              <a:gd name="connsiteX0" fmla="*/ 4548062 w 9321622"/>
              <a:gd name="connsiteY0" fmla="*/ 0 h 6857999"/>
              <a:gd name="connsiteX1" fmla="*/ 9321622 w 9321622"/>
              <a:gd name="connsiteY1" fmla="*/ 0 h 6857999"/>
              <a:gd name="connsiteX2" fmla="*/ 9321622 w 9321622"/>
              <a:gd name="connsiteY2" fmla="*/ 6857999 h 6857999"/>
              <a:gd name="connsiteX3" fmla="*/ 188437 w 9321622"/>
              <a:gd name="connsiteY3" fmla="*/ 6857999 h 6857999"/>
              <a:gd name="connsiteX4" fmla="*/ 185720 w 9321622"/>
              <a:gd name="connsiteY4" fmla="*/ 6844418 h 6857999"/>
              <a:gd name="connsiteX5" fmla="*/ 182538 w 9321622"/>
              <a:gd name="connsiteY5" fmla="*/ 6784258 h 6857999"/>
              <a:gd name="connsiteX6" fmla="*/ 153041 w 9321622"/>
              <a:gd name="connsiteY6" fmla="*/ 6695768 h 6857999"/>
              <a:gd name="connsiteX7" fmla="*/ 64551 w 9321622"/>
              <a:gd name="connsiteY7" fmla="*/ 6681019 h 6857999"/>
              <a:gd name="connsiteX8" fmla="*/ 20306 w 9321622"/>
              <a:gd name="connsiteY8" fmla="*/ 6666271 h 6857999"/>
              <a:gd name="connsiteX9" fmla="*/ 35054 w 9321622"/>
              <a:gd name="connsiteY9" fmla="*/ 6445045 h 6857999"/>
              <a:gd name="connsiteX10" fmla="*/ 123545 w 9321622"/>
              <a:gd name="connsiteY10" fmla="*/ 6400800 h 6857999"/>
              <a:gd name="connsiteX11" fmla="*/ 167790 w 9321622"/>
              <a:gd name="connsiteY11" fmla="*/ 6356555 h 6857999"/>
              <a:gd name="connsiteX12" fmla="*/ 241532 w 9321622"/>
              <a:gd name="connsiteY12" fmla="*/ 6312310 h 6857999"/>
              <a:gd name="connsiteX13" fmla="*/ 271028 w 9321622"/>
              <a:gd name="connsiteY13" fmla="*/ 6268065 h 6857999"/>
              <a:gd name="connsiteX14" fmla="*/ 359519 w 9321622"/>
              <a:gd name="connsiteY14" fmla="*/ 6164826 h 6857999"/>
              <a:gd name="connsiteX15" fmla="*/ 403764 w 9321622"/>
              <a:gd name="connsiteY15" fmla="*/ 6105832 h 6857999"/>
              <a:gd name="connsiteX16" fmla="*/ 507003 w 9321622"/>
              <a:gd name="connsiteY16" fmla="*/ 6061587 h 6857999"/>
              <a:gd name="connsiteX17" fmla="*/ 890461 w 9321622"/>
              <a:gd name="connsiteY17" fmla="*/ 6032090 h 6857999"/>
              <a:gd name="connsiteX18" fmla="*/ 1037945 w 9321622"/>
              <a:gd name="connsiteY18" fmla="*/ 5973097 h 6857999"/>
              <a:gd name="connsiteX19" fmla="*/ 964203 w 9321622"/>
              <a:gd name="connsiteY19" fmla="*/ 5884606 h 6857999"/>
              <a:gd name="connsiteX20" fmla="*/ 933586 w 9321622"/>
              <a:gd name="connsiteY20" fmla="*/ 5839452 h 6857999"/>
              <a:gd name="connsiteX21" fmla="*/ 941072 w 9321622"/>
              <a:gd name="connsiteY21" fmla="*/ 5846058 h 6857999"/>
              <a:gd name="connsiteX22" fmla="*/ 948516 w 9321622"/>
              <a:gd name="connsiteY22" fmla="*/ 5853316 h 6857999"/>
              <a:gd name="connsiteX23" fmla="*/ 944308 w 9321622"/>
              <a:gd name="connsiteY23" fmla="*/ 5848914 h 6857999"/>
              <a:gd name="connsiteX24" fmla="*/ 941072 w 9321622"/>
              <a:gd name="connsiteY24" fmla="*/ 5846058 h 6857999"/>
              <a:gd name="connsiteX25" fmla="*/ 925793 w 9321622"/>
              <a:gd name="connsiteY25" fmla="*/ 5831160 h 6857999"/>
              <a:gd name="connsiteX26" fmla="*/ 875712 w 9321622"/>
              <a:gd name="connsiteY26" fmla="*/ 5781368 h 6857999"/>
              <a:gd name="connsiteX27" fmla="*/ 1185428 w 9321622"/>
              <a:gd name="connsiteY27" fmla="*/ 5737123 h 6857999"/>
              <a:gd name="connsiteX28" fmla="*/ 1273919 w 9321622"/>
              <a:gd name="connsiteY28" fmla="*/ 5692877 h 6857999"/>
              <a:gd name="connsiteX29" fmla="*/ 1273919 w 9321622"/>
              <a:gd name="connsiteY29" fmla="*/ 5589639 h 6857999"/>
              <a:gd name="connsiteX30" fmla="*/ 1288667 w 9321622"/>
              <a:gd name="connsiteY30" fmla="*/ 5545394 h 6857999"/>
              <a:gd name="connsiteX31" fmla="*/ 1347661 w 9321622"/>
              <a:gd name="connsiteY31" fmla="*/ 5456903 h 6857999"/>
              <a:gd name="connsiteX32" fmla="*/ 1391906 w 9321622"/>
              <a:gd name="connsiteY32" fmla="*/ 5427406 h 6857999"/>
              <a:gd name="connsiteX33" fmla="*/ 1509893 w 9321622"/>
              <a:gd name="connsiteY33" fmla="*/ 5397910 h 6857999"/>
              <a:gd name="connsiteX34" fmla="*/ 1568887 w 9321622"/>
              <a:gd name="connsiteY34" fmla="*/ 5383161 h 6857999"/>
              <a:gd name="connsiteX35" fmla="*/ 1672125 w 9321622"/>
              <a:gd name="connsiteY35" fmla="*/ 5324168 h 6857999"/>
              <a:gd name="connsiteX36" fmla="*/ 1745867 w 9321622"/>
              <a:gd name="connsiteY36" fmla="*/ 5294671 h 6857999"/>
              <a:gd name="connsiteX37" fmla="*/ 1790112 w 9321622"/>
              <a:gd name="connsiteY37" fmla="*/ 5279923 h 6857999"/>
              <a:gd name="connsiteX38" fmla="*/ 1834357 w 9321622"/>
              <a:gd name="connsiteY38" fmla="*/ 5250426 h 6857999"/>
              <a:gd name="connsiteX39" fmla="*/ 1878603 w 9321622"/>
              <a:gd name="connsiteY39" fmla="*/ 5235677 h 6857999"/>
              <a:gd name="connsiteX40" fmla="*/ 1922849 w 9321622"/>
              <a:gd name="connsiteY40" fmla="*/ 5191432 h 6857999"/>
              <a:gd name="connsiteX41" fmla="*/ 2011338 w 9321622"/>
              <a:gd name="connsiteY41" fmla="*/ 5161935 h 6857999"/>
              <a:gd name="connsiteX42" fmla="*/ 2070333 w 9321622"/>
              <a:gd name="connsiteY42" fmla="*/ 5132439 h 6857999"/>
              <a:gd name="connsiteX43" fmla="*/ 2114577 w 9321622"/>
              <a:gd name="connsiteY43" fmla="*/ 5117690 h 6857999"/>
              <a:gd name="connsiteX44" fmla="*/ 2144074 w 9321622"/>
              <a:gd name="connsiteY44" fmla="*/ 5058697 h 6857999"/>
              <a:gd name="connsiteX45" fmla="*/ 2173570 w 9321622"/>
              <a:gd name="connsiteY45" fmla="*/ 5014452 h 6857999"/>
              <a:gd name="connsiteX46" fmla="*/ 2203067 w 9321622"/>
              <a:gd name="connsiteY46" fmla="*/ 4970206 h 6857999"/>
              <a:gd name="connsiteX47" fmla="*/ 2262061 w 9321622"/>
              <a:gd name="connsiteY47" fmla="*/ 4881716 h 6857999"/>
              <a:gd name="connsiteX48" fmla="*/ 2262061 w 9321622"/>
              <a:gd name="connsiteY48" fmla="*/ 4689987 h 6857999"/>
              <a:gd name="connsiteX49" fmla="*/ 2203067 w 9321622"/>
              <a:gd name="connsiteY49" fmla="*/ 4601497 h 6857999"/>
              <a:gd name="connsiteX50" fmla="*/ 2188319 w 9321622"/>
              <a:gd name="connsiteY50" fmla="*/ 4468761 h 6857999"/>
              <a:gd name="connsiteX51" fmla="*/ 2203067 w 9321622"/>
              <a:gd name="connsiteY51" fmla="*/ 4424516 h 6857999"/>
              <a:gd name="connsiteX52" fmla="*/ 2232565 w 9321622"/>
              <a:gd name="connsiteY52" fmla="*/ 4306529 h 6857999"/>
              <a:gd name="connsiteX53" fmla="*/ 2306306 w 9321622"/>
              <a:gd name="connsiteY53" fmla="*/ 4188542 h 6857999"/>
              <a:gd name="connsiteX54" fmla="*/ 2335803 w 9321622"/>
              <a:gd name="connsiteY54" fmla="*/ 4085303 h 6857999"/>
              <a:gd name="connsiteX55" fmla="*/ 2424293 w 9321622"/>
              <a:gd name="connsiteY55" fmla="*/ 4055806 h 6857999"/>
              <a:gd name="connsiteX56" fmla="*/ 2542280 w 9321622"/>
              <a:gd name="connsiteY56" fmla="*/ 4026310 h 6857999"/>
              <a:gd name="connsiteX57" fmla="*/ 2630770 w 9321622"/>
              <a:gd name="connsiteY57" fmla="*/ 3996813 h 6857999"/>
              <a:gd name="connsiteX58" fmla="*/ 2734009 w 9321622"/>
              <a:gd name="connsiteY58" fmla="*/ 3967316 h 6857999"/>
              <a:gd name="connsiteX59" fmla="*/ 2763506 w 9321622"/>
              <a:gd name="connsiteY59" fmla="*/ 3923071 h 6857999"/>
              <a:gd name="connsiteX60" fmla="*/ 2866745 w 9321622"/>
              <a:gd name="connsiteY60" fmla="*/ 3790335 h 6857999"/>
              <a:gd name="connsiteX61" fmla="*/ 2881493 w 9321622"/>
              <a:gd name="connsiteY61" fmla="*/ 3731342 h 6857999"/>
              <a:gd name="connsiteX62" fmla="*/ 2925739 w 9321622"/>
              <a:gd name="connsiteY62" fmla="*/ 3701845 h 6857999"/>
              <a:gd name="connsiteX63" fmla="*/ 2940487 w 9321622"/>
              <a:gd name="connsiteY63" fmla="*/ 3377381 h 6857999"/>
              <a:gd name="connsiteX64" fmla="*/ 2955235 w 9321622"/>
              <a:gd name="connsiteY64" fmla="*/ 3274142 h 6857999"/>
              <a:gd name="connsiteX65" fmla="*/ 2969983 w 9321622"/>
              <a:gd name="connsiteY65" fmla="*/ 3229897 h 6857999"/>
              <a:gd name="connsiteX66" fmla="*/ 2955235 w 9321622"/>
              <a:gd name="connsiteY66" fmla="*/ 3185652 h 6857999"/>
              <a:gd name="connsiteX67" fmla="*/ 2910990 w 9321622"/>
              <a:gd name="connsiteY67" fmla="*/ 3156155 h 6857999"/>
              <a:gd name="connsiteX68" fmla="*/ 2881493 w 9321622"/>
              <a:gd name="connsiteY68" fmla="*/ 3111910 h 6857999"/>
              <a:gd name="connsiteX69" fmla="*/ 2822500 w 9321622"/>
              <a:gd name="connsiteY69" fmla="*/ 3023419 h 6857999"/>
              <a:gd name="connsiteX70" fmla="*/ 2807751 w 9321622"/>
              <a:gd name="connsiteY70" fmla="*/ 2979174 h 6857999"/>
              <a:gd name="connsiteX71" fmla="*/ 2763506 w 9321622"/>
              <a:gd name="connsiteY71" fmla="*/ 2846439 h 6857999"/>
              <a:gd name="connsiteX72" fmla="*/ 2704512 w 9321622"/>
              <a:gd name="connsiteY72" fmla="*/ 2757948 h 6857999"/>
              <a:gd name="connsiteX73" fmla="*/ 2630770 w 9321622"/>
              <a:gd name="connsiteY73" fmla="*/ 2698955 h 6857999"/>
              <a:gd name="connsiteX74" fmla="*/ 2645519 w 9321622"/>
              <a:gd name="connsiteY74" fmla="*/ 2654710 h 6857999"/>
              <a:gd name="connsiteX75" fmla="*/ 2689764 w 9321622"/>
              <a:gd name="connsiteY75" fmla="*/ 2625213 h 6857999"/>
              <a:gd name="connsiteX76" fmla="*/ 2704512 w 9321622"/>
              <a:gd name="connsiteY76" fmla="*/ 2580968 h 6857999"/>
              <a:gd name="connsiteX77" fmla="*/ 2704512 w 9321622"/>
              <a:gd name="connsiteY77" fmla="*/ 2344994 h 6857999"/>
              <a:gd name="connsiteX78" fmla="*/ 2675016 w 9321622"/>
              <a:gd name="connsiteY78" fmla="*/ 2300748 h 6857999"/>
              <a:gd name="connsiteX79" fmla="*/ 2630770 w 9321622"/>
              <a:gd name="connsiteY79" fmla="*/ 2286000 h 6857999"/>
              <a:gd name="connsiteX80" fmla="*/ 2527532 w 9321622"/>
              <a:gd name="connsiteY80" fmla="*/ 2153265 h 6857999"/>
              <a:gd name="connsiteX81" fmla="*/ 2512783 w 9321622"/>
              <a:gd name="connsiteY81" fmla="*/ 2079523 h 6857999"/>
              <a:gd name="connsiteX82" fmla="*/ 2498035 w 9321622"/>
              <a:gd name="connsiteY82" fmla="*/ 1946787 h 6857999"/>
              <a:gd name="connsiteX83" fmla="*/ 2586525 w 9321622"/>
              <a:gd name="connsiteY83" fmla="*/ 1887794 h 6857999"/>
              <a:gd name="connsiteX84" fmla="*/ 2616022 w 9321622"/>
              <a:gd name="connsiteY84" fmla="*/ 1843548 h 6857999"/>
              <a:gd name="connsiteX85" fmla="*/ 2704512 w 9321622"/>
              <a:gd name="connsiteY85" fmla="*/ 1799303 h 6857999"/>
              <a:gd name="connsiteX86" fmla="*/ 2793003 w 9321622"/>
              <a:gd name="connsiteY86" fmla="*/ 1769806 h 6857999"/>
              <a:gd name="connsiteX87" fmla="*/ 2778254 w 9321622"/>
              <a:gd name="connsiteY87" fmla="*/ 1814052 h 6857999"/>
              <a:gd name="connsiteX88" fmla="*/ 2763506 w 9321622"/>
              <a:gd name="connsiteY88" fmla="*/ 2079523 h 6857999"/>
              <a:gd name="connsiteX89" fmla="*/ 2851996 w 9321622"/>
              <a:gd name="connsiteY89" fmla="*/ 2050026 h 6857999"/>
              <a:gd name="connsiteX90" fmla="*/ 2910990 w 9321622"/>
              <a:gd name="connsiteY90" fmla="*/ 2035277 h 6857999"/>
              <a:gd name="connsiteX91" fmla="*/ 2999481 w 9321622"/>
              <a:gd name="connsiteY91" fmla="*/ 2005781 h 6857999"/>
              <a:gd name="connsiteX92" fmla="*/ 3058474 w 9321622"/>
              <a:gd name="connsiteY92" fmla="*/ 1991032 h 6857999"/>
              <a:gd name="connsiteX93" fmla="*/ 3102719 w 9321622"/>
              <a:gd name="connsiteY93" fmla="*/ 1946787 h 6857999"/>
              <a:gd name="connsiteX94" fmla="*/ 3146965 w 9321622"/>
              <a:gd name="connsiteY94" fmla="*/ 1917290 h 6857999"/>
              <a:gd name="connsiteX95" fmla="*/ 3294449 w 9321622"/>
              <a:gd name="connsiteY95" fmla="*/ 1740310 h 6857999"/>
              <a:gd name="connsiteX96" fmla="*/ 3323945 w 9321622"/>
              <a:gd name="connsiteY96" fmla="*/ 1622323 h 6857999"/>
              <a:gd name="connsiteX97" fmla="*/ 3353441 w 9321622"/>
              <a:gd name="connsiteY97" fmla="*/ 1578077 h 6857999"/>
              <a:gd name="connsiteX98" fmla="*/ 3397687 w 9321622"/>
              <a:gd name="connsiteY98" fmla="*/ 1563329 h 6857999"/>
              <a:gd name="connsiteX99" fmla="*/ 3441932 w 9321622"/>
              <a:gd name="connsiteY99" fmla="*/ 1533832 h 6857999"/>
              <a:gd name="connsiteX100" fmla="*/ 3530422 w 9321622"/>
              <a:gd name="connsiteY100" fmla="*/ 1504335 h 6857999"/>
              <a:gd name="connsiteX101" fmla="*/ 3604164 w 9321622"/>
              <a:gd name="connsiteY101" fmla="*/ 1430594 h 6857999"/>
              <a:gd name="connsiteX102" fmla="*/ 3633661 w 9321622"/>
              <a:gd name="connsiteY102" fmla="*/ 1297858 h 6857999"/>
              <a:gd name="connsiteX103" fmla="*/ 3618912 w 9321622"/>
              <a:gd name="connsiteY103" fmla="*/ 1253613 h 6857999"/>
              <a:gd name="connsiteX104" fmla="*/ 3604164 w 9321622"/>
              <a:gd name="connsiteY104" fmla="*/ 1150374 h 6857999"/>
              <a:gd name="connsiteX105" fmla="*/ 3545170 w 9321622"/>
              <a:gd name="connsiteY105" fmla="*/ 1061884 h 6857999"/>
              <a:gd name="connsiteX106" fmla="*/ 3530422 w 9321622"/>
              <a:gd name="connsiteY106" fmla="*/ 914400 h 6857999"/>
              <a:gd name="connsiteX107" fmla="*/ 3736899 w 9321622"/>
              <a:gd name="connsiteY107" fmla="*/ 870155 h 6857999"/>
              <a:gd name="connsiteX108" fmla="*/ 3781145 w 9321622"/>
              <a:gd name="connsiteY108" fmla="*/ 899652 h 6857999"/>
              <a:gd name="connsiteX109" fmla="*/ 3884383 w 9321622"/>
              <a:gd name="connsiteY109" fmla="*/ 943897 h 6857999"/>
              <a:gd name="connsiteX110" fmla="*/ 3928628 w 9321622"/>
              <a:gd name="connsiteY110" fmla="*/ 958645 h 6857999"/>
              <a:gd name="connsiteX111" fmla="*/ 3958125 w 9321622"/>
              <a:gd name="connsiteY111" fmla="*/ 914400 h 6857999"/>
              <a:gd name="connsiteX112" fmla="*/ 4031867 w 9321622"/>
              <a:gd name="connsiteY112" fmla="*/ 781665 h 6857999"/>
              <a:gd name="connsiteX113" fmla="*/ 4090861 w 9321622"/>
              <a:gd name="connsiteY113" fmla="*/ 693174 h 6857999"/>
              <a:gd name="connsiteX114" fmla="*/ 4120357 w 9321622"/>
              <a:gd name="connsiteY114" fmla="*/ 545690 h 6857999"/>
              <a:gd name="connsiteX115" fmla="*/ 4090861 w 9321622"/>
              <a:gd name="connsiteY115" fmla="*/ 294968 h 6857999"/>
              <a:gd name="connsiteX116" fmla="*/ 4105609 w 9321622"/>
              <a:gd name="connsiteY116" fmla="*/ 250723 h 6857999"/>
              <a:gd name="connsiteX117" fmla="*/ 4135106 w 9321622"/>
              <a:gd name="connsiteY117" fmla="*/ 206477 h 6857999"/>
              <a:gd name="connsiteX118" fmla="*/ 4223596 w 9321622"/>
              <a:gd name="connsiteY118" fmla="*/ 147484 h 6857999"/>
              <a:gd name="connsiteX119" fmla="*/ 4253093 w 9321622"/>
              <a:gd name="connsiteY119" fmla="*/ 103239 h 6857999"/>
              <a:gd name="connsiteX120" fmla="*/ 4297338 w 9321622"/>
              <a:gd name="connsiteY120" fmla="*/ 8849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9321622" h="6857999">
                <a:moveTo>
                  <a:pt x="4548062" y="0"/>
                </a:moveTo>
                <a:lnTo>
                  <a:pt x="9321622" y="0"/>
                </a:lnTo>
                <a:lnTo>
                  <a:pt x="9321622" y="6857999"/>
                </a:lnTo>
                <a:lnTo>
                  <a:pt x="188437" y="6857999"/>
                </a:lnTo>
                <a:lnTo>
                  <a:pt x="185720" y="6844418"/>
                </a:lnTo>
                <a:cubicBezTo>
                  <a:pt x="184659" y="6824365"/>
                  <a:pt x="184996" y="6803923"/>
                  <a:pt x="182538" y="6784258"/>
                </a:cubicBezTo>
                <a:cubicBezTo>
                  <a:pt x="178681" y="6753406"/>
                  <a:pt x="162873" y="6725265"/>
                  <a:pt x="153041" y="6695768"/>
                </a:cubicBezTo>
                <a:cubicBezTo>
                  <a:pt x="123544" y="6690852"/>
                  <a:pt x="93742" y="6687506"/>
                  <a:pt x="64551" y="6681019"/>
                </a:cubicBezTo>
                <a:cubicBezTo>
                  <a:pt x="49375" y="6677647"/>
                  <a:pt x="26080" y="6680705"/>
                  <a:pt x="20306" y="6666271"/>
                </a:cubicBezTo>
                <a:cubicBezTo>
                  <a:pt x="-19364" y="6567096"/>
                  <a:pt x="6487" y="6530746"/>
                  <a:pt x="35054" y="6445045"/>
                </a:cubicBezTo>
                <a:cubicBezTo>
                  <a:pt x="79398" y="6430264"/>
                  <a:pt x="85424" y="6432567"/>
                  <a:pt x="123545" y="6400800"/>
                </a:cubicBezTo>
                <a:cubicBezTo>
                  <a:pt x="139568" y="6387448"/>
                  <a:pt x="151104" y="6369069"/>
                  <a:pt x="167790" y="6356555"/>
                </a:cubicBezTo>
                <a:cubicBezTo>
                  <a:pt x="190723" y="6339356"/>
                  <a:pt x="219767" y="6330965"/>
                  <a:pt x="241532" y="6312310"/>
                </a:cubicBezTo>
                <a:cubicBezTo>
                  <a:pt x="254990" y="6300775"/>
                  <a:pt x="259955" y="6281906"/>
                  <a:pt x="271028" y="6268065"/>
                </a:cubicBezTo>
                <a:cubicBezTo>
                  <a:pt x="299342" y="6232672"/>
                  <a:pt x="330818" y="6199905"/>
                  <a:pt x="359519" y="6164826"/>
                </a:cubicBezTo>
                <a:cubicBezTo>
                  <a:pt x="375084" y="6145802"/>
                  <a:pt x="385101" y="6121829"/>
                  <a:pt x="403764" y="6105832"/>
                </a:cubicBezTo>
                <a:cubicBezTo>
                  <a:pt x="426961" y="6085949"/>
                  <a:pt x="477044" y="6071573"/>
                  <a:pt x="507003" y="6061587"/>
                </a:cubicBezTo>
                <a:cubicBezTo>
                  <a:pt x="507980" y="6061517"/>
                  <a:pt x="871681" y="6036358"/>
                  <a:pt x="890461" y="6032090"/>
                </a:cubicBezTo>
                <a:cubicBezTo>
                  <a:pt x="942093" y="6020356"/>
                  <a:pt x="988784" y="5992761"/>
                  <a:pt x="1037945" y="5973097"/>
                </a:cubicBezTo>
                <a:cubicBezTo>
                  <a:pt x="964710" y="5863245"/>
                  <a:pt x="1058834" y="5998164"/>
                  <a:pt x="964203" y="5884606"/>
                </a:cubicBezTo>
                <a:cubicBezTo>
                  <a:pt x="922093" y="5834073"/>
                  <a:pt x="924044" y="5831845"/>
                  <a:pt x="933586" y="5839452"/>
                </a:cubicBezTo>
                <a:lnTo>
                  <a:pt x="941072" y="5846058"/>
                </a:lnTo>
                <a:lnTo>
                  <a:pt x="948516" y="5853316"/>
                </a:lnTo>
                <a:cubicBezTo>
                  <a:pt x="956346" y="5860775"/>
                  <a:pt x="951342" y="5855508"/>
                  <a:pt x="944308" y="5848914"/>
                </a:cubicBezTo>
                <a:lnTo>
                  <a:pt x="941072" y="5846058"/>
                </a:lnTo>
                <a:lnTo>
                  <a:pt x="925793" y="5831160"/>
                </a:lnTo>
                <a:cubicBezTo>
                  <a:pt x="914109" y="5819644"/>
                  <a:pt x="897866" y="5803521"/>
                  <a:pt x="875712" y="5781368"/>
                </a:cubicBezTo>
                <a:cubicBezTo>
                  <a:pt x="1040037" y="5766429"/>
                  <a:pt x="1028865" y="5773253"/>
                  <a:pt x="1185428" y="5737123"/>
                </a:cubicBezTo>
                <a:cubicBezTo>
                  <a:pt x="1208627" y="5731769"/>
                  <a:pt x="1259907" y="5713895"/>
                  <a:pt x="1273919" y="5692877"/>
                </a:cubicBezTo>
                <a:cubicBezTo>
                  <a:pt x="1320023" y="5623720"/>
                  <a:pt x="1273919" y="5649342"/>
                  <a:pt x="1273919" y="5589639"/>
                </a:cubicBezTo>
                <a:cubicBezTo>
                  <a:pt x="1273919" y="5574093"/>
                  <a:pt x="1283751" y="5560142"/>
                  <a:pt x="1288667" y="5545394"/>
                </a:cubicBezTo>
                <a:cubicBezTo>
                  <a:pt x="1288667" y="5545394"/>
                  <a:pt x="1324316" y="5483583"/>
                  <a:pt x="1347661" y="5456903"/>
                </a:cubicBezTo>
                <a:cubicBezTo>
                  <a:pt x="1359334" y="5443563"/>
                  <a:pt x="1377158" y="5437238"/>
                  <a:pt x="1391906" y="5427406"/>
                </a:cubicBezTo>
                <a:cubicBezTo>
                  <a:pt x="1541815" y="5397425"/>
                  <a:pt x="1404085" y="5428141"/>
                  <a:pt x="1509893" y="5397910"/>
                </a:cubicBezTo>
                <a:cubicBezTo>
                  <a:pt x="1529384" y="5392341"/>
                  <a:pt x="1550434" y="5391549"/>
                  <a:pt x="1568887" y="5383161"/>
                </a:cubicBezTo>
                <a:cubicBezTo>
                  <a:pt x="1604969" y="5366760"/>
                  <a:pt x="1636675" y="5341893"/>
                  <a:pt x="1672125" y="5324168"/>
                </a:cubicBezTo>
                <a:cubicBezTo>
                  <a:pt x="1695804" y="5312328"/>
                  <a:pt x="1721078" y="5303967"/>
                  <a:pt x="1745867" y="5294671"/>
                </a:cubicBezTo>
                <a:cubicBezTo>
                  <a:pt x="1760423" y="5289212"/>
                  <a:pt x="1776207" y="5286875"/>
                  <a:pt x="1790112" y="5279923"/>
                </a:cubicBezTo>
                <a:cubicBezTo>
                  <a:pt x="1805966" y="5271996"/>
                  <a:pt x="1818503" y="5258353"/>
                  <a:pt x="1834357" y="5250426"/>
                </a:cubicBezTo>
                <a:cubicBezTo>
                  <a:pt x="1848262" y="5243473"/>
                  <a:pt x="1865668" y="5244301"/>
                  <a:pt x="1878603" y="5235677"/>
                </a:cubicBezTo>
                <a:cubicBezTo>
                  <a:pt x="1895957" y="5224107"/>
                  <a:pt x="1908101" y="5206180"/>
                  <a:pt x="1922849" y="5191432"/>
                </a:cubicBezTo>
                <a:cubicBezTo>
                  <a:pt x="1922849" y="5191432"/>
                  <a:pt x="1982470" y="5173482"/>
                  <a:pt x="2011338" y="5161935"/>
                </a:cubicBezTo>
                <a:cubicBezTo>
                  <a:pt x="2031751" y="5153770"/>
                  <a:pt x="2050124" y="5141100"/>
                  <a:pt x="2070333" y="5132439"/>
                </a:cubicBezTo>
                <a:cubicBezTo>
                  <a:pt x="2084621" y="5126315"/>
                  <a:pt x="2103585" y="5128683"/>
                  <a:pt x="2114577" y="5117690"/>
                </a:cubicBezTo>
                <a:cubicBezTo>
                  <a:pt x="2130123" y="5102144"/>
                  <a:pt x="2134242" y="5078361"/>
                  <a:pt x="2144074" y="5058697"/>
                </a:cubicBezTo>
                <a:cubicBezTo>
                  <a:pt x="2152001" y="5042843"/>
                  <a:pt x="2163739" y="5029200"/>
                  <a:pt x="2173570" y="5014452"/>
                </a:cubicBezTo>
                <a:lnTo>
                  <a:pt x="2203067" y="4970206"/>
                </a:lnTo>
                <a:cubicBezTo>
                  <a:pt x="2222732" y="4940709"/>
                  <a:pt x="2251487" y="4915553"/>
                  <a:pt x="2262061" y="4881716"/>
                </a:cubicBezTo>
                <a:cubicBezTo>
                  <a:pt x="2296228" y="4772381"/>
                  <a:pt x="2286809" y="4764232"/>
                  <a:pt x="2262061" y="4689987"/>
                </a:cubicBezTo>
                <a:cubicBezTo>
                  <a:pt x="2262061" y="4689987"/>
                  <a:pt x="2214277" y="4635128"/>
                  <a:pt x="2203067" y="4601497"/>
                </a:cubicBezTo>
                <a:cubicBezTo>
                  <a:pt x="2188989" y="4559264"/>
                  <a:pt x="2193235" y="4513006"/>
                  <a:pt x="2188319" y="4468761"/>
                </a:cubicBezTo>
                <a:cubicBezTo>
                  <a:pt x="2193235" y="4454013"/>
                  <a:pt x="2199296" y="4439598"/>
                  <a:pt x="2203067" y="4424516"/>
                </a:cubicBezTo>
                <a:cubicBezTo>
                  <a:pt x="2238662" y="4282138"/>
                  <a:pt x="2198852" y="4407667"/>
                  <a:pt x="2232565" y="4306529"/>
                </a:cubicBezTo>
                <a:cubicBezTo>
                  <a:pt x="2255964" y="4271429"/>
                  <a:pt x="2288517" y="4224122"/>
                  <a:pt x="2306306" y="4188542"/>
                </a:cubicBezTo>
                <a:cubicBezTo>
                  <a:pt x="2316885" y="4167387"/>
                  <a:pt x="2331079" y="4104200"/>
                  <a:pt x="2335803" y="4085303"/>
                </a:cubicBezTo>
                <a:lnTo>
                  <a:pt x="2424293" y="4055806"/>
                </a:lnTo>
                <a:cubicBezTo>
                  <a:pt x="2462752" y="4042986"/>
                  <a:pt x="2503300" y="4037447"/>
                  <a:pt x="2542280" y="4026310"/>
                </a:cubicBezTo>
                <a:cubicBezTo>
                  <a:pt x="2572176" y="4017768"/>
                  <a:pt x="2601053" y="4005957"/>
                  <a:pt x="2630770" y="3996813"/>
                </a:cubicBezTo>
                <a:cubicBezTo>
                  <a:pt x="2664977" y="3986288"/>
                  <a:pt x="2702723" y="3984697"/>
                  <a:pt x="2734009" y="3967316"/>
                </a:cubicBezTo>
                <a:cubicBezTo>
                  <a:pt x="2749504" y="3958708"/>
                  <a:pt x="2752158" y="3936688"/>
                  <a:pt x="2763506" y="3923071"/>
                </a:cubicBezTo>
                <a:cubicBezTo>
                  <a:pt x="2824199" y="3850239"/>
                  <a:pt x="2810832" y="3902161"/>
                  <a:pt x="2866745" y="3790335"/>
                </a:cubicBezTo>
                <a:cubicBezTo>
                  <a:pt x="2875810" y="3772205"/>
                  <a:pt x="2870250" y="3748207"/>
                  <a:pt x="2881493" y="3731342"/>
                </a:cubicBezTo>
                <a:cubicBezTo>
                  <a:pt x="2891325" y="3716594"/>
                  <a:pt x="2922824" y="3719329"/>
                  <a:pt x="2925739" y="3701845"/>
                </a:cubicBezTo>
                <a:cubicBezTo>
                  <a:pt x="2943537" y="3595052"/>
                  <a:pt x="2935571" y="3485536"/>
                  <a:pt x="2940487" y="3377381"/>
                </a:cubicBezTo>
                <a:cubicBezTo>
                  <a:pt x="2945403" y="3342968"/>
                  <a:pt x="2948418" y="3308229"/>
                  <a:pt x="2955235" y="3274142"/>
                </a:cubicBezTo>
                <a:cubicBezTo>
                  <a:pt x="2958284" y="3258898"/>
                  <a:pt x="2969983" y="3245443"/>
                  <a:pt x="2969983" y="3229897"/>
                </a:cubicBezTo>
                <a:cubicBezTo>
                  <a:pt x="2969983" y="3214351"/>
                  <a:pt x="2960151" y="3200400"/>
                  <a:pt x="2955235" y="3185652"/>
                </a:cubicBezTo>
                <a:lnTo>
                  <a:pt x="2910990" y="3156155"/>
                </a:lnTo>
                <a:cubicBezTo>
                  <a:pt x="2896242" y="3146323"/>
                  <a:pt x="2891325" y="3126658"/>
                  <a:pt x="2881493" y="3111910"/>
                </a:cubicBezTo>
                <a:lnTo>
                  <a:pt x="2822500" y="3023419"/>
                </a:lnTo>
                <a:cubicBezTo>
                  <a:pt x="2813876" y="3010484"/>
                  <a:pt x="2812667" y="2993922"/>
                  <a:pt x="2807751" y="2979174"/>
                </a:cubicBezTo>
                <a:lnTo>
                  <a:pt x="2763506" y="2846439"/>
                </a:lnTo>
                <a:cubicBezTo>
                  <a:pt x="2752295" y="2812807"/>
                  <a:pt x="2724177" y="2787445"/>
                  <a:pt x="2704512" y="2757948"/>
                </a:cubicBezTo>
                <a:cubicBezTo>
                  <a:pt x="2670002" y="2746445"/>
                  <a:pt x="2638618" y="2746044"/>
                  <a:pt x="2630770" y="2698955"/>
                </a:cubicBezTo>
                <a:cubicBezTo>
                  <a:pt x="2628214" y="2683620"/>
                  <a:pt x="2640603" y="2669458"/>
                  <a:pt x="2645519" y="2654710"/>
                </a:cubicBezTo>
                <a:cubicBezTo>
                  <a:pt x="2660267" y="2644878"/>
                  <a:pt x="2678691" y="2639054"/>
                  <a:pt x="2689764" y="2625213"/>
                </a:cubicBezTo>
                <a:cubicBezTo>
                  <a:pt x="2699475" y="2613074"/>
                  <a:pt x="2702457" y="2596378"/>
                  <a:pt x="2704512" y="2580968"/>
                </a:cubicBezTo>
                <a:cubicBezTo>
                  <a:pt x="2714057" y="2509380"/>
                  <a:pt x="2735978" y="2418414"/>
                  <a:pt x="2704512" y="2344994"/>
                </a:cubicBezTo>
                <a:cubicBezTo>
                  <a:pt x="2697530" y="2328702"/>
                  <a:pt x="2684848" y="2315497"/>
                  <a:pt x="2675016" y="2300748"/>
                </a:cubicBezTo>
                <a:lnTo>
                  <a:pt x="2630770" y="2286000"/>
                </a:lnTo>
                <a:cubicBezTo>
                  <a:pt x="2569820" y="2265684"/>
                  <a:pt x="2541111" y="2207580"/>
                  <a:pt x="2527532" y="2153265"/>
                </a:cubicBezTo>
                <a:cubicBezTo>
                  <a:pt x="2521452" y="2128946"/>
                  <a:pt x="2516328" y="2104339"/>
                  <a:pt x="2512783" y="2079523"/>
                </a:cubicBezTo>
                <a:cubicBezTo>
                  <a:pt x="2506487" y="2035453"/>
                  <a:pt x="2502951" y="1991032"/>
                  <a:pt x="2498035" y="1946787"/>
                </a:cubicBezTo>
                <a:cubicBezTo>
                  <a:pt x="2498035" y="1946787"/>
                  <a:pt x="2559846" y="1911138"/>
                  <a:pt x="2586525" y="1887794"/>
                </a:cubicBezTo>
                <a:cubicBezTo>
                  <a:pt x="2599865" y="1876122"/>
                  <a:pt x="2606190" y="1858297"/>
                  <a:pt x="2616022" y="1843548"/>
                </a:cubicBezTo>
                <a:cubicBezTo>
                  <a:pt x="2673201" y="1805430"/>
                  <a:pt x="2643453" y="1819656"/>
                  <a:pt x="2704512" y="1799303"/>
                </a:cubicBezTo>
                <a:cubicBezTo>
                  <a:pt x="2734009" y="1789471"/>
                  <a:pt x="2762514" y="1763708"/>
                  <a:pt x="2793003" y="1769806"/>
                </a:cubicBezTo>
                <a:cubicBezTo>
                  <a:pt x="2808248" y="1772855"/>
                  <a:pt x="2779728" y="1798576"/>
                  <a:pt x="2778254" y="1814052"/>
                </a:cubicBezTo>
                <a:cubicBezTo>
                  <a:pt x="2769851" y="1902280"/>
                  <a:pt x="2768422" y="1991033"/>
                  <a:pt x="2763506" y="2079523"/>
                </a:cubicBezTo>
                <a:cubicBezTo>
                  <a:pt x="2763506" y="2079523"/>
                  <a:pt x="2822215" y="2058960"/>
                  <a:pt x="2851996" y="2050026"/>
                </a:cubicBezTo>
                <a:cubicBezTo>
                  <a:pt x="2871411" y="2044201"/>
                  <a:pt x="2891325" y="2040193"/>
                  <a:pt x="2910990" y="2035277"/>
                </a:cubicBezTo>
                <a:cubicBezTo>
                  <a:pt x="2941154" y="2027736"/>
                  <a:pt x="2969699" y="2014715"/>
                  <a:pt x="2999481" y="2005781"/>
                </a:cubicBezTo>
                <a:cubicBezTo>
                  <a:pt x="3018895" y="1999957"/>
                  <a:pt x="3040876" y="2001089"/>
                  <a:pt x="3058474" y="1991032"/>
                </a:cubicBezTo>
                <a:cubicBezTo>
                  <a:pt x="3076584" y="1980684"/>
                  <a:pt x="3086696" y="1960140"/>
                  <a:pt x="3102719" y="1946787"/>
                </a:cubicBezTo>
                <a:cubicBezTo>
                  <a:pt x="3116336" y="1935439"/>
                  <a:pt x="3132216" y="1927122"/>
                  <a:pt x="3146965" y="1917290"/>
                </a:cubicBezTo>
                <a:cubicBezTo>
                  <a:pt x="3201539" y="1880906"/>
                  <a:pt x="3262441" y="1797923"/>
                  <a:pt x="3294449" y="1740310"/>
                </a:cubicBezTo>
                <a:cubicBezTo>
                  <a:pt x="3308619" y="1714803"/>
                  <a:pt x="3319860" y="1642749"/>
                  <a:pt x="3323945" y="1622323"/>
                </a:cubicBezTo>
                <a:cubicBezTo>
                  <a:pt x="3333777" y="1607574"/>
                  <a:pt x="3339600" y="1589150"/>
                  <a:pt x="3353441" y="1578077"/>
                </a:cubicBezTo>
                <a:cubicBezTo>
                  <a:pt x="3365581" y="1568365"/>
                  <a:pt x="3383782" y="1570281"/>
                  <a:pt x="3397687" y="1563329"/>
                </a:cubicBezTo>
                <a:cubicBezTo>
                  <a:pt x="3413541" y="1555402"/>
                  <a:pt x="3427184" y="1543664"/>
                  <a:pt x="3441932" y="1533832"/>
                </a:cubicBezTo>
                <a:cubicBezTo>
                  <a:pt x="3441932" y="1533832"/>
                  <a:pt x="3502010" y="1516963"/>
                  <a:pt x="3530422" y="1504335"/>
                </a:cubicBezTo>
                <a:cubicBezTo>
                  <a:pt x="3568346" y="1487480"/>
                  <a:pt x="3585904" y="1467114"/>
                  <a:pt x="3604164" y="1430594"/>
                </a:cubicBezTo>
                <a:cubicBezTo>
                  <a:pt x="3619371" y="1400179"/>
                  <a:pt x="3633661" y="1320511"/>
                  <a:pt x="3633661" y="1297858"/>
                </a:cubicBezTo>
                <a:cubicBezTo>
                  <a:pt x="3633661" y="1282312"/>
                  <a:pt x="3621961" y="1268857"/>
                  <a:pt x="3618912" y="1253613"/>
                </a:cubicBezTo>
                <a:cubicBezTo>
                  <a:pt x="3612095" y="1219526"/>
                  <a:pt x="3609080" y="1184787"/>
                  <a:pt x="3604164" y="1150374"/>
                </a:cubicBezTo>
                <a:cubicBezTo>
                  <a:pt x="3604164" y="1150374"/>
                  <a:pt x="3555744" y="1095721"/>
                  <a:pt x="3545170" y="1061884"/>
                </a:cubicBezTo>
                <a:cubicBezTo>
                  <a:pt x="3530433" y="1014726"/>
                  <a:pt x="3535338" y="963561"/>
                  <a:pt x="3530422" y="914400"/>
                </a:cubicBezTo>
                <a:cubicBezTo>
                  <a:pt x="3606934" y="863392"/>
                  <a:pt x="3596578" y="860132"/>
                  <a:pt x="3736899" y="870155"/>
                </a:cubicBezTo>
                <a:cubicBezTo>
                  <a:pt x="3754580" y="871418"/>
                  <a:pt x="3766396" y="889820"/>
                  <a:pt x="3781145" y="899652"/>
                </a:cubicBezTo>
                <a:cubicBezTo>
                  <a:pt x="3884907" y="934239"/>
                  <a:pt x="3756812" y="889223"/>
                  <a:pt x="3884383" y="943897"/>
                </a:cubicBezTo>
                <a:cubicBezTo>
                  <a:pt x="3898672" y="950021"/>
                  <a:pt x="3913880" y="953729"/>
                  <a:pt x="3928628" y="958645"/>
                </a:cubicBezTo>
                <a:lnTo>
                  <a:pt x="3958125" y="914400"/>
                </a:lnTo>
                <a:cubicBezTo>
                  <a:pt x="4025742" y="812975"/>
                  <a:pt x="4005909" y="859542"/>
                  <a:pt x="4031867" y="781665"/>
                </a:cubicBezTo>
                <a:cubicBezTo>
                  <a:pt x="4031867" y="781665"/>
                  <a:pt x="4073645" y="724164"/>
                  <a:pt x="4090861" y="693174"/>
                </a:cubicBezTo>
                <a:cubicBezTo>
                  <a:pt x="4110661" y="657533"/>
                  <a:pt x="4116693" y="571336"/>
                  <a:pt x="4120357" y="545690"/>
                </a:cubicBezTo>
                <a:cubicBezTo>
                  <a:pt x="4087362" y="446702"/>
                  <a:pt x="4090861" y="469384"/>
                  <a:pt x="4090861" y="294968"/>
                </a:cubicBezTo>
                <a:cubicBezTo>
                  <a:pt x="4090861" y="279422"/>
                  <a:pt x="4098657" y="264628"/>
                  <a:pt x="4105609" y="250723"/>
                </a:cubicBezTo>
                <a:cubicBezTo>
                  <a:pt x="4113536" y="234869"/>
                  <a:pt x="4125274" y="221226"/>
                  <a:pt x="4135106" y="206477"/>
                </a:cubicBezTo>
                <a:cubicBezTo>
                  <a:pt x="4135106" y="206477"/>
                  <a:pt x="4196917" y="170828"/>
                  <a:pt x="4223596" y="147484"/>
                </a:cubicBezTo>
                <a:cubicBezTo>
                  <a:pt x="4236936" y="135812"/>
                  <a:pt x="4243261" y="117987"/>
                  <a:pt x="4253093" y="103239"/>
                </a:cubicBezTo>
                <a:cubicBezTo>
                  <a:pt x="4253093" y="103239"/>
                  <a:pt x="4282665" y="93626"/>
                  <a:pt x="4297338" y="88490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F366B7-03D9-4A4E-A2FC-5A2E4AA603E0}"/>
              </a:ext>
            </a:extLst>
          </p:cNvPr>
          <p:cNvSpPr txBox="1"/>
          <p:nvPr/>
        </p:nvSpPr>
        <p:spPr>
          <a:xfrm>
            <a:off x="8240925" y="226164"/>
            <a:ext cx="3561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FF596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السادس عشر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2A5F3B6-32D0-42DB-97C0-B80F9AD4A7B1}"/>
              </a:ext>
            </a:extLst>
          </p:cNvPr>
          <p:cNvSpPr txBox="1"/>
          <p:nvPr/>
        </p:nvSpPr>
        <p:spPr>
          <a:xfrm>
            <a:off x="6627304" y="1000025"/>
            <a:ext cx="4411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rgbClr val="52C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إدارة الوقت 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BF7EADF-9F34-4E4C-AE5D-57F40968ECBB}"/>
              </a:ext>
            </a:extLst>
          </p:cNvPr>
          <p:cNvGrpSpPr/>
          <p:nvPr/>
        </p:nvGrpSpPr>
        <p:grpSpPr>
          <a:xfrm>
            <a:off x="2930483" y="4618017"/>
            <a:ext cx="2007599" cy="2223786"/>
            <a:chOff x="3572486" y="3114960"/>
            <a:chExt cx="2804733" cy="3440292"/>
          </a:xfrm>
        </p:grpSpPr>
        <p:sp>
          <p:nvSpPr>
            <p:cNvPr id="61" name="Shape">
              <a:extLst>
                <a:ext uri="{FF2B5EF4-FFF2-40B4-BE49-F238E27FC236}">
                  <a16:creationId xmlns:a16="http://schemas.microsoft.com/office/drawing/2014/main" id="{2BC2911F-6428-4ADC-92A9-FCAA13648D3E}"/>
                </a:ext>
              </a:extLst>
            </p:cNvPr>
            <p:cNvSpPr/>
            <p:nvPr/>
          </p:nvSpPr>
          <p:spPr>
            <a:xfrm rot="20474085">
              <a:off x="3859405" y="4263250"/>
              <a:ext cx="1354946" cy="187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45" extrusionOk="0">
                  <a:moveTo>
                    <a:pt x="7165" y="276"/>
                  </a:moveTo>
                  <a:cubicBezTo>
                    <a:pt x="8496" y="592"/>
                    <a:pt x="9852" y="1160"/>
                    <a:pt x="11166" y="1908"/>
                  </a:cubicBezTo>
                  <a:cubicBezTo>
                    <a:pt x="12462" y="2644"/>
                    <a:pt x="13726" y="3563"/>
                    <a:pt x="14896" y="4606"/>
                  </a:cubicBezTo>
                  <a:cubicBezTo>
                    <a:pt x="16058" y="5639"/>
                    <a:pt x="17135" y="6799"/>
                    <a:pt x="18068" y="8033"/>
                  </a:cubicBezTo>
                  <a:cubicBezTo>
                    <a:pt x="19002" y="9268"/>
                    <a:pt x="19796" y="10584"/>
                    <a:pt x="20392" y="11936"/>
                  </a:cubicBezTo>
                  <a:cubicBezTo>
                    <a:pt x="20992" y="13297"/>
                    <a:pt x="21334" y="14573"/>
                    <a:pt x="21435" y="15721"/>
                  </a:cubicBezTo>
                  <a:cubicBezTo>
                    <a:pt x="21541" y="16887"/>
                    <a:pt x="21402" y="17926"/>
                    <a:pt x="21030" y="18791"/>
                  </a:cubicBezTo>
                  <a:cubicBezTo>
                    <a:pt x="20650" y="19671"/>
                    <a:pt x="20029" y="20371"/>
                    <a:pt x="19184" y="20831"/>
                  </a:cubicBezTo>
                  <a:cubicBezTo>
                    <a:pt x="18318" y="21300"/>
                    <a:pt x="17211" y="21519"/>
                    <a:pt x="15884" y="21423"/>
                  </a:cubicBezTo>
                  <a:cubicBezTo>
                    <a:pt x="14524" y="21324"/>
                    <a:pt x="13071" y="20900"/>
                    <a:pt x="11605" y="20215"/>
                  </a:cubicBezTo>
                  <a:cubicBezTo>
                    <a:pt x="10114" y="19518"/>
                    <a:pt x="8622" y="18557"/>
                    <a:pt x="7220" y="17397"/>
                  </a:cubicBezTo>
                  <a:cubicBezTo>
                    <a:pt x="5805" y="16226"/>
                    <a:pt x="4495" y="14865"/>
                    <a:pt x="3384" y="13393"/>
                  </a:cubicBezTo>
                  <a:cubicBezTo>
                    <a:pt x="2273" y="11921"/>
                    <a:pt x="1373" y="10349"/>
                    <a:pt x="773" y="8763"/>
                  </a:cubicBezTo>
                  <a:cubicBezTo>
                    <a:pt x="178" y="7195"/>
                    <a:pt x="-59" y="5774"/>
                    <a:pt x="13" y="4557"/>
                  </a:cubicBezTo>
                  <a:cubicBezTo>
                    <a:pt x="85" y="3362"/>
                    <a:pt x="452" y="2364"/>
                    <a:pt x="1077" y="1613"/>
                  </a:cubicBezTo>
                  <a:cubicBezTo>
                    <a:pt x="1686" y="877"/>
                    <a:pt x="2535" y="379"/>
                    <a:pt x="3583" y="147"/>
                  </a:cubicBezTo>
                  <a:cubicBezTo>
                    <a:pt x="4596" y="-81"/>
                    <a:pt x="5809" y="-48"/>
                    <a:pt x="7165" y="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3B3B3"/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62" name="Shape">
              <a:extLst>
                <a:ext uri="{FF2B5EF4-FFF2-40B4-BE49-F238E27FC236}">
                  <a16:creationId xmlns:a16="http://schemas.microsoft.com/office/drawing/2014/main" id="{863526FD-7FE5-4915-9508-615BF50695CF}"/>
                </a:ext>
              </a:extLst>
            </p:cNvPr>
            <p:cNvSpPr/>
            <p:nvPr/>
          </p:nvSpPr>
          <p:spPr>
            <a:xfrm rot="20474085">
              <a:off x="3572486" y="4404947"/>
              <a:ext cx="1465837" cy="1986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77" y="19856"/>
                  </a:moveTo>
                  <a:cubicBezTo>
                    <a:pt x="21066" y="19859"/>
                    <a:pt x="21058" y="19862"/>
                    <a:pt x="21046" y="19862"/>
                  </a:cubicBezTo>
                  <a:cubicBezTo>
                    <a:pt x="20869" y="19899"/>
                    <a:pt x="20685" y="19931"/>
                    <a:pt x="20496" y="19951"/>
                  </a:cubicBezTo>
                  <a:cubicBezTo>
                    <a:pt x="20492" y="19951"/>
                    <a:pt x="20488" y="19951"/>
                    <a:pt x="20484" y="19953"/>
                  </a:cubicBezTo>
                  <a:cubicBezTo>
                    <a:pt x="20300" y="19973"/>
                    <a:pt x="20111" y="19985"/>
                    <a:pt x="19915" y="19988"/>
                  </a:cubicBezTo>
                  <a:cubicBezTo>
                    <a:pt x="19891" y="19988"/>
                    <a:pt x="19871" y="19991"/>
                    <a:pt x="19848" y="19991"/>
                  </a:cubicBezTo>
                  <a:cubicBezTo>
                    <a:pt x="19640" y="19994"/>
                    <a:pt x="19427" y="19988"/>
                    <a:pt x="19207" y="19971"/>
                  </a:cubicBezTo>
                  <a:cubicBezTo>
                    <a:pt x="19058" y="19959"/>
                    <a:pt x="18905" y="19942"/>
                    <a:pt x="18752" y="19922"/>
                  </a:cubicBezTo>
                  <a:cubicBezTo>
                    <a:pt x="18740" y="19922"/>
                    <a:pt x="18732" y="19919"/>
                    <a:pt x="18720" y="19919"/>
                  </a:cubicBezTo>
                  <a:cubicBezTo>
                    <a:pt x="18575" y="19899"/>
                    <a:pt x="18426" y="19876"/>
                    <a:pt x="18276" y="19847"/>
                  </a:cubicBezTo>
                  <a:cubicBezTo>
                    <a:pt x="18261" y="19845"/>
                    <a:pt x="18241" y="19842"/>
                    <a:pt x="18225" y="19839"/>
                  </a:cubicBezTo>
                  <a:cubicBezTo>
                    <a:pt x="18084" y="19813"/>
                    <a:pt x="17942" y="19782"/>
                    <a:pt x="17797" y="19747"/>
                  </a:cubicBezTo>
                  <a:cubicBezTo>
                    <a:pt x="17766" y="19739"/>
                    <a:pt x="17730" y="19730"/>
                    <a:pt x="17699" y="19724"/>
                  </a:cubicBezTo>
                  <a:cubicBezTo>
                    <a:pt x="17553" y="19690"/>
                    <a:pt x="17412" y="19650"/>
                    <a:pt x="17267" y="19610"/>
                  </a:cubicBezTo>
                  <a:cubicBezTo>
                    <a:pt x="17251" y="19604"/>
                    <a:pt x="17235" y="19601"/>
                    <a:pt x="17223" y="19595"/>
                  </a:cubicBezTo>
                  <a:cubicBezTo>
                    <a:pt x="17086" y="19555"/>
                    <a:pt x="16952" y="19512"/>
                    <a:pt x="16815" y="19467"/>
                  </a:cubicBezTo>
                  <a:cubicBezTo>
                    <a:pt x="16783" y="19455"/>
                    <a:pt x="16752" y="19447"/>
                    <a:pt x="16721" y="19435"/>
                  </a:cubicBezTo>
                  <a:cubicBezTo>
                    <a:pt x="16575" y="19386"/>
                    <a:pt x="16430" y="19332"/>
                    <a:pt x="16284" y="19278"/>
                  </a:cubicBezTo>
                  <a:cubicBezTo>
                    <a:pt x="16253" y="19266"/>
                    <a:pt x="16222" y="19255"/>
                    <a:pt x="16194" y="19240"/>
                  </a:cubicBezTo>
                  <a:cubicBezTo>
                    <a:pt x="16057" y="19186"/>
                    <a:pt x="15919" y="19132"/>
                    <a:pt x="15782" y="19071"/>
                  </a:cubicBezTo>
                  <a:cubicBezTo>
                    <a:pt x="15762" y="19063"/>
                    <a:pt x="15746" y="19057"/>
                    <a:pt x="15727" y="19049"/>
                  </a:cubicBezTo>
                  <a:cubicBezTo>
                    <a:pt x="15577" y="18983"/>
                    <a:pt x="15428" y="18914"/>
                    <a:pt x="15279" y="18842"/>
                  </a:cubicBezTo>
                  <a:cubicBezTo>
                    <a:pt x="15243" y="18825"/>
                    <a:pt x="15204" y="18808"/>
                    <a:pt x="15169" y="18791"/>
                  </a:cubicBezTo>
                  <a:cubicBezTo>
                    <a:pt x="15031" y="18725"/>
                    <a:pt x="14894" y="18656"/>
                    <a:pt x="14756" y="18585"/>
                  </a:cubicBezTo>
                  <a:cubicBezTo>
                    <a:pt x="14737" y="18576"/>
                    <a:pt x="14717" y="18565"/>
                    <a:pt x="14701" y="18556"/>
                  </a:cubicBezTo>
                  <a:cubicBezTo>
                    <a:pt x="14552" y="18479"/>
                    <a:pt x="14403" y="18396"/>
                    <a:pt x="14253" y="18313"/>
                  </a:cubicBezTo>
                  <a:cubicBezTo>
                    <a:pt x="14202" y="18284"/>
                    <a:pt x="14147" y="18253"/>
                    <a:pt x="14096" y="18221"/>
                  </a:cubicBezTo>
                  <a:cubicBezTo>
                    <a:pt x="13990" y="18158"/>
                    <a:pt x="13880" y="18095"/>
                    <a:pt x="13774" y="18029"/>
                  </a:cubicBezTo>
                  <a:cubicBezTo>
                    <a:pt x="13719" y="17998"/>
                    <a:pt x="13668" y="17963"/>
                    <a:pt x="13613" y="17932"/>
                  </a:cubicBezTo>
                  <a:cubicBezTo>
                    <a:pt x="13495" y="17857"/>
                    <a:pt x="13373" y="17780"/>
                    <a:pt x="13255" y="17703"/>
                  </a:cubicBezTo>
                  <a:cubicBezTo>
                    <a:pt x="13216" y="17677"/>
                    <a:pt x="13181" y="17654"/>
                    <a:pt x="13141" y="17631"/>
                  </a:cubicBezTo>
                  <a:cubicBezTo>
                    <a:pt x="12992" y="17531"/>
                    <a:pt x="12839" y="17428"/>
                    <a:pt x="12690" y="17325"/>
                  </a:cubicBezTo>
                  <a:cubicBezTo>
                    <a:pt x="12493" y="17187"/>
                    <a:pt x="12301" y="17047"/>
                    <a:pt x="12108" y="16904"/>
                  </a:cubicBezTo>
                  <a:cubicBezTo>
                    <a:pt x="12065" y="16869"/>
                    <a:pt x="12022" y="16835"/>
                    <a:pt x="11975" y="16801"/>
                  </a:cubicBezTo>
                  <a:cubicBezTo>
                    <a:pt x="11825" y="16686"/>
                    <a:pt x="11680" y="16572"/>
                    <a:pt x="11535" y="16454"/>
                  </a:cubicBezTo>
                  <a:cubicBezTo>
                    <a:pt x="11472" y="16403"/>
                    <a:pt x="11405" y="16348"/>
                    <a:pt x="11342" y="16297"/>
                  </a:cubicBezTo>
                  <a:cubicBezTo>
                    <a:pt x="11212" y="16191"/>
                    <a:pt x="11087" y="16082"/>
                    <a:pt x="10961" y="15973"/>
                  </a:cubicBezTo>
                  <a:cubicBezTo>
                    <a:pt x="10898" y="15919"/>
                    <a:pt x="10831" y="15861"/>
                    <a:pt x="10769" y="15804"/>
                  </a:cubicBezTo>
                  <a:cubicBezTo>
                    <a:pt x="10627" y="15678"/>
                    <a:pt x="10490" y="15552"/>
                    <a:pt x="10352" y="15423"/>
                  </a:cubicBezTo>
                  <a:cubicBezTo>
                    <a:pt x="10309" y="15383"/>
                    <a:pt x="10266" y="15346"/>
                    <a:pt x="10226" y="15306"/>
                  </a:cubicBezTo>
                  <a:cubicBezTo>
                    <a:pt x="10006" y="15097"/>
                    <a:pt x="9786" y="14879"/>
                    <a:pt x="9574" y="14659"/>
                  </a:cubicBezTo>
                  <a:cubicBezTo>
                    <a:pt x="9527" y="14610"/>
                    <a:pt x="9484" y="14564"/>
                    <a:pt x="9437" y="14516"/>
                  </a:cubicBezTo>
                  <a:cubicBezTo>
                    <a:pt x="9221" y="14292"/>
                    <a:pt x="9012" y="14063"/>
                    <a:pt x="8804" y="13831"/>
                  </a:cubicBezTo>
                  <a:cubicBezTo>
                    <a:pt x="8792" y="13817"/>
                    <a:pt x="8777" y="13800"/>
                    <a:pt x="8765" y="13785"/>
                  </a:cubicBezTo>
                  <a:cubicBezTo>
                    <a:pt x="8568" y="13562"/>
                    <a:pt x="8380" y="13336"/>
                    <a:pt x="8195" y="13104"/>
                  </a:cubicBezTo>
                  <a:cubicBezTo>
                    <a:pt x="8156" y="13055"/>
                    <a:pt x="8117" y="13006"/>
                    <a:pt x="8077" y="12958"/>
                  </a:cubicBezTo>
                  <a:cubicBezTo>
                    <a:pt x="7889" y="12720"/>
                    <a:pt x="7704" y="12480"/>
                    <a:pt x="7527" y="12233"/>
                  </a:cubicBezTo>
                  <a:cubicBezTo>
                    <a:pt x="7480" y="12170"/>
                    <a:pt x="7437" y="12107"/>
                    <a:pt x="7390" y="12041"/>
                  </a:cubicBezTo>
                  <a:cubicBezTo>
                    <a:pt x="7296" y="11913"/>
                    <a:pt x="7205" y="11781"/>
                    <a:pt x="7115" y="11649"/>
                  </a:cubicBezTo>
                  <a:cubicBezTo>
                    <a:pt x="7064" y="11575"/>
                    <a:pt x="7017" y="11500"/>
                    <a:pt x="6966" y="11429"/>
                  </a:cubicBezTo>
                  <a:cubicBezTo>
                    <a:pt x="6879" y="11297"/>
                    <a:pt x="6797" y="11165"/>
                    <a:pt x="6714" y="11033"/>
                  </a:cubicBezTo>
                  <a:cubicBezTo>
                    <a:pt x="6671" y="10962"/>
                    <a:pt x="6624" y="10890"/>
                    <a:pt x="6581" y="10819"/>
                  </a:cubicBezTo>
                  <a:cubicBezTo>
                    <a:pt x="6490" y="10673"/>
                    <a:pt x="6404" y="10524"/>
                    <a:pt x="6321" y="10375"/>
                  </a:cubicBezTo>
                  <a:cubicBezTo>
                    <a:pt x="6290" y="10318"/>
                    <a:pt x="6254" y="10263"/>
                    <a:pt x="6223" y="10206"/>
                  </a:cubicBezTo>
                  <a:cubicBezTo>
                    <a:pt x="6109" y="10000"/>
                    <a:pt x="5999" y="9793"/>
                    <a:pt x="5893" y="9584"/>
                  </a:cubicBezTo>
                  <a:cubicBezTo>
                    <a:pt x="5811" y="9421"/>
                    <a:pt x="5732" y="9255"/>
                    <a:pt x="5653" y="9092"/>
                  </a:cubicBezTo>
                  <a:cubicBezTo>
                    <a:pt x="5630" y="9043"/>
                    <a:pt x="5610" y="8995"/>
                    <a:pt x="5587" y="8943"/>
                  </a:cubicBezTo>
                  <a:cubicBezTo>
                    <a:pt x="5532" y="8817"/>
                    <a:pt x="5477" y="8694"/>
                    <a:pt x="5422" y="8568"/>
                  </a:cubicBezTo>
                  <a:cubicBezTo>
                    <a:pt x="5402" y="8516"/>
                    <a:pt x="5378" y="8468"/>
                    <a:pt x="5359" y="8416"/>
                  </a:cubicBezTo>
                  <a:cubicBezTo>
                    <a:pt x="5288" y="8247"/>
                    <a:pt x="5221" y="8078"/>
                    <a:pt x="5158" y="7909"/>
                  </a:cubicBezTo>
                  <a:cubicBezTo>
                    <a:pt x="5068" y="7663"/>
                    <a:pt x="4986" y="7417"/>
                    <a:pt x="4911" y="7179"/>
                  </a:cubicBezTo>
                  <a:cubicBezTo>
                    <a:pt x="4911" y="7176"/>
                    <a:pt x="4911" y="7173"/>
                    <a:pt x="4907" y="7170"/>
                  </a:cubicBezTo>
                  <a:cubicBezTo>
                    <a:pt x="4832" y="6933"/>
                    <a:pt x="4769" y="6698"/>
                    <a:pt x="4714" y="6466"/>
                  </a:cubicBezTo>
                  <a:cubicBezTo>
                    <a:pt x="4714" y="6460"/>
                    <a:pt x="4711" y="6452"/>
                    <a:pt x="4711" y="6446"/>
                  </a:cubicBezTo>
                  <a:cubicBezTo>
                    <a:pt x="4655" y="6225"/>
                    <a:pt x="4612" y="6008"/>
                    <a:pt x="4577" y="5796"/>
                  </a:cubicBezTo>
                  <a:cubicBezTo>
                    <a:pt x="4573" y="5779"/>
                    <a:pt x="4573" y="5762"/>
                    <a:pt x="4569" y="5741"/>
                  </a:cubicBezTo>
                  <a:cubicBezTo>
                    <a:pt x="4534" y="5541"/>
                    <a:pt x="4506" y="5341"/>
                    <a:pt x="4487" y="5149"/>
                  </a:cubicBezTo>
                  <a:cubicBezTo>
                    <a:pt x="4483" y="5126"/>
                    <a:pt x="4483" y="5103"/>
                    <a:pt x="4479" y="5080"/>
                  </a:cubicBezTo>
                  <a:cubicBezTo>
                    <a:pt x="4459" y="4894"/>
                    <a:pt x="4447" y="4711"/>
                    <a:pt x="4443" y="4530"/>
                  </a:cubicBezTo>
                  <a:cubicBezTo>
                    <a:pt x="4443" y="4507"/>
                    <a:pt x="4443" y="4484"/>
                    <a:pt x="4443" y="4461"/>
                  </a:cubicBezTo>
                  <a:cubicBezTo>
                    <a:pt x="4439" y="4284"/>
                    <a:pt x="4443" y="4112"/>
                    <a:pt x="4451" y="3946"/>
                  </a:cubicBezTo>
                  <a:cubicBezTo>
                    <a:pt x="4451" y="3920"/>
                    <a:pt x="4455" y="3897"/>
                    <a:pt x="4455" y="3872"/>
                  </a:cubicBezTo>
                  <a:cubicBezTo>
                    <a:pt x="4467" y="3705"/>
                    <a:pt x="4483" y="3542"/>
                    <a:pt x="4502" y="3382"/>
                  </a:cubicBezTo>
                  <a:cubicBezTo>
                    <a:pt x="4506" y="3359"/>
                    <a:pt x="4510" y="3333"/>
                    <a:pt x="4514" y="3310"/>
                  </a:cubicBezTo>
                  <a:cubicBezTo>
                    <a:pt x="4538" y="3156"/>
                    <a:pt x="4565" y="3007"/>
                    <a:pt x="4601" y="2861"/>
                  </a:cubicBezTo>
                  <a:cubicBezTo>
                    <a:pt x="4608" y="2829"/>
                    <a:pt x="4616" y="2795"/>
                    <a:pt x="4624" y="2763"/>
                  </a:cubicBezTo>
                  <a:cubicBezTo>
                    <a:pt x="4663" y="2617"/>
                    <a:pt x="4703" y="2471"/>
                    <a:pt x="4754" y="2334"/>
                  </a:cubicBezTo>
                  <a:cubicBezTo>
                    <a:pt x="4754" y="2334"/>
                    <a:pt x="4754" y="2331"/>
                    <a:pt x="4754" y="2331"/>
                  </a:cubicBezTo>
                  <a:cubicBezTo>
                    <a:pt x="4805" y="2193"/>
                    <a:pt x="4860" y="2059"/>
                    <a:pt x="4923" y="1930"/>
                  </a:cubicBezTo>
                  <a:cubicBezTo>
                    <a:pt x="4934" y="1901"/>
                    <a:pt x="4950" y="1873"/>
                    <a:pt x="4962" y="1847"/>
                  </a:cubicBezTo>
                  <a:cubicBezTo>
                    <a:pt x="5025" y="1718"/>
                    <a:pt x="5096" y="1592"/>
                    <a:pt x="5170" y="1475"/>
                  </a:cubicBezTo>
                  <a:cubicBezTo>
                    <a:pt x="5174" y="1466"/>
                    <a:pt x="5182" y="1460"/>
                    <a:pt x="5186" y="1452"/>
                  </a:cubicBezTo>
                  <a:cubicBezTo>
                    <a:pt x="5257" y="1343"/>
                    <a:pt x="5331" y="1240"/>
                    <a:pt x="5410" y="1137"/>
                  </a:cubicBezTo>
                  <a:cubicBezTo>
                    <a:pt x="5433" y="1105"/>
                    <a:pt x="5457" y="1077"/>
                    <a:pt x="5484" y="1048"/>
                  </a:cubicBezTo>
                  <a:cubicBezTo>
                    <a:pt x="5555" y="965"/>
                    <a:pt x="5626" y="888"/>
                    <a:pt x="5701" y="810"/>
                  </a:cubicBezTo>
                  <a:cubicBezTo>
                    <a:pt x="5720" y="790"/>
                    <a:pt x="5740" y="767"/>
                    <a:pt x="5763" y="747"/>
                  </a:cubicBezTo>
                  <a:cubicBezTo>
                    <a:pt x="5858" y="656"/>
                    <a:pt x="5960" y="567"/>
                    <a:pt x="6066" y="487"/>
                  </a:cubicBezTo>
                  <a:cubicBezTo>
                    <a:pt x="6089" y="467"/>
                    <a:pt x="6117" y="450"/>
                    <a:pt x="6141" y="432"/>
                  </a:cubicBezTo>
                  <a:cubicBezTo>
                    <a:pt x="6227" y="369"/>
                    <a:pt x="6313" y="309"/>
                    <a:pt x="6408" y="252"/>
                  </a:cubicBezTo>
                  <a:cubicBezTo>
                    <a:pt x="6439" y="232"/>
                    <a:pt x="6471" y="212"/>
                    <a:pt x="6506" y="192"/>
                  </a:cubicBezTo>
                  <a:cubicBezTo>
                    <a:pt x="6624" y="123"/>
                    <a:pt x="6746" y="57"/>
                    <a:pt x="6871" y="0"/>
                  </a:cubicBezTo>
                  <a:lnTo>
                    <a:pt x="2620" y="1939"/>
                  </a:lnTo>
                  <a:cubicBezTo>
                    <a:pt x="2491" y="1999"/>
                    <a:pt x="2365" y="2065"/>
                    <a:pt x="2243" y="2136"/>
                  </a:cubicBezTo>
                  <a:cubicBezTo>
                    <a:pt x="2208" y="2156"/>
                    <a:pt x="2177" y="2176"/>
                    <a:pt x="2141" y="2196"/>
                  </a:cubicBezTo>
                  <a:cubicBezTo>
                    <a:pt x="2102" y="2219"/>
                    <a:pt x="2063" y="2242"/>
                    <a:pt x="2023" y="2265"/>
                  </a:cubicBezTo>
                  <a:cubicBezTo>
                    <a:pt x="1968" y="2302"/>
                    <a:pt x="1917" y="2342"/>
                    <a:pt x="1862" y="2380"/>
                  </a:cubicBezTo>
                  <a:cubicBezTo>
                    <a:pt x="1835" y="2400"/>
                    <a:pt x="1807" y="2417"/>
                    <a:pt x="1784" y="2437"/>
                  </a:cubicBezTo>
                  <a:cubicBezTo>
                    <a:pt x="1685" y="2514"/>
                    <a:pt x="1587" y="2592"/>
                    <a:pt x="1493" y="2677"/>
                  </a:cubicBezTo>
                  <a:cubicBezTo>
                    <a:pt x="1485" y="2686"/>
                    <a:pt x="1477" y="2695"/>
                    <a:pt x="1465" y="2703"/>
                  </a:cubicBezTo>
                  <a:cubicBezTo>
                    <a:pt x="1442" y="2723"/>
                    <a:pt x="1422" y="2746"/>
                    <a:pt x="1399" y="2769"/>
                  </a:cubicBezTo>
                  <a:cubicBezTo>
                    <a:pt x="1320" y="2846"/>
                    <a:pt x="1241" y="2927"/>
                    <a:pt x="1171" y="3010"/>
                  </a:cubicBezTo>
                  <a:cubicBezTo>
                    <a:pt x="1155" y="3027"/>
                    <a:pt x="1139" y="3041"/>
                    <a:pt x="1124" y="3058"/>
                  </a:cubicBezTo>
                  <a:cubicBezTo>
                    <a:pt x="1112" y="3073"/>
                    <a:pt x="1104" y="3087"/>
                    <a:pt x="1092" y="3101"/>
                  </a:cubicBezTo>
                  <a:cubicBezTo>
                    <a:pt x="1073" y="3124"/>
                    <a:pt x="1053" y="3147"/>
                    <a:pt x="1033" y="3170"/>
                  </a:cubicBezTo>
                  <a:cubicBezTo>
                    <a:pt x="970" y="3250"/>
                    <a:pt x="911" y="3330"/>
                    <a:pt x="856" y="3416"/>
                  </a:cubicBezTo>
                  <a:cubicBezTo>
                    <a:pt x="853" y="3425"/>
                    <a:pt x="845" y="3433"/>
                    <a:pt x="841" y="3439"/>
                  </a:cubicBezTo>
                  <a:cubicBezTo>
                    <a:pt x="774" y="3537"/>
                    <a:pt x="715" y="3637"/>
                    <a:pt x="656" y="3740"/>
                  </a:cubicBezTo>
                  <a:cubicBezTo>
                    <a:pt x="644" y="3766"/>
                    <a:pt x="633" y="3791"/>
                    <a:pt x="617" y="3814"/>
                  </a:cubicBezTo>
                  <a:cubicBezTo>
                    <a:pt x="601" y="3843"/>
                    <a:pt x="589" y="3869"/>
                    <a:pt x="574" y="3897"/>
                  </a:cubicBezTo>
                  <a:cubicBezTo>
                    <a:pt x="554" y="3935"/>
                    <a:pt x="534" y="3972"/>
                    <a:pt x="515" y="4012"/>
                  </a:cubicBezTo>
                  <a:cubicBezTo>
                    <a:pt x="471" y="4106"/>
                    <a:pt x="428" y="4201"/>
                    <a:pt x="389" y="4298"/>
                  </a:cubicBezTo>
                  <a:cubicBezTo>
                    <a:pt x="389" y="4298"/>
                    <a:pt x="389" y="4298"/>
                    <a:pt x="389" y="4298"/>
                  </a:cubicBezTo>
                  <a:cubicBezTo>
                    <a:pt x="389" y="4301"/>
                    <a:pt x="389" y="4301"/>
                    <a:pt x="389" y="4304"/>
                  </a:cubicBezTo>
                  <a:cubicBezTo>
                    <a:pt x="350" y="4401"/>
                    <a:pt x="314" y="4499"/>
                    <a:pt x="283" y="4599"/>
                  </a:cubicBezTo>
                  <a:cubicBezTo>
                    <a:pt x="267" y="4642"/>
                    <a:pt x="259" y="4688"/>
                    <a:pt x="244" y="4731"/>
                  </a:cubicBezTo>
                  <a:cubicBezTo>
                    <a:pt x="240" y="4748"/>
                    <a:pt x="232" y="4765"/>
                    <a:pt x="224" y="4785"/>
                  </a:cubicBezTo>
                  <a:cubicBezTo>
                    <a:pt x="220" y="4799"/>
                    <a:pt x="216" y="4814"/>
                    <a:pt x="212" y="4828"/>
                  </a:cubicBezTo>
                  <a:cubicBezTo>
                    <a:pt x="204" y="4857"/>
                    <a:pt x="196" y="4885"/>
                    <a:pt x="189" y="4914"/>
                  </a:cubicBezTo>
                  <a:cubicBezTo>
                    <a:pt x="165" y="5003"/>
                    <a:pt x="145" y="5092"/>
                    <a:pt x="126" y="5183"/>
                  </a:cubicBezTo>
                  <a:cubicBezTo>
                    <a:pt x="118" y="5215"/>
                    <a:pt x="114" y="5246"/>
                    <a:pt x="110" y="5278"/>
                  </a:cubicBezTo>
                  <a:cubicBezTo>
                    <a:pt x="106" y="5301"/>
                    <a:pt x="102" y="5323"/>
                    <a:pt x="98" y="5349"/>
                  </a:cubicBezTo>
                  <a:cubicBezTo>
                    <a:pt x="90" y="5386"/>
                    <a:pt x="82" y="5424"/>
                    <a:pt x="79" y="5461"/>
                  </a:cubicBezTo>
                  <a:cubicBezTo>
                    <a:pt x="63" y="5555"/>
                    <a:pt x="51" y="5650"/>
                    <a:pt x="39" y="5747"/>
                  </a:cubicBezTo>
                  <a:cubicBezTo>
                    <a:pt x="35" y="5776"/>
                    <a:pt x="35" y="5805"/>
                    <a:pt x="31" y="5833"/>
                  </a:cubicBezTo>
                  <a:cubicBezTo>
                    <a:pt x="27" y="5859"/>
                    <a:pt x="27" y="5882"/>
                    <a:pt x="24" y="5908"/>
                  </a:cubicBezTo>
                  <a:cubicBezTo>
                    <a:pt x="20" y="5953"/>
                    <a:pt x="16" y="5996"/>
                    <a:pt x="12" y="6042"/>
                  </a:cubicBezTo>
                  <a:cubicBezTo>
                    <a:pt x="8" y="6134"/>
                    <a:pt x="4" y="6226"/>
                    <a:pt x="0" y="6320"/>
                  </a:cubicBezTo>
                  <a:cubicBezTo>
                    <a:pt x="0" y="6354"/>
                    <a:pt x="0" y="6389"/>
                    <a:pt x="0" y="6423"/>
                  </a:cubicBezTo>
                  <a:cubicBezTo>
                    <a:pt x="0" y="6446"/>
                    <a:pt x="0" y="6469"/>
                    <a:pt x="0" y="6489"/>
                  </a:cubicBezTo>
                  <a:cubicBezTo>
                    <a:pt x="0" y="6526"/>
                    <a:pt x="0" y="6563"/>
                    <a:pt x="0" y="6603"/>
                  </a:cubicBezTo>
                  <a:cubicBezTo>
                    <a:pt x="0" y="6698"/>
                    <a:pt x="4" y="6795"/>
                    <a:pt x="8" y="6893"/>
                  </a:cubicBezTo>
                  <a:cubicBezTo>
                    <a:pt x="12" y="6939"/>
                    <a:pt x="16" y="6987"/>
                    <a:pt x="16" y="7033"/>
                  </a:cubicBezTo>
                  <a:cubicBezTo>
                    <a:pt x="16" y="7044"/>
                    <a:pt x="16" y="7056"/>
                    <a:pt x="16" y="7070"/>
                  </a:cubicBezTo>
                  <a:cubicBezTo>
                    <a:pt x="16" y="7082"/>
                    <a:pt x="20" y="7090"/>
                    <a:pt x="20" y="7102"/>
                  </a:cubicBezTo>
                  <a:cubicBezTo>
                    <a:pt x="24" y="7130"/>
                    <a:pt x="24" y="7159"/>
                    <a:pt x="27" y="7191"/>
                  </a:cubicBezTo>
                  <a:cubicBezTo>
                    <a:pt x="35" y="7288"/>
                    <a:pt x="47" y="7388"/>
                    <a:pt x="59" y="7488"/>
                  </a:cubicBezTo>
                  <a:cubicBezTo>
                    <a:pt x="67" y="7554"/>
                    <a:pt x="79" y="7623"/>
                    <a:pt x="86" y="7689"/>
                  </a:cubicBezTo>
                  <a:cubicBezTo>
                    <a:pt x="90" y="7706"/>
                    <a:pt x="90" y="7723"/>
                    <a:pt x="94" y="7743"/>
                  </a:cubicBezTo>
                  <a:cubicBezTo>
                    <a:pt x="98" y="7760"/>
                    <a:pt x="98" y="7778"/>
                    <a:pt x="102" y="7792"/>
                  </a:cubicBezTo>
                  <a:cubicBezTo>
                    <a:pt x="118" y="7895"/>
                    <a:pt x="137" y="7998"/>
                    <a:pt x="157" y="8101"/>
                  </a:cubicBezTo>
                  <a:cubicBezTo>
                    <a:pt x="173" y="8196"/>
                    <a:pt x="192" y="8290"/>
                    <a:pt x="216" y="8385"/>
                  </a:cubicBezTo>
                  <a:cubicBezTo>
                    <a:pt x="216" y="8393"/>
                    <a:pt x="220" y="8399"/>
                    <a:pt x="220" y="8408"/>
                  </a:cubicBezTo>
                  <a:cubicBezTo>
                    <a:pt x="220" y="8410"/>
                    <a:pt x="220" y="8416"/>
                    <a:pt x="224" y="8419"/>
                  </a:cubicBezTo>
                  <a:cubicBezTo>
                    <a:pt x="248" y="8531"/>
                    <a:pt x="275" y="8642"/>
                    <a:pt x="303" y="8757"/>
                  </a:cubicBezTo>
                  <a:cubicBezTo>
                    <a:pt x="330" y="8871"/>
                    <a:pt x="361" y="8983"/>
                    <a:pt x="393" y="9101"/>
                  </a:cubicBezTo>
                  <a:cubicBezTo>
                    <a:pt x="393" y="9101"/>
                    <a:pt x="393" y="9103"/>
                    <a:pt x="393" y="9103"/>
                  </a:cubicBezTo>
                  <a:cubicBezTo>
                    <a:pt x="393" y="9106"/>
                    <a:pt x="393" y="9109"/>
                    <a:pt x="397" y="9112"/>
                  </a:cubicBezTo>
                  <a:cubicBezTo>
                    <a:pt x="428" y="9224"/>
                    <a:pt x="464" y="9335"/>
                    <a:pt x="499" y="9450"/>
                  </a:cubicBezTo>
                  <a:cubicBezTo>
                    <a:pt x="534" y="9567"/>
                    <a:pt x="574" y="9685"/>
                    <a:pt x="617" y="9805"/>
                  </a:cubicBezTo>
                  <a:cubicBezTo>
                    <a:pt x="617" y="9808"/>
                    <a:pt x="617" y="9811"/>
                    <a:pt x="621" y="9814"/>
                  </a:cubicBezTo>
                  <a:cubicBezTo>
                    <a:pt x="621" y="9816"/>
                    <a:pt x="621" y="9819"/>
                    <a:pt x="625" y="9822"/>
                  </a:cubicBezTo>
                  <a:cubicBezTo>
                    <a:pt x="625" y="9825"/>
                    <a:pt x="625" y="9828"/>
                    <a:pt x="629" y="9831"/>
                  </a:cubicBezTo>
                  <a:cubicBezTo>
                    <a:pt x="629" y="9834"/>
                    <a:pt x="629" y="9836"/>
                    <a:pt x="633" y="9839"/>
                  </a:cubicBezTo>
                  <a:cubicBezTo>
                    <a:pt x="680" y="9977"/>
                    <a:pt x="731" y="10114"/>
                    <a:pt x="786" y="10252"/>
                  </a:cubicBezTo>
                  <a:cubicBezTo>
                    <a:pt x="798" y="10280"/>
                    <a:pt x="809" y="10309"/>
                    <a:pt x="821" y="10340"/>
                  </a:cubicBezTo>
                  <a:cubicBezTo>
                    <a:pt x="841" y="10389"/>
                    <a:pt x="860" y="10441"/>
                    <a:pt x="880" y="10489"/>
                  </a:cubicBezTo>
                  <a:cubicBezTo>
                    <a:pt x="904" y="10547"/>
                    <a:pt x="927" y="10607"/>
                    <a:pt x="951" y="10664"/>
                  </a:cubicBezTo>
                  <a:cubicBezTo>
                    <a:pt x="978" y="10730"/>
                    <a:pt x="1010" y="10796"/>
                    <a:pt x="1037" y="10859"/>
                  </a:cubicBezTo>
                  <a:cubicBezTo>
                    <a:pt x="1057" y="10907"/>
                    <a:pt x="1080" y="10953"/>
                    <a:pt x="1100" y="11002"/>
                  </a:cubicBezTo>
                  <a:cubicBezTo>
                    <a:pt x="1112" y="11025"/>
                    <a:pt x="1120" y="11048"/>
                    <a:pt x="1131" y="11074"/>
                  </a:cubicBezTo>
                  <a:cubicBezTo>
                    <a:pt x="1194" y="11211"/>
                    <a:pt x="1257" y="11346"/>
                    <a:pt x="1324" y="11483"/>
                  </a:cubicBezTo>
                  <a:cubicBezTo>
                    <a:pt x="1324" y="11486"/>
                    <a:pt x="1328" y="11489"/>
                    <a:pt x="1328" y="11492"/>
                  </a:cubicBezTo>
                  <a:cubicBezTo>
                    <a:pt x="1430" y="11695"/>
                    <a:pt x="1536" y="11898"/>
                    <a:pt x="1646" y="12102"/>
                  </a:cubicBezTo>
                  <a:cubicBezTo>
                    <a:pt x="1654" y="12113"/>
                    <a:pt x="1658" y="12125"/>
                    <a:pt x="1666" y="12136"/>
                  </a:cubicBezTo>
                  <a:cubicBezTo>
                    <a:pt x="1689" y="12179"/>
                    <a:pt x="1717" y="12222"/>
                    <a:pt x="1740" y="12268"/>
                  </a:cubicBezTo>
                  <a:cubicBezTo>
                    <a:pt x="1823" y="12414"/>
                    <a:pt x="1905" y="12560"/>
                    <a:pt x="1992" y="12703"/>
                  </a:cubicBezTo>
                  <a:cubicBezTo>
                    <a:pt x="2008" y="12729"/>
                    <a:pt x="2023" y="12755"/>
                    <a:pt x="2039" y="12783"/>
                  </a:cubicBezTo>
                  <a:cubicBezTo>
                    <a:pt x="2067" y="12829"/>
                    <a:pt x="2094" y="12872"/>
                    <a:pt x="2122" y="12915"/>
                  </a:cubicBezTo>
                  <a:cubicBezTo>
                    <a:pt x="2200" y="13044"/>
                    <a:pt x="2283" y="13173"/>
                    <a:pt x="2365" y="13301"/>
                  </a:cubicBezTo>
                  <a:cubicBezTo>
                    <a:pt x="2389" y="13342"/>
                    <a:pt x="2412" y="13379"/>
                    <a:pt x="2440" y="13419"/>
                  </a:cubicBezTo>
                  <a:cubicBezTo>
                    <a:pt x="2463" y="13453"/>
                    <a:pt x="2487" y="13485"/>
                    <a:pt x="2510" y="13519"/>
                  </a:cubicBezTo>
                  <a:cubicBezTo>
                    <a:pt x="2597" y="13648"/>
                    <a:pt x="2687" y="13777"/>
                    <a:pt x="2778" y="13903"/>
                  </a:cubicBezTo>
                  <a:cubicBezTo>
                    <a:pt x="2809" y="13949"/>
                    <a:pt x="2840" y="13997"/>
                    <a:pt x="2876" y="14043"/>
                  </a:cubicBezTo>
                  <a:cubicBezTo>
                    <a:pt x="2888" y="14060"/>
                    <a:pt x="2899" y="14075"/>
                    <a:pt x="2911" y="14092"/>
                  </a:cubicBezTo>
                  <a:cubicBezTo>
                    <a:pt x="2931" y="14120"/>
                    <a:pt x="2950" y="14149"/>
                    <a:pt x="2974" y="14178"/>
                  </a:cubicBezTo>
                  <a:cubicBezTo>
                    <a:pt x="3127" y="14387"/>
                    <a:pt x="3288" y="14596"/>
                    <a:pt x="3453" y="14799"/>
                  </a:cubicBezTo>
                  <a:cubicBezTo>
                    <a:pt x="3469" y="14819"/>
                    <a:pt x="3481" y="14839"/>
                    <a:pt x="3497" y="14856"/>
                  </a:cubicBezTo>
                  <a:cubicBezTo>
                    <a:pt x="3520" y="14885"/>
                    <a:pt x="3544" y="14914"/>
                    <a:pt x="3567" y="14942"/>
                  </a:cubicBezTo>
                  <a:cubicBezTo>
                    <a:pt x="3752" y="15168"/>
                    <a:pt x="3937" y="15389"/>
                    <a:pt x="4129" y="15609"/>
                  </a:cubicBezTo>
                  <a:cubicBezTo>
                    <a:pt x="4141" y="15621"/>
                    <a:pt x="4149" y="15632"/>
                    <a:pt x="4157" y="15644"/>
                  </a:cubicBezTo>
                  <a:cubicBezTo>
                    <a:pt x="4161" y="15647"/>
                    <a:pt x="4164" y="15650"/>
                    <a:pt x="4164" y="15652"/>
                  </a:cubicBezTo>
                  <a:cubicBezTo>
                    <a:pt x="4369" y="15882"/>
                    <a:pt x="4577" y="16102"/>
                    <a:pt x="4789" y="16323"/>
                  </a:cubicBezTo>
                  <a:cubicBezTo>
                    <a:pt x="4813" y="16345"/>
                    <a:pt x="4836" y="16371"/>
                    <a:pt x="4860" y="16397"/>
                  </a:cubicBezTo>
                  <a:cubicBezTo>
                    <a:pt x="4879" y="16420"/>
                    <a:pt x="4903" y="16440"/>
                    <a:pt x="4927" y="16463"/>
                  </a:cubicBezTo>
                  <a:cubicBezTo>
                    <a:pt x="5139" y="16678"/>
                    <a:pt x="5355" y="16890"/>
                    <a:pt x="5575" y="17093"/>
                  </a:cubicBezTo>
                  <a:cubicBezTo>
                    <a:pt x="5583" y="17099"/>
                    <a:pt x="5591" y="17107"/>
                    <a:pt x="5598" y="17113"/>
                  </a:cubicBezTo>
                  <a:cubicBezTo>
                    <a:pt x="5634" y="17144"/>
                    <a:pt x="5669" y="17176"/>
                    <a:pt x="5704" y="17207"/>
                  </a:cubicBezTo>
                  <a:cubicBezTo>
                    <a:pt x="5842" y="17333"/>
                    <a:pt x="5979" y="17456"/>
                    <a:pt x="6121" y="17580"/>
                  </a:cubicBezTo>
                  <a:cubicBezTo>
                    <a:pt x="6144" y="17603"/>
                    <a:pt x="6168" y="17625"/>
                    <a:pt x="6196" y="17645"/>
                  </a:cubicBezTo>
                  <a:cubicBezTo>
                    <a:pt x="6235" y="17677"/>
                    <a:pt x="6274" y="17708"/>
                    <a:pt x="6309" y="17740"/>
                  </a:cubicBezTo>
                  <a:cubicBezTo>
                    <a:pt x="6372" y="17794"/>
                    <a:pt x="6435" y="17849"/>
                    <a:pt x="6498" y="17903"/>
                  </a:cubicBezTo>
                  <a:cubicBezTo>
                    <a:pt x="6561" y="17955"/>
                    <a:pt x="6624" y="18006"/>
                    <a:pt x="6691" y="18058"/>
                  </a:cubicBezTo>
                  <a:cubicBezTo>
                    <a:pt x="6730" y="18089"/>
                    <a:pt x="6765" y="18121"/>
                    <a:pt x="6805" y="18152"/>
                  </a:cubicBezTo>
                  <a:cubicBezTo>
                    <a:pt x="6832" y="18172"/>
                    <a:pt x="6856" y="18192"/>
                    <a:pt x="6883" y="18212"/>
                  </a:cubicBezTo>
                  <a:cubicBezTo>
                    <a:pt x="7028" y="18327"/>
                    <a:pt x="7174" y="18439"/>
                    <a:pt x="7319" y="18547"/>
                  </a:cubicBezTo>
                  <a:cubicBezTo>
                    <a:pt x="7355" y="18573"/>
                    <a:pt x="7390" y="18602"/>
                    <a:pt x="7425" y="18628"/>
                  </a:cubicBezTo>
                  <a:cubicBezTo>
                    <a:pt x="7433" y="18633"/>
                    <a:pt x="7445" y="18639"/>
                    <a:pt x="7453" y="18648"/>
                  </a:cubicBezTo>
                  <a:cubicBezTo>
                    <a:pt x="7645" y="18788"/>
                    <a:pt x="7838" y="18925"/>
                    <a:pt x="8030" y="19057"/>
                  </a:cubicBezTo>
                  <a:cubicBezTo>
                    <a:pt x="8038" y="19063"/>
                    <a:pt x="8046" y="19069"/>
                    <a:pt x="8054" y="19074"/>
                  </a:cubicBezTo>
                  <a:cubicBezTo>
                    <a:pt x="8187" y="19166"/>
                    <a:pt x="8321" y="19255"/>
                    <a:pt x="8458" y="19341"/>
                  </a:cubicBezTo>
                  <a:cubicBezTo>
                    <a:pt x="8466" y="19346"/>
                    <a:pt x="8474" y="19349"/>
                    <a:pt x="8482" y="19355"/>
                  </a:cubicBezTo>
                  <a:cubicBezTo>
                    <a:pt x="8521" y="19378"/>
                    <a:pt x="8557" y="19404"/>
                    <a:pt x="8596" y="19427"/>
                  </a:cubicBezTo>
                  <a:cubicBezTo>
                    <a:pt x="8686" y="19484"/>
                    <a:pt x="8773" y="19538"/>
                    <a:pt x="8863" y="19593"/>
                  </a:cubicBezTo>
                  <a:cubicBezTo>
                    <a:pt x="8891" y="19610"/>
                    <a:pt x="8922" y="19627"/>
                    <a:pt x="8954" y="19644"/>
                  </a:cubicBezTo>
                  <a:cubicBezTo>
                    <a:pt x="9009" y="19676"/>
                    <a:pt x="9064" y="19707"/>
                    <a:pt x="9119" y="19739"/>
                  </a:cubicBezTo>
                  <a:cubicBezTo>
                    <a:pt x="9170" y="19770"/>
                    <a:pt x="9221" y="19802"/>
                    <a:pt x="9276" y="19830"/>
                  </a:cubicBezTo>
                  <a:cubicBezTo>
                    <a:pt x="9331" y="19862"/>
                    <a:pt x="9386" y="19891"/>
                    <a:pt x="9445" y="19922"/>
                  </a:cubicBezTo>
                  <a:cubicBezTo>
                    <a:pt x="9500" y="19951"/>
                    <a:pt x="9551" y="19982"/>
                    <a:pt x="9606" y="20011"/>
                  </a:cubicBezTo>
                  <a:cubicBezTo>
                    <a:pt x="9633" y="20025"/>
                    <a:pt x="9661" y="20042"/>
                    <a:pt x="9688" y="20057"/>
                  </a:cubicBezTo>
                  <a:cubicBezTo>
                    <a:pt x="9802" y="20117"/>
                    <a:pt x="9920" y="20177"/>
                    <a:pt x="10034" y="20237"/>
                  </a:cubicBezTo>
                  <a:cubicBezTo>
                    <a:pt x="10042" y="20240"/>
                    <a:pt x="10046" y="20243"/>
                    <a:pt x="10054" y="20246"/>
                  </a:cubicBezTo>
                  <a:cubicBezTo>
                    <a:pt x="10073" y="20254"/>
                    <a:pt x="10093" y="20266"/>
                    <a:pt x="10112" y="20274"/>
                  </a:cubicBezTo>
                  <a:cubicBezTo>
                    <a:pt x="10203" y="20317"/>
                    <a:pt x="10289" y="20363"/>
                    <a:pt x="10380" y="20406"/>
                  </a:cubicBezTo>
                  <a:cubicBezTo>
                    <a:pt x="10427" y="20429"/>
                    <a:pt x="10478" y="20452"/>
                    <a:pt x="10525" y="20475"/>
                  </a:cubicBezTo>
                  <a:cubicBezTo>
                    <a:pt x="10545" y="20483"/>
                    <a:pt x="10568" y="20495"/>
                    <a:pt x="10588" y="20506"/>
                  </a:cubicBezTo>
                  <a:cubicBezTo>
                    <a:pt x="10604" y="20515"/>
                    <a:pt x="10619" y="20521"/>
                    <a:pt x="10635" y="20526"/>
                  </a:cubicBezTo>
                  <a:cubicBezTo>
                    <a:pt x="10662" y="20541"/>
                    <a:pt x="10694" y="20552"/>
                    <a:pt x="10721" y="20566"/>
                  </a:cubicBezTo>
                  <a:cubicBezTo>
                    <a:pt x="10835" y="20618"/>
                    <a:pt x="10953" y="20667"/>
                    <a:pt x="11067" y="20715"/>
                  </a:cubicBezTo>
                  <a:cubicBezTo>
                    <a:pt x="11075" y="20718"/>
                    <a:pt x="11083" y="20721"/>
                    <a:pt x="11091" y="20724"/>
                  </a:cubicBezTo>
                  <a:cubicBezTo>
                    <a:pt x="11110" y="20732"/>
                    <a:pt x="11126" y="20738"/>
                    <a:pt x="11146" y="20744"/>
                  </a:cubicBezTo>
                  <a:cubicBezTo>
                    <a:pt x="11228" y="20778"/>
                    <a:pt x="11311" y="20810"/>
                    <a:pt x="11393" y="20841"/>
                  </a:cubicBezTo>
                  <a:cubicBezTo>
                    <a:pt x="11448" y="20864"/>
                    <a:pt x="11507" y="20884"/>
                    <a:pt x="11562" y="20904"/>
                  </a:cubicBezTo>
                  <a:cubicBezTo>
                    <a:pt x="11594" y="20916"/>
                    <a:pt x="11625" y="20927"/>
                    <a:pt x="11656" y="20939"/>
                  </a:cubicBezTo>
                  <a:cubicBezTo>
                    <a:pt x="11676" y="20944"/>
                    <a:pt x="11696" y="20953"/>
                    <a:pt x="11715" y="20961"/>
                  </a:cubicBezTo>
                  <a:cubicBezTo>
                    <a:pt x="11821" y="20999"/>
                    <a:pt x="11928" y="21036"/>
                    <a:pt x="12034" y="21070"/>
                  </a:cubicBezTo>
                  <a:cubicBezTo>
                    <a:pt x="12053" y="21076"/>
                    <a:pt x="12077" y="21082"/>
                    <a:pt x="12096" y="21090"/>
                  </a:cubicBezTo>
                  <a:cubicBezTo>
                    <a:pt x="12128" y="21102"/>
                    <a:pt x="12159" y="21110"/>
                    <a:pt x="12195" y="21122"/>
                  </a:cubicBezTo>
                  <a:cubicBezTo>
                    <a:pt x="12246" y="21139"/>
                    <a:pt x="12301" y="21156"/>
                    <a:pt x="12352" y="21170"/>
                  </a:cubicBezTo>
                  <a:cubicBezTo>
                    <a:pt x="12438" y="21196"/>
                    <a:pt x="12525" y="21219"/>
                    <a:pt x="12607" y="21242"/>
                  </a:cubicBezTo>
                  <a:cubicBezTo>
                    <a:pt x="12623" y="21245"/>
                    <a:pt x="12639" y="21251"/>
                    <a:pt x="12650" y="21254"/>
                  </a:cubicBezTo>
                  <a:cubicBezTo>
                    <a:pt x="12654" y="21254"/>
                    <a:pt x="12658" y="21256"/>
                    <a:pt x="12662" y="21256"/>
                  </a:cubicBezTo>
                  <a:cubicBezTo>
                    <a:pt x="12768" y="21285"/>
                    <a:pt x="12870" y="21311"/>
                    <a:pt x="12973" y="21334"/>
                  </a:cubicBezTo>
                  <a:cubicBezTo>
                    <a:pt x="13012" y="21342"/>
                    <a:pt x="13051" y="21351"/>
                    <a:pt x="13090" y="21360"/>
                  </a:cubicBezTo>
                  <a:cubicBezTo>
                    <a:pt x="13122" y="21368"/>
                    <a:pt x="13157" y="21374"/>
                    <a:pt x="13189" y="21382"/>
                  </a:cubicBezTo>
                  <a:cubicBezTo>
                    <a:pt x="13220" y="21388"/>
                    <a:pt x="13252" y="21397"/>
                    <a:pt x="13283" y="21402"/>
                  </a:cubicBezTo>
                  <a:cubicBezTo>
                    <a:pt x="13385" y="21422"/>
                    <a:pt x="13487" y="21443"/>
                    <a:pt x="13589" y="21460"/>
                  </a:cubicBezTo>
                  <a:cubicBezTo>
                    <a:pt x="13601" y="21463"/>
                    <a:pt x="13613" y="21463"/>
                    <a:pt x="13625" y="21465"/>
                  </a:cubicBezTo>
                  <a:cubicBezTo>
                    <a:pt x="13644" y="21468"/>
                    <a:pt x="13660" y="21471"/>
                    <a:pt x="13680" y="21474"/>
                  </a:cubicBezTo>
                  <a:cubicBezTo>
                    <a:pt x="13739" y="21483"/>
                    <a:pt x="13798" y="21494"/>
                    <a:pt x="13853" y="21503"/>
                  </a:cubicBezTo>
                  <a:cubicBezTo>
                    <a:pt x="13939" y="21514"/>
                    <a:pt x="14025" y="21526"/>
                    <a:pt x="14112" y="21537"/>
                  </a:cubicBezTo>
                  <a:cubicBezTo>
                    <a:pt x="14116" y="21537"/>
                    <a:pt x="14124" y="21537"/>
                    <a:pt x="14128" y="21540"/>
                  </a:cubicBezTo>
                  <a:cubicBezTo>
                    <a:pt x="14139" y="21540"/>
                    <a:pt x="14147" y="21543"/>
                    <a:pt x="14159" y="21543"/>
                  </a:cubicBezTo>
                  <a:cubicBezTo>
                    <a:pt x="14230" y="21551"/>
                    <a:pt x="14300" y="21557"/>
                    <a:pt x="14371" y="21566"/>
                  </a:cubicBezTo>
                  <a:cubicBezTo>
                    <a:pt x="14458" y="21574"/>
                    <a:pt x="14540" y="21580"/>
                    <a:pt x="14627" y="21586"/>
                  </a:cubicBezTo>
                  <a:cubicBezTo>
                    <a:pt x="14646" y="21586"/>
                    <a:pt x="14666" y="21589"/>
                    <a:pt x="14689" y="21589"/>
                  </a:cubicBezTo>
                  <a:cubicBezTo>
                    <a:pt x="14713" y="21589"/>
                    <a:pt x="14729" y="21591"/>
                    <a:pt x="14752" y="21591"/>
                  </a:cubicBezTo>
                  <a:cubicBezTo>
                    <a:pt x="14772" y="21591"/>
                    <a:pt x="14792" y="21594"/>
                    <a:pt x="14811" y="21594"/>
                  </a:cubicBezTo>
                  <a:cubicBezTo>
                    <a:pt x="14831" y="21594"/>
                    <a:pt x="14850" y="21594"/>
                    <a:pt x="14870" y="21597"/>
                  </a:cubicBezTo>
                  <a:cubicBezTo>
                    <a:pt x="14996" y="21600"/>
                    <a:pt x="15118" y="21600"/>
                    <a:pt x="15236" y="21600"/>
                  </a:cubicBezTo>
                  <a:cubicBezTo>
                    <a:pt x="15251" y="21600"/>
                    <a:pt x="15267" y="21597"/>
                    <a:pt x="15279" y="21597"/>
                  </a:cubicBezTo>
                  <a:cubicBezTo>
                    <a:pt x="15287" y="21597"/>
                    <a:pt x="15294" y="21597"/>
                    <a:pt x="15302" y="21597"/>
                  </a:cubicBezTo>
                  <a:cubicBezTo>
                    <a:pt x="15318" y="21597"/>
                    <a:pt x="15330" y="21594"/>
                    <a:pt x="15346" y="21594"/>
                  </a:cubicBezTo>
                  <a:cubicBezTo>
                    <a:pt x="15428" y="21591"/>
                    <a:pt x="15507" y="21589"/>
                    <a:pt x="15585" y="21583"/>
                  </a:cubicBezTo>
                  <a:cubicBezTo>
                    <a:pt x="15699" y="21574"/>
                    <a:pt x="15813" y="21566"/>
                    <a:pt x="15923" y="21551"/>
                  </a:cubicBezTo>
                  <a:cubicBezTo>
                    <a:pt x="15923" y="21551"/>
                    <a:pt x="15927" y="21551"/>
                    <a:pt x="15927" y="21551"/>
                  </a:cubicBezTo>
                  <a:cubicBezTo>
                    <a:pt x="15927" y="21551"/>
                    <a:pt x="15931" y="21551"/>
                    <a:pt x="15931" y="21551"/>
                  </a:cubicBezTo>
                  <a:cubicBezTo>
                    <a:pt x="15935" y="21551"/>
                    <a:pt x="15935" y="21551"/>
                    <a:pt x="15939" y="21548"/>
                  </a:cubicBezTo>
                  <a:cubicBezTo>
                    <a:pt x="16045" y="21534"/>
                    <a:pt x="16147" y="21520"/>
                    <a:pt x="16249" y="21503"/>
                  </a:cubicBezTo>
                  <a:cubicBezTo>
                    <a:pt x="16320" y="21491"/>
                    <a:pt x="16391" y="21477"/>
                    <a:pt x="16461" y="21463"/>
                  </a:cubicBezTo>
                  <a:cubicBezTo>
                    <a:pt x="16477" y="21460"/>
                    <a:pt x="16489" y="21457"/>
                    <a:pt x="16504" y="21451"/>
                  </a:cubicBezTo>
                  <a:cubicBezTo>
                    <a:pt x="16508" y="21451"/>
                    <a:pt x="16512" y="21451"/>
                    <a:pt x="16516" y="21448"/>
                  </a:cubicBezTo>
                  <a:cubicBezTo>
                    <a:pt x="16524" y="21445"/>
                    <a:pt x="16528" y="21445"/>
                    <a:pt x="16536" y="21442"/>
                  </a:cubicBezTo>
                  <a:cubicBezTo>
                    <a:pt x="16579" y="21431"/>
                    <a:pt x="16622" y="21422"/>
                    <a:pt x="16666" y="21411"/>
                  </a:cubicBezTo>
                  <a:cubicBezTo>
                    <a:pt x="16732" y="21394"/>
                    <a:pt x="16799" y="21377"/>
                    <a:pt x="16866" y="21357"/>
                  </a:cubicBezTo>
                  <a:cubicBezTo>
                    <a:pt x="16933" y="21337"/>
                    <a:pt x="16996" y="21316"/>
                    <a:pt x="17062" y="21294"/>
                  </a:cubicBezTo>
                  <a:cubicBezTo>
                    <a:pt x="18575" y="20778"/>
                    <a:pt x="20087" y="20260"/>
                    <a:pt x="21600" y="19744"/>
                  </a:cubicBezTo>
                  <a:cubicBezTo>
                    <a:pt x="21423" y="19770"/>
                    <a:pt x="21254" y="19816"/>
                    <a:pt x="21077" y="1985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67" name="Shape">
              <a:extLst>
                <a:ext uri="{FF2B5EF4-FFF2-40B4-BE49-F238E27FC236}">
                  <a16:creationId xmlns:a16="http://schemas.microsoft.com/office/drawing/2014/main" id="{4BF25DE3-47A9-4CAB-96EC-99A0EC758552}"/>
                </a:ext>
              </a:extLst>
            </p:cNvPr>
            <p:cNvSpPr/>
            <p:nvPr/>
          </p:nvSpPr>
          <p:spPr>
            <a:xfrm rot="20474085">
              <a:off x="4185527" y="4586722"/>
              <a:ext cx="793767" cy="1089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427" extrusionOk="0">
                  <a:moveTo>
                    <a:pt x="6978" y="188"/>
                  </a:moveTo>
                  <a:cubicBezTo>
                    <a:pt x="8329" y="457"/>
                    <a:pt x="9716" y="991"/>
                    <a:pt x="11067" y="1721"/>
                  </a:cubicBezTo>
                  <a:cubicBezTo>
                    <a:pt x="12403" y="2446"/>
                    <a:pt x="13718" y="3372"/>
                    <a:pt x="14924" y="4434"/>
                  </a:cubicBezTo>
                  <a:cubicBezTo>
                    <a:pt x="16131" y="5490"/>
                    <a:pt x="17243" y="6686"/>
                    <a:pt x="18204" y="7965"/>
                  </a:cubicBezTo>
                  <a:cubicBezTo>
                    <a:pt x="19165" y="9243"/>
                    <a:pt x="19967" y="10610"/>
                    <a:pt x="20552" y="12008"/>
                  </a:cubicBezTo>
                  <a:cubicBezTo>
                    <a:pt x="21137" y="13411"/>
                    <a:pt x="21448" y="14721"/>
                    <a:pt x="21498" y="15891"/>
                  </a:cubicBezTo>
                  <a:cubicBezTo>
                    <a:pt x="21556" y="17072"/>
                    <a:pt x="21354" y="18112"/>
                    <a:pt x="20913" y="18967"/>
                  </a:cubicBezTo>
                  <a:cubicBezTo>
                    <a:pt x="20472" y="19831"/>
                    <a:pt x="19779" y="20499"/>
                    <a:pt x="18876" y="20918"/>
                  </a:cubicBezTo>
                  <a:cubicBezTo>
                    <a:pt x="17958" y="21348"/>
                    <a:pt x="16803" y="21519"/>
                    <a:pt x="15452" y="21379"/>
                  </a:cubicBezTo>
                  <a:cubicBezTo>
                    <a:pt x="14079" y="21239"/>
                    <a:pt x="12634" y="20789"/>
                    <a:pt x="11197" y="20095"/>
                  </a:cubicBezTo>
                  <a:cubicBezTo>
                    <a:pt x="9745" y="19396"/>
                    <a:pt x="8300" y="18444"/>
                    <a:pt x="6956" y="17315"/>
                  </a:cubicBezTo>
                  <a:cubicBezTo>
                    <a:pt x="5605" y="16181"/>
                    <a:pt x="4355" y="14871"/>
                    <a:pt x="3294" y="13453"/>
                  </a:cubicBezTo>
                  <a:cubicBezTo>
                    <a:pt x="2232" y="12039"/>
                    <a:pt x="1372" y="10527"/>
                    <a:pt x="787" y="8990"/>
                  </a:cubicBezTo>
                  <a:cubicBezTo>
                    <a:pt x="202" y="7462"/>
                    <a:pt x="-44" y="6070"/>
                    <a:pt x="7" y="4858"/>
                  </a:cubicBezTo>
                  <a:cubicBezTo>
                    <a:pt x="57" y="3657"/>
                    <a:pt x="389" y="2642"/>
                    <a:pt x="975" y="1850"/>
                  </a:cubicBezTo>
                  <a:cubicBezTo>
                    <a:pt x="1553" y="1074"/>
                    <a:pt x="2376" y="514"/>
                    <a:pt x="3395" y="225"/>
                  </a:cubicBezTo>
                  <a:cubicBezTo>
                    <a:pt x="4399" y="-55"/>
                    <a:pt x="5612" y="-81"/>
                    <a:pt x="6978" y="188"/>
                  </a:cubicBezTo>
                  <a:close/>
                  <a:moveTo>
                    <a:pt x="13761" y="17149"/>
                  </a:moveTo>
                  <a:cubicBezTo>
                    <a:pt x="14592" y="17253"/>
                    <a:pt x="15307" y="17165"/>
                    <a:pt x="15878" y="16916"/>
                  </a:cubicBezTo>
                  <a:cubicBezTo>
                    <a:pt x="16449" y="16673"/>
                    <a:pt x="16882" y="16274"/>
                    <a:pt x="17171" y="15757"/>
                  </a:cubicBezTo>
                  <a:cubicBezTo>
                    <a:pt x="17460" y="15239"/>
                    <a:pt x="17597" y="14602"/>
                    <a:pt x="17568" y="13877"/>
                  </a:cubicBezTo>
                  <a:cubicBezTo>
                    <a:pt x="17547" y="13152"/>
                    <a:pt x="17359" y="12340"/>
                    <a:pt x="17005" y="11465"/>
                  </a:cubicBezTo>
                  <a:cubicBezTo>
                    <a:pt x="16644" y="10590"/>
                    <a:pt x="16145" y="9735"/>
                    <a:pt x="15546" y="8938"/>
                  </a:cubicBezTo>
                  <a:cubicBezTo>
                    <a:pt x="14946" y="8141"/>
                    <a:pt x="14245" y="7390"/>
                    <a:pt x="13494" y="6732"/>
                  </a:cubicBezTo>
                  <a:cubicBezTo>
                    <a:pt x="12735" y="6075"/>
                    <a:pt x="11919" y="5505"/>
                    <a:pt x="11081" y="5060"/>
                  </a:cubicBezTo>
                  <a:cubicBezTo>
                    <a:pt x="10243" y="4615"/>
                    <a:pt x="9383" y="4294"/>
                    <a:pt x="8553" y="4144"/>
                  </a:cubicBezTo>
                  <a:cubicBezTo>
                    <a:pt x="7715" y="3994"/>
                    <a:pt x="6978" y="4025"/>
                    <a:pt x="6371" y="4216"/>
                  </a:cubicBezTo>
                  <a:cubicBezTo>
                    <a:pt x="5757" y="4408"/>
                    <a:pt x="5273" y="4765"/>
                    <a:pt x="4933" y="5252"/>
                  </a:cubicBezTo>
                  <a:cubicBezTo>
                    <a:pt x="4594" y="5744"/>
                    <a:pt x="4406" y="6370"/>
                    <a:pt x="4392" y="7105"/>
                  </a:cubicBezTo>
                  <a:cubicBezTo>
                    <a:pt x="4377" y="7846"/>
                    <a:pt x="4536" y="8689"/>
                    <a:pt x="4897" y="9611"/>
                  </a:cubicBezTo>
                  <a:cubicBezTo>
                    <a:pt x="5258" y="10533"/>
                    <a:pt x="5779" y="11444"/>
                    <a:pt x="6414" y="12293"/>
                  </a:cubicBezTo>
                  <a:cubicBezTo>
                    <a:pt x="7050" y="13142"/>
                    <a:pt x="7801" y="13934"/>
                    <a:pt x="8610" y="14618"/>
                  </a:cubicBezTo>
                  <a:cubicBezTo>
                    <a:pt x="9420" y="15301"/>
                    <a:pt x="10286" y="15881"/>
                    <a:pt x="11168" y="16316"/>
                  </a:cubicBezTo>
                  <a:cubicBezTo>
                    <a:pt x="12042" y="16761"/>
                    <a:pt x="12923" y="17046"/>
                    <a:pt x="13761" y="17149"/>
                  </a:cubicBezTo>
                </a:path>
              </a:pathLst>
            </a:custGeom>
            <a:solidFill>
              <a:srgbClr val="5E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68" name="Shape">
              <a:extLst>
                <a:ext uri="{FF2B5EF4-FFF2-40B4-BE49-F238E27FC236}">
                  <a16:creationId xmlns:a16="http://schemas.microsoft.com/office/drawing/2014/main" id="{F20B5355-8D4D-4E42-BBE4-575A56F0B1B1}"/>
                </a:ext>
              </a:extLst>
            </p:cNvPr>
            <p:cNvSpPr/>
            <p:nvPr/>
          </p:nvSpPr>
          <p:spPr>
            <a:xfrm rot="20474085">
              <a:off x="4476343" y="4982129"/>
              <a:ext cx="207180" cy="284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401" extrusionOk="0">
                  <a:moveTo>
                    <a:pt x="6691" y="122"/>
                  </a:moveTo>
                  <a:cubicBezTo>
                    <a:pt x="8051" y="340"/>
                    <a:pt x="9467" y="855"/>
                    <a:pt x="10856" y="1569"/>
                  </a:cubicBezTo>
                  <a:cubicBezTo>
                    <a:pt x="12244" y="2282"/>
                    <a:pt x="13604" y="3233"/>
                    <a:pt x="14853" y="4303"/>
                  </a:cubicBezTo>
                  <a:cubicBezTo>
                    <a:pt x="16103" y="5393"/>
                    <a:pt x="17269" y="6622"/>
                    <a:pt x="18268" y="7950"/>
                  </a:cubicBezTo>
                  <a:cubicBezTo>
                    <a:pt x="19268" y="9277"/>
                    <a:pt x="20101" y="10704"/>
                    <a:pt x="20684" y="12151"/>
                  </a:cubicBezTo>
                  <a:cubicBezTo>
                    <a:pt x="21267" y="13597"/>
                    <a:pt x="21572" y="14945"/>
                    <a:pt x="21572" y="16114"/>
                  </a:cubicBezTo>
                  <a:cubicBezTo>
                    <a:pt x="21600" y="17303"/>
                    <a:pt x="21350" y="18333"/>
                    <a:pt x="20850" y="19166"/>
                  </a:cubicBezTo>
                  <a:cubicBezTo>
                    <a:pt x="20351" y="19998"/>
                    <a:pt x="19629" y="20632"/>
                    <a:pt x="18657" y="21009"/>
                  </a:cubicBezTo>
                  <a:cubicBezTo>
                    <a:pt x="17685" y="21385"/>
                    <a:pt x="16519" y="21504"/>
                    <a:pt x="15159" y="21306"/>
                  </a:cubicBezTo>
                  <a:cubicBezTo>
                    <a:pt x="13798" y="21108"/>
                    <a:pt x="12355" y="20632"/>
                    <a:pt x="10939" y="19919"/>
                  </a:cubicBezTo>
                  <a:cubicBezTo>
                    <a:pt x="9523" y="19205"/>
                    <a:pt x="8135" y="18274"/>
                    <a:pt x="6830" y="17164"/>
                  </a:cubicBezTo>
                  <a:cubicBezTo>
                    <a:pt x="5525" y="16054"/>
                    <a:pt x="4331" y="14786"/>
                    <a:pt x="3304" y="13439"/>
                  </a:cubicBezTo>
                  <a:cubicBezTo>
                    <a:pt x="2277" y="12071"/>
                    <a:pt x="1444" y="10625"/>
                    <a:pt x="861" y="9138"/>
                  </a:cubicBezTo>
                  <a:cubicBezTo>
                    <a:pt x="278" y="7652"/>
                    <a:pt x="0" y="6285"/>
                    <a:pt x="0" y="5096"/>
                  </a:cubicBezTo>
                  <a:cubicBezTo>
                    <a:pt x="0" y="3907"/>
                    <a:pt x="278" y="2876"/>
                    <a:pt x="833" y="2064"/>
                  </a:cubicBezTo>
                  <a:cubicBezTo>
                    <a:pt x="1360" y="1252"/>
                    <a:pt x="2138" y="657"/>
                    <a:pt x="3110" y="320"/>
                  </a:cubicBezTo>
                  <a:cubicBezTo>
                    <a:pt x="4137" y="-17"/>
                    <a:pt x="5331" y="-96"/>
                    <a:pt x="6691" y="122"/>
                  </a:cubicBezTo>
                  <a:close/>
                </a:path>
              </a:pathLst>
            </a:custGeom>
            <a:solidFill>
              <a:srgbClr val="5E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69" name="Shape">
              <a:extLst>
                <a:ext uri="{FF2B5EF4-FFF2-40B4-BE49-F238E27FC236}">
                  <a16:creationId xmlns:a16="http://schemas.microsoft.com/office/drawing/2014/main" id="{E52287BE-7484-42B9-88B6-8992C54CF059}"/>
                </a:ext>
              </a:extLst>
            </p:cNvPr>
            <p:cNvSpPr/>
            <p:nvPr/>
          </p:nvSpPr>
          <p:spPr>
            <a:xfrm rot="20474085">
              <a:off x="4055451" y="4432308"/>
              <a:ext cx="1035896" cy="1421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42" extrusionOk="0">
                  <a:moveTo>
                    <a:pt x="7119" y="217"/>
                  </a:moveTo>
                  <a:cubicBezTo>
                    <a:pt x="8463" y="503"/>
                    <a:pt x="9841" y="1043"/>
                    <a:pt x="11174" y="1782"/>
                  </a:cubicBezTo>
                  <a:cubicBezTo>
                    <a:pt x="12496" y="2508"/>
                    <a:pt x="13784" y="3430"/>
                    <a:pt x="14974" y="4482"/>
                  </a:cubicBezTo>
                  <a:cubicBezTo>
                    <a:pt x="16157" y="5527"/>
                    <a:pt x="17253" y="6706"/>
                    <a:pt x="18193" y="7965"/>
                  </a:cubicBezTo>
                  <a:cubicBezTo>
                    <a:pt x="19133" y="9224"/>
                    <a:pt x="19930" y="10570"/>
                    <a:pt x="20511" y="11948"/>
                  </a:cubicBezTo>
                  <a:cubicBezTo>
                    <a:pt x="21097" y="13334"/>
                    <a:pt x="21412" y="14633"/>
                    <a:pt x="21479" y="15796"/>
                  </a:cubicBezTo>
                  <a:cubicBezTo>
                    <a:pt x="21545" y="16972"/>
                    <a:pt x="21362" y="18016"/>
                    <a:pt x="20948" y="18878"/>
                  </a:cubicBezTo>
                  <a:cubicBezTo>
                    <a:pt x="20522" y="19752"/>
                    <a:pt x="19858" y="20439"/>
                    <a:pt x="18967" y="20880"/>
                  </a:cubicBezTo>
                  <a:cubicBezTo>
                    <a:pt x="18060" y="21328"/>
                    <a:pt x="16926" y="21527"/>
                    <a:pt x="15577" y="21408"/>
                  </a:cubicBezTo>
                  <a:cubicBezTo>
                    <a:pt x="14205" y="21289"/>
                    <a:pt x="12756" y="20856"/>
                    <a:pt x="11301" y="20169"/>
                  </a:cubicBezTo>
                  <a:cubicBezTo>
                    <a:pt x="9830" y="19474"/>
                    <a:pt x="8369" y="18521"/>
                    <a:pt x="7003" y="17381"/>
                  </a:cubicBezTo>
                  <a:cubicBezTo>
                    <a:pt x="5626" y="16233"/>
                    <a:pt x="4359" y="14903"/>
                    <a:pt x="3286" y="13465"/>
                  </a:cubicBezTo>
                  <a:cubicBezTo>
                    <a:pt x="2213" y="12028"/>
                    <a:pt x="1339" y="10491"/>
                    <a:pt x="758" y="8934"/>
                  </a:cubicBezTo>
                  <a:cubicBezTo>
                    <a:pt x="177" y="7389"/>
                    <a:pt x="-55" y="5979"/>
                    <a:pt x="11" y="4760"/>
                  </a:cubicBezTo>
                  <a:cubicBezTo>
                    <a:pt x="78" y="3557"/>
                    <a:pt x="437" y="2544"/>
                    <a:pt x="1046" y="1766"/>
                  </a:cubicBezTo>
                  <a:cubicBezTo>
                    <a:pt x="1643" y="999"/>
                    <a:pt x="2484" y="463"/>
                    <a:pt x="3524" y="197"/>
                  </a:cubicBezTo>
                  <a:cubicBezTo>
                    <a:pt x="4542" y="-65"/>
                    <a:pt x="5753" y="-73"/>
                    <a:pt x="7119" y="217"/>
                  </a:cubicBezTo>
                  <a:close/>
                  <a:moveTo>
                    <a:pt x="14548" y="18822"/>
                  </a:moveTo>
                  <a:cubicBezTo>
                    <a:pt x="15582" y="18930"/>
                    <a:pt x="16462" y="18795"/>
                    <a:pt x="17170" y="18469"/>
                  </a:cubicBezTo>
                  <a:cubicBezTo>
                    <a:pt x="17867" y="18143"/>
                    <a:pt x="18392" y="17631"/>
                    <a:pt x="18730" y="16972"/>
                  </a:cubicBezTo>
                  <a:cubicBezTo>
                    <a:pt x="19067" y="16317"/>
                    <a:pt x="19222" y="15518"/>
                    <a:pt x="19178" y="14613"/>
                  </a:cubicBezTo>
                  <a:cubicBezTo>
                    <a:pt x="19133" y="13715"/>
                    <a:pt x="18901" y="12711"/>
                    <a:pt x="18453" y="11634"/>
                  </a:cubicBezTo>
                  <a:cubicBezTo>
                    <a:pt x="18005" y="10562"/>
                    <a:pt x="17391" y="9514"/>
                    <a:pt x="16655" y="8533"/>
                  </a:cubicBezTo>
                  <a:cubicBezTo>
                    <a:pt x="15920" y="7552"/>
                    <a:pt x="15068" y="6635"/>
                    <a:pt x="14144" y="5824"/>
                  </a:cubicBezTo>
                  <a:cubicBezTo>
                    <a:pt x="13215" y="5010"/>
                    <a:pt x="12214" y="4303"/>
                    <a:pt x="11190" y="3743"/>
                  </a:cubicBezTo>
                  <a:cubicBezTo>
                    <a:pt x="10156" y="3183"/>
                    <a:pt x="9094" y="2774"/>
                    <a:pt x="8060" y="2568"/>
                  </a:cubicBezTo>
                  <a:cubicBezTo>
                    <a:pt x="7009" y="2361"/>
                    <a:pt x="6085" y="2381"/>
                    <a:pt x="5316" y="2600"/>
                  </a:cubicBezTo>
                  <a:cubicBezTo>
                    <a:pt x="4531" y="2822"/>
                    <a:pt x="3905" y="3247"/>
                    <a:pt x="3463" y="3847"/>
                  </a:cubicBezTo>
                  <a:cubicBezTo>
                    <a:pt x="3015" y="4450"/>
                    <a:pt x="2755" y="5233"/>
                    <a:pt x="2722" y="6154"/>
                  </a:cubicBezTo>
                  <a:cubicBezTo>
                    <a:pt x="2683" y="7083"/>
                    <a:pt x="2877" y="8156"/>
                    <a:pt x="3319" y="9323"/>
                  </a:cubicBezTo>
                  <a:cubicBezTo>
                    <a:pt x="3767" y="10499"/>
                    <a:pt x="4425" y="11658"/>
                    <a:pt x="5239" y="12746"/>
                  </a:cubicBezTo>
                  <a:cubicBezTo>
                    <a:pt x="6052" y="13831"/>
                    <a:pt x="7009" y="14839"/>
                    <a:pt x="8043" y="15709"/>
                  </a:cubicBezTo>
                  <a:cubicBezTo>
                    <a:pt x="9072" y="16575"/>
                    <a:pt x="10178" y="17301"/>
                    <a:pt x="11290" y="17842"/>
                  </a:cubicBezTo>
                  <a:cubicBezTo>
                    <a:pt x="12391" y="18370"/>
                    <a:pt x="13497" y="18715"/>
                    <a:pt x="14548" y="18822"/>
                  </a:cubicBezTo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70" name="Shape">
              <a:extLst>
                <a:ext uri="{FF2B5EF4-FFF2-40B4-BE49-F238E27FC236}">
                  <a16:creationId xmlns:a16="http://schemas.microsoft.com/office/drawing/2014/main" id="{D02750AD-EF16-4FFB-9584-95E5489B955D}"/>
                </a:ext>
              </a:extLst>
            </p:cNvPr>
            <p:cNvSpPr/>
            <p:nvPr/>
          </p:nvSpPr>
          <p:spPr>
            <a:xfrm rot="20474085">
              <a:off x="3905588" y="4280895"/>
              <a:ext cx="1306950" cy="1792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54" extrusionOk="0">
                  <a:moveTo>
                    <a:pt x="7276" y="250"/>
                  </a:moveTo>
                  <a:cubicBezTo>
                    <a:pt x="8616" y="552"/>
                    <a:pt x="9973" y="1107"/>
                    <a:pt x="11292" y="1847"/>
                  </a:cubicBezTo>
                  <a:cubicBezTo>
                    <a:pt x="12588" y="2579"/>
                    <a:pt x="13854" y="3492"/>
                    <a:pt x="15023" y="4529"/>
                  </a:cubicBezTo>
                  <a:cubicBezTo>
                    <a:pt x="16184" y="5560"/>
                    <a:pt x="17257" y="6723"/>
                    <a:pt x="18181" y="7961"/>
                  </a:cubicBezTo>
                  <a:cubicBezTo>
                    <a:pt x="19105" y="9200"/>
                    <a:pt x="19889" y="10523"/>
                    <a:pt x="20462" y="11878"/>
                  </a:cubicBezTo>
                  <a:cubicBezTo>
                    <a:pt x="21045" y="13246"/>
                    <a:pt x="21365" y="14529"/>
                    <a:pt x="21448" y="15685"/>
                  </a:cubicBezTo>
                  <a:cubicBezTo>
                    <a:pt x="21531" y="16858"/>
                    <a:pt x="21369" y="17904"/>
                    <a:pt x="20975" y="18774"/>
                  </a:cubicBezTo>
                  <a:cubicBezTo>
                    <a:pt x="20572" y="19659"/>
                    <a:pt x="19928" y="20365"/>
                    <a:pt x="19061" y="20829"/>
                  </a:cubicBezTo>
                  <a:cubicBezTo>
                    <a:pt x="18172" y="21301"/>
                    <a:pt x="17051" y="21525"/>
                    <a:pt x="15711" y="21434"/>
                  </a:cubicBezTo>
                  <a:cubicBezTo>
                    <a:pt x="14344" y="21339"/>
                    <a:pt x="12886" y="20923"/>
                    <a:pt x="11419" y="20246"/>
                  </a:cubicBezTo>
                  <a:cubicBezTo>
                    <a:pt x="9930" y="19555"/>
                    <a:pt x="8449" y="18604"/>
                    <a:pt x="7061" y="17453"/>
                  </a:cubicBezTo>
                  <a:cubicBezTo>
                    <a:pt x="5659" y="16294"/>
                    <a:pt x="4367" y="14942"/>
                    <a:pt x="3277" y="13476"/>
                  </a:cubicBezTo>
                  <a:cubicBezTo>
                    <a:pt x="2186" y="12011"/>
                    <a:pt x="1306" y="10448"/>
                    <a:pt x="728" y="8866"/>
                  </a:cubicBezTo>
                  <a:cubicBezTo>
                    <a:pt x="154" y="7299"/>
                    <a:pt x="-69" y="5878"/>
                    <a:pt x="19" y="4652"/>
                  </a:cubicBezTo>
                  <a:cubicBezTo>
                    <a:pt x="106" y="3448"/>
                    <a:pt x="487" y="2443"/>
                    <a:pt x="1122" y="1677"/>
                  </a:cubicBezTo>
                  <a:cubicBezTo>
                    <a:pt x="1744" y="927"/>
                    <a:pt x="2603" y="414"/>
                    <a:pt x="3658" y="168"/>
                  </a:cubicBezTo>
                  <a:cubicBezTo>
                    <a:pt x="4692" y="-75"/>
                    <a:pt x="5909" y="-59"/>
                    <a:pt x="7276" y="250"/>
                  </a:cubicBezTo>
                  <a:close/>
                  <a:moveTo>
                    <a:pt x="14791" y="19117"/>
                  </a:moveTo>
                  <a:cubicBezTo>
                    <a:pt x="15855" y="19212"/>
                    <a:pt x="16757" y="19054"/>
                    <a:pt x="17476" y="18698"/>
                  </a:cubicBezTo>
                  <a:cubicBezTo>
                    <a:pt x="18181" y="18348"/>
                    <a:pt x="18706" y="17803"/>
                    <a:pt x="19043" y="17110"/>
                  </a:cubicBezTo>
                  <a:cubicBezTo>
                    <a:pt x="19376" y="16426"/>
                    <a:pt x="19521" y="15597"/>
                    <a:pt x="19464" y="14664"/>
                  </a:cubicBezTo>
                  <a:cubicBezTo>
                    <a:pt x="19411" y="13741"/>
                    <a:pt x="19162" y="12710"/>
                    <a:pt x="18697" y="11611"/>
                  </a:cubicBezTo>
                  <a:cubicBezTo>
                    <a:pt x="18238" y="10517"/>
                    <a:pt x="17607" y="9449"/>
                    <a:pt x="16862" y="8450"/>
                  </a:cubicBezTo>
                  <a:cubicBezTo>
                    <a:pt x="16118" y="7451"/>
                    <a:pt x="15251" y="6515"/>
                    <a:pt x="14313" y="5686"/>
                  </a:cubicBezTo>
                  <a:cubicBezTo>
                    <a:pt x="13372" y="4851"/>
                    <a:pt x="12351" y="4123"/>
                    <a:pt x="11305" y="3543"/>
                  </a:cubicBezTo>
                  <a:cubicBezTo>
                    <a:pt x="10249" y="2960"/>
                    <a:pt x="9159" y="2528"/>
                    <a:pt x="8094" y="2301"/>
                  </a:cubicBezTo>
                  <a:cubicBezTo>
                    <a:pt x="7013" y="2071"/>
                    <a:pt x="6049" y="2077"/>
                    <a:pt x="5243" y="2285"/>
                  </a:cubicBezTo>
                  <a:cubicBezTo>
                    <a:pt x="4420" y="2500"/>
                    <a:pt x="3754" y="2925"/>
                    <a:pt x="3281" y="3530"/>
                  </a:cubicBezTo>
                  <a:cubicBezTo>
                    <a:pt x="2800" y="4148"/>
                    <a:pt x="2515" y="4952"/>
                    <a:pt x="2462" y="5906"/>
                  </a:cubicBezTo>
                  <a:cubicBezTo>
                    <a:pt x="2410" y="6874"/>
                    <a:pt x="2598" y="7990"/>
                    <a:pt x="3054" y="9219"/>
                  </a:cubicBezTo>
                  <a:cubicBezTo>
                    <a:pt x="3513" y="10454"/>
                    <a:pt x="4205" y="11674"/>
                    <a:pt x="5055" y="12814"/>
                  </a:cubicBezTo>
                  <a:cubicBezTo>
                    <a:pt x="5905" y="13955"/>
                    <a:pt x="6912" y="15011"/>
                    <a:pt x="7998" y="15922"/>
                  </a:cubicBezTo>
                  <a:cubicBezTo>
                    <a:pt x="9080" y="16826"/>
                    <a:pt x="10236" y="17583"/>
                    <a:pt x="11401" y="18134"/>
                  </a:cubicBezTo>
                  <a:cubicBezTo>
                    <a:pt x="12553" y="18679"/>
                    <a:pt x="13705" y="19023"/>
                    <a:pt x="14791" y="19117"/>
                  </a:cubicBezTo>
                </a:path>
              </a:pathLst>
            </a:custGeom>
            <a:solidFill>
              <a:srgbClr val="5E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DCCCFEE-4005-4BFA-A2E8-F8D95579450C}"/>
                </a:ext>
              </a:extLst>
            </p:cNvPr>
            <p:cNvGrpSpPr/>
            <p:nvPr/>
          </p:nvGrpSpPr>
          <p:grpSpPr>
            <a:xfrm rot="18395653">
              <a:off x="3459844" y="3413372"/>
              <a:ext cx="1633597" cy="1036773"/>
              <a:chOff x="1757651" y="1256035"/>
              <a:chExt cx="3442630" cy="2212011"/>
            </a:xfrm>
            <a:solidFill>
              <a:srgbClr val="92D050"/>
            </a:solidFill>
          </p:grpSpPr>
          <p:sp>
            <p:nvSpPr>
              <p:cNvPr id="121" name="Shape">
                <a:extLst>
                  <a:ext uri="{FF2B5EF4-FFF2-40B4-BE49-F238E27FC236}">
                    <a16:creationId xmlns:a16="http://schemas.microsoft.com/office/drawing/2014/main" id="{63F045AD-0E0B-420C-B5B0-E86BF756FA24}"/>
                  </a:ext>
                </a:extLst>
              </p:cNvPr>
              <p:cNvSpPr/>
              <p:nvPr/>
            </p:nvSpPr>
            <p:spPr>
              <a:xfrm>
                <a:off x="3757319" y="1256035"/>
                <a:ext cx="1277854" cy="10491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9" h="20679" extrusionOk="0">
                    <a:moveTo>
                      <a:pt x="0" y="20679"/>
                    </a:moveTo>
                    <a:cubicBezTo>
                      <a:pt x="0" y="20679"/>
                      <a:pt x="6874" y="9644"/>
                      <a:pt x="9717" y="5626"/>
                    </a:cubicBezTo>
                    <a:cubicBezTo>
                      <a:pt x="12560" y="1608"/>
                      <a:pt x="15192" y="-921"/>
                      <a:pt x="18291" y="316"/>
                    </a:cubicBezTo>
                    <a:cubicBezTo>
                      <a:pt x="21390" y="1553"/>
                      <a:pt x="21600" y="6502"/>
                      <a:pt x="20201" y="8976"/>
                    </a:cubicBezTo>
                    <a:lnTo>
                      <a:pt x="0" y="20679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22" name="Shape">
                <a:extLst>
                  <a:ext uri="{FF2B5EF4-FFF2-40B4-BE49-F238E27FC236}">
                    <a16:creationId xmlns:a16="http://schemas.microsoft.com/office/drawing/2014/main" id="{24E6635B-7277-45C5-A950-E39B7BB43A7F}"/>
                  </a:ext>
                </a:extLst>
              </p:cNvPr>
              <p:cNvSpPr/>
              <p:nvPr/>
            </p:nvSpPr>
            <p:spPr>
              <a:xfrm>
                <a:off x="1757651" y="3255710"/>
                <a:ext cx="356758" cy="212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171" extrusionOk="0">
                    <a:moveTo>
                      <a:pt x="18576" y="513"/>
                    </a:moveTo>
                    <a:lnTo>
                      <a:pt x="0" y="21171"/>
                    </a:lnTo>
                    <a:lnTo>
                      <a:pt x="20304" y="5663"/>
                    </a:lnTo>
                    <a:cubicBezTo>
                      <a:pt x="21201" y="4999"/>
                      <a:pt x="21600" y="3227"/>
                      <a:pt x="21168" y="1731"/>
                    </a:cubicBezTo>
                    <a:cubicBezTo>
                      <a:pt x="20769" y="236"/>
                      <a:pt x="19706" y="-429"/>
                      <a:pt x="18809" y="291"/>
                    </a:cubicBezTo>
                    <a:cubicBezTo>
                      <a:pt x="18742" y="346"/>
                      <a:pt x="18642" y="402"/>
                      <a:pt x="18576" y="513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23" name="Shape">
                <a:extLst>
                  <a:ext uri="{FF2B5EF4-FFF2-40B4-BE49-F238E27FC236}">
                    <a16:creationId xmlns:a16="http://schemas.microsoft.com/office/drawing/2014/main" id="{4A9AD118-80B2-49B8-B08B-2EFADCFE3A26}"/>
                  </a:ext>
                </a:extLst>
              </p:cNvPr>
              <p:cNvSpPr/>
              <p:nvPr/>
            </p:nvSpPr>
            <p:spPr>
              <a:xfrm>
                <a:off x="2035383" y="1700408"/>
                <a:ext cx="2935251" cy="1649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489" extrusionOk="0">
                    <a:moveTo>
                      <a:pt x="376" y="18748"/>
                    </a:moveTo>
                    <a:cubicBezTo>
                      <a:pt x="474" y="18560"/>
                      <a:pt x="592" y="18364"/>
                      <a:pt x="730" y="18169"/>
                    </a:cubicBezTo>
                    <a:cubicBezTo>
                      <a:pt x="840" y="18010"/>
                      <a:pt x="962" y="17843"/>
                      <a:pt x="1096" y="17677"/>
                    </a:cubicBezTo>
                    <a:cubicBezTo>
                      <a:pt x="1210" y="17532"/>
                      <a:pt x="1332" y="17387"/>
                      <a:pt x="1463" y="17242"/>
                    </a:cubicBezTo>
                    <a:cubicBezTo>
                      <a:pt x="1581" y="17112"/>
                      <a:pt x="1703" y="16975"/>
                      <a:pt x="1829" y="16837"/>
                    </a:cubicBezTo>
                    <a:cubicBezTo>
                      <a:pt x="2517" y="16113"/>
                      <a:pt x="3387" y="15303"/>
                      <a:pt x="4425" y="14361"/>
                    </a:cubicBezTo>
                    <a:cubicBezTo>
                      <a:pt x="4539" y="14260"/>
                      <a:pt x="4657" y="14152"/>
                      <a:pt x="4775" y="14043"/>
                    </a:cubicBezTo>
                    <a:cubicBezTo>
                      <a:pt x="4889" y="13942"/>
                      <a:pt x="5007" y="13833"/>
                      <a:pt x="5125" y="13732"/>
                    </a:cubicBezTo>
                    <a:cubicBezTo>
                      <a:pt x="5239" y="13630"/>
                      <a:pt x="5357" y="13522"/>
                      <a:pt x="5475" y="13420"/>
                    </a:cubicBezTo>
                    <a:cubicBezTo>
                      <a:pt x="5589" y="13319"/>
                      <a:pt x="5707" y="13211"/>
                      <a:pt x="5825" y="13109"/>
                    </a:cubicBezTo>
                    <a:cubicBezTo>
                      <a:pt x="5963" y="12986"/>
                      <a:pt x="6106" y="12856"/>
                      <a:pt x="6252" y="12726"/>
                    </a:cubicBezTo>
                    <a:cubicBezTo>
                      <a:pt x="10692" y="8715"/>
                      <a:pt x="21504" y="0"/>
                      <a:pt x="21504" y="0"/>
                    </a:cubicBezTo>
                    <a:cubicBezTo>
                      <a:pt x="21504" y="0"/>
                      <a:pt x="12140" y="10757"/>
                      <a:pt x="8067" y="15064"/>
                    </a:cubicBezTo>
                    <a:cubicBezTo>
                      <a:pt x="7615" y="15541"/>
                      <a:pt x="7168" y="16012"/>
                      <a:pt x="6736" y="16468"/>
                    </a:cubicBezTo>
                    <a:cubicBezTo>
                      <a:pt x="6622" y="16584"/>
                      <a:pt x="6513" y="16707"/>
                      <a:pt x="6403" y="16823"/>
                    </a:cubicBezTo>
                    <a:cubicBezTo>
                      <a:pt x="6289" y="16938"/>
                      <a:pt x="6179" y="17061"/>
                      <a:pt x="6069" y="17170"/>
                    </a:cubicBezTo>
                    <a:cubicBezTo>
                      <a:pt x="5955" y="17286"/>
                      <a:pt x="5845" y="17402"/>
                      <a:pt x="5735" y="17517"/>
                    </a:cubicBezTo>
                    <a:cubicBezTo>
                      <a:pt x="5621" y="17633"/>
                      <a:pt x="5512" y="17749"/>
                      <a:pt x="5398" y="17865"/>
                    </a:cubicBezTo>
                    <a:cubicBezTo>
                      <a:pt x="4445" y="18849"/>
                      <a:pt x="3575" y="19704"/>
                      <a:pt x="2822" y="20333"/>
                    </a:cubicBezTo>
                    <a:cubicBezTo>
                      <a:pt x="2687" y="20442"/>
                      <a:pt x="2561" y="20550"/>
                      <a:pt x="2435" y="20645"/>
                    </a:cubicBezTo>
                    <a:cubicBezTo>
                      <a:pt x="2297" y="20753"/>
                      <a:pt x="2162" y="20854"/>
                      <a:pt x="2036" y="20941"/>
                    </a:cubicBezTo>
                    <a:cubicBezTo>
                      <a:pt x="1890" y="21043"/>
                      <a:pt x="1747" y="21130"/>
                      <a:pt x="1617" y="21209"/>
                    </a:cubicBezTo>
                    <a:cubicBezTo>
                      <a:pt x="1454" y="21296"/>
                      <a:pt x="1304" y="21368"/>
                      <a:pt x="1165" y="21419"/>
                    </a:cubicBezTo>
                    <a:cubicBezTo>
                      <a:pt x="624" y="21600"/>
                      <a:pt x="250" y="21441"/>
                      <a:pt x="91" y="20833"/>
                    </a:cubicBezTo>
                    <a:cubicBezTo>
                      <a:pt x="-96" y="20123"/>
                      <a:pt x="10" y="19457"/>
                      <a:pt x="376" y="18748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24" name="Shape">
                <a:extLst>
                  <a:ext uri="{FF2B5EF4-FFF2-40B4-BE49-F238E27FC236}">
                    <a16:creationId xmlns:a16="http://schemas.microsoft.com/office/drawing/2014/main" id="{09EFDFB9-FEBE-4702-BD07-B8B6BB7B38D2}"/>
                  </a:ext>
                </a:extLst>
              </p:cNvPr>
              <p:cNvSpPr/>
              <p:nvPr/>
            </p:nvSpPr>
            <p:spPr>
              <a:xfrm>
                <a:off x="3701777" y="1533763"/>
                <a:ext cx="1299188" cy="820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0440" extrusionOk="0">
                    <a:moveTo>
                      <a:pt x="0" y="20440"/>
                    </a:moveTo>
                    <a:cubicBezTo>
                      <a:pt x="0" y="20440"/>
                      <a:pt x="9976" y="4628"/>
                      <a:pt x="13923" y="1734"/>
                    </a:cubicBezTo>
                    <a:cubicBezTo>
                      <a:pt x="17861" y="-1160"/>
                      <a:pt x="20477" y="86"/>
                      <a:pt x="21039" y="1734"/>
                    </a:cubicBezTo>
                    <a:cubicBezTo>
                      <a:pt x="21600" y="3382"/>
                      <a:pt x="20287" y="4365"/>
                      <a:pt x="19391" y="4988"/>
                    </a:cubicBezTo>
                    <a:cubicBezTo>
                      <a:pt x="18495" y="5611"/>
                      <a:pt x="0" y="20440"/>
                      <a:pt x="0" y="2044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25" name="Shape">
                <a:extLst>
                  <a:ext uri="{FF2B5EF4-FFF2-40B4-BE49-F238E27FC236}">
                    <a16:creationId xmlns:a16="http://schemas.microsoft.com/office/drawing/2014/main" id="{737FCE5C-C73D-4275-9805-F35C7807C34D}"/>
                  </a:ext>
                </a:extLst>
              </p:cNvPr>
              <p:cNvSpPr/>
              <p:nvPr/>
            </p:nvSpPr>
            <p:spPr>
              <a:xfrm>
                <a:off x="3757319" y="1700403"/>
                <a:ext cx="1442962" cy="7315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extrusionOk="0">
                    <a:moveTo>
                      <a:pt x="0" y="21600"/>
                    </a:moveTo>
                    <a:cubicBezTo>
                      <a:pt x="0" y="21600"/>
                      <a:pt x="13450" y="21600"/>
                      <a:pt x="17343" y="19845"/>
                    </a:cubicBezTo>
                    <a:cubicBezTo>
                      <a:pt x="21236" y="18090"/>
                      <a:pt x="21600" y="8348"/>
                      <a:pt x="20451" y="4363"/>
                    </a:cubicBezTo>
                    <a:cubicBezTo>
                      <a:pt x="19302" y="377"/>
                      <a:pt x="17343" y="0"/>
                      <a:pt x="17343" y="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26" name="Shape">
                <a:extLst>
                  <a:ext uri="{FF2B5EF4-FFF2-40B4-BE49-F238E27FC236}">
                    <a16:creationId xmlns:a16="http://schemas.microsoft.com/office/drawing/2014/main" id="{034A01D9-F66B-48C7-90E3-9BB463101B46}"/>
                  </a:ext>
                </a:extLst>
              </p:cNvPr>
              <p:cNvSpPr/>
              <p:nvPr/>
            </p:nvSpPr>
            <p:spPr>
              <a:xfrm>
                <a:off x="2653958" y="2768289"/>
                <a:ext cx="182486" cy="289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9" h="21600" extrusionOk="0">
                    <a:moveTo>
                      <a:pt x="4127" y="13490"/>
                    </a:moveTo>
                    <a:cubicBezTo>
                      <a:pt x="348" y="8814"/>
                      <a:pt x="-911" y="4179"/>
                      <a:pt x="663" y="1779"/>
                    </a:cubicBezTo>
                    <a:cubicBezTo>
                      <a:pt x="2427" y="1200"/>
                      <a:pt x="4253" y="579"/>
                      <a:pt x="6079" y="0"/>
                    </a:cubicBezTo>
                    <a:cubicBezTo>
                      <a:pt x="4631" y="2400"/>
                      <a:pt x="5890" y="6993"/>
                      <a:pt x="9669" y="11586"/>
                    </a:cubicBezTo>
                    <a:cubicBezTo>
                      <a:pt x="12880" y="15559"/>
                      <a:pt x="17099" y="18497"/>
                      <a:pt x="20689" y="19614"/>
                    </a:cubicBezTo>
                    <a:cubicBezTo>
                      <a:pt x="18926" y="20276"/>
                      <a:pt x="17225" y="20938"/>
                      <a:pt x="15525" y="21600"/>
                    </a:cubicBezTo>
                    <a:cubicBezTo>
                      <a:pt x="11747" y="20566"/>
                      <a:pt x="7402" y="17545"/>
                      <a:pt x="4127" y="1349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27" name="Shape">
                <a:extLst>
                  <a:ext uri="{FF2B5EF4-FFF2-40B4-BE49-F238E27FC236}">
                    <a16:creationId xmlns:a16="http://schemas.microsoft.com/office/drawing/2014/main" id="{17067FE8-D205-410A-8FB8-481FD749DF1E}"/>
                  </a:ext>
                </a:extLst>
              </p:cNvPr>
              <p:cNvSpPr/>
              <p:nvPr/>
            </p:nvSpPr>
            <p:spPr>
              <a:xfrm>
                <a:off x="2701855" y="2748108"/>
                <a:ext cx="179490" cy="287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1" h="21600" extrusionOk="0">
                    <a:moveTo>
                      <a:pt x="4239" y="13495"/>
                    </a:moveTo>
                    <a:cubicBezTo>
                      <a:pt x="457" y="8857"/>
                      <a:pt x="-889" y="4261"/>
                      <a:pt x="585" y="1796"/>
                    </a:cubicBezTo>
                    <a:cubicBezTo>
                      <a:pt x="2380" y="1212"/>
                      <a:pt x="4239" y="585"/>
                      <a:pt x="6097" y="0"/>
                    </a:cubicBezTo>
                    <a:cubicBezTo>
                      <a:pt x="4751" y="2465"/>
                      <a:pt x="6033" y="7019"/>
                      <a:pt x="9815" y="11573"/>
                    </a:cubicBezTo>
                    <a:cubicBezTo>
                      <a:pt x="13020" y="15459"/>
                      <a:pt x="17186" y="18425"/>
                      <a:pt x="20711" y="19595"/>
                    </a:cubicBezTo>
                    <a:cubicBezTo>
                      <a:pt x="18916" y="20263"/>
                      <a:pt x="17186" y="20973"/>
                      <a:pt x="15455" y="21600"/>
                    </a:cubicBezTo>
                    <a:cubicBezTo>
                      <a:pt x="11866" y="20514"/>
                      <a:pt x="7572" y="17505"/>
                      <a:pt x="4239" y="13495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28" name="Shape">
                <a:extLst>
                  <a:ext uri="{FF2B5EF4-FFF2-40B4-BE49-F238E27FC236}">
                    <a16:creationId xmlns:a16="http://schemas.microsoft.com/office/drawing/2014/main" id="{AC1543B4-678F-4491-9622-807B8268694A}"/>
                  </a:ext>
                </a:extLst>
              </p:cNvPr>
              <p:cNvSpPr/>
              <p:nvPr/>
            </p:nvSpPr>
            <p:spPr>
              <a:xfrm>
                <a:off x="2606465" y="2792574"/>
                <a:ext cx="184296" cy="292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3" h="21600" extrusionOk="0">
                    <a:moveTo>
                      <a:pt x="4095" y="13526"/>
                    </a:moveTo>
                    <a:cubicBezTo>
                      <a:pt x="298" y="8812"/>
                      <a:pt x="-947" y="4140"/>
                      <a:pt x="734" y="1803"/>
                    </a:cubicBezTo>
                    <a:cubicBezTo>
                      <a:pt x="2477" y="1230"/>
                      <a:pt x="4282" y="615"/>
                      <a:pt x="6087" y="0"/>
                    </a:cubicBezTo>
                    <a:cubicBezTo>
                      <a:pt x="4531" y="2377"/>
                      <a:pt x="5776" y="6968"/>
                      <a:pt x="9511" y="11599"/>
                    </a:cubicBezTo>
                    <a:cubicBezTo>
                      <a:pt x="12810" y="15616"/>
                      <a:pt x="17105" y="18608"/>
                      <a:pt x="20653" y="19633"/>
                    </a:cubicBezTo>
                    <a:cubicBezTo>
                      <a:pt x="18910" y="20288"/>
                      <a:pt x="17229" y="20944"/>
                      <a:pt x="15486" y="21600"/>
                    </a:cubicBezTo>
                    <a:cubicBezTo>
                      <a:pt x="11876" y="20698"/>
                      <a:pt x="7456" y="17665"/>
                      <a:pt x="4095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29" name="Shape">
                <a:extLst>
                  <a:ext uri="{FF2B5EF4-FFF2-40B4-BE49-F238E27FC236}">
                    <a16:creationId xmlns:a16="http://schemas.microsoft.com/office/drawing/2014/main" id="{59A01A4E-7C04-46BA-A735-1E3258001EB3}"/>
                  </a:ext>
                </a:extLst>
              </p:cNvPr>
              <p:cNvSpPr/>
              <p:nvPr/>
            </p:nvSpPr>
            <p:spPr>
              <a:xfrm>
                <a:off x="2743114" y="2728619"/>
                <a:ext cx="177171" cy="284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1" h="21600" extrusionOk="0">
                    <a:moveTo>
                      <a:pt x="4291" y="13500"/>
                    </a:moveTo>
                    <a:cubicBezTo>
                      <a:pt x="517" y="8902"/>
                      <a:pt x="-849" y="4303"/>
                      <a:pt x="517" y="1814"/>
                    </a:cubicBezTo>
                    <a:cubicBezTo>
                      <a:pt x="2339" y="1223"/>
                      <a:pt x="4226" y="591"/>
                      <a:pt x="6112" y="0"/>
                    </a:cubicBezTo>
                    <a:cubicBezTo>
                      <a:pt x="4876" y="2531"/>
                      <a:pt x="6177" y="7045"/>
                      <a:pt x="9951" y="11559"/>
                    </a:cubicBezTo>
                    <a:cubicBezTo>
                      <a:pt x="13074" y="15398"/>
                      <a:pt x="17173" y="18309"/>
                      <a:pt x="20751" y="19533"/>
                    </a:cubicBezTo>
                    <a:cubicBezTo>
                      <a:pt x="18929" y="20208"/>
                      <a:pt x="17173" y="20925"/>
                      <a:pt x="15416" y="21600"/>
                    </a:cubicBezTo>
                    <a:cubicBezTo>
                      <a:pt x="11773" y="20419"/>
                      <a:pt x="7544" y="17423"/>
                      <a:pt x="4291" y="1350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30" name="Shape">
                <a:extLst>
                  <a:ext uri="{FF2B5EF4-FFF2-40B4-BE49-F238E27FC236}">
                    <a16:creationId xmlns:a16="http://schemas.microsoft.com/office/drawing/2014/main" id="{8A9553D9-5CD0-414F-AB87-48C42B7BBB50}"/>
                  </a:ext>
                </a:extLst>
              </p:cNvPr>
              <p:cNvSpPr/>
              <p:nvPr/>
            </p:nvSpPr>
            <p:spPr>
              <a:xfrm>
                <a:off x="2033002" y="3143611"/>
                <a:ext cx="158277" cy="20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2" h="20760" extrusionOk="0">
                    <a:moveTo>
                      <a:pt x="6517" y="0"/>
                    </a:moveTo>
                    <a:cubicBezTo>
                      <a:pt x="6798" y="3188"/>
                      <a:pt x="8340" y="7200"/>
                      <a:pt x="11075" y="11267"/>
                    </a:cubicBezTo>
                    <a:cubicBezTo>
                      <a:pt x="13670" y="15115"/>
                      <a:pt x="16896" y="18247"/>
                      <a:pt x="19982" y="20226"/>
                    </a:cubicBezTo>
                    <a:cubicBezTo>
                      <a:pt x="10655" y="21600"/>
                      <a:pt x="4203" y="20391"/>
                      <a:pt x="1468" y="15774"/>
                    </a:cubicBezTo>
                    <a:cubicBezTo>
                      <a:pt x="-1618" y="10443"/>
                      <a:pt x="205" y="5386"/>
                      <a:pt x="6517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31" name="Shape">
                <a:extLst>
                  <a:ext uri="{FF2B5EF4-FFF2-40B4-BE49-F238E27FC236}">
                    <a16:creationId xmlns:a16="http://schemas.microsoft.com/office/drawing/2014/main" id="{DA09DAC9-55DF-48C7-918B-95C2CC642A92}"/>
                  </a:ext>
                </a:extLst>
              </p:cNvPr>
              <p:cNvSpPr/>
              <p:nvPr/>
            </p:nvSpPr>
            <p:spPr>
              <a:xfrm>
                <a:off x="2082934" y="3100824"/>
                <a:ext cx="168305" cy="2494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34" y="13710"/>
                    </a:moveTo>
                    <a:cubicBezTo>
                      <a:pt x="1853" y="10151"/>
                      <a:pt x="285" y="6639"/>
                      <a:pt x="0" y="3849"/>
                    </a:cubicBezTo>
                    <a:cubicBezTo>
                      <a:pt x="1711" y="2598"/>
                      <a:pt x="3778" y="1299"/>
                      <a:pt x="6202" y="0"/>
                    </a:cubicBezTo>
                    <a:cubicBezTo>
                      <a:pt x="5846" y="2983"/>
                      <a:pt x="7485" y="7216"/>
                      <a:pt x="10836" y="11498"/>
                    </a:cubicBezTo>
                    <a:cubicBezTo>
                      <a:pt x="13972" y="15491"/>
                      <a:pt x="17964" y="18569"/>
                      <a:pt x="21600" y="20205"/>
                    </a:cubicBezTo>
                    <a:cubicBezTo>
                      <a:pt x="18749" y="20782"/>
                      <a:pt x="16111" y="21263"/>
                      <a:pt x="13687" y="21600"/>
                    </a:cubicBezTo>
                    <a:cubicBezTo>
                      <a:pt x="10551" y="19820"/>
                      <a:pt x="7343" y="17078"/>
                      <a:pt x="4634" y="1371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32" name="Shape">
                <a:extLst>
                  <a:ext uri="{FF2B5EF4-FFF2-40B4-BE49-F238E27FC236}">
                    <a16:creationId xmlns:a16="http://schemas.microsoft.com/office/drawing/2014/main" id="{24E02C1A-EB81-4167-9D73-BC7F7FDA696D}"/>
                  </a:ext>
                </a:extLst>
              </p:cNvPr>
              <p:cNvSpPr/>
              <p:nvPr/>
            </p:nvSpPr>
            <p:spPr>
              <a:xfrm>
                <a:off x="2129718" y="3062838"/>
                <a:ext cx="178125" cy="270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extrusionOk="0">
                    <a:moveTo>
                      <a:pt x="4364" y="13616"/>
                    </a:moveTo>
                    <a:cubicBezTo>
                      <a:pt x="1241" y="9669"/>
                      <a:pt x="-288" y="5766"/>
                      <a:pt x="44" y="3016"/>
                    </a:cubicBezTo>
                    <a:cubicBezTo>
                      <a:pt x="1839" y="2040"/>
                      <a:pt x="3833" y="1020"/>
                      <a:pt x="6026" y="0"/>
                    </a:cubicBezTo>
                    <a:cubicBezTo>
                      <a:pt x="5162" y="2705"/>
                      <a:pt x="6624" y="7141"/>
                      <a:pt x="10146" y="11532"/>
                    </a:cubicBezTo>
                    <a:cubicBezTo>
                      <a:pt x="13403" y="15612"/>
                      <a:pt x="17657" y="18673"/>
                      <a:pt x="21312" y="19959"/>
                    </a:cubicBezTo>
                    <a:cubicBezTo>
                      <a:pt x="18919" y="20580"/>
                      <a:pt x="16593" y="21112"/>
                      <a:pt x="14466" y="21600"/>
                    </a:cubicBezTo>
                    <a:cubicBezTo>
                      <a:pt x="11010" y="20137"/>
                      <a:pt x="7289" y="17298"/>
                      <a:pt x="4364" y="1361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33" name="Shape">
                <a:extLst>
                  <a:ext uri="{FF2B5EF4-FFF2-40B4-BE49-F238E27FC236}">
                    <a16:creationId xmlns:a16="http://schemas.microsoft.com/office/drawing/2014/main" id="{D66F9255-7D25-4A34-9564-615B80D3E61C}"/>
                  </a:ext>
                </a:extLst>
              </p:cNvPr>
              <p:cNvSpPr/>
              <p:nvPr/>
            </p:nvSpPr>
            <p:spPr>
              <a:xfrm>
                <a:off x="2214371" y="3004017"/>
                <a:ext cx="188211" cy="291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1" h="21600" extrusionOk="0">
                    <a:moveTo>
                      <a:pt x="4051" y="13577"/>
                    </a:moveTo>
                    <a:cubicBezTo>
                      <a:pt x="543" y="9134"/>
                      <a:pt x="-749" y="4731"/>
                      <a:pt x="420" y="2304"/>
                    </a:cubicBezTo>
                    <a:cubicBezTo>
                      <a:pt x="2205" y="1563"/>
                      <a:pt x="4051" y="782"/>
                      <a:pt x="5959" y="0"/>
                    </a:cubicBezTo>
                    <a:cubicBezTo>
                      <a:pt x="4420" y="2345"/>
                      <a:pt x="5651" y="6994"/>
                      <a:pt x="9343" y="11643"/>
                    </a:cubicBezTo>
                    <a:cubicBezTo>
                      <a:pt x="12728" y="15881"/>
                      <a:pt x="17220" y="18967"/>
                      <a:pt x="20851" y="19831"/>
                    </a:cubicBezTo>
                    <a:cubicBezTo>
                      <a:pt x="18820" y="20448"/>
                      <a:pt x="16913" y="21065"/>
                      <a:pt x="15005" y="21600"/>
                    </a:cubicBezTo>
                    <a:cubicBezTo>
                      <a:pt x="11559" y="20613"/>
                      <a:pt x="7251" y="17650"/>
                      <a:pt x="4051" y="13577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34" name="Shape">
                <a:extLst>
                  <a:ext uri="{FF2B5EF4-FFF2-40B4-BE49-F238E27FC236}">
                    <a16:creationId xmlns:a16="http://schemas.microsoft.com/office/drawing/2014/main" id="{397A806A-1FF6-4FE6-B190-F5424E913951}"/>
                  </a:ext>
                </a:extLst>
              </p:cNvPr>
              <p:cNvSpPr/>
              <p:nvPr/>
            </p:nvSpPr>
            <p:spPr>
              <a:xfrm>
                <a:off x="2258122" y="2814515"/>
                <a:ext cx="492434" cy="45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3" h="21600" extrusionOk="0">
                    <a:moveTo>
                      <a:pt x="1571" y="16364"/>
                    </a:moveTo>
                    <a:cubicBezTo>
                      <a:pt x="132" y="13405"/>
                      <a:pt x="-347" y="10447"/>
                      <a:pt x="252" y="8954"/>
                    </a:cubicBezTo>
                    <a:cubicBezTo>
                      <a:pt x="4304" y="6336"/>
                      <a:pt x="9434" y="3404"/>
                      <a:pt x="15547" y="0"/>
                    </a:cubicBezTo>
                    <a:cubicBezTo>
                      <a:pt x="14900" y="1492"/>
                      <a:pt x="15380" y="4477"/>
                      <a:pt x="16842" y="7488"/>
                    </a:cubicBezTo>
                    <a:cubicBezTo>
                      <a:pt x="18136" y="10132"/>
                      <a:pt x="19839" y="12070"/>
                      <a:pt x="21253" y="12672"/>
                    </a:cubicBezTo>
                    <a:cubicBezTo>
                      <a:pt x="15643" y="16233"/>
                      <a:pt x="10513" y="19322"/>
                      <a:pt x="6078" y="21600"/>
                    </a:cubicBezTo>
                    <a:cubicBezTo>
                      <a:pt x="4639" y="21024"/>
                      <a:pt x="2889" y="19061"/>
                      <a:pt x="1571" y="16364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35" name="Shape">
                <a:extLst>
                  <a:ext uri="{FF2B5EF4-FFF2-40B4-BE49-F238E27FC236}">
                    <a16:creationId xmlns:a16="http://schemas.microsoft.com/office/drawing/2014/main" id="{9F55AC3C-8701-445C-8CC6-FA95B2506378}"/>
                  </a:ext>
                </a:extLst>
              </p:cNvPr>
              <p:cNvSpPr/>
              <p:nvPr/>
            </p:nvSpPr>
            <p:spPr>
              <a:xfrm>
                <a:off x="2173401" y="3033453"/>
                <a:ext cx="184778" cy="283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extrusionOk="0">
                    <a:moveTo>
                      <a:pt x="4146" y="13526"/>
                    </a:moveTo>
                    <a:cubicBezTo>
                      <a:pt x="798" y="9299"/>
                      <a:pt x="-591" y="5115"/>
                      <a:pt x="230" y="2536"/>
                    </a:cubicBezTo>
                    <a:cubicBezTo>
                      <a:pt x="1998" y="1691"/>
                      <a:pt x="3893" y="845"/>
                      <a:pt x="5914" y="0"/>
                    </a:cubicBezTo>
                    <a:cubicBezTo>
                      <a:pt x="4651" y="2536"/>
                      <a:pt x="5977" y="7059"/>
                      <a:pt x="9641" y="11582"/>
                    </a:cubicBezTo>
                    <a:cubicBezTo>
                      <a:pt x="12988" y="15724"/>
                      <a:pt x="17346" y="18810"/>
                      <a:pt x="21009" y="19867"/>
                    </a:cubicBezTo>
                    <a:cubicBezTo>
                      <a:pt x="18862" y="20501"/>
                      <a:pt x="16777" y="21093"/>
                      <a:pt x="14820" y="21600"/>
                    </a:cubicBezTo>
                    <a:cubicBezTo>
                      <a:pt x="11283" y="20374"/>
                      <a:pt x="7241" y="17415"/>
                      <a:pt x="4146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2544297-C018-48CF-8246-8710BD11AAEB}"/>
                </a:ext>
              </a:extLst>
            </p:cNvPr>
            <p:cNvGrpSpPr/>
            <p:nvPr/>
          </p:nvGrpSpPr>
          <p:grpSpPr>
            <a:xfrm rot="875012">
              <a:off x="4701072" y="4281931"/>
              <a:ext cx="1613566" cy="1049644"/>
              <a:chOff x="1757651" y="1256035"/>
              <a:chExt cx="3442630" cy="2212011"/>
            </a:xfrm>
            <a:solidFill>
              <a:srgbClr val="52CDC0"/>
            </a:solidFill>
          </p:grpSpPr>
          <p:sp>
            <p:nvSpPr>
              <p:cNvPr id="106" name="Shape">
                <a:extLst>
                  <a:ext uri="{FF2B5EF4-FFF2-40B4-BE49-F238E27FC236}">
                    <a16:creationId xmlns:a16="http://schemas.microsoft.com/office/drawing/2014/main" id="{9170B2E8-DF76-4557-B412-78CCDE945E33}"/>
                  </a:ext>
                </a:extLst>
              </p:cNvPr>
              <p:cNvSpPr/>
              <p:nvPr/>
            </p:nvSpPr>
            <p:spPr>
              <a:xfrm>
                <a:off x="3757319" y="1256035"/>
                <a:ext cx="1277854" cy="10491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9" h="20679" extrusionOk="0">
                    <a:moveTo>
                      <a:pt x="0" y="20679"/>
                    </a:moveTo>
                    <a:cubicBezTo>
                      <a:pt x="0" y="20679"/>
                      <a:pt x="6874" y="9644"/>
                      <a:pt x="9717" y="5626"/>
                    </a:cubicBezTo>
                    <a:cubicBezTo>
                      <a:pt x="12560" y="1608"/>
                      <a:pt x="15192" y="-921"/>
                      <a:pt x="18291" y="316"/>
                    </a:cubicBezTo>
                    <a:cubicBezTo>
                      <a:pt x="21390" y="1553"/>
                      <a:pt x="21600" y="6502"/>
                      <a:pt x="20201" y="8976"/>
                    </a:cubicBezTo>
                    <a:lnTo>
                      <a:pt x="0" y="20679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07" name="Shape">
                <a:extLst>
                  <a:ext uri="{FF2B5EF4-FFF2-40B4-BE49-F238E27FC236}">
                    <a16:creationId xmlns:a16="http://schemas.microsoft.com/office/drawing/2014/main" id="{0565322A-0070-46BF-ACB6-D83CB3722A93}"/>
                  </a:ext>
                </a:extLst>
              </p:cNvPr>
              <p:cNvSpPr/>
              <p:nvPr/>
            </p:nvSpPr>
            <p:spPr>
              <a:xfrm>
                <a:off x="1757651" y="3255710"/>
                <a:ext cx="356758" cy="212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171" extrusionOk="0">
                    <a:moveTo>
                      <a:pt x="18576" y="513"/>
                    </a:moveTo>
                    <a:lnTo>
                      <a:pt x="0" y="21171"/>
                    </a:lnTo>
                    <a:lnTo>
                      <a:pt x="20304" y="5663"/>
                    </a:lnTo>
                    <a:cubicBezTo>
                      <a:pt x="21201" y="4999"/>
                      <a:pt x="21600" y="3227"/>
                      <a:pt x="21168" y="1731"/>
                    </a:cubicBezTo>
                    <a:cubicBezTo>
                      <a:pt x="20769" y="236"/>
                      <a:pt x="19706" y="-429"/>
                      <a:pt x="18809" y="291"/>
                    </a:cubicBezTo>
                    <a:cubicBezTo>
                      <a:pt x="18742" y="346"/>
                      <a:pt x="18642" y="402"/>
                      <a:pt x="18576" y="513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08" name="Shape">
                <a:extLst>
                  <a:ext uri="{FF2B5EF4-FFF2-40B4-BE49-F238E27FC236}">
                    <a16:creationId xmlns:a16="http://schemas.microsoft.com/office/drawing/2014/main" id="{688CFCC0-EC53-47FC-8134-64ADA4F97452}"/>
                  </a:ext>
                </a:extLst>
              </p:cNvPr>
              <p:cNvSpPr/>
              <p:nvPr/>
            </p:nvSpPr>
            <p:spPr>
              <a:xfrm>
                <a:off x="2035383" y="1700408"/>
                <a:ext cx="2935251" cy="1649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489" extrusionOk="0">
                    <a:moveTo>
                      <a:pt x="376" y="18748"/>
                    </a:moveTo>
                    <a:cubicBezTo>
                      <a:pt x="474" y="18560"/>
                      <a:pt x="592" y="18364"/>
                      <a:pt x="730" y="18169"/>
                    </a:cubicBezTo>
                    <a:cubicBezTo>
                      <a:pt x="840" y="18010"/>
                      <a:pt x="962" y="17843"/>
                      <a:pt x="1096" y="17677"/>
                    </a:cubicBezTo>
                    <a:cubicBezTo>
                      <a:pt x="1210" y="17532"/>
                      <a:pt x="1332" y="17387"/>
                      <a:pt x="1463" y="17242"/>
                    </a:cubicBezTo>
                    <a:cubicBezTo>
                      <a:pt x="1581" y="17112"/>
                      <a:pt x="1703" y="16975"/>
                      <a:pt x="1829" y="16837"/>
                    </a:cubicBezTo>
                    <a:cubicBezTo>
                      <a:pt x="2517" y="16113"/>
                      <a:pt x="3387" y="15303"/>
                      <a:pt x="4425" y="14361"/>
                    </a:cubicBezTo>
                    <a:cubicBezTo>
                      <a:pt x="4539" y="14260"/>
                      <a:pt x="4657" y="14152"/>
                      <a:pt x="4775" y="14043"/>
                    </a:cubicBezTo>
                    <a:cubicBezTo>
                      <a:pt x="4889" y="13942"/>
                      <a:pt x="5007" y="13833"/>
                      <a:pt x="5125" y="13732"/>
                    </a:cubicBezTo>
                    <a:cubicBezTo>
                      <a:pt x="5239" y="13630"/>
                      <a:pt x="5357" y="13522"/>
                      <a:pt x="5475" y="13420"/>
                    </a:cubicBezTo>
                    <a:cubicBezTo>
                      <a:pt x="5589" y="13319"/>
                      <a:pt x="5707" y="13211"/>
                      <a:pt x="5825" y="13109"/>
                    </a:cubicBezTo>
                    <a:cubicBezTo>
                      <a:pt x="5963" y="12986"/>
                      <a:pt x="6106" y="12856"/>
                      <a:pt x="6252" y="12726"/>
                    </a:cubicBezTo>
                    <a:cubicBezTo>
                      <a:pt x="10692" y="8715"/>
                      <a:pt x="21504" y="0"/>
                      <a:pt x="21504" y="0"/>
                    </a:cubicBezTo>
                    <a:cubicBezTo>
                      <a:pt x="21504" y="0"/>
                      <a:pt x="12140" y="10757"/>
                      <a:pt x="8067" y="15064"/>
                    </a:cubicBezTo>
                    <a:cubicBezTo>
                      <a:pt x="7615" y="15541"/>
                      <a:pt x="7168" y="16012"/>
                      <a:pt x="6736" y="16468"/>
                    </a:cubicBezTo>
                    <a:cubicBezTo>
                      <a:pt x="6622" y="16584"/>
                      <a:pt x="6513" y="16707"/>
                      <a:pt x="6403" y="16823"/>
                    </a:cubicBezTo>
                    <a:cubicBezTo>
                      <a:pt x="6289" y="16938"/>
                      <a:pt x="6179" y="17061"/>
                      <a:pt x="6069" y="17170"/>
                    </a:cubicBezTo>
                    <a:cubicBezTo>
                      <a:pt x="5955" y="17286"/>
                      <a:pt x="5845" y="17402"/>
                      <a:pt x="5735" y="17517"/>
                    </a:cubicBezTo>
                    <a:cubicBezTo>
                      <a:pt x="5621" y="17633"/>
                      <a:pt x="5512" y="17749"/>
                      <a:pt x="5398" y="17865"/>
                    </a:cubicBezTo>
                    <a:cubicBezTo>
                      <a:pt x="4445" y="18849"/>
                      <a:pt x="3575" y="19704"/>
                      <a:pt x="2822" y="20333"/>
                    </a:cubicBezTo>
                    <a:cubicBezTo>
                      <a:pt x="2687" y="20442"/>
                      <a:pt x="2561" y="20550"/>
                      <a:pt x="2435" y="20645"/>
                    </a:cubicBezTo>
                    <a:cubicBezTo>
                      <a:pt x="2297" y="20753"/>
                      <a:pt x="2162" y="20854"/>
                      <a:pt x="2036" y="20941"/>
                    </a:cubicBezTo>
                    <a:cubicBezTo>
                      <a:pt x="1890" y="21043"/>
                      <a:pt x="1747" y="21130"/>
                      <a:pt x="1617" y="21209"/>
                    </a:cubicBezTo>
                    <a:cubicBezTo>
                      <a:pt x="1454" y="21296"/>
                      <a:pt x="1304" y="21368"/>
                      <a:pt x="1165" y="21419"/>
                    </a:cubicBezTo>
                    <a:cubicBezTo>
                      <a:pt x="624" y="21600"/>
                      <a:pt x="250" y="21441"/>
                      <a:pt x="91" y="20833"/>
                    </a:cubicBezTo>
                    <a:cubicBezTo>
                      <a:pt x="-96" y="20123"/>
                      <a:pt x="10" y="19457"/>
                      <a:pt x="376" y="18748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09" name="Shape">
                <a:extLst>
                  <a:ext uri="{FF2B5EF4-FFF2-40B4-BE49-F238E27FC236}">
                    <a16:creationId xmlns:a16="http://schemas.microsoft.com/office/drawing/2014/main" id="{E545D9CC-898A-4055-9611-A5FAB6CEDE33}"/>
                  </a:ext>
                </a:extLst>
              </p:cNvPr>
              <p:cNvSpPr/>
              <p:nvPr/>
            </p:nvSpPr>
            <p:spPr>
              <a:xfrm>
                <a:off x="3701777" y="1533763"/>
                <a:ext cx="1299188" cy="820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0440" extrusionOk="0">
                    <a:moveTo>
                      <a:pt x="0" y="20440"/>
                    </a:moveTo>
                    <a:cubicBezTo>
                      <a:pt x="0" y="20440"/>
                      <a:pt x="9976" y="4628"/>
                      <a:pt x="13923" y="1734"/>
                    </a:cubicBezTo>
                    <a:cubicBezTo>
                      <a:pt x="17861" y="-1160"/>
                      <a:pt x="20477" y="86"/>
                      <a:pt x="21039" y="1734"/>
                    </a:cubicBezTo>
                    <a:cubicBezTo>
                      <a:pt x="21600" y="3382"/>
                      <a:pt x="20287" y="4365"/>
                      <a:pt x="19391" y="4988"/>
                    </a:cubicBezTo>
                    <a:cubicBezTo>
                      <a:pt x="18495" y="5611"/>
                      <a:pt x="0" y="20440"/>
                      <a:pt x="0" y="2044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10" name="Shape">
                <a:extLst>
                  <a:ext uri="{FF2B5EF4-FFF2-40B4-BE49-F238E27FC236}">
                    <a16:creationId xmlns:a16="http://schemas.microsoft.com/office/drawing/2014/main" id="{B1926754-A33B-405E-8682-30BD4CD445BA}"/>
                  </a:ext>
                </a:extLst>
              </p:cNvPr>
              <p:cNvSpPr/>
              <p:nvPr/>
            </p:nvSpPr>
            <p:spPr>
              <a:xfrm>
                <a:off x="3757319" y="1700403"/>
                <a:ext cx="1442962" cy="7315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extrusionOk="0">
                    <a:moveTo>
                      <a:pt x="0" y="21600"/>
                    </a:moveTo>
                    <a:cubicBezTo>
                      <a:pt x="0" y="21600"/>
                      <a:pt x="13450" y="21600"/>
                      <a:pt x="17343" y="19845"/>
                    </a:cubicBezTo>
                    <a:cubicBezTo>
                      <a:pt x="21236" y="18090"/>
                      <a:pt x="21600" y="8348"/>
                      <a:pt x="20451" y="4363"/>
                    </a:cubicBezTo>
                    <a:cubicBezTo>
                      <a:pt x="19302" y="377"/>
                      <a:pt x="17343" y="0"/>
                      <a:pt x="17343" y="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11" name="Shape">
                <a:extLst>
                  <a:ext uri="{FF2B5EF4-FFF2-40B4-BE49-F238E27FC236}">
                    <a16:creationId xmlns:a16="http://schemas.microsoft.com/office/drawing/2014/main" id="{FF429830-63EA-49DD-B448-D0BD630B2B2C}"/>
                  </a:ext>
                </a:extLst>
              </p:cNvPr>
              <p:cNvSpPr/>
              <p:nvPr/>
            </p:nvSpPr>
            <p:spPr>
              <a:xfrm>
                <a:off x="2653958" y="2768289"/>
                <a:ext cx="182486" cy="289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9" h="21600" extrusionOk="0">
                    <a:moveTo>
                      <a:pt x="4127" y="13490"/>
                    </a:moveTo>
                    <a:cubicBezTo>
                      <a:pt x="348" y="8814"/>
                      <a:pt x="-911" y="4179"/>
                      <a:pt x="663" y="1779"/>
                    </a:cubicBezTo>
                    <a:cubicBezTo>
                      <a:pt x="2427" y="1200"/>
                      <a:pt x="4253" y="579"/>
                      <a:pt x="6079" y="0"/>
                    </a:cubicBezTo>
                    <a:cubicBezTo>
                      <a:pt x="4631" y="2400"/>
                      <a:pt x="5890" y="6993"/>
                      <a:pt x="9669" y="11586"/>
                    </a:cubicBezTo>
                    <a:cubicBezTo>
                      <a:pt x="12880" y="15559"/>
                      <a:pt x="17099" y="18497"/>
                      <a:pt x="20689" y="19614"/>
                    </a:cubicBezTo>
                    <a:cubicBezTo>
                      <a:pt x="18926" y="20276"/>
                      <a:pt x="17225" y="20938"/>
                      <a:pt x="15525" y="21600"/>
                    </a:cubicBezTo>
                    <a:cubicBezTo>
                      <a:pt x="11747" y="20566"/>
                      <a:pt x="7402" y="17545"/>
                      <a:pt x="4127" y="1349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12" name="Shape">
                <a:extLst>
                  <a:ext uri="{FF2B5EF4-FFF2-40B4-BE49-F238E27FC236}">
                    <a16:creationId xmlns:a16="http://schemas.microsoft.com/office/drawing/2014/main" id="{3799D8D4-78E0-453C-B13D-087D992F7EDF}"/>
                  </a:ext>
                </a:extLst>
              </p:cNvPr>
              <p:cNvSpPr/>
              <p:nvPr/>
            </p:nvSpPr>
            <p:spPr>
              <a:xfrm>
                <a:off x="2701855" y="2748108"/>
                <a:ext cx="179490" cy="287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1" h="21600" extrusionOk="0">
                    <a:moveTo>
                      <a:pt x="4239" y="13495"/>
                    </a:moveTo>
                    <a:cubicBezTo>
                      <a:pt x="457" y="8857"/>
                      <a:pt x="-889" y="4261"/>
                      <a:pt x="585" y="1796"/>
                    </a:cubicBezTo>
                    <a:cubicBezTo>
                      <a:pt x="2380" y="1212"/>
                      <a:pt x="4239" y="585"/>
                      <a:pt x="6097" y="0"/>
                    </a:cubicBezTo>
                    <a:cubicBezTo>
                      <a:pt x="4751" y="2465"/>
                      <a:pt x="6033" y="7019"/>
                      <a:pt x="9815" y="11573"/>
                    </a:cubicBezTo>
                    <a:cubicBezTo>
                      <a:pt x="13020" y="15459"/>
                      <a:pt x="17186" y="18425"/>
                      <a:pt x="20711" y="19595"/>
                    </a:cubicBezTo>
                    <a:cubicBezTo>
                      <a:pt x="18916" y="20263"/>
                      <a:pt x="17186" y="20973"/>
                      <a:pt x="15455" y="21600"/>
                    </a:cubicBezTo>
                    <a:cubicBezTo>
                      <a:pt x="11866" y="20514"/>
                      <a:pt x="7572" y="17505"/>
                      <a:pt x="4239" y="13495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13" name="Shape">
                <a:extLst>
                  <a:ext uri="{FF2B5EF4-FFF2-40B4-BE49-F238E27FC236}">
                    <a16:creationId xmlns:a16="http://schemas.microsoft.com/office/drawing/2014/main" id="{D843FECE-34A8-4724-8FEA-DDC7E7AA4BCA}"/>
                  </a:ext>
                </a:extLst>
              </p:cNvPr>
              <p:cNvSpPr/>
              <p:nvPr/>
            </p:nvSpPr>
            <p:spPr>
              <a:xfrm>
                <a:off x="2606465" y="2792574"/>
                <a:ext cx="184296" cy="292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3" h="21600" extrusionOk="0">
                    <a:moveTo>
                      <a:pt x="4095" y="13526"/>
                    </a:moveTo>
                    <a:cubicBezTo>
                      <a:pt x="298" y="8812"/>
                      <a:pt x="-947" y="4140"/>
                      <a:pt x="734" y="1803"/>
                    </a:cubicBezTo>
                    <a:cubicBezTo>
                      <a:pt x="2477" y="1230"/>
                      <a:pt x="4282" y="615"/>
                      <a:pt x="6087" y="0"/>
                    </a:cubicBezTo>
                    <a:cubicBezTo>
                      <a:pt x="4531" y="2377"/>
                      <a:pt x="5776" y="6968"/>
                      <a:pt x="9511" y="11599"/>
                    </a:cubicBezTo>
                    <a:cubicBezTo>
                      <a:pt x="12810" y="15616"/>
                      <a:pt x="17105" y="18608"/>
                      <a:pt x="20653" y="19633"/>
                    </a:cubicBezTo>
                    <a:cubicBezTo>
                      <a:pt x="18910" y="20288"/>
                      <a:pt x="17229" y="20944"/>
                      <a:pt x="15486" y="21600"/>
                    </a:cubicBezTo>
                    <a:cubicBezTo>
                      <a:pt x="11876" y="20698"/>
                      <a:pt x="7456" y="17665"/>
                      <a:pt x="4095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14" name="Shape">
                <a:extLst>
                  <a:ext uri="{FF2B5EF4-FFF2-40B4-BE49-F238E27FC236}">
                    <a16:creationId xmlns:a16="http://schemas.microsoft.com/office/drawing/2014/main" id="{2C45E474-69DC-4CF8-82F3-5C0B31BCC1F9}"/>
                  </a:ext>
                </a:extLst>
              </p:cNvPr>
              <p:cNvSpPr/>
              <p:nvPr/>
            </p:nvSpPr>
            <p:spPr>
              <a:xfrm>
                <a:off x="2743114" y="2728619"/>
                <a:ext cx="177171" cy="284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1" h="21600" extrusionOk="0">
                    <a:moveTo>
                      <a:pt x="4291" y="13500"/>
                    </a:moveTo>
                    <a:cubicBezTo>
                      <a:pt x="517" y="8902"/>
                      <a:pt x="-849" y="4303"/>
                      <a:pt x="517" y="1814"/>
                    </a:cubicBezTo>
                    <a:cubicBezTo>
                      <a:pt x="2339" y="1223"/>
                      <a:pt x="4226" y="591"/>
                      <a:pt x="6112" y="0"/>
                    </a:cubicBezTo>
                    <a:cubicBezTo>
                      <a:pt x="4876" y="2531"/>
                      <a:pt x="6177" y="7045"/>
                      <a:pt x="9951" y="11559"/>
                    </a:cubicBezTo>
                    <a:cubicBezTo>
                      <a:pt x="13074" y="15398"/>
                      <a:pt x="17173" y="18309"/>
                      <a:pt x="20751" y="19533"/>
                    </a:cubicBezTo>
                    <a:cubicBezTo>
                      <a:pt x="18929" y="20208"/>
                      <a:pt x="17173" y="20925"/>
                      <a:pt x="15416" y="21600"/>
                    </a:cubicBezTo>
                    <a:cubicBezTo>
                      <a:pt x="11773" y="20419"/>
                      <a:pt x="7544" y="17423"/>
                      <a:pt x="4291" y="1350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15" name="Shape">
                <a:extLst>
                  <a:ext uri="{FF2B5EF4-FFF2-40B4-BE49-F238E27FC236}">
                    <a16:creationId xmlns:a16="http://schemas.microsoft.com/office/drawing/2014/main" id="{84A4FFDE-6BA4-4954-B2E0-136191306DDE}"/>
                  </a:ext>
                </a:extLst>
              </p:cNvPr>
              <p:cNvSpPr/>
              <p:nvPr/>
            </p:nvSpPr>
            <p:spPr>
              <a:xfrm>
                <a:off x="2033002" y="3143611"/>
                <a:ext cx="158277" cy="20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2" h="20760" extrusionOk="0">
                    <a:moveTo>
                      <a:pt x="6517" y="0"/>
                    </a:moveTo>
                    <a:cubicBezTo>
                      <a:pt x="6798" y="3188"/>
                      <a:pt x="8340" y="7200"/>
                      <a:pt x="11075" y="11267"/>
                    </a:cubicBezTo>
                    <a:cubicBezTo>
                      <a:pt x="13670" y="15115"/>
                      <a:pt x="16896" y="18247"/>
                      <a:pt x="19982" y="20226"/>
                    </a:cubicBezTo>
                    <a:cubicBezTo>
                      <a:pt x="10655" y="21600"/>
                      <a:pt x="4203" y="20391"/>
                      <a:pt x="1468" y="15774"/>
                    </a:cubicBezTo>
                    <a:cubicBezTo>
                      <a:pt x="-1618" y="10443"/>
                      <a:pt x="205" y="5386"/>
                      <a:pt x="6517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16" name="Shape">
                <a:extLst>
                  <a:ext uri="{FF2B5EF4-FFF2-40B4-BE49-F238E27FC236}">
                    <a16:creationId xmlns:a16="http://schemas.microsoft.com/office/drawing/2014/main" id="{004A1EA0-A63D-48B7-BFF2-1490B44A2A62}"/>
                  </a:ext>
                </a:extLst>
              </p:cNvPr>
              <p:cNvSpPr/>
              <p:nvPr/>
            </p:nvSpPr>
            <p:spPr>
              <a:xfrm>
                <a:off x="2082934" y="3100824"/>
                <a:ext cx="168305" cy="2494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34" y="13710"/>
                    </a:moveTo>
                    <a:cubicBezTo>
                      <a:pt x="1853" y="10151"/>
                      <a:pt x="285" y="6639"/>
                      <a:pt x="0" y="3849"/>
                    </a:cubicBezTo>
                    <a:cubicBezTo>
                      <a:pt x="1711" y="2598"/>
                      <a:pt x="3778" y="1299"/>
                      <a:pt x="6202" y="0"/>
                    </a:cubicBezTo>
                    <a:cubicBezTo>
                      <a:pt x="5846" y="2983"/>
                      <a:pt x="7485" y="7216"/>
                      <a:pt x="10836" y="11498"/>
                    </a:cubicBezTo>
                    <a:cubicBezTo>
                      <a:pt x="13972" y="15491"/>
                      <a:pt x="17964" y="18569"/>
                      <a:pt x="21600" y="20205"/>
                    </a:cubicBezTo>
                    <a:cubicBezTo>
                      <a:pt x="18749" y="20782"/>
                      <a:pt x="16111" y="21263"/>
                      <a:pt x="13687" y="21600"/>
                    </a:cubicBezTo>
                    <a:cubicBezTo>
                      <a:pt x="10551" y="19820"/>
                      <a:pt x="7343" y="17078"/>
                      <a:pt x="4634" y="1371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17" name="Shape">
                <a:extLst>
                  <a:ext uri="{FF2B5EF4-FFF2-40B4-BE49-F238E27FC236}">
                    <a16:creationId xmlns:a16="http://schemas.microsoft.com/office/drawing/2014/main" id="{7F19C7AF-C693-4F0B-8BEE-C829E0297348}"/>
                  </a:ext>
                </a:extLst>
              </p:cNvPr>
              <p:cNvSpPr/>
              <p:nvPr/>
            </p:nvSpPr>
            <p:spPr>
              <a:xfrm>
                <a:off x="2129718" y="3062838"/>
                <a:ext cx="178125" cy="270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extrusionOk="0">
                    <a:moveTo>
                      <a:pt x="4364" y="13616"/>
                    </a:moveTo>
                    <a:cubicBezTo>
                      <a:pt x="1241" y="9669"/>
                      <a:pt x="-288" y="5766"/>
                      <a:pt x="44" y="3016"/>
                    </a:cubicBezTo>
                    <a:cubicBezTo>
                      <a:pt x="1839" y="2040"/>
                      <a:pt x="3833" y="1020"/>
                      <a:pt x="6026" y="0"/>
                    </a:cubicBezTo>
                    <a:cubicBezTo>
                      <a:pt x="5162" y="2705"/>
                      <a:pt x="6624" y="7141"/>
                      <a:pt x="10146" y="11532"/>
                    </a:cubicBezTo>
                    <a:cubicBezTo>
                      <a:pt x="13403" y="15612"/>
                      <a:pt x="17657" y="18673"/>
                      <a:pt x="21312" y="19959"/>
                    </a:cubicBezTo>
                    <a:cubicBezTo>
                      <a:pt x="18919" y="20580"/>
                      <a:pt x="16593" y="21112"/>
                      <a:pt x="14466" y="21600"/>
                    </a:cubicBezTo>
                    <a:cubicBezTo>
                      <a:pt x="11010" y="20137"/>
                      <a:pt x="7289" y="17298"/>
                      <a:pt x="4364" y="1361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18" name="Shape">
                <a:extLst>
                  <a:ext uri="{FF2B5EF4-FFF2-40B4-BE49-F238E27FC236}">
                    <a16:creationId xmlns:a16="http://schemas.microsoft.com/office/drawing/2014/main" id="{6C409175-473F-4A64-9488-E01B5A49A6D9}"/>
                  </a:ext>
                </a:extLst>
              </p:cNvPr>
              <p:cNvSpPr/>
              <p:nvPr/>
            </p:nvSpPr>
            <p:spPr>
              <a:xfrm>
                <a:off x="2214371" y="3004017"/>
                <a:ext cx="188211" cy="291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1" h="21600" extrusionOk="0">
                    <a:moveTo>
                      <a:pt x="4051" y="13577"/>
                    </a:moveTo>
                    <a:cubicBezTo>
                      <a:pt x="543" y="9134"/>
                      <a:pt x="-749" y="4731"/>
                      <a:pt x="420" y="2304"/>
                    </a:cubicBezTo>
                    <a:cubicBezTo>
                      <a:pt x="2205" y="1563"/>
                      <a:pt x="4051" y="782"/>
                      <a:pt x="5959" y="0"/>
                    </a:cubicBezTo>
                    <a:cubicBezTo>
                      <a:pt x="4420" y="2345"/>
                      <a:pt x="5651" y="6994"/>
                      <a:pt x="9343" y="11643"/>
                    </a:cubicBezTo>
                    <a:cubicBezTo>
                      <a:pt x="12728" y="15881"/>
                      <a:pt x="17220" y="18967"/>
                      <a:pt x="20851" y="19831"/>
                    </a:cubicBezTo>
                    <a:cubicBezTo>
                      <a:pt x="18820" y="20448"/>
                      <a:pt x="16913" y="21065"/>
                      <a:pt x="15005" y="21600"/>
                    </a:cubicBezTo>
                    <a:cubicBezTo>
                      <a:pt x="11559" y="20613"/>
                      <a:pt x="7251" y="17650"/>
                      <a:pt x="4051" y="13577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19" name="Shape">
                <a:extLst>
                  <a:ext uri="{FF2B5EF4-FFF2-40B4-BE49-F238E27FC236}">
                    <a16:creationId xmlns:a16="http://schemas.microsoft.com/office/drawing/2014/main" id="{9D41206E-DCD5-4BD8-A25A-978A4E046B94}"/>
                  </a:ext>
                </a:extLst>
              </p:cNvPr>
              <p:cNvSpPr/>
              <p:nvPr/>
            </p:nvSpPr>
            <p:spPr>
              <a:xfrm>
                <a:off x="2258122" y="2814515"/>
                <a:ext cx="492434" cy="45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3" h="21600" extrusionOk="0">
                    <a:moveTo>
                      <a:pt x="1571" y="16364"/>
                    </a:moveTo>
                    <a:cubicBezTo>
                      <a:pt x="132" y="13405"/>
                      <a:pt x="-347" y="10447"/>
                      <a:pt x="252" y="8954"/>
                    </a:cubicBezTo>
                    <a:cubicBezTo>
                      <a:pt x="4304" y="6336"/>
                      <a:pt x="9434" y="3404"/>
                      <a:pt x="15547" y="0"/>
                    </a:cubicBezTo>
                    <a:cubicBezTo>
                      <a:pt x="14900" y="1492"/>
                      <a:pt x="15380" y="4477"/>
                      <a:pt x="16842" y="7488"/>
                    </a:cubicBezTo>
                    <a:cubicBezTo>
                      <a:pt x="18136" y="10132"/>
                      <a:pt x="19839" y="12070"/>
                      <a:pt x="21253" y="12672"/>
                    </a:cubicBezTo>
                    <a:cubicBezTo>
                      <a:pt x="15643" y="16233"/>
                      <a:pt x="10513" y="19322"/>
                      <a:pt x="6078" y="21600"/>
                    </a:cubicBezTo>
                    <a:cubicBezTo>
                      <a:pt x="4639" y="21024"/>
                      <a:pt x="2889" y="19061"/>
                      <a:pt x="1571" y="16364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20" name="Shape">
                <a:extLst>
                  <a:ext uri="{FF2B5EF4-FFF2-40B4-BE49-F238E27FC236}">
                    <a16:creationId xmlns:a16="http://schemas.microsoft.com/office/drawing/2014/main" id="{F281A0D5-D765-4D40-964D-B6C50D931558}"/>
                  </a:ext>
                </a:extLst>
              </p:cNvPr>
              <p:cNvSpPr/>
              <p:nvPr/>
            </p:nvSpPr>
            <p:spPr>
              <a:xfrm>
                <a:off x="2173401" y="3033453"/>
                <a:ext cx="184778" cy="283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extrusionOk="0">
                    <a:moveTo>
                      <a:pt x="4146" y="13526"/>
                    </a:moveTo>
                    <a:cubicBezTo>
                      <a:pt x="798" y="9299"/>
                      <a:pt x="-591" y="5115"/>
                      <a:pt x="230" y="2536"/>
                    </a:cubicBezTo>
                    <a:cubicBezTo>
                      <a:pt x="1998" y="1691"/>
                      <a:pt x="3893" y="845"/>
                      <a:pt x="5914" y="0"/>
                    </a:cubicBezTo>
                    <a:cubicBezTo>
                      <a:pt x="4651" y="2536"/>
                      <a:pt x="5977" y="7059"/>
                      <a:pt x="9641" y="11582"/>
                    </a:cubicBezTo>
                    <a:cubicBezTo>
                      <a:pt x="12988" y="15724"/>
                      <a:pt x="17346" y="18810"/>
                      <a:pt x="21009" y="19867"/>
                    </a:cubicBezTo>
                    <a:cubicBezTo>
                      <a:pt x="18862" y="20501"/>
                      <a:pt x="16777" y="21093"/>
                      <a:pt x="14820" y="21600"/>
                    </a:cubicBezTo>
                    <a:cubicBezTo>
                      <a:pt x="11283" y="20374"/>
                      <a:pt x="7241" y="17415"/>
                      <a:pt x="4146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2C681F5-2353-4A4B-9345-9F0B2865788E}"/>
                </a:ext>
              </a:extLst>
            </p:cNvPr>
            <p:cNvGrpSpPr/>
            <p:nvPr/>
          </p:nvGrpSpPr>
          <p:grpSpPr>
            <a:xfrm rot="20474085">
              <a:off x="4844390" y="5179496"/>
              <a:ext cx="1532829" cy="1375756"/>
              <a:chOff x="2669093" y="4390862"/>
              <a:chExt cx="2410820" cy="2190639"/>
            </a:xfrm>
            <a:solidFill>
              <a:srgbClr val="F75969"/>
            </a:solidFill>
          </p:grpSpPr>
          <p:sp>
            <p:nvSpPr>
              <p:cNvPr id="90" name="Shape">
                <a:extLst>
                  <a:ext uri="{FF2B5EF4-FFF2-40B4-BE49-F238E27FC236}">
                    <a16:creationId xmlns:a16="http://schemas.microsoft.com/office/drawing/2014/main" id="{008AA019-9F7E-41D1-8756-E3CFAC82CD82}"/>
                  </a:ext>
                </a:extLst>
              </p:cNvPr>
              <p:cNvSpPr/>
              <p:nvPr/>
            </p:nvSpPr>
            <p:spPr>
              <a:xfrm rot="3600000">
                <a:off x="2778704" y="4870839"/>
                <a:ext cx="2190639" cy="1230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489" extrusionOk="0">
                    <a:moveTo>
                      <a:pt x="376" y="18748"/>
                    </a:moveTo>
                    <a:cubicBezTo>
                      <a:pt x="474" y="18560"/>
                      <a:pt x="592" y="18364"/>
                      <a:pt x="730" y="18169"/>
                    </a:cubicBezTo>
                    <a:cubicBezTo>
                      <a:pt x="840" y="18010"/>
                      <a:pt x="962" y="17843"/>
                      <a:pt x="1096" y="17677"/>
                    </a:cubicBezTo>
                    <a:cubicBezTo>
                      <a:pt x="1210" y="17532"/>
                      <a:pt x="1332" y="17387"/>
                      <a:pt x="1463" y="17242"/>
                    </a:cubicBezTo>
                    <a:cubicBezTo>
                      <a:pt x="1581" y="17112"/>
                      <a:pt x="1703" y="16975"/>
                      <a:pt x="1829" y="16837"/>
                    </a:cubicBezTo>
                    <a:cubicBezTo>
                      <a:pt x="2517" y="16113"/>
                      <a:pt x="3387" y="15303"/>
                      <a:pt x="4425" y="14361"/>
                    </a:cubicBezTo>
                    <a:cubicBezTo>
                      <a:pt x="4539" y="14260"/>
                      <a:pt x="4657" y="14152"/>
                      <a:pt x="4775" y="14043"/>
                    </a:cubicBezTo>
                    <a:cubicBezTo>
                      <a:pt x="4889" y="13942"/>
                      <a:pt x="5007" y="13833"/>
                      <a:pt x="5125" y="13732"/>
                    </a:cubicBezTo>
                    <a:cubicBezTo>
                      <a:pt x="5239" y="13630"/>
                      <a:pt x="5357" y="13522"/>
                      <a:pt x="5475" y="13420"/>
                    </a:cubicBezTo>
                    <a:cubicBezTo>
                      <a:pt x="5589" y="13319"/>
                      <a:pt x="5707" y="13211"/>
                      <a:pt x="5825" y="13109"/>
                    </a:cubicBezTo>
                    <a:cubicBezTo>
                      <a:pt x="5963" y="12986"/>
                      <a:pt x="6106" y="12856"/>
                      <a:pt x="6252" y="12726"/>
                    </a:cubicBezTo>
                    <a:cubicBezTo>
                      <a:pt x="10692" y="8715"/>
                      <a:pt x="21504" y="0"/>
                      <a:pt x="21504" y="0"/>
                    </a:cubicBezTo>
                    <a:cubicBezTo>
                      <a:pt x="21504" y="0"/>
                      <a:pt x="12140" y="10757"/>
                      <a:pt x="8067" y="15064"/>
                    </a:cubicBezTo>
                    <a:cubicBezTo>
                      <a:pt x="7615" y="15541"/>
                      <a:pt x="7168" y="16012"/>
                      <a:pt x="6736" y="16468"/>
                    </a:cubicBezTo>
                    <a:cubicBezTo>
                      <a:pt x="6622" y="16584"/>
                      <a:pt x="6513" y="16707"/>
                      <a:pt x="6403" y="16823"/>
                    </a:cubicBezTo>
                    <a:cubicBezTo>
                      <a:pt x="6289" y="16938"/>
                      <a:pt x="6179" y="17061"/>
                      <a:pt x="6069" y="17170"/>
                    </a:cubicBezTo>
                    <a:cubicBezTo>
                      <a:pt x="5955" y="17286"/>
                      <a:pt x="5845" y="17402"/>
                      <a:pt x="5735" y="17517"/>
                    </a:cubicBezTo>
                    <a:cubicBezTo>
                      <a:pt x="5621" y="17633"/>
                      <a:pt x="5512" y="17749"/>
                      <a:pt x="5398" y="17865"/>
                    </a:cubicBezTo>
                    <a:cubicBezTo>
                      <a:pt x="4445" y="18849"/>
                      <a:pt x="3575" y="19704"/>
                      <a:pt x="2822" y="20333"/>
                    </a:cubicBezTo>
                    <a:cubicBezTo>
                      <a:pt x="2687" y="20442"/>
                      <a:pt x="2561" y="20550"/>
                      <a:pt x="2435" y="20645"/>
                    </a:cubicBezTo>
                    <a:cubicBezTo>
                      <a:pt x="2297" y="20753"/>
                      <a:pt x="2162" y="20854"/>
                      <a:pt x="2036" y="20941"/>
                    </a:cubicBezTo>
                    <a:cubicBezTo>
                      <a:pt x="1890" y="21043"/>
                      <a:pt x="1747" y="21130"/>
                      <a:pt x="1617" y="21209"/>
                    </a:cubicBezTo>
                    <a:cubicBezTo>
                      <a:pt x="1454" y="21296"/>
                      <a:pt x="1304" y="21368"/>
                      <a:pt x="1165" y="21419"/>
                    </a:cubicBezTo>
                    <a:cubicBezTo>
                      <a:pt x="624" y="21600"/>
                      <a:pt x="250" y="21441"/>
                      <a:pt x="91" y="20833"/>
                    </a:cubicBezTo>
                    <a:cubicBezTo>
                      <a:pt x="-96" y="20123"/>
                      <a:pt x="10" y="19457"/>
                      <a:pt x="376" y="18748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73201410-64C4-461C-989B-9FBE6B7FA8C7}"/>
                  </a:ext>
                </a:extLst>
              </p:cNvPr>
              <p:cNvGrpSpPr/>
              <p:nvPr/>
            </p:nvGrpSpPr>
            <p:grpSpPr>
              <a:xfrm>
                <a:off x="2669093" y="4652588"/>
                <a:ext cx="2410820" cy="1831557"/>
                <a:chOff x="2669093" y="4652588"/>
                <a:chExt cx="2410820" cy="1831557"/>
              </a:xfrm>
              <a:grpFill/>
            </p:grpSpPr>
            <p:sp>
              <p:nvSpPr>
                <p:cNvPr id="92" name="Shape">
                  <a:extLst>
                    <a:ext uri="{FF2B5EF4-FFF2-40B4-BE49-F238E27FC236}">
                      <a16:creationId xmlns:a16="http://schemas.microsoft.com/office/drawing/2014/main" id="{EDAA871B-6893-4CFE-B173-621B0F03DB43}"/>
                    </a:ext>
                  </a:extLst>
                </p:cNvPr>
                <p:cNvSpPr/>
                <p:nvPr/>
              </p:nvSpPr>
              <p:spPr>
                <a:xfrm rot="3600000">
                  <a:off x="4211554" y="5394260"/>
                  <a:ext cx="953689" cy="7830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9" h="20679" extrusionOk="0">
                      <a:moveTo>
                        <a:pt x="0" y="20679"/>
                      </a:moveTo>
                      <a:cubicBezTo>
                        <a:pt x="0" y="20679"/>
                        <a:pt x="6874" y="9644"/>
                        <a:pt x="9717" y="5626"/>
                      </a:cubicBezTo>
                      <a:cubicBezTo>
                        <a:pt x="12560" y="1608"/>
                        <a:pt x="15192" y="-921"/>
                        <a:pt x="18291" y="316"/>
                      </a:cubicBezTo>
                      <a:cubicBezTo>
                        <a:pt x="21390" y="1553"/>
                        <a:pt x="21600" y="6502"/>
                        <a:pt x="20201" y="8976"/>
                      </a:cubicBezTo>
                      <a:lnTo>
                        <a:pt x="0" y="20679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  <p:sp>
              <p:nvSpPr>
                <p:cNvPr id="93" name="Shape">
                  <a:extLst>
                    <a:ext uri="{FF2B5EF4-FFF2-40B4-BE49-F238E27FC236}">
                      <a16:creationId xmlns:a16="http://schemas.microsoft.com/office/drawing/2014/main" id="{8651AD65-634A-4A37-B939-C5B3316371FC}"/>
                    </a:ext>
                  </a:extLst>
                </p:cNvPr>
                <p:cNvSpPr/>
                <p:nvPr/>
              </p:nvSpPr>
              <p:spPr>
                <a:xfrm rot="3600000">
                  <a:off x="2615201" y="4706480"/>
                  <a:ext cx="266256" cy="1584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171" extrusionOk="0">
                      <a:moveTo>
                        <a:pt x="18576" y="513"/>
                      </a:moveTo>
                      <a:lnTo>
                        <a:pt x="0" y="21171"/>
                      </a:lnTo>
                      <a:lnTo>
                        <a:pt x="20304" y="5663"/>
                      </a:lnTo>
                      <a:cubicBezTo>
                        <a:pt x="21201" y="4999"/>
                        <a:pt x="21600" y="3227"/>
                        <a:pt x="21168" y="1731"/>
                      </a:cubicBezTo>
                      <a:cubicBezTo>
                        <a:pt x="20769" y="236"/>
                        <a:pt x="19706" y="-429"/>
                        <a:pt x="18809" y="291"/>
                      </a:cubicBezTo>
                      <a:cubicBezTo>
                        <a:pt x="18742" y="346"/>
                        <a:pt x="18642" y="402"/>
                        <a:pt x="18576" y="513"/>
                      </a:cubicBez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  <p:sp>
              <p:nvSpPr>
                <p:cNvPr id="94" name="Shape">
                  <a:extLst>
                    <a:ext uri="{FF2B5EF4-FFF2-40B4-BE49-F238E27FC236}">
                      <a16:creationId xmlns:a16="http://schemas.microsoft.com/office/drawing/2014/main" id="{CEBD316E-2EF5-469D-88F5-A170546A0051}"/>
                    </a:ext>
                  </a:extLst>
                </p:cNvPr>
                <p:cNvSpPr/>
                <p:nvPr/>
              </p:nvSpPr>
              <p:spPr>
                <a:xfrm rot="3600000">
                  <a:off x="4081407" y="5511654"/>
                  <a:ext cx="969611" cy="6119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440" extrusionOk="0">
                      <a:moveTo>
                        <a:pt x="0" y="20440"/>
                      </a:moveTo>
                      <a:cubicBezTo>
                        <a:pt x="0" y="20440"/>
                        <a:pt x="9976" y="4628"/>
                        <a:pt x="13923" y="1734"/>
                      </a:cubicBezTo>
                      <a:cubicBezTo>
                        <a:pt x="17861" y="-1160"/>
                        <a:pt x="20477" y="86"/>
                        <a:pt x="21039" y="1734"/>
                      </a:cubicBezTo>
                      <a:cubicBezTo>
                        <a:pt x="21600" y="3382"/>
                        <a:pt x="20287" y="4365"/>
                        <a:pt x="19391" y="4988"/>
                      </a:cubicBezTo>
                      <a:cubicBezTo>
                        <a:pt x="18495" y="5611"/>
                        <a:pt x="0" y="20440"/>
                        <a:pt x="0" y="20440"/>
                      </a:cubicBez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  <p:sp>
              <p:nvSpPr>
                <p:cNvPr id="95" name="Shape">
                  <a:extLst>
                    <a:ext uri="{FF2B5EF4-FFF2-40B4-BE49-F238E27FC236}">
                      <a16:creationId xmlns:a16="http://schemas.microsoft.com/office/drawing/2014/main" id="{A304841A-65DA-4DF3-8A77-20154145788B}"/>
                    </a:ext>
                  </a:extLst>
                </p:cNvPr>
                <p:cNvSpPr/>
                <p:nvPr/>
              </p:nvSpPr>
              <p:spPr>
                <a:xfrm rot="3600000">
                  <a:off x="3996187" y="5672702"/>
                  <a:ext cx="1076913" cy="545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3" h="21600" extrusionOk="0">
                      <a:moveTo>
                        <a:pt x="0" y="21600"/>
                      </a:moveTo>
                      <a:cubicBezTo>
                        <a:pt x="0" y="21600"/>
                        <a:pt x="13450" y="21600"/>
                        <a:pt x="17343" y="19845"/>
                      </a:cubicBezTo>
                      <a:cubicBezTo>
                        <a:pt x="21236" y="18090"/>
                        <a:pt x="21600" y="8348"/>
                        <a:pt x="20451" y="4363"/>
                      </a:cubicBezTo>
                      <a:cubicBezTo>
                        <a:pt x="19302" y="377"/>
                        <a:pt x="17343" y="0"/>
                        <a:pt x="17343" y="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  <p:sp>
              <p:nvSpPr>
                <p:cNvPr id="96" name="Shape">
                  <a:extLst>
                    <a:ext uri="{FF2B5EF4-FFF2-40B4-BE49-F238E27FC236}">
                      <a16:creationId xmlns:a16="http://schemas.microsoft.com/office/drawing/2014/main" id="{54DB62CC-354E-4430-B6DB-9FE08501AE94}"/>
                    </a:ext>
                  </a:extLst>
                </p:cNvPr>
                <p:cNvSpPr/>
                <p:nvPr/>
              </p:nvSpPr>
              <p:spPr>
                <a:xfrm rot="3600000">
                  <a:off x="3272133" y="5033104"/>
                  <a:ext cx="136193" cy="2164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89" h="21600" extrusionOk="0">
                      <a:moveTo>
                        <a:pt x="4127" y="13490"/>
                      </a:moveTo>
                      <a:cubicBezTo>
                        <a:pt x="348" y="8814"/>
                        <a:pt x="-911" y="4179"/>
                        <a:pt x="663" y="1779"/>
                      </a:cubicBezTo>
                      <a:cubicBezTo>
                        <a:pt x="2427" y="1200"/>
                        <a:pt x="4253" y="579"/>
                        <a:pt x="6079" y="0"/>
                      </a:cubicBezTo>
                      <a:cubicBezTo>
                        <a:pt x="4631" y="2400"/>
                        <a:pt x="5890" y="6993"/>
                        <a:pt x="9669" y="11586"/>
                      </a:cubicBezTo>
                      <a:cubicBezTo>
                        <a:pt x="12880" y="15559"/>
                        <a:pt x="17099" y="18497"/>
                        <a:pt x="20689" y="19614"/>
                      </a:cubicBezTo>
                      <a:cubicBezTo>
                        <a:pt x="18926" y="20276"/>
                        <a:pt x="17225" y="20938"/>
                        <a:pt x="15525" y="21600"/>
                      </a:cubicBezTo>
                      <a:cubicBezTo>
                        <a:pt x="11747" y="20566"/>
                        <a:pt x="7402" y="17545"/>
                        <a:pt x="4127" y="13490"/>
                      </a:cubicBez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  <p:sp>
              <p:nvSpPr>
                <p:cNvPr id="97" name="Shape">
                  <a:extLst>
                    <a:ext uri="{FF2B5EF4-FFF2-40B4-BE49-F238E27FC236}">
                      <a16:creationId xmlns:a16="http://schemas.microsoft.com/office/drawing/2014/main" id="{29D7CD64-F3A8-4FEA-A45C-FAF9F7BB18CD}"/>
                    </a:ext>
                  </a:extLst>
                </p:cNvPr>
                <p:cNvSpPr/>
                <p:nvPr/>
              </p:nvSpPr>
              <p:spPr>
                <a:xfrm rot="3600000">
                  <a:off x="3304508" y="5056082"/>
                  <a:ext cx="133957" cy="2143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11" h="21600" extrusionOk="0">
                      <a:moveTo>
                        <a:pt x="4239" y="13495"/>
                      </a:moveTo>
                      <a:cubicBezTo>
                        <a:pt x="457" y="8857"/>
                        <a:pt x="-889" y="4261"/>
                        <a:pt x="585" y="1796"/>
                      </a:cubicBezTo>
                      <a:cubicBezTo>
                        <a:pt x="2380" y="1212"/>
                        <a:pt x="4239" y="585"/>
                        <a:pt x="6097" y="0"/>
                      </a:cubicBezTo>
                      <a:cubicBezTo>
                        <a:pt x="4751" y="2465"/>
                        <a:pt x="6033" y="7019"/>
                        <a:pt x="9815" y="11573"/>
                      </a:cubicBezTo>
                      <a:cubicBezTo>
                        <a:pt x="13020" y="15459"/>
                        <a:pt x="17186" y="18425"/>
                        <a:pt x="20711" y="19595"/>
                      </a:cubicBezTo>
                      <a:cubicBezTo>
                        <a:pt x="18916" y="20263"/>
                        <a:pt x="17186" y="20973"/>
                        <a:pt x="15455" y="21600"/>
                      </a:cubicBezTo>
                      <a:cubicBezTo>
                        <a:pt x="11866" y="20514"/>
                        <a:pt x="7572" y="17505"/>
                        <a:pt x="4239" y="13495"/>
                      </a:cubicBez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  <p:sp>
              <p:nvSpPr>
                <p:cNvPr id="98" name="Shape">
                  <a:extLst>
                    <a:ext uri="{FF2B5EF4-FFF2-40B4-BE49-F238E27FC236}">
                      <a16:creationId xmlns:a16="http://schemas.microsoft.com/office/drawing/2014/main" id="{C162825C-0420-4303-AC7A-C021C1794633}"/>
                    </a:ext>
                  </a:extLst>
                </p:cNvPr>
                <p:cNvSpPr/>
                <p:nvPr/>
              </p:nvSpPr>
              <p:spPr>
                <a:xfrm rot="3600000">
                  <a:off x="3237482" y="5011539"/>
                  <a:ext cx="137544" cy="2184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3" h="21600" extrusionOk="0">
                      <a:moveTo>
                        <a:pt x="4095" y="13526"/>
                      </a:moveTo>
                      <a:cubicBezTo>
                        <a:pt x="298" y="8812"/>
                        <a:pt x="-947" y="4140"/>
                        <a:pt x="734" y="1803"/>
                      </a:cubicBezTo>
                      <a:cubicBezTo>
                        <a:pt x="2477" y="1230"/>
                        <a:pt x="4282" y="615"/>
                        <a:pt x="6087" y="0"/>
                      </a:cubicBezTo>
                      <a:cubicBezTo>
                        <a:pt x="4531" y="2377"/>
                        <a:pt x="5776" y="6968"/>
                        <a:pt x="9511" y="11599"/>
                      </a:cubicBezTo>
                      <a:cubicBezTo>
                        <a:pt x="12810" y="15616"/>
                        <a:pt x="17105" y="18608"/>
                        <a:pt x="20653" y="19633"/>
                      </a:cubicBezTo>
                      <a:cubicBezTo>
                        <a:pt x="18910" y="20288"/>
                        <a:pt x="17229" y="20944"/>
                        <a:pt x="15486" y="21600"/>
                      </a:cubicBezTo>
                      <a:cubicBezTo>
                        <a:pt x="11876" y="20698"/>
                        <a:pt x="7456" y="17665"/>
                        <a:pt x="4095" y="13526"/>
                      </a:cubicBez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  <p:sp>
              <p:nvSpPr>
                <p:cNvPr id="99" name="Shape">
                  <a:extLst>
                    <a:ext uri="{FF2B5EF4-FFF2-40B4-BE49-F238E27FC236}">
                      <a16:creationId xmlns:a16="http://schemas.microsoft.com/office/drawing/2014/main" id="{AB8041B7-9D48-4C74-9A5D-B23DB46FAD36}"/>
                    </a:ext>
                  </a:extLst>
                </p:cNvPr>
                <p:cNvSpPr/>
                <p:nvPr/>
              </p:nvSpPr>
              <p:spPr>
                <a:xfrm rot="3600000">
                  <a:off x="3333832" y="5075246"/>
                  <a:ext cx="132226" cy="2122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51" h="21600" extrusionOk="0">
                      <a:moveTo>
                        <a:pt x="4291" y="13500"/>
                      </a:moveTo>
                      <a:cubicBezTo>
                        <a:pt x="517" y="8902"/>
                        <a:pt x="-849" y="4303"/>
                        <a:pt x="517" y="1814"/>
                      </a:cubicBezTo>
                      <a:cubicBezTo>
                        <a:pt x="2339" y="1223"/>
                        <a:pt x="4226" y="591"/>
                        <a:pt x="6112" y="0"/>
                      </a:cubicBezTo>
                      <a:cubicBezTo>
                        <a:pt x="4876" y="2531"/>
                        <a:pt x="6177" y="7045"/>
                        <a:pt x="9951" y="11559"/>
                      </a:cubicBezTo>
                      <a:cubicBezTo>
                        <a:pt x="13074" y="15398"/>
                        <a:pt x="17173" y="18309"/>
                        <a:pt x="20751" y="19533"/>
                      </a:cubicBezTo>
                      <a:cubicBezTo>
                        <a:pt x="18929" y="20208"/>
                        <a:pt x="17173" y="20925"/>
                        <a:pt x="15416" y="21600"/>
                      </a:cubicBezTo>
                      <a:cubicBezTo>
                        <a:pt x="11773" y="20419"/>
                        <a:pt x="7544" y="17423"/>
                        <a:pt x="4291" y="13500"/>
                      </a:cubicBez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  <p:sp>
              <p:nvSpPr>
                <p:cNvPr id="100" name="Shape">
                  <a:extLst>
                    <a:ext uri="{FF2B5EF4-FFF2-40B4-BE49-F238E27FC236}">
                      <a16:creationId xmlns:a16="http://schemas.microsoft.com/office/drawing/2014/main" id="{D62757F3-99DF-471D-B3A5-4F4E35670543}"/>
                    </a:ext>
                  </a:extLst>
                </p:cNvPr>
                <p:cNvSpPr/>
                <p:nvPr/>
              </p:nvSpPr>
              <p:spPr>
                <a:xfrm rot="3600000">
                  <a:off x="2828255" y="4778948"/>
                  <a:ext cx="118125" cy="156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2" h="20760" extrusionOk="0">
                      <a:moveTo>
                        <a:pt x="6517" y="0"/>
                      </a:moveTo>
                      <a:cubicBezTo>
                        <a:pt x="6798" y="3188"/>
                        <a:pt x="8340" y="7200"/>
                        <a:pt x="11075" y="11267"/>
                      </a:cubicBezTo>
                      <a:cubicBezTo>
                        <a:pt x="13670" y="15115"/>
                        <a:pt x="16896" y="18247"/>
                        <a:pt x="19982" y="20226"/>
                      </a:cubicBezTo>
                      <a:cubicBezTo>
                        <a:pt x="10655" y="21600"/>
                        <a:pt x="4203" y="20391"/>
                        <a:pt x="1468" y="15774"/>
                      </a:cubicBezTo>
                      <a:cubicBezTo>
                        <a:pt x="-1618" y="10443"/>
                        <a:pt x="205" y="5386"/>
                        <a:pt x="6517" y="0"/>
                      </a:cubicBez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  <p:sp>
              <p:nvSpPr>
                <p:cNvPr id="101" name="Shape">
                  <a:extLst>
                    <a:ext uri="{FF2B5EF4-FFF2-40B4-BE49-F238E27FC236}">
                      <a16:creationId xmlns:a16="http://schemas.microsoft.com/office/drawing/2014/main" id="{28B3789D-C93E-4377-AA42-EDE5548FB563}"/>
                    </a:ext>
                  </a:extLst>
                </p:cNvPr>
                <p:cNvSpPr/>
                <p:nvPr/>
              </p:nvSpPr>
              <p:spPr>
                <a:xfrm rot="3600000">
                  <a:off x="2859874" y="4791106"/>
                  <a:ext cx="125610" cy="1861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634" y="13710"/>
                      </a:moveTo>
                      <a:cubicBezTo>
                        <a:pt x="1853" y="10151"/>
                        <a:pt x="285" y="6639"/>
                        <a:pt x="0" y="3849"/>
                      </a:cubicBezTo>
                      <a:cubicBezTo>
                        <a:pt x="1711" y="2598"/>
                        <a:pt x="3778" y="1299"/>
                        <a:pt x="6202" y="0"/>
                      </a:cubicBezTo>
                      <a:cubicBezTo>
                        <a:pt x="5846" y="2983"/>
                        <a:pt x="7485" y="7216"/>
                        <a:pt x="10836" y="11498"/>
                      </a:cubicBezTo>
                      <a:cubicBezTo>
                        <a:pt x="13972" y="15491"/>
                        <a:pt x="17964" y="18569"/>
                        <a:pt x="21600" y="20205"/>
                      </a:cubicBezTo>
                      <a:cubicBezTo>
                        <a:pt x="18749" y="20782"/>
                        <a:pt x="16111" y="21263"/>
                        <a:pt x="13687" y="21600"/>
                      </a:cubicBezTo>
                      <a:cubicBezTo>
                        <a:pt x="10551" y="19820"/>
                        <a:pt x="7343" y="17078"/>
                        <a:pt x="4634" y="13710"/>
                      </a:cubicBez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  <p:sp>
              <p:nvSpPr>
                <p:cNvPr id="102" name="Shape">
                  <a:extLst>
                    <a:ext uri="{FF2B5EF4-FFF2-40B4-BE49-F238E27FC236}">
                      <a16:creationId xmlns:a16="http://schemas.microsoft.com/office/drawing/2014/main" id="{88DCB3A0-CA09-4AA0-821A-A38684DFAAF7}"/>
                    </a:ext>
                  </a:extLst>
                </p:cNvPr>
                <p:cNvSpPr/>
                <p:nvPr/>
              </p:nvSpPr>
              <p:spPr>
                <a:xfrm rot="3600000">
                  <a:off x="2893230" y="4806404"/>
                  <a:ext cx="132938" cy="2018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extrusionOk="0">
                      <a:moveTo>
                        <a:pt x="4364" y="13616"/>
                      </a:moveTo>
                      <a:cubicBezTo>
                        <a:pt x="1241" y="9669"/>
                        <a:pt x="-288" y="5766"/>
                        <a:pt x="44" y="3016"/>
                      </a:cubicBezTo>
                      <a:cubicBezTo>
                        <a:pt x="1839" y="2040"/>
                        <a:pt x="3833" y="1020"/>
                        <a:pt x="6026" y="0"/>
                      </a:cubicBezTo>
                      <a:cubicBezTo>
                        <a:pt x="5162" y="2705"/>
                        <a:pt x="6624" y="7141"/>
                        <a:pt x="10146" y="11532"/>
                      </a:cubicBezTo>
                      <a:cubicBezTo>
                        <a:pt x="13403" y="15612"/>
                        <a:pt x="17657" y="18673"/>
                        <a:pt x="21312" y="19959"/>
                      </a:cubicBezTo>
                      <a:cubicBezTo>
                        <a:pt x="18919" y="20580"/>
                        <a:pt x="16593" y="21112"/>
                        <a:pt x="14466" y="21600"/>
                      </a:cubicBezTo>
                      <a:cubicBezTo>
                        <a:pt x="11010" y="20137"/>
                        <a:pt x="7289" y="17298"/>
                        <a:pt x="4364" y="13616"/>
                      </a:cubicBez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  <p:sp>
              <p:nvSpPr>
                <p:cNvPr id="103" name="Shape">
                  <a:extLst>
                    <a:ext uri="{FF2B5EF4-FFF2-40B4-BE49-F238E27FC236}">
                      <a16:creationId xmlns:a16="http://schemas.microsoft.com/office/drawing/2014/main" id="{0EEBC37B-C647-471D-A0C7-1A05BF1A4225}"/>
                    </a:ext>
                  </a:extLst>
                </p:cNvPr>
                <p:cNvSpPr/>
                <p:nvPr/>
              </p:nvSpPr>
              <p:spPr>
                <a:xfrm rot="3600000">
                  <a:off x="2954134" y="4838490"/>
                  <a:ext cx="140466" cy="2176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51" h="21600" extrusionOk="0">
                      <a:moveTo>
                        <a:pt x="4051" y="13577"/>
                      </a:moveTo>
                      <a:cubicBezTo>
                        <a:pt x="543" y="9134"/>
                        <a:pt x="-749" y="4731"/>
                        <a:pt x="420" y="2304"/>
                      </a:cubicBezTo>
                      <a:cubicBezTo>
                        <a:pt x="2205" y="1563"/>
                        <a:pt x="4051" y="782"/>
                        <a:pt x="5959" y="0"/>
                      </a:cubicBezTo>
                      <a:cubicBezTo>
                        <a:pt x="4420" y="2345"/>
                        <a:pt x="5651" y="6994"/>
                        <a:pt x="9343" y="11643"/>
                      </a:cubicBezTo>
                      <a:cubicBezTo>
                        <a:pt x="12728" y="15881"/>
                        <a:pt x="17220" y="18967"/>
                        <a:pt x="20851" y="19831"/>
                      </a:cubicBezTo>
                      <a:cubicBezTo>
                        <a:pt x="18820" y="20448"/>
                        <a:pt x="16913" y="21065"/>
                        <a:pt x="15005" y="21600"/>
                      </a:cubicBezTo>
                      <a:cubicBezTo>
                        <a:pt x="11559" y="20613"/>
                        <a:pt x="7251" y="17650"/>
                        <a:pt x="4051" y="13577"/>
                      </a:cubicBez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  <p:sp>
              <p:nvSpPr>
                <p:cNvPr id="104" name="Shape">
                  <a:extLst>
                    <a:ext uri="{FF2B5EF4-FFF2-40B4-BE49-F238E27FC236}">
                      <a16:creationId xmlns:a16="http://schemas.microsoft.com/office/drawing/2014/main" id="{8499DCAE-186B-457A-B190-BC211213AA61}"/>
                    </a:ext>
                  </a:extLst>
                </p:cNvPr>
                <p:cNvSpPr/>
                <p:nvPr/>
              </p:nvSpPr>
              <p:spPr>
                <a:xfrm rot="3600000">
                  <a:off x="2982329" y="4863277"/>
                  <a:ext cx="367514" cy="3420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3" h="21600" extrusionOk="0">
                      <a:moveTo>
                        <a:pt x="1571" y="16364"/>
                      </a:moveTo>
                      <a:cubicBezTo>
                        <a:pt x="132" y="13405"/>
                        <a:pt x="-347" y="10447"/>
                        <a:pt x="252" y="8954"/>
                      </a:cubicBezTo>
                      <a:cubicBezTo>
                        <a:pt x="4304" y="6336"/>
                        <a:pt x="9434" y="3404"/>
                        <a:pt x="15547" y="0"/>
                      </a:cubicBezTo>
                      <a:cubicBezTo>
                        <a:pt x="14900" y="1492"/>
                        <a:pt x="15380" y="4477"/>
                        <a:pt x="16842" y="7488"/>
                      </a:cubicBezTo>
                      <a:cubicBezTo>
                        <a:pt x="18136" y="10132"/>
                        <a:pt x="19839" y="12070"/>
                        <a:pt x="21253" y="12672"/>
                      </a:cubicBezTo>
                      <a:cubicBezTo>
                        <a:pt x="15643" y="16233"/>
                        <a:pt x="10513" y="19322"/>
                        <a:pt x="6078" y="21600"/>
                      </a:cubicBezTo>
                      <a:cubicBezTo>
                        <a:pt x="4639" y="21024"/>
                        <a:pt x="2889" y="19061"/>
                        <a:pt x="1571" y="16364"/>
                      </a:cubicBez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  <p:sp>
              <p:nvSpPr>
                <p:cNvPr id="105" name="Shape">
                  <a:extLst>
                    <a:ext uri="{FF2B5EF4-FFF2-40B4-BE49-F238E27FC236}">
                      <a16:creationId xmlns:a16="http://schemas.microsoft.com/office/drawing/2014/main" id="{6C3A6462-3208-4487-99BB-794700A7249F}"/>
                    </a:ext>
                  </a:extLst>
                </p:cNvPr>
                <p:cNvSpPr/>
                <p:nvPr/>
              </p:nvSpPr>
              <p:spPr>
                <a:xfrm rot="3600000">
                  <a:off x="2922973" y="4823335"/>
                  <a:ext cx="137904" cy="2118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9" h="21600" extrusionOk="0">
                      <a:moveTo>
                        <a:pt x="4146" y="13526"/>
                      </a:moveTo>
                      <a:cubicBezTo>
                        <a:pt x="798" y="9299"/>
                        <a:pt x="-591" y="5115"/>
                        <a:pt x="230" y="2536"/>
                      </a:cubicBezTo>
                      <a:cubicBezTo>
                        <a:pt x="1998" y="1691"/>
                        <a:pt x="3893" y="845"/>
                        <a:pt x="5914" y="0"/>
                      </a:cubicBezTo>
                      <a:cubicBezTo>
                        <a:pt x="4651" y="2536"/>
                        <a:pt x="5977" y="7059"/>
                        <a:pt x="9641" y="11582"/>
                      </a:cubicBezTo>
                      <a:cubicBezTo>
                        <a:pt x="12988" y="15724"/>
                        <a:pt x="17346" y="18810"/>
                        <a:pt x="21009" y="19867"/>
                      </a:cubicBezTo>
                      <a:cubicBezTo>
                        <a:pt x="18862" y="20501"/>
                        <a:pt x="16777" y="21093"/>
                        <a:pt x="14820" y="21600"/>
                      </a:cubicBezTo>
                      <a:cubicBezTo>
                        <a:pt x="11283" y="20374"/>
                        <a:pt x="7241" y="17415"/>
                        <a:pt x="4146" y="13526"/>
                      </a:cubicBezTo>
                      <a:close/>
                    </a:path>
                  </a:pathLst>
                </a:cu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sz="1350"/>
                </a:p>
              </p:txBody>
            </p: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7C3C28D-67F5-41B2-A063-6ACBEB67501C}"/>
                </a:ext>
              </a:extLst>
            </p:cNvPr>
            <p:cNvGrpSpPr/>
            <p:nvPr/>
          </p:nvGrpSpPr>
          <p:grpSpPr>
            <a:xfrm rot="20242873">
              <a:off x="4297802" y="3713736"/>
              <a:ext cx="1613566" cy="1049644"/>
              <a:chOff x="1757651" y="1256035"/>
              <a:chExt cx="3442630" cy="2212011"/>
            </a:xfrm>
            <a:solidFill>
              <a:srgbClr val="FEC630"/>
            </a:solidFill>
          </p:grpSpPr>
          <p:sp>
            <p:nvSpPr>
              <p:cNvPr id="75" name="Shape">
                <a:extLst>
                  <a:ext uri="{FF2B5EF4-FFF2-40B4-BE49-F238E27FC236}">
                    <a16:creationId xmlns:a16="http://schemas.microsoft.com/office/drawing/2014/main" id="{1F233AF4-10C1-4DC3-BF2C-F7B3278C1827}"/>
                  </a:ext>
                </a:extLst>
              </p:cNvPr>
              <p:cNvSpPr/>
              <p:nvPr/>
            </p:nvSpPr>
            <p:spPr>
              <a:xfrm>
                <a:off x="3757319" y="1256035"/>
                <a:ext cx="1277854" cy="10491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9" h="20679" extrusionOk="0">
                    <a:moveTo>
                      <a:pt x="0" y="20679"/>
                    </a:moveTo>
                    <a:cubicBezTo>
                      <a:pt x="0" y="20679"/>
                      <a:pt x="6874" y="9644"/>
                      <a:pt x="9717" y="5626"/>
                    </a:cubicBezTo>
                    <a:cubicBezTo>
                      <a:pt x="12560" y="1608"/>
                      <a:pt x="15192" y="-921"/>
                      <a:pt x="18291" y="316"/>
                    </a:cubicBezTo>
                    <a:cubicBezTo>
                      <a:pt x="21390" y="1553"/>
                      <a:pt x="21600" y="6502"/>
                      <a:pt x="20201" y="8976"/>
                    </a:cubicBezTo>
                    <a:lnTo>
                      <a:pt x="0" y="20679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76" name="Shape">
                <a:extLst>
                  <a:ext uri="{FF2B5EF4-FFF2-40B4-BE49-F238E27FC236}">
                    <a16:creationId xmlns:a16="http://schemas.microsoft.com/office/drawing/2014/main" id="{806F8002-EB3A-453B-AA69-9977B14584E2}"/>
                  </a:ext>
                </a:extLst>
              </p:cNvPr>
              <p:cNvSpPr/>
              <p:nvPr/>
            </p:nvSpPr>
            <p:spPr>
              <a:xfrm>
                <a:off x="1757651" y="3255710"/>
                <a:ext cx="356758" cy="212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171" extrusionOk="0">
                    <a:moveTo>
                      <a:pt x="18576" y="513"/>
                    </a:moveTo>
                    <a:lnTo>
                      <a:pt x="0" y="21171"/>
                    </a:lnTo>
                    <a:lnTo>
                      <a:pt x="20304" y="5663"/>
                    </a:lnTo>
                    <a:cubicBezTo>
                      <a:pt x="21201" y="4999"/>
                      <a:pt x="21600" y="3227"/>
                      <a:pt x="21168" y="1731"/>
                    </a:cubicBezTo>
                    <a:cubicBezTo>
                      <a:pt x="20769" y="236"/>
                      <a:pt x="19706" y="-429"/>
                      <a:pt x="18809" y="291"/>
                    </a:cubicBezTo>
                    <a:cubicBezTo>
                      <a:pt x="18742" y="346"/>
                      <a:pt x="18642" y="402"/>
                      <a:pt x="18576" y="513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77" name="Shape">
                <a:extLst>
                  <a:ext uri="{FF2B5EF4-FFF2-40B4-BE49-F238E27FC236}">
                    <a16:creationId xmlns:a16="http://schemas.microsoft.com/office/drawing/2014/main" id="{42659DEC-348A-4ACA-8B65-370374E83489}"/>
                  </a:ext>
                </a:extLst>
              </p:cNvPr>
              <p:cNvSpPr/>
              <p:nvPr/>
            </p:nvSpPr>
            <p:spPr>
              <a:xfrm>
                <a:off x="2035383" y="1700408"/>
                <a:ext cx="2935251" cy="16490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489" extrusionOk="0">
                    <a:moveTo>
                      <a:pt x="376" y="18748"/>
                    </a:moveTo>
                    <a:cubicBezTo>
                      <a:pt x="474" y="18560"/>
                      <a:pt x="592" y="18364"/>
                      <a:pt x="730" y="18169"/>
                    </a:cubicBezTo>
                    <a:cubicBezTo>
                      <a:pt x="840" y="18010"/>
                      <a:pt x="962" y="17843"/>
                      <a:pt x="1096" y="17677"/>
                    </a:cubicBezTo>
                    <a:cubicBezTo>
                      <a:pt x="1210" y="17532"/>
                      <a:pt x="1332" y="17387"/>
                      <a:pt x="1463" y="17242"/>
                    </a:cubicBezTo>
                    <a:cubicBezTo>
                      <a:pt x="1581" y="17112"/>
                      <a:pt x="1703" y="16975"/>
                      <a:pt x="1829" y="16837"/>
                    </a:cubicBezTo>
                    <a:cubicBezTo>
                      <a:pt x="2517" y="16113"/>
                      <a:pt x="3387" y="15303"/>
                      <a:pt x="4425" y="14361"/>
                    </a:cubicBezTo>
                    <a:cubicBezTo>
                      <a:pt x="4539" y="14260"/>
                      <a:pt x="4657" y="14152"/>
                      <a:pt x="4775" y="14043"/>
                    </a:cubicBezTo>
                    <a:cubicBezTo>
                      <a:pt x="4889" y="13942"/>
                      <a:pt x="5007" y="13833"/>
                      <a:pt x="5125" y="13732"/>
                    </a:cubicBezTo>
                    <a:cubicBezTo>
                      <a:pt x="5239" y="13630"/>
                      <a:pt x="5357" y="13522"/>
                      <a:pt x="5475" y="13420"/>
                    </a:cubicBezTo>
                    <a:cubicBezTo>
                      <a:pt x="5589" y="13319"/>
                      <a:pt x="5707" y="13211"/>
                      <a:pt x="5825" y="13109"/>
                    </a:cubicBezTo>
                    <a:cubicBezTo>
                      <a:pt x="5963" y="12986"/>
                      <a:pt x="6106" y="12856"/>
                      <a:pt x="6252" y="12726"/>
                    </a:cubicBezTo>
                    <a:cubicBezTo>
                      <a:pt x="10692" y="8715"/>
                      <a:pt x="21504" y="0"/>
                      <a:pt x="21504" y="0"/>
                    </a:cubicBezTo>
                    <a:cubicBezTo>
                      <a:pt x="21504" y="0"/>
                      <a:pt x="12140" y="10757"/>
                      <a:pt x="8067" y="15064"/>
                    </a:cubicBezTo>
                    <a:cubicBezTo>
                      <a:pt x="7615" y="15541"/>
                      <a:pt x="7168" y="16012"/>
                      <a:pt x="6736" y="16468"/>
                    </a:cubicBezTo>
                    <a:cubicBezTo>
                      <a:pt x="6622" y="16584"/>
                      <a:pt x="6513" y="16707"/>
                      <a:pt x="6403" y="16823"/>
                    </a:cubicBezTo>
                    <a:cubicBezTo>
                      <a:pt x="6289" y="16938"/>
                      <a:pt x="6179" y="17061"/>
                      <a:pt x="6069" y="17170"/>
                    </a:cubicBezTo>
                    <a:cubicBezTo>
                      <a:pt x="5955" y="17286"/>
                      <a:pt x="5845" y="17402"/>
                      <a:pt x="5735" y="17517"/>
                    </a:cubicBezTo>
                    <a:cubicBezTo>
                      <a:pt x="5621" y="17633"/>
                      <a:pt x="5512" y="17749"/>
                      <a:pt x="5398" y="17865"/>
                    </a:cubicBezTo>
                    <a:cubicBezTo>
                      <a:pt x="4445" y="18849"/>
                      <a:pt x="3575" y="19704"/>
                      <a:pt x="2822" y="20333"/>
                    </a:cubicBezTo>
                    <a:cubicBezTo>
                      <a:pt x="2687" y="20442"/>
                      <a:pt x="2561" y="20550"/>
                      <a:pt x="2435" y="20645"/>
                    </a:cubicBezTo>
                    <a:cubicBezTo>
                      <a:pt x="2297" y="20753"/>
                      <a:pt x="2162" y="20854"/>
                      <a:pt x="2036" y="20941"/>
                    </a:cubicBezTo>
                    <a:cubicBezTo>
                      <a:pt x="1890" y="21043"/>
                      <a:pt x="1747" y="21130"/>
                      <a:pt x="1617" y="21209"/>
                    </a:cubicBezTo>
                    <a:cubicBezTo>
                      <a:pt x="1454" y="21296"/>
                      <a:pt x="1304" y="21368"/>
                      <a:pt x="1165" y="21419"/>
                    </a:cubicBezTo>
                    <a:cubicBezTo>
                      <a:pt x="624" y="21600"/>
                      <a:pt x="250" y="21441"/>
                      <a:pt x="91" y="20833"/>
                    </a:cubicBezTo>
                    <a:cubicBezTo>
                      <a:pt x="-96" y="20123"/>
                      <a:pt x="10" y="19457"/>
                      <a:pt x="376" y="18748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78" name="Shape">
                <a:extLst>
                  <a:ext uri="{FF2B5EF4-FFF2-40B4-BE49-F238E27FC236}">
                    <a16:creationId xmlns:a16="http://schemas.microsoft.com/office/drawing/2014/main" id="{703CE34F-B120-4BF6-9C5D-20A91210E7D9}"/>
                  </a:ext>
                </a:extLst>
              </p:cNvPr>
              <p:cNvSpPr/>
              <p:nvPr/>
            </p:nvSpPr>
            <p:spPr>
              <a:xfrm>
                <a:off x="3701777" y="1533763"/>
                <a:ext cx="1299188" cy="820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0440" extrusionOk="0">
                    <a:moveTo>
                      <a:pt x="0" y="20440"/>
                    </a:moveTo>
                    <a:cubicBezTo>
                      <a:pt x="0" y="20440"/>
                      <a:pt x="9976" y="4628"/>
                      <a:pt x="13923" y="1734"/>
                    </a:cubicBezTo>
                    <a:cubicBezTo>
                      <a:pt x="17861" y="-1160"/>
                      <a:pt x="20477" y="86"/>
                      <a:pt x="21039" y="1734"/>
                    </a:cubicBezTo>
                    <a:cubicBezTo>
                      <a:pt x="21600" y="3382"/>
                      <a:pt x="20287" y="4365"/>
                      <a:pt x="19391" y="4988"/>
                    </a:cubicBezTo>
                    <a:cubicBezTo>
                      <a:pt x="18495" y="5611"/>
                      <a:pt x="0" y="20440"/>
                      <a:pt x="0" y="2044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79" name="Shape">
                <a:extLst>
                  <a:ext uri="{FF2B5EF4-FFF2-40B4-BE49-F238E27FC236}">
                    <a16:creationId xmlns:a16="http://schemas.microsoft.com/office/drawing/2014/main" id="{ADAA223D-30D5-475F-9A06-A6F716E37AAF}"/>
                  </a:ext>
                </a:extLst>
              </p:cNvPr>
              <p:cNvSpPr/>
              <p:nvPr/>
            </p:nvSpPr>
            <p:spPr>
              <a:xfrm>
                <a:off x="3757319" y="1700403"/>
                <a:ext cx="1442962" cy="7315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extrusionOk="0">
                    <a:moveTo>
                      <a:pt x="0" y="21600"/>
                    </a:moveTo>
                    <a:cubicBezTo>
                      <a:pt x="0" y="21600"/>
                      <a:pt x="13450" y="21600"/>
                      <a:pt x="17343" y="19845"/>
                    </a:cubicBezTo>
                    <a:cubicBezTo>
                      <a:pt x="21236" y="18090"/>
                      <a:pt x="21600" y="8348"/>
                      <a:pt x="20451" y="4363"/>
                    </a:cubicBezTo>
                    <a:cubicBezTo>
                      <a:pt x="19302" y="377"/>
                      <a:pt x="17343" y="0"/>
                      <a:pt x="17343" y="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80" name="Shape">
                <a:extLst>
                  <a:ext uri="{FF2B5EF4-FFF2-40B4-BE49-F238E27FC236}">
                    <a16:creationId xmlns:a16="http://schemas.microsoft.com/office/drawing/2014/main" id="{CBB182D5-1CC1-41A1-898B-607F2466CC34}"/>
                  </a:ext>
                </a:extLst>
              </p:cNvPr>
              <p:cNvSpPr/>
              <p:nvPr/>
            </p:nvSpPr>
            <p:spPr>
              <a:xfrm>
                <a:off x="2653958" y="2768289"/>
                <a:ext cx="182486" cy="289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9" h="21600" extrusionOk="0">
                    <a:moveTo>
                      <a:pt x="4127" y="13490"/>
                    </a:moveTo>
                    <a:cubicBezTo>
                      <a:pt x="348" y="8814"/>
                      <a:pt x="-911" y="4179"/>
                      <a:pt x="663" y="1779"/>
                    </a:cubicBezTo>
                    <a:cubicBezTo>
                      <a:pt x="2427" y="1200"/>
                      <a:pt x="4253" y="579"/>
                      <a:pt x="6079" y="0"/>
                    </a:cubicBezTo>
                    <a:cubicBezTo>
                      <a:pt x="4631" y="2400"/>
                      <a:pt x="5890" y="6993"/>
                      <a:pt x="9669" y="11586"/>
                    </a:cubicBezTo>
                    <a:cubicBezTo>
                      <a:pt x="12880" y="15559"/>
                      <a:pt x="17099" y="18497"/>
                      <a:pt x="20689" y="19614"/>
                    </a:cubicBezTo>
                    <a:cubicBezTo>
                      <a:pt x="18926" y="20276"/>
                      <a:pt x="17225" y="20938"/>
                      <a:pt x="15525" y="21600"/>
                    </a:cubicBezTo>
                    <a:cubicBezTo>
                      <a:pt x="11747" y="20566"/>
                      <a:pt x="7402" y="17545"/>
                      <a:pt x="4127" y="1349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81" name="Shape">
                <a:extLst>
                  <a:ext uri="{FF2B5EF4-FFF2-40B4-BE49-F238E27FC236}">
                    <a16:creationId xmlns:a16="http://schemas.microsoft.com/office/drawing/2014/main" id="{13EA1847-DE68-4177-B9E3-9E23F8C0436E}"/>
                  </a:ext>
                </a:extLst>
              </p:cNvPr>
              <p:cNvSpPr/>
              <p:nvPr/>
            </p:nvSpPr>
            <p:spPr>
              <a:xfrm>
                <a:off x="2701855" y="2748108"/>
                <a:ext cx="179490" cy="2871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1" h="21600" extrusionOk="0">
                    <a:moveTo>
                      <a:pt x="4239" y="13495"/>
                    </a:moveTo>
                    <a:cubicBezTo>
                      <a:pt x="457" y="8857"/>
                      <a:pt x="-889" y="4261"/>
                      <a:pt x="585" y="1796"/>
                    </a:cubicBezTo>
                    <a:cubicBezTo>
                      <a:pt x="2380" y="1212"/>
                      <a:pt x="4239" y="585"/>
                      <a:pt x="6097" y="0"/>
                    </a:cubicBezTo>
                    <a:cubicBezTo>
                      <a:pt x="4751" y="2465"/>
                      <a:pt x="6033" y="7019"/>
                      <a:pt x="9815" y="11573"/>
                    </a:cubicBezTo>
                    <a:cubicBezTo>
                      <a:pt x="13020" y="15459"/>
                      <a:pt x="17186" y="18425"/>
                      <a:pt x="20711" y="19595"/>
                    </a:cubicBezTo>
                    <a:cubicBezTo>
                      <a:pt x="18916" y="20263"/>
                      <a:pt x="17186" y="20973"/>
                      <a:pt x="15455" y="21600"/>
                    </a:cubicBezTo>
                    <a:cubicBezTo>
                      <a:pt x="11866" y="20514"/>
                      <a:pt x="7572" y="17505"/>
                      <a:pt x="4239" y="13495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82" name="Shape">
                <a:extLst>
                  <a:ext uri="{FF2B5EF4-FFF2-40B4-BE49-F238E27FC236}">
                    <a16:creationId xmlns:a16="http://schemas.microsoft.com/office/drawing/2014/main" id="{6465605D-CC36-4802-AA36-E9AA2C66CB81}"/>
                  </a:ext>
                </a:extLst>
              </p:cNvPr>
              <p:cNvSpPr/>
              <p:nvPr/>
            </p:nvSpPr>
            <p:spPr>
              <a:xfrm>
                <a:off x="2606465" y="2792574"/>
                <a:ext cx="184296" cy="292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3" h="21600" extrusionOk="0">
                    <a:moveTo>
                      <a:pt x="4095" y="13526"/>
                    </a:moveTo>
                    <a:cubicBezTo>
                      <a:pt x="298" y="8812"/>
                      <a:pt x="-947" y="4140"/>
                      <a:pt x="734" y="1803"/>
                    </a:cubicBezTo>
                    <a:cubicBezTo>
                      <a:pt x="2477" y="1230"/>
                      <a:pt x="4282" y="615"/>
                      <a:pt x="6087" y="0"/>
                    </a:cubicBezTo>
                    <a:cubicBezTo>
                      <a:pt x="4531" y="2377"/>
                      <a:pt x="5776" y="6968"/>
                      <a:pt x="9511" y="11599"/>
                    </a:cubicBezTo>
                    <a:cubicBezTo>
                      <a:pt x="12810" y="15616"/>
                      <a:pt x="17105" y="18608"/>
                      <a:pt x="20653" y="19633"/>
                    </a:cubicBezTo>
                    <a:cubicBezTo>
                      <a:pt x="18910" y="20288"/>
                      <a:pt x="17229" y="20944"/>
                      <a:pt x="15486" y="21600"/>
                    </a:cubicBezTo>
                    <a:cubicBezTo>
                      <a:pt x="11876" y="20698"/>
                      <a:pt x="7456" y="17665"/>
                      <a:pt x="4095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83" name="Shape">
                <a:extLst>
                  <a:ext uri="{FF2B5EF4-FFF2-40B4-BE49-F238E27FC236}">
                    <a16:creationId xmlns:a16="http://schemas.microsoft.com/office/drawing/2014/main" id="{BB0F20B6-F01B-436D-ABC7-FE26F33C8B2C}"/>
                  </a:ext>
                </a:extLst>
              </p:cNvPr>
              <p:cNvSpPr/>
              <p:nvPr/>
            </p:nvSpPr>
            <p:spPr>
              <a:xfrm>
                <a:off x="2743114" y="2728619"/>
                <a:ext cx="177171" cy="284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1" h="21600" extrusionOk="0">
                    <a:moveTo>
                      <a:pt x="4291" y="13500"/>
                    </a:moveTo>
                    <a:cubicBezTo>
                      <a:pt x="517" y="8902"/>
                      <a:pt x="-849" y="4303"/>
                      <a:pt x="517" y="1814"/>
                    </a:cubicBezTo>
                    <a:cubicBezTo>
                      <a:pt x="2339" y="1223"/>
                      <a:pt x="4226" y="591"/>
                      <a:pt x="6112" y="0"/>
                    </a:cubicBezTo>
                    <a:cubicBezTo>
                      <a:pt x="4876" y="2531"/>
                      <a:pt x="6177" y="7045"/>
                      <a:pt x="9951" y="11559"/>
                    </a:cubicBezTo>
                    <a:cubicBezTo>
                      <a:pt x="13074" y="15398"/>
                      <a:pt x="17173" y="18309"/>
                      <a:pt x="20751" y="19533"/>
                    </a:cubicBezTo>
                    <a:cubicBezTo>
                      <a:pt x="18929" y="20208"/>
                      <a:pt x="17173" y="20925"/>
                      <a:pt x="15416" y="21600"/>
                    </a:cubicBezTo>
                    <a:cubicBezTo>
                      <a:pt x="11773" y="20419"/>
                      <a:pt x="7544" y="17423"/>
                      <a:pt x="4291" y="1350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84" name="Shape">
                <a:extLst>
                  <a:ext uri="{FF2B5EF4-FFF2-40B4-BE49-F238E27FC236}">
                    <a16:creationId xmlns:a16="http://schemas.microsoft.com/office/drawing/2014/main" id="{B9C02983-5521-4350-915F-5CF568046EE7}"/>
                  </a:ext>
                </a:extLst>
              </p:cNvPr>
              <p:cNvSpPr/>
              <p:nvPr/>
            </p:nvSpPr>
            <p:spPr>
              <a:xfrm>
                <a:off x="2033002" y="3143611"/>
                <a:ext cx="158277" cy="20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2" h="20760" extrusionOk="0">
                    <a:moveTo>
                      <a:pt x="6517" y="0"/>
                    </a:moveTo>
                    <a:cubicBezTo>
                      <a:pt x="6798" y="3188"/>
                      <a:pt x="8340" y="7200"/>
                      <a:pt x="11075" y="11267"/>
                    </a:cubicBezTo>
                    <a:cubicBezTo>
                      <a:pt x="13670" y="15115"/>
                      <a:pt x="16896" y="18247"/>
                      <a:pt x="19982" y="20226"/>
                    </a:cubicBezTo>
                    <a:cubicBezTo>
                      <a:pt x="10655" y="21600"/>
                      <a:pt x="4203" y="20391"/>
                      <a:pt x="1468" y="15774"/>
                    </a:cubicBezTo>
                    <a:cubicBezTo>
                      <a:pt x="-1618" y="10443"/>
                      <a:pt x="205" y="5386"/>
                      <a:pt x="6517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85" name="Shape">
                <a:extLst>
                  <a:ext uri="{FF2B5EF4-FFF2-40B4-BE49-F238E27FC236}">
                    <a16:creationId xmlns:a16="http://schemas.microsoft.com/office/drawing/2014/main" id="{BA633E3A-52CC-4FDC-B2E7-A21E74A48B56}"/>
                  </a:ext>
                </a:extLst>
              </p:cNvPr>
              <p:cNvSpPr/>
              <p:nvPr/>
            </p:nvSpPr>
            <p:spPr>
              <a:xfrm>
                <a:off x="2082934" y="3100824"/>
                <a:ext cx="168305" cy="2494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34" y="13710"/>
                    </a:moveTo>
                    <a:cubicBezTo>
                      <a:pt x="1853" y="10151"/>
                      <a:pt x="285" y="6639"/>
                      <a:pt x="0" y="3849"/>
                    </a:cubicBezTo>
                    <a:cubicBezTo>
                      <a:pt x="1711" y="2598"/>
                      <a:pt x="3778" y="1299"/>
                      <a:pt x="6202" y="0"/>
                    </a:cubicBezTo>
                    <a:cubicBezTo>
                      <a:pt x="5846" y="2983"/>
                      <a:pt x="7485" y="7216"/>
                      <a:pt x="10836" y="11498"/>
                    </a:cubicBezTo>
                    <a:cubicBezTo>
                      <a:pt x="13972" y="15491"/>
                      <a:pt x="17964" y="18569"/>
                      <a:pt x="21600" y="20205"/>
                    </a:cubicBezTo>
                    <a:cubicBezTo>
                      <a:pt x="18749" y="20782"/>
                      <a:pt x="16111" y="21263"/>
                      <a:pt x="13687" y="21600"/>
                    </a:cubicBezTo>
                    <a:cubicBezTo>
                      <a:pt x="10551" y="19820"/>
                      <a:pt x="7343" y="17078"/>
                      <a:pt x="4634" y="1371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86" name="Shape">
                <a:extLst>
                  <a:ext uri="{FF2B5EF4-FFF2-40B4-BE49-F238E27FC236}">
                    <a16:creationId xmlns:a16="http://schemas.microsoft.com/office/drawing/2014/main" id="{3F444C4A-AFF8-4776-B201-F153A318FF98}"/>
                  </a:ext>
                </a:extLst>
              </p:cNvPr>
              <p:cNvSpPr/>
              <p:nvPr/>
            </p:nvSpPr>
            <p:spPr>
              <a:xfrm>
                <a:off x="2129718" y="3062838"/>
                <a:ext cx="178125" cy="270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extrusionOk="0">
                    <a:moveTo>
                      <a:pt x="4364" y="13616"/>
                    </a:moveTo>
                    <a:cubicBezTo>
                      <a:pt x="1241" y="9669"/>
                      <a:pt x="-288" y="5766"/>
                      <a:pt x="44" y="3016"/>
                    </a:cubicBezTo>
                    <a:cubicBezTo>
                      <a:pt x="1839" y="2040"/>
                      <a:pt x="3833" y="1020"/>
                      <a:pt x="6026" y="0"/>
                    </a:cubicBezTo>
                    <a:cubicBezTo>
                      <a:pt x="5162" y="2705"/>
                      <a:pt x="6624" y="7141"/>
                      <a:pt x="10146" y="11532"/>
                    </a:cubicBezTo>
                    <a:cubicBezTo>
                      <a:pt x="13403" y="15612"/>
                      <a:pt x="17657" y="18673"/>
                      <a:pt x="21312" y="19959"/>
                    </a:cubicBezTo>
                    <a:cubicBezTo>
                      <a:pt x="18919" y="20580"/>
                      <a:pt x="16593" y="21112"/>
                      <a:pt x="14466" y="21600"/>
                    </a:cubicBezTo>
                    <a:cubicBezTo>
                      <a:pt x="11010" y="20137"/>
                      <a:pt x="7289" y="17298"/>
                      <a:pt x="4364" y="1361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87" name="Shape">
                <a:extLst>
                  <a:ext uri="{FF2B5EF4-FFF2-40B4-BE49-F238E27FC236}">
                    <a16:creationId xmlns:a16="http://schemas.microsoft.com/office/drawing/2014/main" id="{AF2E4BC6-2F94-4FEA-B15B-10841CC76E82}"/>
                  </a:ext>
                </a:extLst>
              </p:cNvPr>
              <p:cNvSpPr/>
              <p:nvPr/>
            </p:nvSpPr>
            <p:spPr>
              <a:xfrm>
                <a:off x="2214371" y="3004017"/>
                <a:ext cx="188211" cy="291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1" h="21600" extrusionOk="0">
                    <a:moveTo>
                      <a:pt x="4051" y="13577"/>
                    </a:moveTo>
                    <a:cubicBezTo>
                      <a:pt x="543" y="9134"/>
                      <a:pt x="-749" y="4731"/>
                      <a:pt x="420" y="2304"/>
                    </a:cubicBezTo>
                    <a:cubicBezTo>
                      <a:pt x="2205" y="1563"/>
                      <a:pt x="4051" y="782"/>
                      <a:pt x="5959" y="0"/>
                    </a:cubicBezTo>
                    <a:cubicBezTo>
                      <a:pt x="4420" y="2345"/>
                      <a:pt x="5651" y="6994"/>
                      <a:pt x="9343" y="11643"/>
                    </a:cubicBezTo>
                    <a:cubicBezTo>
                      <a:pt x="12728" y="15881"/>
                      <a:pt x="17220" y="18967"/>
                      <a:pt x="20851" y="19831"/>
                    </a:cubicBezTo>
                    <a:cubicBezTo>
                      <a:pt x="18820" y="20448"/>
                      <a:pt x="16913" y="21065"/>
                      <a:pt x="15005" y="21600"/>
                    </a:cubicBezTo>
                    <a:cubicBezTo>
                      <a:pt x="11559" y="20613"/>
                      <a:pt x="7251" y="17650"/>
                      <a:pt x="4051" y="13577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88" name="Shape">
                <a:extLst>
                  <a:ext uri="{FF2B5EF4-FFF2-40B4-BE49-F238E27FC236}">
                    <a16:creationId xmlns:a16="http://schemas.microsoft.com/office/drawing/2014/main" id="{D46A1541-5EAD-4DD5-8554-4BD376A68F00}"/>
                  </a:ext>
                </a:extLst>
              </p:cNvPr>
              <p:cNvSpPr/>
              <p:nvPr/>
            </p:nvSpPr>
            <p:spPr>
              <a:xfrm>
                <a:off x="2258122" y="2814515"/>
                <a:ext cx="492434" cy="45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3" h="21600" extrusionOk="0">
                    <a:moveTo>
                      <a:pt x="1571" y="16364"/>
                    </a:moveTo>
                    <a:cubicBezTo>
                      <a:pt x="132" y="13405"/>
                      <a:pt x="-347" y="10447"/>
                      <a:pt x="252" y="8954"/>
                    </a:cubicBezTo>
                    <a:cubicBezTo>
                      <a:pt x="4304" y="6336"/>
                      <a:pt x="9434" y="3404"/>
                      <a:pt x="15547" y="0"/>
                    </a:cubicBezTo>
                    <a:cubicBezTo>
                      <a:pt x="14900" y="1492"/>
                      <a:pt x="15380" y="4477"/>
                      <a:pt x="16842" y="7488"/>
                    </a:cubicBezTo>
                    <a:cubicBezTo>
                      <a:pt x="18136" y="10132"/>
                      <a:pt x="19839" y="12070"/>
                      <a:pt x="21253" y="12672"/>
                    </a:cubicBezTo>
                    <a:cubicBezTo>
                      <a:pt x="15643" y="16233"/>
                      <a:pt x="10513" y="19322"/>
                      <a:pt x="6078" y="21600"/>
                    </a:cubicBezTo>
                    <a:cubicBezTo>
                      <a:pt x="4639" y="21024"/>
                      <a:pt x="2889" y="19061"/>
                      <a:pt x="1571" y="16364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89" name="Shape">
                <a:extLst>
                  <a:ext uri="{FF2B5EF4-FFF2-40B4-BE49-F238E27FC236}">
                    <a16:creationId xmlns:a16="http://schemas.microsoft.com/office/drawing/2014/main" id="{2C8A33C4-B02E-4DED-A276-885EEA4412E3}"/>
                  </a:ext>
                </a:extLst>
              </p:cNvPr>
              <p:cNvSpPr/>
              <p:nvPr/>
            </p:nvSpPr>
            <p:spPr>
              <a:xfrm>
                <a:off x="2173401" y="3033453"/>
                <a:ext cx="184778" cy="283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extrusionOk="0">
                    <a:moveTo>
                      <a:pt x="4146" y="13526"/>
                    </a:moveTo>
                    <a:cubicBezTo>
                      <a:pt x="798" y="9299"/>
                      <a:pt x="-591" y="5115"/>
                      <a:pt x="230" y="2536"/>
                    </a:cubicBezTo>
                    <a:cubicBezTo>
                      <a:pt x="1998" y="1691"/>
                      <a:pt x="3893" y="845"/>
                      <a:pt x="5914" y="0"/>
                    </a:cubicBezTo>
                    <a:cubicBezTo>
                      <a:pt x="4651" y="2536"/>
                      <a:pt x="5977" y="7059"/>
                      <a:pt x="9641" y="11582"/>
                    </a:cubicBezTo>
                    <a:cubicBezTo>
                      <a:pt x="12988" y="15724"/>
                      <a:pt x="17346" y="18810"/>
                      <a:pt x="21009" y="19867"/>
                    </a:cubicBezTo>
                    <a:cubicBezTo>
                      <a:pt x="18862" y="20501"/>
                      <a:pt x="16777" y="21093"/>
                      <a:pt x="14820" y="21600"/>
                    </a:cubicBezTo>
                    <a:cubicBezTo>
                      <a:pt x="11283" y="20374"/>
                      <a:pt x="7241" y="17415"/>
                      <a:pt x="4146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</p:grp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00B5B553-5778-404F-B915-0BB77352817C}"/>
              </a:ext>
            </a:extLst>
          </p:cNvPr>
          <p:cNvSpPr txBox="1"/>
          <p:nvPr/>
        </p:nvSpPr>
        <p:spPr>
          <a:xfrm>
            <a:off x="7958882" y="1691106"/>
            <a:ext cx="4185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أهداف الدرس: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EA4D0FC-329B-414A-AD70-27B0EDCB2506}"/>
              </a:ext>
            </a:extLst>
          </p:cNvPr>
          <p:cNvGrpSpPr/>
          <p:nvPr/>
        </p:nvGrpSpPr>
        <p:grpSpPr>
          <a:xfrm>
            <a:off x="9727738" y="2364029"/>
            <a:ext cx="1117838" cy="158329"/>
            <a:chOff x="4679586" y="878988"/>
            <a:chExt cx="1434489" cy="190500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16AABA8F-3A7F-4F36-A3E1-274BBCE5B68A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E6DC5FCD-12A1-45C8-A4FD-64EFFD959ECA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EE9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7FECF116-DA98-4C7F-8F00-71E12F5F7BCB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70A414FC-6227-4887-BAF7-3FD982191710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1C7C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CFB448E0-2D65-4AE2-BA3C-BC3DD333A08D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FA8FCE3-9E2A-4727-B655-11DC6EC0B745}"/>
              </a:ext>
            </a:extLst>
          </p:cNvPr>
          <p:cNvGrpSpPr/>
          <p:nvPr/>
        </p:nvGrpSpPr>
        <p:grpSpPr>
          <a:xfrm rot="16200000">
            <a:off x="11078285" y="2612415"/>
            <a:ext cx="701845" cy="873438"/>
            <a:chOff x="2669093" y="4390862"/>
            <a:chExt cx="2410820" cy="2190639"/>
          </a:xfrm>
          <a:solidFill>
            <a:srgbClr val="F75969"/>
          </a:solidFill>
        </p:grpSpPr>
        <p:sp>
          <p:nvSpPr>
            <p:cNvPr id="144" name="Shape">
              <a:extLst>
                <a:ext uri="{FF2B5EF4-FFF2-40B4-BE49-F238E27FC236}">
                  <a16:creationId xmlns:a16="http://schemas.microsoft.com/office/drawing/2014/main" id="{F9AD95AB-9C4C-4C8A-8E4F-633C19F7AF5E}"/>
                </a:ext>
              </a:extLst>
            </p:cNvPr>
            <p:cNvSpPr/>
            <p:nvPr/>
          </p:nvSpPr>
          <p:spPr>
            <a:xfrm rot="3600000">
              <a:off x="2778704" y="4870839"/>
              <a:ext cx="2190639" cy="1230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89" extrusionOk="0">
                  <a:moveTo>
                    <a:pt x="376" y="18748"/>
                  </a:moveTo>
                  <a:cubicBezTo>
                    <a:pt x="474" y="18560"/>
                    <a:pt x="592" y="18364"/>
                    <a:pt x="730" y="18169"/>
                  </a:cubicBezTo>
                  <a:cubicBezTo>
                    <a:pt x="840" y="18010"/>
                    <a:pt x="962" y="17843"/>
                    <a:pt x="1096" y="17677"/>
                  </a:cubicBezTo>
                  <a:cubicBezTo>
                    <a:pt x="1210" y="17532"/>
                    <a:pt x="1332" y="17387"/>
                    <a:pt x="1463" y="17242"/>
                  </a:cubicBezTo>
                  <a:cubicBezTo>
                    <a:pt x="1581" y="17112"/>
                    <a:pt x="1703" y="16975"/>
                    <a:pt x="1829" y="16837"/>
                  </a:cubicBezTo>
                  <a:cubicBezTo>
                    <a:pt x="2517" y="16113"/>
                    <a:pt x="3387" y="15303"/>
                    <a:pt x="4425" y="14361"/>
                  </a:cubicBezTo>
                  <a:cubicBezTo>
                    <a:pt x="4539" y="14260"/>
                    <a:pt x="4657" y="14152"/>
                    <a:pt x="4775" y="14043"/>
                  </a:cubicBezTo>
                  <a:cubicBezTo>
                    <a:pt x="4889" y="13942"/>
                    <a:pt x="5007" y="13833"/>
                    <a:pt x="5125" y="13732"/>
                  </a:cubicBezTo>
                  <a:cubicBezTo>
                    <a:pt x="5239" y="13630"/>
                    <a:pt x="5357" y="13522"/>
                    <a:pt x="5475" y="13420"/>
                  </a:cubicBezTo>
                  <a:cubicBezTo>
                    <a:pt x="5589" y="13319"/>
                    <a:pt x="5707" y="13211"/>
                    <a:pt x="5825" y="13109"/>
                  </a:cubicBezTo>
                  <a:cubicBezTo>
                    <a:pt x="5963" y="12986"/>
                    <a:pt x="6106" y="12856"/>
                    <a:pt x="6252" y="12726"/>
                  </a:cubicBezTo>
                  <a:cubicBezTo>
                    <a:pt x="10692" y="8715"/>
                    <a:pt x="21504" y="0"/>
                    <a:pt x="21504" y="0"/>
                  </a:cubicBezTo>
                  <a:cubicBezTo>
                    <a:pt x="21504" y="0"/>
                    <a:pt x="12140" y="10757"/>
                    <a:pt x="8067" y="15064"/>
                  </a:cubicBezTo>
                  <a:cubicBezTo>
                    <a:pt x="7615" y="15541"/>
                    <a:pt x="7168" y="16012"/>
                    <a:pt x="6736" y="16468"/>
                  </a:cubicBezTo>
                  <a:cubicBezTo>
                    <a:pt x="6622" y="16584"/>
                    <a:pt x="6513" y="16707"/>
                    <a:pt x="6403" y="16823"/>
                  </a:cubicBezTo>
                  <a:cubicBezTo>
                    <a:pt x="6289" y="16938"/>
                    <a:pt x="6179" y="17061"/>
                    <a:pt x="6069" y="17170"/>
                  </a:cubicBezTo>
                  <a:cubicBezTo>
                    <a:pt x="5955" y="17286"/>
                    <a:pt x="5845" y="17402"/>
                    <a:pt x="5735" y="17517"/>
                  </a:cubicBezTo>
                  <a:cubicBezTo>
                    <a:pt x="5621" y="17633"/>
                    <a:pt x="5512" y="17749"/>
                    <a:pt x="5398" y="17865"/>
                  </a:cubicBezTo>
                  <a:cubicBezTo>
                    <a:pt x="4445" y="18849"/>
                    <a:pt x="3575" y="19704"/>
                    <a:pt x="2822" y="20333"/>
                  </a:cubicBezTo>
                  <a:cubicBezTo>
                    <a:pt x="2687" y="20442"/>
                    <a:pt x="2561" y="20550"/>
                    <a:pt x="2435" y="20645"/>
                  </a:cubicBezTo>
                  <a:cubicBezTo>
                    <a:pt x="2297" y="20753"/>
                    <a:pt x="2162" y="20854"/>
                    <a:pt x="2036" y="20941"/>
                  </a:cubicBezTo>
                  <a:cubicBezTo>
                    <a:pt x="1890" y="21043"/>
                    <a:pt x="1747" y="21130"/>
                    <a:pt x="1617" y="21209"/>
                  </a:cubicBezTo>
                  <a:cubicBezTo>
                    <a:pt x="1454" y="21296"/>
                    <a:pt x="1304" y="21368"/>
                    <a:pt x="1165" y="21419"/>
                  </a:cubicBezTo>
                  <a:cubicBezTo>
                    <a:pt x="624" y="21600"/>
                    <a:pt x="250" y="21441"/>
                    <a:pt x="91" y="20833"/>
                  </a:cubicBezTo>
                  <a:cubicBezTo>
                    <a:pt x="-96" y="20123"/>
                    <a:pt x="10" y="19457"/>
                    <a:pt x="376" y="18748"/>
                  </a:cubicBezTo>
                  <a:close/>
                </a:path>
              </a:pathLst>
            </a:cu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1350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E8D73431-1594-445F-A7E6-D263E7B9B09C}"/>
                </a:ext>
              </a:extLst>
            </p:cNvPr>
            <p:cNvGrpSpPr/>
            <p:nvPr/>
          </p:nvGrpSpPr>
          <p:grpSpPr>
            <a:xfrm>
              <a:off x="2669093" y="4652588"/>
              <a:ext cx="2410820" cy="1831557"/>
              <a:chOff x="2669093" y="4652588"/>
              <a:chExt cx="2410820" cy="1831557"/>
            </a:xfrm>
            <a:grpFill/>
          </p:grpSpPr>
          <p:sp>
            <p:nvSpPr>
              <p:cNvPr id="146" name="Shape">
                <a:extLst>
                  <a:ext uri="{FF2B5EF4-FFF2-40B4-BE49-F238E27FC236}">
                    <a16:creationId xmlns:a16="http://schemas.microsoft.com/office/drawing/2014/main" id="{3241F3E6-169E-41CA-8345-EC4B96117CA2}"/>
                  </a:ext>
                </a:extLst>
              </p:cNvPr>
              <p:cNvSpPr/>
              <p:nvPr/>
            </p:nvSpPr>
            <p:spPr>
              <a:xfrm rot="3600000">
                <a:off x="4211554" y="5394260"/>
                <a:ext cx="953689" cy="783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9" h="20679" extrusionOk="0">
                    <a:moveTo>
                      <a:pt x="0" y="20679"/>
                    </a:moveTo>
                    <a:cubicBezTo>
                      <a:pt x="0" y="20679"/>
                      <a:pt x="6874" y="9644"/>
                      <a:pt x="9717" y="5626"/>
                    </a:cubicBezTo>
                    <a:cubicBezTo>
                      <a:pt x="12560" y="1608"/>
                      <a:pt x="15192" y="-921"/>
                      <a:pt x="18291" y="316"/>
                    </a:cubicBezTo>
                    <a:cubicBezTo>
                      <a:pt x="21390" y="1553"/>
                      <a:pt x="21600" y="6502"/>
                      <a:pt x="20201" y="8976"/>
                    </a:cubicBezTo>
                    <a:lnTo>
                      <a:pt x="0" y="20679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47" name="Shape">
                <a:extLst>
                  <a:ext uri="{FF2B5EF4-FFF2-40B4-BE49-F238E27FC236}">
                    <a16:creationId xmlns:a16="http://schemas.microsoft.com/office/drawing/2014/main" id="{4968B482-9A91-412E-A835-B77B570DCAE9}"/>
                  </a:ext>
                </a:extLst>
              </p:cNvPr>
              <p:cNvSpPr/>
              <p:nvPr/>
            </p:nvSpPr>
            <p:spPr>
              <a:xfrm rot="3600000">
                <a:off x="2615201" y="4706480"/>
                <a:ext cx="266256" cy="158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171" extrusionOk="0">
                    <a:moveTo>
                      <a:pt x="18576" y="513"/>
                    </a:moveTo>
                    <a:lnTo>
                      <a:pt x="0" y="21171"/>
                    </a:lnTo>
                    <a:lnTo>
                      <a:pt x="20304" y="5663"/>
                    </a:lnTo>
                    <a:cubicBezTo>
                      <a:pt x="21201" y="4999"/>
                      <a:pt x="21600" y="3227"/>
                      <a:pt x="21168" y="1731"/>
                    </a:cubicBezTo>
                    <a:cubicBezTo>
                      <a:pt x="20769" y="236"/>
                      <a:pt x="19706" y="-429"/>
                      <a:pt x="18809" y="291"/>
                    </a:cubicBezTo>
                    <a:cubicBezTo>
                      <a:pt x="18742" y="346"/>
                      <a:pt x="18642" y="402"/>
                      <a:pt x="18576" y="513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48" name="Shape">
                <a:extLst>
                  <a:ext uri="{FF2B5EF4-FFF2-40B4-BE49-F238E27FC236}">
                    <a16:creationId xmlns:a16="http://schemas.microsoft.com/office/drawing/2014/main" id="{0141D28E-BEEB-4041-A4F3-85C514C3FD2B}"/>
                  </a:ext>
                </a:extLst>
              </p:cNvPr>
              <p:cNvSpPr/>
              <p:nvPr/>
            </p:nvSpPr>
            <p:spPr>
              <a:xfrm rot="3600000">
                <a:off x="4081407" y="5511654"/>
                <a:ext cx="969611" cy="611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0440" extrusionOk="0">
                    <a:moveTo>
                      <a:pt x="0" y="20440"/>
                    </a:moveTo>
                    <a:cubicBezTo>
                      <a:pt x="0" y="20440"/>
                      <a:pt x="9976" y="4628"/>
                      <a:pt x="13923" y="1734"/>
                    </a:cubicBezTo>
                    <a:cubicBezTo>
                      <a:pt x="17861" y="-1160"/>
                      <a:pt x="20477" y="86"/>
                      <a:pt x="21039" y="1734"/>
                    </a:cubicBezTo>
                    <a:cubicBezTo>
                      <a:pt x="21600" y="3382"/>
                      <a:pt x="20287" y="4365"/>
                      <a:pt x="19391" y="4988"/>
                    </a:cubicBezTo>
                    <a:cubicBezTo>
                      <a:pt x="18495" y="5611"/>
                      <a:pt x="0" y="20440"/>
                      <a:pt x="0" y="2044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49" name="Shape">
                <a:extLst>
                  <a:ext uri="{FF2B5EF4-FFF2-40B4-BE49-F238E27FC236}">
                    <a16:creationId xmlns:a16="http://schemas.microsoft.com/office/drawing/2014/main" id="{0D52F6FF-9880-474A-8D72-72EE85274E66}"/>
                  </a:ext>
                </a:extLst>
              </p:cNvPr>
              <p:cNvSpPr/>
              <p:nvPr/>
            </p:nvSpPr>
            <p:spPr>
              <a:xfrm rot="3600000">
                <a:off x="3996187" y="5672702"/>
                <a:ext cx="1076913" cy="54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extrusionOk="0">
                    <a:moveTo>
                      <a:pt x="0" y="21600"/>
                    </a:moveTo>
                    <a:cubicBezTo>
                      <a:pt x="0" y="21600"/>
                      <a:pt x="13450" y="21600"/>
                      <a:pt x="17343" y="19845"/>
                    </a:cubicBezTo>
                    <a:cubicBezTo>
                      <a:pt x="21236" y="18090"/>
                      <a:pt x="21600" y="8348"/>
                      <a:pt x="20451" y="4363"/>
                    </a:cubicBezTo>
                    <a:cubicBezTo>
                      <a:pt x="19302" y="377"/>
                      <a:pt x="17343" y="0"/>
                      <a:pt x="17343" y="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50" name="Shape">
                <a:extLst>
                  <a:ext uri="{FF2B5EF4-FFF2-40B4-BE49-F238E27FC236}">
                    <a16:creationId xmlns:a16="http://schemas.microsoft.com/office/drawing/2014/main" id="{AD9D6B73-7C9E-4A86-9D04-31746D902F9C}"/>
                  </a:ext>
                </a:extLst>
              </p:cNvPr>
              <p:cNvSpPr/>
              <p:nvPr/>
            </p:nvSpPr>
            <p:spPr>
              <a:xfrm rot="3600000">
                <a:off x="3272133" y="5033104"/>
                <a:ext cx="136193" cy="216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9" h="21600" extrusionOk="0">
                    <a:moveTo>
                      <a:pt x="4127" y="13490"/>
                    </a:moveTo>
                    <a:cubicBezTo>
                      <a:pt x="348" y="8814"/>
                      <a:pt x="-911" y="4179"/>
                      <a:pt x="663" y="1779"/>
                    </a:cubicBezTo>
                    <a:cubicBezTo>
                      <a:pt x="2427" y="1200"/>
                      <a:pt x="4253" y="579"/>
                      <a:pt x="6079" y="0"/>
                    </a:cubicBezTo>
                    <a:cubicBezTo>
                      <a:pt x="4631" y="2400"/>
                      <a:pt x="5890" y="6993"/>
                      <a:pt x="9669" y="11586"/>
                    </a:cubicBezTo>
                    <a:cubicBezTo>
                      <a:pt x="12880" y="15559"/>
                      <a:pt x="17099" y="18497"/>
                      <a:pt x="20689" y="19614"/>
                    </a:cubicBezTo>
                    <a:cubicBezTo>
                      <a:pt x="18926" y="20276"/>
                      <a:pt x="17225" y="20938"/>
                      <a:pt x="15525" y="21600"/>
                    </a:cubicBezTo>
                    <a:cubicBezTo>
                      <a:pt x="11747" y="20566"/>
                      <a:pt x="7402" y="17545"/>
                      <a:pt x="4127" y="1349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51" name="Shape">
                <a:extLst>
                  <a:ext uri="{FF2B5EF4-FFF2-40B4-BE49-F238E27FC236}">
                    <a16:creationId xmlns:a16="http://schemas.microsoft.com/office/drawing/2014/main" id="{C717581C-1B36-418C-89E0-9CA3E977AFA1}"/>
                  </a:ext>
                </a:extLst>
              </p:cNvPr>
              <p:cNvSpPr/>
              <p:nvPr/>
            </p:nvSpPr>
            <p:spPr>
              <a:xfrm rot="3600000">
                <a:off x="3304508" y="5056082"/>
                <a:ext cx="133957" cy="214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1" h="21600" extrusionOk="0">
                    <a:moveTo>
                      <a:pt x="4239" y="13495"/>
                    </a:moveTo>
                    <a:cubicBezTo>
                      <a:pt x="457" y="8857"/>
                      <a:pt x="-889" y="4261"/>
                      <a:pt x="585" y="1796"/>
                    </a:cubicBezTo>
                    <a:cubicBezTo>
                      <a:pt x="2380" y="1212"/>
                      <a:pt x="4239" y="585"/>
                      <a:pt x="6097" y="0"/>
                    </a:cubicBezTo>
                    <a:cubicBezTo>
                      <a:pt x="4751" y="2465"/>
                      <a:pt x="6033" y="7019"/>
                      <a:pt x="9815" y="11573"/>
                    </a:cubicBezTo>
                    <a:cubicBezTo>
                      <a:pt x="13020" y="15459"/>
                      <a:pt x="17186" y="18425"/>
                      <a:pt x="20711" y="19595"/>
                    </a:cubicBezTo>
                    <a:cubicBezTo>
                      <a:pt x="18916" y="20263"/>
                      <a:pt x="17186" y="20973"/>
                      <a:pt x="15455" y="21600"/>
                    </a:cubicBezTo>
                    <a:cubicBezTo>
                      <a:pt x="11866" y="20514"/>
                      <a:pt x="7572" y="17505"/>
                      <a:pt x="4239" y="13495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52" name="Shape">
                <a:extLst>
                  <a:ext uri="{FF2B5EF4-FFF2-40B4-BE49-F238E27FC236}">
                    <a16:creationId xmlns:a16="http://schemas.microsoft.com/office/drawing/2014/main" id="{99408C1E-80EE-4E74-B738-890684F75FF5}"/>
                  </a:ext>
                </a:extLst>
              </p:cNvPr>
              <p:cNvSpPr/>
              <p:nvPr/>
            </p:nvSpPr>
            <p:spPr>
              <a:xfrm rot="3600000">
                <a:off x="3237482" y="5011539"/>
                <a:ext cx="137544" cy="218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3" h="21600" extrusionOk="0">
                    <a:moveTo>
                      <a:pt x="4095" y="13526"/>
                    </a:moveTo>
                    <a:cubicBezTo>
                      <a:pt x="298" y="8812"/>
                      <a:pt x="-947" y="4140"/>
                      <a:pt x="734" y="1803"/>
                    </a:cubicBezTo>
                    <a:cubicBezTo>
                      <a:pt x="2477" y="1230"/>
                      <a:pt x="4282" y="615"/>
                      <a:pt x="6087" y="0"/>
                    </a:cubicBezTo>
                    <a:cubicBezTo>
                      <a:pt x="4531" y="2377"/>
                      <a:pt x="5776" y="6968"/>
                      <a:pt x="9511" y="11599"/>
                    </a:cubicBezTo>
                    <a:cubicBezTo>
                      <a:pt x="12810" y="15616"/>
                      <a:pt x="17105" y="18608"/>
                      <a:pt x="20653" y="19633"/>
                    </a:cubicBezTo>
                    <a:cubicBezTo>
                      <a:pt x="18910" y="20288"/>
                      <a:pt x="17229" y="20944"/>
                      <a:pt x="15486" y="21600"/>
                    </a:cubicBezTo>
                    <a:cubicBezTo>
                      <a:pt x="11876" y="20698"/>
                      <a:pt x="7456" y="17665"/>
                      <a:pt x="4095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53" name="Shape">
                <a:extLst>
                  <a:ext uri="{FF2B5EF4-FFF2-40B4-BE49-F238E27FC236}">
                    <a16:creationId xmlns:a16="http://schemas.microsoft.com/office/drawing/2014/main" id="{1A2A76F8-F14A-4A7F-9957-E8EF00C0E32A}"/>
                  </a:ext>
                </a:extLst>
              </p:cNvPr>
              <p:cNvSpPr/>
              <p:nvPr/>
            </p:nvSpPr>
            <p:spPr>
              <a:xfrm rot="3600000">
                <a:off x="3333832" y="5075246"/>
                <a:ext cx="132226" cy="212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1" h="21600" extrusionOk="0">
                    <a:moveTo>
                      <a:pt x="4291" y="13500"/>
                    </a:moveTo>
                    <a:cubicBezTo>
                      <a:pt x="517" y="8902"/>
                      <a:pt x="-849" y="4303"/>
                      <a:pt x="517" y="1814"/>
                    </a:cubicBezTo>
                    <a:cubicBezTo>
                      <a:pt x="2339" y="1223"/>
                      <a:pt x="4226" y="591"/>
                      <a:pt x="6112" y="0"/>
                    </a:cubicBezTo>
                    <a:cubicBezTo>
                      <a:pt x="4876" y="2531"/>
                      <a:pt x="6177" y="7045"/>
                      <a:pt x="9951" y="11559"/>
                    </a:cubicBezTo>
                    <a:cubicBezTo>
                      <a:pt x="13074" y="15398"/>
                      <a:pt x="17173" y="18309"/>
                      <a:pt x="20751" y="19533"/>
                    </a:cubicBezTo>
                    <a:cubicBezTo>
                      <a:pt x="18929" y="20208"/>
                      <a:pt x="17173" y="20925"/>
                      <a:pt x="15416" y="21600"/>
                    </a:cubicBezTo>
                    <a:cubicBezTo>
                      <a:pt x="11773" y="20419"/>
                      <a:pt x="7544" y="17423"/>
                      <a:pt x="4291" y="1350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54" name="Shape">
                <a:extLst>
                  <a:ext uri="{FF2B5EF4-FFF2-40B4-BE49-F238E27FC236}">
                    <a16:creationId xmlns:a16="http://schemas.microsoft.com/office/drawing/2014/main" id="{48864342-9BFF-415E-836A-67C88AA55238}"/>
                  </a:ext>
                </a:extLst>
              </p:cNvPr>
              <p:cNvSpPr/>
              <p:nvPr/>
            </p:nvSpPr>
            <p:spPr>
              <a:xfrm rot="3600000">
                <a:off x="2828255" y="4778948"/>
                <a:ext cx="118125" cy="156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2" h="20760" extrusionOk="0">
                    <a:moveTo>
                      <a:pt x="6517" y="0"/>
                    </a:moveTo>
                    <a:cubicBezTo>
                      <a:pt x="6798" y="3188"/>
                      <a:pt x="8340" y="7200"/>
                      <a:pt x="11075" y="11267"/>
                    </a:cubicBezTo>
                    <a:cubicBezTo>
                      <a:pt x="13670" y="15115"/>
                      <a:pt x="16896" y="18247"/>
                      <a:pt x="19982" y="20226"/>
                    </a:cubicBezTo>
                    <a:cubicBezTo>
                      <a:pt x="10655" y="21600"/>
                      <a:pt x="4203" y="20391"/>
                      <a:pt x="1468" y="15774"/>
                    </a:cubicBezTo>
                    <a:cubicBezTo>
                      <a:pt x="-1618" y="10443"/>
                      <a:pt x="205" y="5386"/>
                      <a:pt x="6517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55" name="Shape">
                <a:extLst>
                  <a:ext uri="{FF2B5EF4-FFF2-40B4-BE49-F238E27FC236}">
                    <a16:creationId xmlns:a16="http://schemas.microsoft.com/office/drawing/2014/main" id="{AF6939C1-308E-4846-AEBE-BE808C0E9ED7}"/>
                  </a:ext>
                </a:extLst>
              </p:cNvPr>
              <p:cNvSpPr/>
              <p:nvPr/>
            </p:nvSpPr>
            <p:spPr>
              <a:xfrm rot="3600000">
                <a:off x="2859874" y="4791106"/>
                <a:ext cx="125610" cy="186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34" y="13710"/>
                    </a:moveTo>
                    <a:cubicBezTo>
                      <a:pt x="1853" y="10151"/>
                      <a:pt x="285" y="6639"/>
                      <a:pt x="0" y="3849"/>
                    </a:cubicBezTo>
                    <a:cubicBezTo>
                      <a:pt x="1711" y="2598"/>
                      <a:pt x="3778" y="1299"/>
                      <a:pt x="6202" y="0"/>
                    </a:cubicBezTo>
                    <a:cubicBezTo>
                      <a:pt x="5846" y="2983"/>
                      <a:pt x="7485" y="7216"/>
                      <a:pt x="10836" y="11498"/>
                    </a:cubicBezTo>
                    <a:cubicBezTo>
                      <a:pt x="13972" y="15491"/>
                      <a:pt x="17964" y="18569"/>
                      <a:pt x="21600" y="20205"/>
                    </a:cubicBezTo>
                    <a:cubicBezTo>
                      <a:pt x="18749" y="20782"/>
                      <a:pt x="16111" y="21263"/>
                      <a:pt x="13687" y="21600"/>
                    </a:cubicBezTo>
                    <a:cubicBezTo>
                      <a:pt x="10551" y="19820"/>
                      <a:pt x="7343" y="17078"/>
                      <a:pt x="4634" y="1371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56" name="Shape">
                <a:extLst>
                  <a:ext uri="{FF2B5EF4-FFF2-40B4-BE49-F238E27FC236}">
                    <a16:creationId xmlns:a16="http://schemas.microsoft.com/office/drawing/2014/main" id="{1F6CCFD9-E120-4495-9EBE-7641D9FC0DAF}"/>
                  </a:ext>
                </a:extLst>
              </p:cNvPr>
              <p:cNvSpPr/>
              <p:nvPr/>
            </p:nvSpPr>
            <p:spPr>
              <a:xfrm rot="3600000">
                <a:off x="2893230" y="4806404"/>
                <a:ext cx="132938" cy="201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extrusionOk="0">
                    <a:moveTo>
                      <a:pt x="4364" y="13616"/>
                    </a:moveTo>
                    <a:cubicBezTo>
                      <a:pt x="1241" y="9669"/>
                      <a:pt x="-288" y="5766"/>
                      <a:pt x="44" y="3016"/>
                    </a:cubicBezTo>
                    <a:cubicBezTo>
                      <a:pt x="1839" y="2040"/>
                      <a:pt x="3833" y="1020"/>
                      <a:pt x="6026" y="0"/>
                    </a:cubicBezTo>
                    <a:cubicBezTo>
                      <a:pt x="5162" y="2705"/>
                      <a:pt x="6624" y="7141"/>
                      <a:pt x="10146" y="11532"/>
                    </a:cubicBezTo>
                    <a:cubicBezTo>
                      <a:pt x="13403" y="15612"/>
                      <a:pt x="17657" y="18673"/>
                      <a:pt x="21312" y="19959"/>
                    </a:cubicBezTo>
                    <a:cubicBezTo>
                      <a:pt x="18919" y="20580"/>
                      <a:pt x="16593" y="21112"/>
                      <a:pt x="14466" y="21600"/>
                    </a:cubicBezTo>
                    <a:cubicBezTo>
                      <a:pt x="11010" y="20137"/>
                      <a:pt x="7289" y="17298"/>
                      <a:pt x="4364" y="1361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57" name="Shape">
                <a:extLst>
                  <a:ext uri="{FF2B5EF4-FFF2-40B4-BE49-F238E27FC236}">
                    <a16:creationId xmlns:a16="http://schemas.microsoft.com/office/drawing/2014/main" id="{A8CAC3A7-26D7-4969-B619-15F3A99C0D3E}"/>
                  </a:ext>
                </a:extLst>
              </p:cNvPr>
              <p:cNvSpPr/>
              <p:nvPr/>
            </p:nvSpPr>
            <p:spPr>
              <a:xfrm rot="3600000">
                <a:off x="2954134" y="4838490"/>
                <a:ext cx="140466" cy="217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1" h="21600" extrusionOk="0">
                    <a:moveTo>
                      <a:pt x="4051" y="13577"/>
                    </a:moveTo>
                    <a:cubicBezTo>
                      <a:pt x="543" y="9134"/>
                      <a:pt x="-749" y="4731"/>
                      <a:pt x="420" y="2304"/>
                    </a:cubicBezTo>
                    <a:cubicBezTo>
                      <a:pt x="2205" y="1563"/>
                      <a:pt x="4051" y="782"/>
                      <a:pt x="5959" y="0"/>
                    </a:cubicBezTo>
                    <a:cubicBezTo>
                      <a:pt x="4420" y="2345"/>
                      <a:pt x="5651" y="6994"/>
                      <a:pt x="9343" y="11643"/>
                    </a:cubicBezTo>
                    <a:cubicBezTo>
                      <a:pt x="12728" y="15881"/>
                      <a:pt x="17220" y="18967"/>
                      <a:pt x="20851" y="19831"/>
                    </a:cubicBezTo>
                    <a:cubicBezTo>
                      <a:pt x="18820" y="20448"/>
                      <a:pt x="16913" y="21065"/>
                      <a:pt x="15005" y="21600"/>
                    </a:cubicBezTo>
                    <a:cubicBezTo>
                      <a:pt x="11559" y="20613"/>
                      <a:pt x="7251" y="17650"/>
                      <a:pt x="4051" y="13577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58" name="Shape">
                <a:extLst>
                  <a:ext uri="{FF2B5EF4-FFF2-40B4-BE49-F238E27FC236}">
                    <a16:creationId xmlns:a16="http://schemas.microsoft.com/office/drawing/2014/main" id="{A77FABB1-8830-41CC-A53D-2F0B33839795}"/>
                  </a:ext>
                </a:extLst>
              </p:cNvPr>
              <p:cNvSpPr/>
              <p:nvPr/>
            </p:nvSpPr>
            <p:spPr>
              <a:xfrm rot="3600000">
                <a:off x="2982329" y="4863277"/>
                <a:ext cx="367514" cy="34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3" h="21600" extrusionOk="0">
                    <a:moveTo>
                      <a:pt x="1571" y="16364"/>
                    </a:moveTo>
                    <a:cubicBezTo>
                      <a:pt x="132" y="13405"/>
                      <a:pt x="-347" y="10447"/>
                      <a:pt x="252" y="8954"/>
                    </a:cubicBezTo>
                    <a:cubicBezTo>
                      <a:pt x="4304" y="6336"/>
                      <a:pt x="9434" y="3404"/>
                      <a:pt x="15547" y="0"/>
                    </a:cubicBezTo>
                    <a:cubicBezTo>
                      <a:pt x="14900" y="1492"/>
                      <a:pt x="15380" y="4477"/>
                      <a:pt x="16842" y="7488"/>
                    </a:cubicBezTo>
                    <a:cubicBezTo>
                      <a:pt x="18136" y="10132"/>
                      <a:pt x="19839" y="12070"/>
                      <a:pt x="21253" y="12672"/>
                    </a:cubicBezTo>
                    <a:cubicBezTo>
                      <a:pt x="15643" y="16233"/>
                      <a:pt x="10513" y="19322"/>
                      <a:pt x="6078" y="21600"/>
                    </a:cubicBezTo>
                    <a:cubicBezTo>
                      <a:pt x="4639" y="21024"/>
                      <a:pt x="2889" y="19061"/>
                      <a:pt x="1571" y="16364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59" name="Shape">
                <a:extLst>
                  <a:ext uri="{FF2B5EF4-FFF2-40B4-BE49-F238E27FC236}">
                    <a16:creationId xmlns:a16="http://schemas.microsoft.com/office/drawing/2014/main" id="{9A804045-38A0-454C-B5E3-A9CC714B7275}"/>
                  </a:ext>
                </a:extLst>
              </p:cNvPr>
              <p:cNvSpPr/>
              <p:nvPr/>
            </p:nvSpPr>
            <p:spPr>
              <a:xfrm rot="3600000">
                <a:off x="2922973" y="4823335"/>
                <a:ext cx="137904" cy="211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extrusionOk="0">
                    <a:moveTo>
                      <a:pt x="4146" y="13526"/>
                    </a:moveTo>
                    <a:cubicBezTo>
                      <a:pt x="798" y="9299"/>
                      <a:pt x="-591" y="5115"/>
                      <a:pt x="230" y="2536"/>
                    </a:cubicBezTo>
                    <a:cubicBezTo>
                      <a:pt x="1998" y="1691"/>
                      <a:pt x="3893" y="845"/>
                      <a:pt x="5914" y="0"/>
                    </a:cubicBezTo>
                    <a:cubicBezTo>
                      <a:pt x="4651" y="2536"/>
                      <a:pt x="5977" y="7059"/>
                      <a:pt x="9641" y="11582"/>
                    </a:cubicBezTo>
                    <a:cubicBezTo>
                      <a:pt x="12988" y="15724"/>
                      <a:pt x="17346" y="18810"/>
                      <a:pt x="21009" y="19867"/>
                    </a:cubicBezTo>
                    <a:cubicBezTo>
                      <a:pt x="18862" y="20501"/>
                      <a:pt x="16777" y="21093"/>
                      <a:pt x="14820" y="21600"/>
                    </a:cubicBezTo>
                    <a:cubicBezTo>
                      <a:pt x="11283" y="20374"/>
                      <a:pt x="7241" y="17415"/>
                      <a:pt x="4146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</p:grpSp>
      </p:grpSp>
      <p:pic>
        <p:nvPicPr>
          <p:cNvPr id="160" name="Picture 159">
            <a:extLst>
              <a:ext uri="{FF2B5EF4-FFF2-40B4-BE49-F238E27FC236}">
                <a16:creationId xmlns:a16="http://schemas.microsoft.com/office/drawing/2014/main" id="{BC408C13-74C9-41BD-89BB-1A1F94CBF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73" y="220687"/>
            <a:ext cx="679622" cy="679622"/>
          </a:xfrm>
          <a:prstGeom prst="rect">
            <a:avLst/>
          </a:prstGeom>
        </p:spPr>
      </p:pic>
      <p:sp>
        <p:nvSpPr>
          <p:cNvPr id="161" name="Rectangle 160">
            <a:extLst>
              <a:ext uri="{FF2B5EF4-FFF2-40B4-BE49-F238E27FC236}">
                <a16:creationId xmlns:a16="http://schemas.microsoft.com/office/drawing/2014/main" id="{E8E37739-2EC6-447E-A824-EF02E70F88E6}"/>
              </a:ext>
            </a:extLst>
          </p:cNvPr>
          <p:cNvSpPr/>
          <p:nvPr/>
        </p:nvSpPr>
        <p:spPr>
          <a:xfrm>
            <a:off x="8742235" y="2846888"/>
            <a:ext cx="2363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FE596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 تتعرف الطالبة على ...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04791CD-03A3-4F52-B8A8-36418DE91609}"/>
              </a:ext>
            </a:extLst>
          </p:cNvPr>
          <p:cNvGrpSpPr/>
          <p:nvPr/>
        </p:nvGrpSpPr>
        <p:grpSpPr>
          <a:xfrm rot="16200000">
            <a:off x="11063770" y="3414470"/>
            <a:ext cx="701845" cy="873438"/>
            <a:chOff x="2669093" y="4390862"/>
            <a:chExt cx="2410820" cy="2190639"/>
          </a:xfrm>
          <a:solidFill>
            <a:srgbClr val="00A0A8"/>
          </a:solidFill>
        </p:grpSpPr>
        <p:sp>
          <p:nvSpPr>
            <p:cNvPr id="163" name="Shape">
              <a:extLst>
                <a:ext uri="{FF2B5EF4-FFF2-40B4-BE49-F238E27FC236}">
                  <a16:creationId xmlns:a16="http://schemas.microsoft.com/office/drawing/2014/main" id="{0D1371A0-C80E-4E11-B23D-425137323417}"/>
                </a:ext>
              </a:extLst>
            </p:cNvPr>
            <p:cNvSpPr/>
            <p:nvPr/>
          </p:nvSpPr>
          <p:spPr>
            <a:xfrm rot="3600000">
              <a:off x="2778704" y="4870839"/>
              <a:ext cx="2190639" cy="1230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89" extrusionOk="0">
                  <a:moveTo>
                    <a:pt x="376" y="18748"/>
                  </a:moveTo>
                  <a:cubicBezTo>
                    <a:pt x="474" y="18560"/>
                    <a:pt x="592" y="18364"/>
                    <a:pt x="730" y="18169"/>
                  </a:cubicBezTo>
                  <a:cubicBezTo>
                    <a:pt x="840" y="18010"/>
                    <a:pt x="962" y="17843"/>
                    <a:pt x="1096" y="17677"/>
                  </a:cubicBezTo>
                  <a:cubicBezTo>
                    <a:pt x="1210" y="17532"/>
                    <a:pt x="1332" y="17387"/>
                    <a:pt x="1463" y="17242"/>
                  </a:cubicBezTo>
                  <a:cubicBezTo>
                    <a:pt x="1581" y="17112"/>
                    <a:pt x="1703" y="16975"/>
                    <a:pt x="1829" y="16837"/>
                  </a:cubicBezTo>
                  <a:cubicBezTo>
                    <a:pt x="2517" y="16113"/>
                    <a:pt x="3387" y="15303"/>
                    <a:pt x="4425" y="14361"/>
                  </a:cubicBezTo>
                  <a:cubicBezTo>
                    <a:pt x="4539" y="14260"/>
                    <a:pt x="4657" y="14152"/>
                    <a:pt x="4775" y="14043"/>
                  </a:cubicBezTo>
                  <a:cubicBezTo>
                    <a:pt x="4889" y="13942"/>
                    <a:pt x="5007" y="13833"/>
                    <a:pt x="5125" y="13732"/>
                  </a:cubicBezTo>
                  <a:cubicBezTo>
                    <a:pt x="5239" y="13630"/>
                    <a:pt x="5357" y="13522"/>
                    <a:pt x="5475" y="13420"/>
                  </a:cubicBezTo>
                  <a:cubicBezTo>
                    <a:pt x="5589" y="13319"/>
                    <a:pt x="5707" y="13211"/>
                    <a:pt x="5825" y="13109"/>
                  </a:cubicBezTo>
                  <a:cubicBezTo>
                    <a:pt x="5963" y="12986"/>
                    <a:pt x="6106" y="12856"/>
                    <a:pt x="6252" y="12726"/>
                  </a:cubicBezTo>
                  <a:cubicBezTo>
                    <a:pt x="10692" y="8715"/>
                    <a:pt x="21504" y="0"/>
                    <a:pt x="21504" y="0"/>
                  </a:cubicBezTo>
                  <a:cubicBezTo>
                    <a:pt x="21504" y="0"/>
                    <a:pt x="12140" y="10757"/>
                    <a:pt x="8067" y="15064"/>
                  </a:cubicBezTo>
                  <a:cubicBezTo>
                    <a:pt x="7615" y="15541"/>
                    <a:pt x="7168" y="16012"/>
                    <a:pt x="6736" y="16468"/>
                  </a:cubicBezTo>
                  <a:cubicBezTo>
                    <a:pt x="6622" y="16584"/>
                    <a:pt x="6513" y="16707"/>
                    <a:pt x="6403" y="16823"/>
                  </a:cubicBezTo>
                  <a:cubicBezTo>
                    <a:pt x="6289" y="16938"/>
                    <a:pt x="6179" y="17061"/>
                    <a:pt x="6069" y="17170"/>
                  </a:cubicBezTo>
                  <a:cubicBezTo>
                    <a:pt x="5955" y="17286"/>
                    <a:pt x="5845" y="17402"/>
                    <a:pt x="5735" y="17517"/>
                  </a:cubicBezTo>
                  <a:cubicBezTo>
                    <a:pt x="5621" y="17633"/>
                    <a:pt x="5512" y="17749"/>
                    <a:pt x="5398" y="17865"/>
                  </a:cubicBezTo>
                  <a:cubicBezTo>
                    <a:pt x="4445" y="18849"/>
                    <a:pt x="3575" y="19704"/>
                    <a:pt x="2822" y="20333"/>
                  </a:cubicBezTo>
                  <a:cubicBezTo>
                    <a:pt x="2687" y="20442"/>
                    <a:pt x="2561" y="20550"/>
                    <a:pt x="2435" y="20645"/>
                  </a:cubicBezTo>
                  <a:cubicBezTo>
                    <a:pt x="2297" y="20753"/>
                    <a:pt x="2162" y="20854"/>
                    <a:pt x="2036" y="20941"/>
                  </a:cubicBezTo>
                  <a:cubicBezTo>
                    <a:pt x="1890" y="21043"/>
                    <a:pt x="1747" y="21130"/>
                    <a:pt x="1617" y="21209"/>
                  </a:cubicBezTo>
                  <a:cubicBezTo>
                    <a:pt x="1454" y="21296"/>
                    <a:pt x="1304" y="21368"/>
                    <a:pt x="1165" y="21419"/>
                  </a:cubicBezTo>
                  <a:cubicBezTo>
                    <a:pt x="624" y="21600"/>
                    <a:pt x="250" y="21441"/>
                    <a:pt x="91" y="20833"/>
                  </a:cubicBezTo>
                  <a:cubicBezTo>
                    <a:pt x="-96" y="20123"/>
                    <a:pt x="10" y="19457"/>
                    <a:pt x="376" y="18748"/>
                  </a:cubicBezTo>
                  <a:close/>
                </a:path>
              </a:pathLst>
            </a:cu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1350"/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331CAE77-C98A-4B76-A801-55FBFA9EE713}"/>
                </a:ext>
              </a:extLst>
            </p:cNvPr>
            <p:cNvGrpSpPr/>
            <p:nvPr/>
          </p:nvGrpSpPr>
          <p:grpSpPr>
            <a:xfrm>
              <a:off x="2669093" y="4652588"/>
              <a:ext cx="2410820" cy="1831557"/>
              <a:chOff x="2669093" y="4652588"/>
              <a:chExt cx="2410820" cy="1831557"/>
            </a:xfrm>
            <a:grpFill/>
          </p:grpSpPr>
          <p:sp>
            <p:nvSpPr>
              <p:cNvPr id="165" name="Shape">
                <a:extLst>
                  <a:ext uri="{FF2B5EF4-FFF2-40B4-BE49-F238E27FC236}">
                    <a16:creationId xmlns:a16="http://schemas.microsoft.com/office/drawing/2014/main" id="{58E669BC-6E03-46DD-8693-3B47A8FDD1B8}"/>
                  </a:ext>
                </a:extLst>
              </p:cNvPr>
              <p:cNvSpPr/>
              <p:nvPr/>
            </p:nvSpPr>
            <p:spPr>
              <a:xfrm rot="3600000">
                <a:off x="4211554" y="5394260"/>
                <a:ext cx="953689" cy="783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9" h="20679" extrusionOk="0">
                    <a:moveTo>
                      <a:pt x="0" y="20679"/>
                    </a:moveTo>
                    <a:cubicBezTo>
                      <a:pt x="0" y="20679"/>
                      <a:pt x="6874" y="9644"/>
                      <a:pt x="9717" y="5626"/>
                    </a:cubicBezTo>
                    <a:cubicBezTo>
                      <a:pt x="12560" y="1608"/>
                      <a:pt x="15192" y="-921"/>
                      <a:pt x="18291" y="316"/>
                    </a:cubicBezTo>
                    <a:cubicBezTo>
                      <a:pt x="21390" y="1553"/>
                      <a:pt x="21600" y="6502"/>
                      <a:pt x="20201" y="8976"/>
                    </a:cubicBezTo>
                    <a:lnTo>
                      <a:pt x="0" y="20679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66" name="Shape">
                <a:extLst>
                  <a:ext uri="{FF2B5EF4-FFF2-40B4-BE49-F238E27FC236}">
                    <a16:creationId xmlns:a16="http://schemas.microsoft.com/office/drawing/2014/main" id="{6C9DE149-4429-435D-975C-630E375023B6}"/>
                  </a:ext>
                </a:extLst>
              </p:cNvPr>
              <p:cNvSpPr/>
              <p:nvPr/>
            </p:nvSpPr>
            <p:spPr>
              <a:xfrm rot="3600000">
                <a:off x="2615201" y="4706480"/>
                <a:ext cx="266256" cy="158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171" extrusionOk="0">
                    <a:moveTo>
                      <a:pt x="18576" y="513"/>
                    </a:moveTo>
                    <a:lnTo>
                      <a:pt x="0" y="21171"/>
                    </a:lnTo>
                    <a:lnTo>
                      <a:pt x="20304" y="5663"/>
                    </a:lnTo>
                    <a:cubicBezTo>
                      <a:pt x="21201" y="4999"/>
                      <a:pt x="21600" y="3227"/>
                      <a:pt x="21168" y="1731"/>
                    </a:cubicBezTo>
                    <a:cubicBezTo>
                      <a:pt x="20769" y="236"/>
                      <a:pt x="19706" y="-429"/>
                      <a:pt x="18809" y="291"/>
                    </a:cubicBezTo>
                    <a:cubicBezTo>
                      <a:pt x="18742" y="346"/>
                      <a:pt x="18642" y="402"/>
                      <a:pt x="18576" y="513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67" name="Shape">
                <a:extLst>
                  <a:ext uri="{FF2B5EF4-FFF2-40B4-BE49-F238E27FC236}">
                    <a16:creationId xmlns:a16="http://schemas.microsoft.com/office/drawing/2014/main" id="{99A2C4AE-16C4-4AD7-AAC0-0C5B8608EA32}"/>
                  </a:ext>
                </a:extLst>
              </p:cNvPr>
              <p:cNvSpPr/>
              <p:nvPr/>
            </p:nvSpPr>
            <p:spPr>
              <a:xfrm rot="3600000">
                <a:off x="4081407" y="5511654"/>
                <a:ext cx="969611" cy="611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0440" extrusionOk="0">
                    <a:moveTo>
                      <a:pt x="0" y="20440"/>
                    </a:moveTo>
                    <a:cubicBezTo>
                      <a:pt x="0" y="20440"/>
                      <a:pt x="9976" y="4628"/>
                      <a:pt x="13923" y="1734"/>
                    </a:cubicBezTo>
                    <a:cubicBezTo>
                      <a:pt x="17861" y="-1160"/>
                      <a:pt x="20477" y="86"/>
                      <a:pt x="21039" y="1734"/>
                    </a:cubicBezTo>
                    <a:cubicBezTo>
                      <a:pt x="21600" y="3382"/>
                      <a:pt x="20287" y="4365"/>
                      <a:pt x="19391" y="4988"/>
                    </a:cubicBezTo>
                    <a:cubicBezTo>
                      <a:pt x="18495" y="5611"/>
                      <a:pt x="0" y="20440"/>
                      <a:pt x="0" y="2044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68" name="Shape">
                <a:extLst>
                  <a:ext uri="{FF2B5EF4-FFF2-40B4-BE49-F238E27FC236}">
                    <a16:creationId xmlns:a16="http://schemas.microsoft.com/office/drawing/2014/main" id="{9C122C2F-7B29-40A5-90F1-7D17546E0BEA}"/>
                  </a:ext>
                </a:extLst>
              </p:cNvPr>
              <p:cNvSpPr/>
              <p:nvPr/>
            </p:nvSpPr>
            <p:spPr>
              <a:xfrm rot="3600000">
                <a:off x="3996187" y="5672702"/>
                <a:ext cx="1076913" cy="54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extrusionOk="0">
                    <a:moveTo>
                      <a:pt x="0" y="21600"/>
                    </a:moveTo>
                    <a:cubicBezTo>
                      <a:pt x="0" y="21600"/>
                      <a:pt x="13450" y="21600"/>
                      <a:pt x="17343" y="19845"/>
                    </a:cubicBezTo>
                    <a:cubicBezTo>
                      <a:pt x="21236" y="18090"/>
                      <a:pt x="21600" y="8348"/>
                      <a:pt x="20451" y="4363"/>
                    </a:cubicBezTo>
                    <a:cubicBezTo>
                      <a:pt x="19302" y="377"/>
                      <a:pt x="17343" y="0"/>
                      <a:pt x="17343" y="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69" name="Shape">
                <a:extLst>
                  <a:ext uri="{FF2B5EF4-FFF2-40B4-BE49-F238E27FC236}">
                    <a16:creationId xmlns:a16="http://schemas.microsoft.com/office/drawing/2014/main" id="{17E45F5E-E860-4B26-800B-9C5BCD67C3F0}"/>
                  </a:ext>
                </a:extLst>
              </p:cNvPr>
              <p:cNvSpPr/>
              <p:nvPr/>
            </p:nvSpPr>
            <p:spPr>
              <a:xfrm rot="3600000">
                <a:off x="3272133" y="5033104"/>
                <a:ext cx="136193" cy="216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9" h="21600" extrusionOk="0">
                    <a:moveTo>
                      <a:pt x="4127" y="13490"/>
                    </a:moveTo>
                    <a:cubicBezTo>
                      <a:pt x="348" y="8814"/>
                      <a:pt x="-911" y="4179"/>
                      <a:pt x="663" y="1779"/>
                    </a:cubicBezTo>
                    <a:cubicBezTo>
                      <a:pt x="2427" y="1200"/>
                      <a:pt x="4253" y="579"/>
                      <a:pt x="6079" y="0"/>
                    </a:cubicBezTo>
                    <a:cubicBezTo>
                      <a:pt x="4631" y="2400"/>
                      <a:pt x="5890" y="6993"/>
                      <a:pt x="9669" y="11586"/>
                    </a:cubicBezTo>
                    <a:cubicBezTo>
                      <a:pt x="12880" y="15559"/>
                      <a:pt x="17099" y="18497"/>
                      <a:pt x="20689" y="19614"/>
                    </a:cubicBezTo>
                    <a:cubicBezTo>
                      <a:pt x="18926" y="20276"/>
                      <a:pt x="17225" y="20938"/>
                      <a:pt x="15525" y="21600"/>
                    </a:cubicBezTo>
                    <a:cubicBezTo>
                      <a:pt x="11747" y="20566"/>
                      <a:pt x="7402" y="17545"/>
                      <a:pt x="4127" y="1349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70" name="Shape">
                <a:extLst>
                  <a:ext uri="{FF2B5EF4-FFF2-40B4-BE49-F238E27FC236}">
                    <a16:creationId xmlns:a16="http://schemas.microsoft.com/office/drawing/2014/main" id="{D9F7A86F-CBED-4E13-AB57-672E71DD6A8B}"/>
                  </a:ext>
                </a:extLst>
              </p:cNvPr>
              <p:cNvSpPr/>
              <p:nvPr/>
            </p:nvSpPr>
            <p:spPr>
              <a:xfrm rot="3600000">
                <a:off x="3304508" y="5056082"/>
                <a:ext cx="133957" cy="214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1" h="21600" extrusionOk="0">
                    <a:moveTo>
                      <a:pt x="4239" y="13495"/>
                    </a:moveTo>
                    <a:cubicBezTo>
                      <a:pt x="457" y="8857"/>
                      <a:pt x="-889" y="4261"/>
                      <a:pt x="585" y="1796"/>
                    </a:cubicBezTo>
                    <a:cubicBezTo>
                      <a:pt x="2380" y="1212"/>
                      <a:pt x="4239" y="585"/>
                      <a:pt x="6097" y="0"/>
                    </a:cubicBezTo>
                    <a:cubicBezTo>
                      <a:pt x="4751" y="2465"/>
                      <a:pt x="6033" y="7019"/>
                      <a:pt x="9815" y="11573"/>
                    </a:cubicBezTo>
                    <a:cubicBezTo>
                      <a:pt x="13020" y="15459"/>
                      <a:pt x="17186" y="18425"/>
                      <a:pt x="20711" y="19595"/>
                    </a:cubicBezTo>
                    <a:cubicBezTo>
                      <a:pt x="18916" y="20263"/>
                      <a:pt x="17186" y="20973"/>
                      <a:pt x="15455" y="21600"/>
                    </a:cubicBezTo>
                    <a:cubicBezTo>
                      <a:pt x="11866" y="20514"/>
                      <a:pt x="7572" y="17505"/>
                      <a:pt x="4239" y="13495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71" name="Shape">
                <a:extLst>
                  <a:ext uri="{FF2B5EF4-FFF2-40B4-BE49-F238E27FC236}">
                    <a16:creationId xmlns:a16="http://schemas.microsoft.com/office/drawing/2014/main" id="{77E7284C-07A1-482A-A0B3-84BB0D155BD7}"/>
                  </a:ext>
                </a:extLst>
              </p:cNvPr>
              <p:cNvSpPr/>
              <p:nvPr/>
            </p:nvSpPr>
            <p:spPr>
              <a:xfrm rot="3600000">
                <a:off x="3237482" y="5011539"/>
                <a:ext cx="137544" cy="218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3" h="21600" extrusionOk="0">
                    <a:moveTo>
                      <a:pt x="4095" y="13526"/>
                    </a:moveTo>
                    <a:cubicBezTo>
                      <a:pt x="298" y="8812"/>
                      <a:pt x="-947" y="4140"/>
                      <a:pt x="734" y="1803"/>
                    </a:cubicBezTo>
                    <a:cubicBezTo>
                      <a:pt x="2477" y="1230"/>
                      <a:pt x="4282" y="615"/>
                      <a:pt x="6087" y="0"/>
                    </a:cubicBezTo>
                    <a:cubicBezTo>
                      <a:pt x="4531" y="2377"/>
                      <a:pt x="5776" y="6968"/>
                      <a:pt x="9511" y="11599"/>
                    </a:cubicBezTo>
                    <a:cubicBezTo>
                      <a:pt x="12810" y="15616"/>
                      <a:pt x="17105" y="18608"/>
                      <a:pt x="20653" y="19633"/>
                    </a:cubicBezTo>
                    <a:cubicBezTo>
                      <a:pt x="18910" y="20288"/>
                      <a:pt x="17229" y="20944"/>
                      <a:pt x="15486" y="21600"/>
                    </a:cubicBezTo>
                    <a:cubicBezTo>
                      <a:pt x="11876" y="20698"/>
                      <a:pt x="7456" y="17665"/>
                      <a:pt x="4095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72" name="Shape">
                <a:extLst>
                  <a:ext uri="{FF2B5EF4-FFF2-40B4-BE49-F238E27FC236}">
                    <a16:creationId xmlns:a16="http://schemas.microsoft.com/office/drawing/2014/main" id="{686D4F3D-7F35-48FB-AD18-FA11C05DBF9C}"/>
                  </a:ext>
                </a:extLst>
              </p:cNvPr>
              <p:cNvSpPr/>
              <p:nvPr/>
            </p:nvSpPr>
            <p:spPr>
              <a:xfrm rot="3600000">
                <a:off x="3333832" y="5075246"/>
                <a:ext cx="132226" cy="212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1" h="21600" extrusionOk="0">
                    <a:moveTo>
                      <a:pt x="4291" y="13500"/>
                    </a:moveTo>
                    <a:cubicBezTo>
                      <a:pt x="517" y="8902"/>
                      <a:pt x="-849" y="4303"/>
                      <a:pt x="517" y="1814"/>
                    </a:cubicBezTo>
                    <a:cubicBezTo>
                      <a:pt x="2339" y="1223"/>
                      <a:pt x="4226" y="591"/>
                      <a:pt x="6112" y="0"/>
                    </a:cubicBezTo>
                    <a:cubicBezTo>
                      <a:pt x="4876" y="2531"/>
                      <a:pt x="6177" y="7045"/>
                      <a:pt x="9951" y="11559"/>
                    </a:cubicBezTo>
                    <a:cubicBezTo>
                      <a:pt x="13074" y="15398"/>
                      <a:pt x="17173" y="18309"/>
                      <a:pt x="20751" y="19533"/>
                    </a:cubicBezTo>
                    <a:cubicBezTo>
                      <a:pt x="18929" y="20208"/>
                      <a:pt x="17173" y="20925"/>
                      <a:pt x="15416" y="21600"/>
                    </a:cubicBezTo>
                    <a:cubicBezTo>
                      <a:pt x="11773" y="20419"/>
                      <a:pt x="7544" y="17423"/>
                      <a:pt x="4291" y="1350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73" name="Shape">
                <a:extLst>
                  <a:ext uri="{FF2B5EF4-FFF2-40B4-BE49-F238E27FC236}">
                    <a16:creationId xmlns:a16="http://schemas.microsoft.com/office/drawing/2014/main" id="{C2043BD5-711F-4D62-9ACD-9AD35A78F1A0}"/>
                  </a:ext>
                </a:extLst>
              </p:cNvPr>
              <p:cNvSpPr/>
              <p:nvPr/>
            </p:nvSpPr>
            <p:spPr>
              <a:xfrm rot="3600000">
                <a:off x="2828255" y="4778948"/>
                <a:ext cx="118125" cy="156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2" h="20760" extrusionOk="0">
                    <a:moveTo>
                      <a:pt x="6517" y="0"/>
                    </a:moveTo>
                    <a:cubicBezTo>
                      <a:pt x="6798" y="3188"/>
                      <a:pt x="8340" y="7200"/>
                      <a:pt x="11075" y="11267"/>
                    </a:cubicBezTo>
                    <a:cubicBezTo>
                      <a:pt x="13670" y="15115"/>
                      <a:pt x="16896" y="18247"/>
                      <a:pt x="19982" y="20226"/>
                    </a:cubicBezTo>
                    <a:cubicBezTo>
                      <a:pt x="10655" y="21600"/>
                      <a:pt x="4203" y="20391"/>
                      <a:pt x="1468" y="15774"/>
                    </a:cubicBezTo>
                    <a:cubicBezTo>
                      <a:pt x="-1618" y="10443"/>
                      <a:pt x="205" y="5386"/>
                      <a:pt x="6517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74" name="Shape">
                <a:extLst>
                  <a:ext uri="{FF2B5EF4-FFF2-40B4-BE49-F238E27FC236}">
                    <a16:creationId xmlns:a16="http://schemas.microsoft.com/office/drawing/2014/main" id="{4C7175BA-8C0C-40DE-BA9B-B7612F51260C}"/>
                  </a:ext>
                </a:extLst>
              </p:cNvPr>
              <p:cNvSpPr/>
              <p:nvPr/>
            </p:nvSpPr>
            <p:spPr>
              <a:xfrm rot="3600000">
                <a:off x="2859874" y="4791106"/>
                <a:ext cx="125610" cy="186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34" y="13710"/>
                    </a:moveTo>
                    <a:cubicBezTo>
                      <a:pt x="1853" y="10151"/>
                      <a:pt x="285" y="6639"/>
                      <a:pt x="0" y="3849"/>
                    </a:cubicBezTo>
                    <a:cubicBezTo>
                      <a:pt x="1711" y="2598"/>
                      <a:pt x="3778" y="1299"/>
                      <a:pt x="6202" y="0"/>
                    </a:cubicBezTo>
                    <a:cubicBezTo>
                      <a:pt x="5846" y="2983"/>
                      <a:pt x="7485" y="7216"/>
                      <a:pt x="10836" y="11498"/>
                    </a:cubicBezTo>
                    <a:cubicBezTo>
                      <a:pt x="13972" y="15491"/>
                      <a:pt x="17964" y="18569"/>
                      <a:pt x="21600" y="20205"/>
                    </a:cubicBezTo>
                    <a:cubicBezTo>
                      <a:pt x="18749" y="20782"/>
                      <a:pt x="16111" y="21263"/>
                      <a:pt x="13687" y="21600"/>
                    </a:cubicBezTo>
                    <a:cubicBezTo>
                      <a:pt x="10551" y="19820"/>
                      <a:pt x="7343" y="17078"/>
                      <a:pt x="4634" y="1371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75" name="Shape">
                <a:extLst>
                  <a:ext uri="{FF2B5EF4-FFF2-40B4-BE49-F238E27FC236}">
                    <a16:creationId xmlns:a16="http://schemas.microsoft.com/office/drawing/2014/main" id="{6B432EB8-40F6-4B60-A919-AA9B7637F239}"/>
                  </a:ext>
                </a:extLst>
              </p:cNvPr>
              <p:cNvSpPr/>
              <p:nvPr/>
            </p:nvSpPr>
            <p:spPr>
              <a:xfrm rot="3600000">
                <a:off x="2893230" y="4806404"/>
                <a:ext cx="132938" cy="201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extrusionOk="0">
                    <a:moveTo>
                      <a:pt x="4364" y="13616"/>
                    </a:moveTo>
                    <a:cubicBezTo>
                      <a:pt x="1241" y="9669"/>
                      <a:pt x="-288" y="5766"/>
                      <a:pt x="44" y="3016"/>
                    </a:cubicBezTo>
                    <a:cubicBezTo>
                      <a:pt x="1839" y="2040"/>
                      <a:pt x="3833" y="1020"/>
                      <a:pt x="6026" y="0"/>
                    </a:cubicBezTo>
                    <a:cubicBezTo>
                      <a:pt x="5162" y="2705"/>
                      <a:pt x="6624" y="7141"/>
                      <a:pt x="10146" y="11532"/>
                    </a:cubicBezTo>
                    <a:cubicBezTo>
                      <a:pt x="13403" y="15612"/>
                      <a:pt x="17657" y="18673"/>
                      <a:pt x="21312" y="19959"/>
                    </a:cubicBezTo>
                    <a:cubicBezTo>
                      <a:pt x="18919" y="20580"/>
                      <a:pt x="16593" y="21112"/>
                      <a:pt x="14466" y="21600"/>
                    </a:cubicBezTo>
                    <a:cubicBezTo>
                      <a:pt x="11010" y="20137"/>
                      <a:pt x="7289" y="17298"/>
                      <a:pt x="4364" y="1361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76" name="Shape">
                <a:extLst>
                  <a:ext uri="{FF2B5EF4-FFF2-40B4-BE49-F238E27FC236}">
                    <a16:creationId xmlns:a16="http://schemas.microsoft.com/office/drawing/2014/main" id="{831D852F-2946-4B27-82C7-D48C2E1FAB4A}"/>
                  </a:ext>
                </a:extLst>
              </p:cNvPr>
              <p:cNvSpPr/>
              <p:nvPr/>
            </p:nvSpPr>
            <p:spPr>
              <a:xfrm rot="3600000">
                <a:off x="2954134" y="4838490"/>
                <a:ext cx="140466" cy="217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1" h="21600" extrusionOk="0">
                    <a:moveTo>
                      <a:pt x="4051" y="13577"/>
                    </a:moveTo>
                    <a:cubicBezTo>
                      <a:pt x="543" y="9134"/>
                      <a:pt x="-749" y="4731"/>
                      <a:pt x="420" y="2304"/>
                    </a:cubicBezTo>
                    <a:cubicBezTo>
                      <a:pt x="2205" y="1563"/>
                      <a:pt x="4051" y="782"/>
                      <a:pt x="5959" y="0"/>
                    </a:cubicBezTo>
                    <a:cubicBezTo>
                      <a:pt x="4420" y="2345"/>
                      <a:pt x="5651" y="6994"/>
                      <a:pt x="9343" y="11643"/>
                    </a:cubicBezTo>
                    <a:cubicBezTo>
                      <a:pt x="12728" y="15881"/>
                      <a:pt x="17220" y="18967"/>
                      <a:pt x="20851" y="19831"/>
                    </a:cubicBezTo>
                    <a:cubicBezTo>
                      <a:pt x="18820" y="20448"/>
                      <a:pt x="16913" y="21065"/>
                      <a:pt x="15005" y="21600"/>
                    </a:cubicBezTo>
                    <a:cubicBezTo>
                      <a:pt x="11559" y="20613"/>
                      <a:pt x="7251" y="17650"/>
                      <a:pt x="4051" y="13577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77" name="Shape">
                <a:extLst>
                  <a:ext uri="{FF2B5EF4-FFF2-40B4-BE49-F238E27FC236}">
                    <a16:creationId xmlns:a16="http://schemas.microsoft.com/office/drawing/2014/main" id="{16423A2C-EF0C-43BE-A91E-AD6D52F45E29}"/>
                  </a:ext>
                </a:extLst>
              </p:cNvPr>
              <p:cNvSpPr/>
              <p:nvPr/>
            </p:nvSpPr>
            <p:spPr>
              <a:xfrm rot="3600000">
                <a:off x="2982329" y="4863277"/>
                <a:ext cx="367514" cy="34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3" h="21600" extrusionOk="0">
                    <a:moveTo>
                      <a:pt x="1571" y="16364"/>
                    </a:moveTo>
                    <a:cubicBezTo>
                      <a:pt x="132" y="13405"/>
                      <a:pt x="-347" y="10447"/>
                      <a:pt x="252" y="8954"/>
                    </a:cubicBezTo>
                    <a:cubicBezTo>
                      <a:pt x="4304" y="6336"/>
                      <a:pt x="9434" y="3404"/>
                      <a:pt x="15547" y="0"/>
                    </a:cubicBezTo>
                    <a:cubicBezTo>
                      <a:pt x="14900" y="1492"/>
                      <a:pt x="15380" y="4477"/>
                      <a:pt x="16842" y="7488"/>
                    </a:cubicBezTo>
                    <a:cubicBezTo>
                      <a:pt x="18136" y="10132"/>
                      <a:pt x="19839" y="12070"/>
                      <a:pt x="21253" y="12672"/>
                    </a:cubicBezTo>
                    <a:cubicBezTo>
                      <a:pt x="15643" y="16233"/>
                      <a:pt x="10513" y="19322"/>
                      <a:pt x="6078" y="21600"/>
                    </a:cubicBezTo>
                    <a:cubicBezTo>
                      <a:pt x="4639" y="21024"/>
                      <a:pt x="2889" y="19061"/>
                      <a:pt x="1571" y="16364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78" name="Shape">
                <a:extLst>
                  <a:ext uri="{FF2B5EF4-FFF2-40B4-BE49-F238E27FC236}">
                    <a16:creationId xmlns:a16="http://schemas.microsoft.com/office/drawing/2014/main" id="{03F55317-B6CD-41AB-B2CB-CC73A16A332F}"/>
                  </a:ext>
                </a:extLst>
              </p:cNvPr>
              <p:cNvSpPr/>
              <p:nvPr/>
            </p:nvSpPr>
            <p:spPr>
              <a:xfrm rot="3600000">
                <a:off x="2922973" y="4823335"/>
                <a:ext cx="137904" cy="211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extrusionOk="0">
                    <a:moveTo>
                      <a:pt x="4146" y="13526"/>
                    </a:moveTo>
                    <a:cubicBezTo>
                      <a:pt x="798" y="9299"/>
                      <a:pt x="-591" y="5115"/>
                      <a:pt x="230" y="2536"/>
                    </a:cubicBezTo>
                    <a:cubicBezTo>
                      <a:pt x="1998" y="1691"/>
                      <a:pt x="3893" y="845"/>
                      <a:pt x="5914" y="0"/>
                    </a:cubicBezTo>
                    <a:cubicBezTo>
                      <a:pt x="4651" y="2536"/>
                      <a:pt x="5977" y="7059"/>
                      <a:pt x="9641" y="11582"/>
                    </a:cubicBezTo>
                    <a:cubicBezTo>
                      <a:pt x="12988" y="15724"/>
                      <a:pt x="17346" y="18810"/>
                      <a:pt x="21009" y="19867"/>
                    </a:cubicBezTo>
                    <a:cubicBezTo>
                      <a:pt x="18862" y="20501"/>
                      <a:pt x="16777" y="21093"/>
                      <a:pt x="14820" y="21600"/>
                    </a:cubicBezTo>
                    <a:cubicBezTo>
                      <a:pt x="11283" y="20374"/>
                      <a:pt x="7241" y="17415"/>
                      <a:pt x="4146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</p:grpSp>
      </p:grpSp>
      <p:sp>
        <p:nvSpPr>
          <p:cNvPr id="179" name="Rectangle 178">
            <a:extLst>
              <a:ext uri="{FF2B5EF4-FFF2-40B4-BE49-F238E27FC236}">
                <a16:creationId xmlns:a16="http://schemas.microsoft.com/office/drawing/2014/main" id="{0AAB5B6D-B2FE-40C5-B91F-A32CB7423B8B}"/>
              </a:ext>
            </a:extLst>
          </p:cNvPr>
          <p:cNvSpPr/>
          <p:nvPr/>
        </p:nvSpPr>
        <p:spPr>
          <a:xfrm>
            <a:off x="8727720" y="3648943"/>
            <a:ext cx="2363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00A0A8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 تتعرف الطالبة على ...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9156BD29-E910-46EF-AEFD-C6B2A49ECBD2}"/>
              </a:ext>
            </a:extLst>
          </p:cNvPr>
          <p:cNvGrpSpPr/>
          <p:nvPr/>
        </p:nvGrpSpPr>
        <p:grpSpPr>
          <a:xfrm rot="16200000">
            <a:off x="11078285" y="4205153"/>
            <a:ext cx="701845" cy="873438"/>
            <a:chOff x="2669093" y="4390862"/>
            <a:chExt cx="2410820" cy="2190639"/>
          </a:xfrm>
          <a:solidFill>
            <a:srgbClr val="FEC630"/>
          </a:solidFill>
        </p:grpSpPr>
        <p:sp>
          <p:nvSpPr>
            <p:cNvPr id="181" name="Shape">
              <a:extLst>
                <a:ext uri="{FF2B5EF4-FFF2-40B4-BE49-F238E27FC236}">
                  <a16:creationId xmlns:a16="http://schemas.microsoft.com/office/drawing/2014/main" id="{A44808D7-705C-4CE0-AD56-F47A954E67A0}"/>
                </a:ext>
              </a:extLst>
            </p:cNvPr>
            <p:cNvSpPr/>
            <p:nvPr/>
          </p:nvSpPr>
          <p:spPr>
            <a:xfrm rot="3600000">
              <a:off x="2778704" y="4870839"/>
              <a:ext cx="2190639" cy="1230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89" extrusionOk="0">
                  <a:moveTo>
                    <a:pt x="376" y="18748"/>
                  </a:moveTo>
                  <a:cubicBezTo>
                    <a:pt x="474" y="18560"/>
                    <a:pt x="592" y="18364"/>
                    <a:pt x="730" y="18169"/>
                  </a:cubicBezTo>
                  <a:cubicBezTo>
                    <a:pt x="840" y="18010"/>
                    <a:pt x="962" y="17843"/>
                    <a:pt x="1096" y="17677"/>
                  </a:cubicBezTo>
                  <a:cubicBezTo>
                    <a:pt x="1210" y="17532"/>
                    <a:pt x="1332" y="17387"/>
                    <a:pt x="1463" y="17242"/>
                  </a:cubicBezTo>
                  <a:cubicBezTo>
                    <a:pt x="1581" y="17112"/>
                    <a:pt x="1703" y="16975"/>
                    <a:pt x="1829" y="16837"/>
                  </a:cubicBezTo>
                  <a:cubicBezTo>
                    <a:pt x="2517" y="16113"/>
                    <a:pt x="3387" y="15303"/>
                    <a:pt x="4425" y="14361"/>
                  </a:cubicBezTo>
                  <a:cubicBezTo>
                    <a:pt x="4539" y="14260"/>
                    <a:pt x="4657" y="14152"/>
                    <a:pt x="4775" y="14043"/>
                  </a:cubicBezTo>
                  <a:cubicBezTo>
                    <a:pt x="4889" y="13942"/>
                    <a:pt x="5007" y="13833"/>
                    <a:pt x="5125" y="13732"/>
                  </a:cubicBezTo>
                  <a:cubicBezTo>
                    <a:pt x="5239" y="13630"/>
                    <a:pt x="5357" y="13522"/>
                    <a:pt x="5475" y="13420"/>
                  </a:cubicBezTo>
                  <a:cubicBezTo>
                    <a:pt x="5589" y="13319"/>
                    <a:pt x="5707" y="13211"/>
                    <a:pt x="5825" y="13109"/>
                  </a:cubicBezTo>
                  <a:cubicBezTo>
                    <a:pt x="5963" y="12986"/>
                    <a:pt x="6106" y="12856"/>
                    <a:pt x="6252" y="12726"/>
                  </a:cubicBezTo>
                  <a:cubicBezTo>
                    <a:pt x="10692" y="8715"/>
                    <a:pt x="21504" y="0"/>
                    <a:pt x="21504" y="0"/>
                  </a:cubicBezTo>
                  <a:cubicBezTo>
                    <a:pt x="21504" y="0"/>
                    <a:pt x="12140" y="10757"/>
                    <a:pt x="8067" y="15064"/>
                  </a:cubicBezTo>
                  <a:cubicBezTo>
                    <a:pt x="7615" y="15541"/>
                    <a:pt x="7168" y="16012"/>
                    <a:pt x="6736" y="16468"/>
                  </a:cubicBezTo>
                  <a:cubicBezTo>
                    <a:pt x="6622" y="16584"/>
                    <a:pt x="6513" y="16707"/>
                    <a:pt x="6403" y="16823"/>
                  </a:cubicBezTo>
                  <a:cubicBezTo>
                    <a:pt x="6289" y="16938"/>
                    <a:pt x="6179" y="17061"/>
                    <a:pt x="6069" y="17170"/>
                  </a:cubicBezTo>
                  <a:cubicBezTo>
                    <a:pt x="5955" y="17286"/>
                    <a:pt x="5845" y="17402"/>
                    <a:pt x="5735" y="17517"/>
                  </a:cubicBezTo>
                  <a:cubicBezTo>
                    <a:pt x="5621" y="17633"/>
                    <a:pt x="5512" y="17749"/>
                    <a:pt x="5398" y="17865"/>
                  </a:cubicBezTo>
                  <a:cubicBezTo>
                    <a:pt x="4445" y="18849"/>
                    <a:pt x="3575" y="19704"/>
                    <a:pt x="2822" y="20333"/>
                  </a:cubicBezTo>
                  <a:cubicBezTo>
                    <a:pt x="2687" y="20442"/>
                    <a:pt x="2561" y="20550"/>
                    <a:pt x="2435" y="20645"/>
                  </a:cubicBezTo>
                  <a:cubicBezTo>
                    <a:pt x="2297" y="20753"/>
                    <a:pt x="2162" y="20854"/>
                    <a:pt x="2036" y="20941"/>
                  </a:cubicBezTo>
                  <a:cubicBezTo>
                    <a:pt x="1890" y="21043"/>
                    <a:pt x="1747" y="21130"/>
                    <a:pt x="1617" y="21209"/>
                  </a:cubicBezTo>
                  <a:cubicBezTo>
                    <a:pt x="1454" y="21296"/>
                    <a:pt x="1304" y="21368"/>
                    <a:pt x="1165" y="21419"/>
                  </a:cubicBezTo>
                  <a:cubicBezTo>
                    <a:pt x="624" y="21600"/>
                    <a:pt x="250" y="21441"/>
                    <a:pt x="91" y="20833"/>
                  </a:cubicBezTo>
                  <a:cubicBezTo>
                    <a:pt x="-96" y="20123"/>
                    <a:pt x="10" y="19457"/>
                    <a:pt x="376" y="18748"/>
                  </a:cubicBezTo>
                  <a:close/>
                </a:path>
              </a:pathLst>
            </a:cu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135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BDFA3E74-96C5-469E-8A83-03624D85553D}"/>
                </a:ext>
              </a:extLst>
            </p:cNvPr>
            <p:cNvGrpSpPr/>
            <p:nvPr/>
          </p:nvGrpSpPr>
          <p:grpSpPr>
            <a:xfrm>
              <a:off x="2669093" y="4652588"/>
              <a:ext cx="2410820" cy="1831557"/>
              <a:chOff x="2669093" y="4652588"/>
              <a:chExt cx="2410820" cy="1831557"/>
            </a:xfrm>
            <a:grpFill/>
          </p:grpSpPr>
          <p:sp>
            <p:nvSpPr>
              <p:cNvPr id="183" name="Shape">
                <a:extLst>
                  <a:ext uri="{FF2B5EF4-FFF2-40B4-BE49-F238E27FC236}">
                    <a16:creationId xmlns:a16="http://schemas.microsoft.com/office/drawing/2014/main" id="{2714A67C-2B51-455F-810C-5304480ACECD}"/>
                  </a:ext>
                </a:extLst>
              </p:cNvPr>
              <p:cNvSpPr/>
              <p:nvPr/>
            </p:nvSpPr>
            <p:spPr>
              <a:xfrm rot="3600000">
                <a:off x="4211554" y="5394260"/>
                <a:ext cx="953689" cy="783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9" h="20679" extrusionOk="0">
                    <a:moveTo>
                      <a:pt x="0" y="20679"/>
                    </a:moveTo>
                    <a:cubicBezTo>
                      <a:pt x="0" y="20679"/>
                      <a:pt x="6874" y="9644"/>
                      <a:pt x="9717" y="5626"/>
                    </a:cubicBezTo>
                    <a:cubicBezTo>
                      <a:pt x="12560" y="1608"/>
                      <a:pt x="15192" y="-921"/>
                      <a:pt x="18291" y="316"/>
                    </a:cubicBezTo>
                    <a:cubicBezTo>
                      <a:pt x="21390" y="1553"/>
                      <a:pt x="21600" y="6502"/>
                      <a:pt x="20201" y="8976"/>
                    </a:cubicBezTo>
                    <a:lnTo>
                      <a:pt x="0" y="20679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84" name="Shape">
                <a:extLst>
                  <a:ext uri="{FF2B5EF4-FFF2-40B4-BE49-F238E27FC236}">
                    <a16:creationId xmlns:a16="http://schemas.microsoft.com/office/drawing/2014/main" id="{81646B26-ED8B-4A49-9CEE-50EE7BA6E453}"/>
                  </a:ext>
                </a:extLst>
              </p:cNvPr>
              <p:cNvSpPr/>
              <p:nvPr/>
            </p:nvSpPr>
            <p:spPr>
              <a:xfrm rot="3600000">
                <a:off x="2615201" y="4706480"/>
                <a:ext cx="266256" cy="158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171" extrusionOk="0">
                    <a:moveTo>
                      <a:pt x="18576" y="513"/>
                    </a:moveTo>
                    <a:lnTo>
                      <a:pt x="0" y="21171"/>
                    </a:lnTo>
                    <a:lnTo>
                      <a:pt x="20304" y="5663"/>
                    </a:lnTo>
                    <a:cubicBezTo>
                      <a:pt x="21201" y="4999"/>
                      <a:pt x="21600" y="3227"/>
                      <a:pt x="21168" y="1731"/>
                    </a:cubicBezTo>
                    <a:cubicBezTo>
                      <a:pt x="20769" y="236"/>
                      <a:pt x="19706" y="-429"/>
                      <a:pt x="18809" y="291"/>
                    </a:cubicBezTo>
                    <a:cubicBezTo>
                      <a:pt x="18742" y="346"/>
                      <a:pt x="18642" y="402"/>
                      <a:pt x="18576" y="513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85" name="Shape">
                <a:extLst>
                  <a:ext uri="{FF2B5EF4-FFF2-40B4-BE49-F238E27FC236}">
                    <a16:creationId xmlns:a16="http://schemas.microsoft.com/office/drawing/2014/main" id="{22A3D0B3-A74F-41D7-A224-BDCE2E4F3944}"/>
                  </a:ext>
                </a:extLst>
              </p:cNvPr>
              <p:cNvSpPr/>
              <p:nvPr/>
            </p:nvSpPr>
            <p:spPr>
              <a:xfrm rot="3600000">
                <a:off x="4081407" y="5511654"/>
                <a:ext cx="969611" cy="611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0440" extrusionOk="0">
                    <a:moveTo>
                      <a:pt x="0" y="20440"/>
                    </a:moveTo>
                    <a:cubicBezTo>
                      <a:pt x="0" y="20440"/>
                      <a:pt x="9976" y="4628"/>
                      <a:pt x="13923" y="1734"/>
                    </a:cubicBezTo>
                    <a:cubicBezTo>
                      <a:pt x="17861" y="-1160"/>
                      <a:pt x="20477" y="86"/>
                      <a:pt x="21039" y="1734"/>
                    </a:cubicBezTo>
                    <a:cubicBezTo>
                      <a:pt x="21600" y="3382"/>
                      <a:pt x="20287" y="4365"/>
                      <a:pt x="19391" y="4988"/>
                    </a:cubicBezTo>
                    <a:cubicBezTo>
                      <a:pt x="18495" y="5611"/>
                      <a:pt x="0" y="20440"/>
                      <a:pt x="0" y="2044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86" name="Shape">
                <a:extLst>
                  <a:ext uri="{FF2B5EF4-FFF2-40B4-BE49-F238E27FC236}">
                    <a16:creationId xmlns:a16="http://schemas.microsoft.com/office/drawing/2014/main" id="{10CC7B62-7222-4FCA-9053-6EFC50840B8C}"/>
                  </a:ext>
                </a:extLst>
              </p:cNvPr>
              <p:cNvSpPr/>
              <p:nvPr/>
            </p:nvSpPr>
            <p:spPr>
              <a:xfrm rot="3600000">
                <a:off x="3996187" y="5672702"/>
                <a:ext cx="1076913" cy="54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extrusionOk="0">
                    <a:moveTo>
                      <a:pt x="0" y="21600"/>
                    </a:moveTo>
                    <a:cubicBezTo>
                      <a:pt x="0" y="21600"/>
                      <a:pt x="13450" y="21600"/>
                      <a:pt x="17343" y="19845"/>
                    </a:cubicBezTo>
                    <a:cubicBezTo>
                      <a:pt x="21236" y="18090"/>
                      <a:pt x="21600" y="8348"/>
                      <a:pt x="20451" y="4363"/>
                    </a:cubicBezTo>
                    <a:cubicBezTo>
                      <a:pt x="19302" y="377"/>
                      <a:pt x="17343" y="0"/>
                      <a:pt x="17343" y="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87" name="Shape">
                <a:extLst>
                  <a:ext uri="{FF2B5EF4-FFF2-40B4-BE49-F238E27FC236}">
                    <a16:creationId xmlns:a16="http://schemas.microsoft.com/office/drawing/2014/main" id="{380FBA27-9EE8-424A-A491-E3117C699F0A}"/>
                  </a:ext>
                </a:extLst>
              </p:cNvPr>
              <p:cNvSpPr/>
              <p:nvPr/>
            </p:nvSpPr>
            <p:spPr>
              <a:xfrm rot="3600000">
                <a:off x="3272133" y="5033104"/>
                <a:ext cx="136193" cy="216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9" h="21600" extrusionOk="0">
                    <a:moveTo>
                      <a:pt x="4127" y="13490"/>
                    </a:moveTo>
                    <a:cubicBezTo>
                      <a:pt x="348" y="8814"/>
                      <a:pt x="-911" y="4179"/>
                      <a:pt x="663" y="1779"/>
                    </a:cubicBezTo>
                    <a:cubicBezTo>
                      <a:pt x="2427" y="1200"/>
                      <a:pt x="4253" y="579"/>
                      <a:pt x="6079" y="0"/>
                    </a:cubicBezTo>
                    <a:cubicBezTo>
                      <a:pt x="4631" y="2400"/>
                      <a:pt x="5890" y="6993"/>
                      <a:pt x="9669" y="11586"/>
                    </a:cubicBezTo>
                    <a:cubicBezTo>
                      <a:pt x="12880" y="15559"/>
                      <a:pt x="17099" y="18497"/>
                      <a:pt x="20689" y="19614"/>
                    </a:cubicBezTo>
                    <a:cubicBezTo>
                      <a:pt x="18926" y="20276"/>
                      <a:pt x="17225" y="20938"/>
                      <a:pt x="15525" y="21600"/>
                    </a:cubicBezTo>
                    <a:cubicBezTo>
                      <a:pt x="11747" y="20566"/>
                      <a:pt x="7402" y="17545"/>
                      <a:pt x="4127" y="1349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88" name="Shape">
                <a:extLst>
                  <a:ext uri="{FF2B5EF4-FFF2-40B4-BE49-F238E27FC236}">
                    <a16:creationId xmlns:a16="http://schemas.microsoft.com/office/drawing/2014/main" id="{911C8B87-57BD-4E66-B24A-CD5237B11D30}"/>
                  </a:ext>
                </a:extLst>
              </p:cNvPr>
              <p:cNvSpPr/>
              <p:nvPr/>
            </p:nvSpPr>
            <p:spPr>
              <a:xfrm rot="3600000">
                <a:off x="3304508" y="5056082"/>
                <a:ext cx="133957" cy="214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1" h="21600" extrusionOk="0">
                    <a:moveTo>
                      <a:pt x="4239" y="13495"/>
                    </a:moveTo>
                    <a:cubicBezTo>
                      <a:pt x="457" y="8857"/>
                      <a:pt x="-889" y="4261"/>
                      <a:pt x="585" y="1796"/>
                    </a:cubicBezTo>
                    <a:cubicBezTo>
                      <a:pt x="2380" y="1212"/>
                      <a:pt x="4239" y="585"/>
                      <a:pt x="6097" y="0"/>
                    </a:cubicBezTo>
                    <a:cubicBezTo>
                      <a:pt x="4751" y="2465"/>
                      <a:pt x="6033" y="7019"/>
                      <a:pt x="9815" y="11573"/>
                    </a:cubicBezTo>
                    <a:cubicBezTo>
                      <a:pt x="13020" y="15459"/>
                      <a:pt x="17186" y="18425"/>
                      <a:pt x="20711" y="19595"/>
                    </a:cubicBezTo>
                    <a:cubicBezTo>
                      <a:pt x="18916" y="20263"/>
                      <a:pt x="17186" y="20973"/>
                      <a:pt x="15455" y="21600"/>
                    </a:cubicBezTo>
                    <a:cubicBezTo>
                      <a:pt x="11866" y="20514"/>
                      <a:pt x="7572" y="17505"/>
                      <a:pt x="4239" y="13495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89" name="Shape">
                <a:extLst>
                  <a:ext uri="{FF2B5EF4-FFF2-40B4-BE49-F238E27FC236}">
                    <a16:creationId xmlns:a16="http://schemas.microsoft.com/office/drawing/2014/main" id="{2F26E9DE-F520-4372-841B-F3A9C7196CC5}"/>
                  </a:ext>
                </a:extLst>
              </p:cNvPr>
              <p:cNvSpPr/>
              <p:nvPr/>
            </p:nvSpPr>
            <p:spPr>
              <a:xfrm rot="3600000">
                <a:off x="3237482" y="5011539"/>
                <a:ext cx="137544" cy="218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3" h="21600" extrusionOk="0">
                    <a:moveTo>
                      <a:pt x="4095" y="13526"/>
                    </a:moveTo>
                    <a:cubicBezTo>
                      <a:pt x="298" y="8812"/>
                      <a:pt x="-947" y="4140"/>
                      <a:pt x="734" y="1803"/>
                    </a:cubicBezTo>
                    <a:cubicBezTo>
                      <a:pt x="2477" y="1230"/>
                      <a:pt x="4282" y="615"/>
                      <a:pt x="6087" y="0"/>
                    </a:cubicBezTo>
                    <a:cubicBezTo>
                      <a:pt x="4531" y="2377"/>
                      <a:pt x="5776" y="6968"/>
                      <a:pt x="9511" y="11599"/>
                    </a:cubicBezTo>
                    <a:cubicBezTo>
                      <a:pt x="12810" y="15616"/>
                      <a:pt x="17105" y="18608"/>
                      <a:pt x="20653" y="19633"/>
                    </a:cubicBezTo>
                    <a:cubicBezTo>
                      <a:pt x="18910" y="20288"/>
                      <a:pt x="17229" y="20944"/>
                      <a:pt x="15486" y="21600"/>
                    </a:cubicBezTo>
                    <a:cubicBezTo>
                      <a:pt x="11876" y="20698"/>
                      <a:pt x="7456" y="17665"/>
                      <a:pt x="4095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90" name="Shape">
                <a:extLst>
                  <a:ext uri="{FF2B5EF4-FFF2-40B4-BE49-F238E27FC236}">
                    <a16:creationId xmlns:a16="http://schemas.microsoft.com/office/drawing/2014/main" id="{778482A6-0180-4133-ACB1-4421376280A9}"/>
                  </a:ext>
                </a:extLst>
              </p:cNvPr>
              <p:cNvSpPr/>
              <p:nvPr/>
            </p:nvSpPr>
            <p:spPr>
              <a:xfrm rot="3600000">
                <a:off x="3333832" y="5075246"/>
                <a:ext cx="132226" cy="212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1" h="21600" extrusionOk="0">
                    <a:moveTo>
                      <a:pt x="4291" y="13500"/>
                    </a:moveTo>
                    <a:cubicBezTo>
                      <a:pt x="517" y="8902"/>
                      <a:pt x="-849" y="4303"/>
                      <a:pt x="517" y="1814"/>
                    </a:cubicBezTo>
                    <a:cubicBezTo>
                      <a:pt x="2339" y="1223"/>
                      <a:pt x="4226" y="591"/>
                      <a:pt x="6112" y="0"/>
                    </a:cubicBezTo>
                    <a:cubicBezTo>
                      <a:pt x="4876" y="2531"/>
                      <a:pt x="6177" y="7045"/>
                      <a:pt x="9951" y="11559"/>
                    </a:cubicBezTo>
                    <a:cubicBezTo>
                      <a:pt x="13074" y="15398"/>
                      <a:pt x="17173" y="18309"/>
                      <a:pt x="20751" y="19533"/>
                    </a:cubicBezTo>
                    <a:cubicBezTo>
                      <a:pt x="18929" y="20208"/>
                      <a:pt x="17173" y="20925"/>
                      <a:pt x="15416" y="21600"/>
                    </a:cubicBezTo>
                    <a:cubicBezTo>
                      <a:pt x="11773" y="20419"/>
                      <a:pt x="7544" y="17423"/>
                      <a:pt x="4291" y="1350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91" name="Shape">
                <a:extLst>
                  <a:ext uri="{FF2B5EF4-FFF2-40B4-BE49-F238E27FC236}">
                    <a16:creationId xmlns:a16="http://schemas.microsoft.com/office/drawing/2014/main" id="{4EE1B875-64F4-4A1D-BC2E-1A0C89982546}"/>
                  </a:ext>
                </a:extLst>
              </p:cNvPr>
              <p:cNvSpPr/>
              <p:nvPr/>
            </p:nvSpPr>
            <p:spPr>
              <a:xfrm rot="3600000">
                <a:off x="2828255" y="4778948"/>
                <a:ext cx="118125" cy="156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2" h="20760" extrusionOk="0">
                    <a:moveTo>
                      <a:pt x="6517" y="0"/>
                    </a:moveTo>
                    <a:cubicBezTo>
                      <a:pt x="6798" y="3188"/>
                      <a:pt x="8340" y="7200"/>
                      <a:pt x="11075" y="11267"/>
                    </a:cubicBezTo>
                    <a:cubicBezTo>
                      <a:pt x="13670" y="15115"/>
                      <a:pt x="16896" y="18247"/>
                      <a:pt x="19982" y="20226"/>
                    </a:cubicBezTo>
                    <a:cubicBezTo>
                      <a:pt x="10655" y="21600"/>
                      <a:pt x="4203" y="20391"/>
                      <a:pt x="1468" y="15774"/>
                    </a:cubicBezTo>
                    <a:cubicBezTo>
                      <a:pt x="-1618" y="10443"/>
                      <a:pt x="205" y="5386"/>
                      <a:pt x="6517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92" name="Shape">
                <a:extLst>
                  <a:ext uri="{FF2B5EF4-FFF2-40B4-BE49-F238E27FC236}">
                    <a16:creationId xmlns:a16="http://schemas.microsoft.com/office/drawing/2014/main" id="{A1C5357C-96F5-45DD-B0ED-ED32BD437676}"/>
                  </a:ext>
                </a:extLst>
              </p:cNvPr>
              <p:cNvSpPr/>
              <p:nvPr/>
            </p:nvSpPr>
            <p:spPr>
              <a:xfrm rot="3600000">
                <a:off x="2859874" y="4791106"/>
                <a:ext cx="125610" cy="186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34" y="13710"/>
                    </a:moveTo>
                    <a:cubicBezTo>
                      <a:pt x="1853" y="10151"/>
                      <a:pt x="285" y="6639"/>
                      <a:pt x="0" y="3849"/>
                    </a:cubicBezTo>
                    <a:cubicBezTo>
                      <a:pt x="1711" y="2598"/>
                      <a:pt x="3778" y="1299"/>
                      <a:pt x="6202" y="0"/>
                    </a:cubicBezTo>
                    <a:cubicBezTo>
                      <a:pt x="5846" y="2983"/>
                      <a:pt x="7485" y="7216"/>
                      <a:pt x="10836" y="11498"/>
                    </a:cubicBezTo>
                    <a:cubicBezTo>
                      <a:pt x="13972" y="15491"/>
                      <a:pt x="17964" y="18569"/>
                      <a:pt x="21600" y="20205"/>
                    </a:cubicBezTo>
                    <a:cubicBezTo>
                      <a:pt x="18749" y="20782"/>
                      <a:pt x="16111" y="21263"/>
                      <a:pt x="13687" y="21600"/>
                    </a:cubicBezTo>
                    <a:cubicBezTo>
                      <a:pt x="10551" y="19820"/>
                      <a:pt x="7343" y="17078"/>
                      <a:pt x="4634" y="1371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93" name="Shape">
                <a:extLst>
                  <a:ext uri="{FF2B5EF4-FFF2-40B4-BE49-F238E27FC236}">
                    <a16:creationId xmlns:a16="http://schemas.microsoft.com/office/drawing/2014/main" id="{83861A80-B2AC-45FA-B0E9-E09DBD584841}"/>
                  </a:ext>
                </a:extLst>
              </p:cNvPr>
              <p:cNvSpPr/>
              <p:nvPr/>
            </p:nvSpPr>
            <p:spPr>
              <a:xfrm rot="3600000">
                <a:off x="2893230" y="4806404"/>
                <a:ext cx="132938" cy="201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extrusionOk="0">
                    <a:moveTo>
                      <a:pt x="4364" y="13616"/>
                    </a:moveTo>
                    <a:cubicBezTo>
                      <a:pt x="1241" y="9669"/>
                      <a:pt x="-288" y="5766"/>
                      <a:pt x="44" y="3016"/>
                    </a:cubicBezTo>
                    <a:cubicBezTo>
                      <a:pt x="1839" y="2040"/>
                      <a:pt x="3833" y="1020"/>
                      <a:pt x="6026" y="0"/>
                    </a:cubicBezTo>
                    <a:cubicBezTo>
                      <a:pt x="5162" y="2705"/>
                      <a:pt x="6624" y="7141"/>
                      <a:pt x="10146" y="11532"/>
                    </a:cubicBezTo>
                    <a:cubicBezTo>
                      <a:pt x="13403" y="15612"/>
                      <a:pt x="17657" y="18673"/>
                      <a:pt x="21312" y="19959"/>
                    </a:cubicBezTo>
                    <a:cubicBezTo>
                      <a:pt x="18919" y="20580"/>
                      <a:pt x="16593" y="21112"/>
                      <a:pt x="14466" y="21600"/>
                    </a:cubicBezTo>
                    <a:cubicBezTo>
                      <a:pt x="11010" y="20137"/>
                      <a:pt x="7289" y="17298"/>
                      <a:pt x="4364" y="1361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94" name="Shape">
                <a:extLst>
                  <a:ext uri="{FF2B5EF4-FFF2-40B4-BE49-F238E27FC236}">
                    <a16:creationId xmlns:a16="http://schemas.microsoft.com/office/drawing/2014/main" id="{DFF307D3-A74F-41CF-8A1E-243A3F9483A2}"/>
                  </a:ext>
                </a:extLst>
              </p:cNvPr>
              <p:cNvSpPr/>
              <p:nvPr/>
            </p:nvSpPr>
            <p:spPr>
              <a:xfrm rot="3600000">
                <a:off x="2954134" y="4838490"/>
                <a:ext cx="140466" cy="217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1" h="21600" extrusionOk="0">
                    <a:moveTo>
                      <a:pt x="4051" y="13577"/>
                    </a:moveTo>
                    <a:cubicBezTo>
                      <a:pt x="543" y="9134"/>
                      <a:pt x="-749" y="4731"/>
                      <a:pt x="420" y="2304"/>
                    </a:cubicBezTo>
                    <a:cubicBezTo>
                      <a:pt x="2205" y="1563"/>
                      <a:pt x="4051" y="782"/>
                      <a:pt x="5959" y="0"/>
                    </a:cubicBezTo>
                    <a:cubicBezTo>
                      <a:pt x="4420" y="2345"/>
                      <a:pt x="5651" y="6994"/>
                      <a:pt x="9343" y="11643"/>
                    </a:cubicBezTo>
                    <a:cubicBezTo>
                      <a:pt x="12728" y="15881"/>
                      <a:pt x="17220" y="18967"/>
                      <a:pt x="20851" y="19831"/>
                    </a:cubicBezTo>
                    <a:cubicBezTo>
                      <a:pt x="18820" y="20448"/>
                      <a:pt x="16913" y="21065"/>
                      <a:pt x="15005" y="21600"/>
                    </a:cubicBezTo>
                    <a:cubicBezTo>
                      <a:pt x="11559" y="20613"/>
                      <a:pt x="7251" y="17650"/>
                      <a:pt x="4051" y="13577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95" name="Shape">
                <a:extLst>
                  <a:ext uri="{FF2B5EF4-FFF2-40B4-BE49-F238E27FC236}">
                    <a16:creationId xmlns:a16="http://schemas.microsoft.com/office/drawing/2014/main" id="{AEBA680F-0989-44C3-9BA2-E69B8833905C}"/>
                  </a:ext>
                </a:extLst>
              </p:cNvPr>
              <p:cNvSpPr/>
              <p:nvPr/>
            </p:nvSpPr>
            <p:spPr>
              <a:xfrm rot="3600000">
                <a:off x="2982329" y="4863277"/>
                <a:ext cx="367514" cy="34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3" h="21600" extrusionOk="0">
                    <a:moveTo>
                      <a:pt x="1571" y="16364"/>
                    </a:moveTo>
                    <a:cubicBezTo>
                      <a:pt x="132" y="13405"/>
                      <a:pt x="-347" y="10447"/>
                      <a:pt x="252" y="8954"/>
                    </a:cubicBezTo>
                    <a:cubicBezTo>
                      <a:pt x="4304" y="6336"/>
                      <a:pt x="9434" y="3404"/>
                      <a:pt x="15547" y="0"/>
                    </a:cubicBezTo>
                    <a:cubicBezTo>
                      <a:pt x="14900" y="1492"/>
                      <a:pt x="15380" y="4477"/>
                      <a:pt x="16842" y="7488"/>
                    </a:cubicBezTo>
                    <a:cubicBezTo>
                      <a:pt x="18136" y="10132"/>
                      <a:pt x="19839" y="12070"/>
                      <a:pt x="21253" y="12672"/>
                    </a:cubicBezTo>
                    <a:cubicBezTo>
                      <a:pt x="15643" y="16233"/>
                      <a:pt x="10513" y="19322"/>
                      <a:pt x="6078" y="21600"/>
                    </a:cubicBezTo>
                    <a:cubicBezTo>
                      <a:pt x="4639" y="21024"/>
                      <a:pt x="2889" y="19061"/>
                      <a:pt x="1571" y="16364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196" name="Shape">
                <a:extLst>
                  <a:ext uri="{FF2B5EF4-FFF2-40B4-BE49-F238E27FC236}">
                    <a16:creationId xmlns:a16="http://schemas.microsoft.com/office/drawing/2014/main" id="{CD1A5BA7-650D-4612-92D1-D59DD00BFB8D}"/>
                  </a:ext>
                </a:extLst>
              </p:cNvPr>
              <p:cNvSpPr/>
              <p:nvPr/>
            </p:nvSpPr>
            <p:spPr>
              <a:xfrm rot="3600000">
                <a:off x="2922973" y="4823335"/>
                <a:ext cx="137904" cy="211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extrusionOk="0">
                    <a:moveTo>
                      <a:pt x="4146" y="13526"/>
                    </a:moveTo>
                    <a:cubicBezTo>
                      <a:pt x="798" y="9299"/>
                      <a:pt x="-591" y="5115"/>
                      <a:pt x="230" y="2536"/>
                    </a:cubicBezTo>
                    <a:cubicBezTo>
                      <a:pt x="1998" y="1691"/>
                      <a:pt x="3893" y="845"/>
                      <a:pt x="5914" y="0"/>
                    </a:cubicBezTo>
                    <a:cubicBezTo>
                      <a:pt x="4651" y="2536"/>
                      <a:pt x="5977" y="7059"/>
                      <a:pt x="9641" y="11582"/>
                    </a:cubicBezTo>
                    <a:cubicBezTo>
                      <a:pt x="12988" y="15724"/>
                      <a:pt x="17346" y="18810"/>
                      <a:pt x="21009" y="19867"/>
                    </a:cubicBezTo>
                    <a:cubicBezTo>
                      <a:pt x="18862" y="20501"/>
                      <a:pt x="16777" y="21093"/>
                      <a:pt x="14820" y="21600"/>
                    </a:cubicBezTo>
                    <a:cubicBezTo>
                      <a:pt x="11283" y="20374"/>
                      <a:pt x="7241" y="17415"/>
                      <a:pt x="4146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</p:grpSp>
      </p:grpSp>
      <p:sp>
        <p:nvSpPr>
          <p:cNvPr id="197" name="Rectangle 196">
            <a:extLst>
              <a:ext uri="{FF2B5EF4-FFF2-40B4-BE49-F238E27FC236}">
                <a16:creationId xmlns:a16="http://schemas.microsoft.com/office/drawing/2014/main" id="{D2161DC4-A61A-4A47-9F44-34286D38BFC0}"/>
              </a:ext>
            </a:extLst>
          </p:cNvPr>
          <p:cNvSpPr/>
          <p:nvPr/>
        </p:nvSpPr>
        <p:spPr>
          <a:xfrm>
            <a:off x="8742235" y="4439626"/>
            <a:ext cx="2363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FEC63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 تتعرف الطالبة على ...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0EA56B01-FC4D-423A-8060-0ACBF71B4BD8}"/>
              </a:ext>
            </a:extLst>
          </p:cNvPr>
          <p:cNvGrpSpPr/>
          <p:nvPr/>
        </p:nvGrpSpPr>
        <p:grpSpPr>
          <a:xfrm rot="16200000">
            <a:off x="11063770" y="5007208"/>
            <a:ext cx="701845" cy="873438"/>
            <a:chOff x="2669093" y="4390862"/>
            <a:chExt cx="2410820" cy="2190639"/>
          </a:xfrm>
          <a:solidFill>
            <a:srgbClr val="90CC50"/>
          </a:solidFill>
        </p:grpSpPr>
        <p:sp>
          <p:nvSpPr>
            <p:cNvPr id="199" name="Shape">
              <a:extLst>
                <a:ext uri="{FF2B5EF4-FFF2-40B4-BE49-F238E27FC236}">
                  <a16:creationId xmlns:a16="http://schemas.microsoft.com/office/drawing/2014/main" id="{0D3DFEC0-B177-4DAA-81AE-F9227B344731}"/>
                </a:ext>
              </a:extLst>
            </p:cNvPr>
            <p:cNvSpPr/>
            <p:nvPr/>
          </p:nvSpPr>
          <p:spPr>
            <a:xfrm rot="3600000">
              <a:off x="2778704" y="4870839"/>
              <a:ext cx="2190639" cy="1230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89" extrusionOk="0">
                  <a:moveTo>
                    <a:pt x="376" y="18748"/>
                  </a:moveTo>
                  <a:cubicBezTo>
                    <a:pt x="474" y="18560"/>
                    <a:pt x="592" y="18364"/>
                    <a:pt x="730" y="18169"/>
                  </a:cubicBezTo>
                  <a:cubicBezTo>
                    <a:pt x="840" y="18010"/>
                    <a:pt x="962" y="17843"/>
                    <a:pt x="1096" y="17677"/>
                  </a:cubicBezTo>
                  <a:cubicBezTo>
                    <a:pt x="1210" y="17532"/>
                    <a:pt x="1332" y="17387"/>
                    <a:pt x="1463" y="17242"/>
                  </a:cubicBezTo>
                  <a:cubicBezTo>
                    <a:pt x="1581" y="17112"/>
                    <a:pt x="1703" y="16975"/>
                    <a:pt x="1829" y="16837"/>
                  </a:cubicBezTo>
                  <a:cubicBezTo>
                    <a:pt x="2517" y="16113"/>
                    <a:pt x="3387" y="15303"/>
                    <a:pt x="4425" y="14361"/>
                  </a:cubicBezTo>
                  <a:cubicBezTo>
                    <a:pt x="4539" y="14260"/>
                    <a:pt x="4657" y="14152"/>
                    <a:pt x="4775" y="14043"/>
                  </a:cubicBezTo>
                  <a:cubicBezTo>
                    <a:pt x="4889" y="13942"/>
                    <a:pt x="5007" y="13833"/>
                    <a:pt x="5125" y="13732"/>
                  </a:cubicBezTo>
                  <a:cubicBezTo>
                    <a:pt x="5239" y="13630"/>
                    <a:pt x="5357" y="13522"/>
                    <a:pt x="5475" y="13420"/>
                  </a:cubicBezTo>
                  <a:cubicBezTo>
                    <a:pt x="5589" y="13319"/>
                    <a:pt x="5707" y="13211"/>
                    <a:pt x="5825" y="13109"/>
                  </a:cubicBezTo>
                  <a:cubicBezTo>
                    <a:pt x="5963" y="12986"/>
                    <a:pt x="6106" y="12856"/>
                    <a:pt x="6252" y="12726"/>
                  </a:cubicBezTo>
                  <a:cubicBezTo>
                    <a:pt x="10692" y="8715"/>
                    <a:pt x="21504" y="0"/>
                    <a:pt x="21504" y="0"/>
                  </a:cubicBezTo>
                  <a:cubicBezTo>
                    <a:pt x="21504" y="0"/>
                    <a:pt x="12140" y="10757"/>
                    <a:pt x="8067" y="15064"/>
                  </a:cubicBezTo>
                  <a:cubicBezTo>
                    <a:pt x="7615" y="15541"/>
                    <a:pt x="7168" y="16012"/>
                    <a:pt x="6736" y="16468"/>
                  </a:cubicBezTo>
                  <a:cubicBezTo>
                    <a:pt x="6622" y="16584"/>
                    <a:pt x="6513" y="16707"/>
                    <a:pt x="6403" y="16823"/>
                  </a:cubicBezTo>
                  <a:cubicBezTo>
                    <a:pt x="6289" y="16938"/>
                    <a:pt x="6179" y="17061"/>
                    <a:pt x="6069" y="17170"/>
                  </a:cubicBezTo>
                  <a:cubicBezTo>
                    <a:pt x="5955" y="17286"/>
                    <a:pt x="5845" y="17402"/>
                    <a:pt x="5735" y="17517"/>
                  </a:cubicBezTo>
                  <a:cubicBezTo>
                    <a:pt x="5621" y="17633"/>
                    <a:pt x="5512" y="17749"/>
                    <a:pt x="5398" y="17865"/>
                  </a:cubicBezTo>
                  <a:cubicBezTo>
                    <a:pt x="4445" y="18849"/>
                    <a:pt x="3575" y="19704"/>
                    <a:pt x="2822" y="20333"/>
                  </a:cubicBezTo>
                  <a:cubicBezTo>
                    <a:pt x="2687" y="20442"/>
                    <a:pt x="2561" y="20550"/>
                    <a:pt x="2435" y="20645"/>
                  </a:cubicBezTo>
                  <a:cubicBezTo>
                    <a:pt x="2297" y="20753"/>
                    <a:pt x="2162" y="20854"/>
                    <a:pt x="2036" y="20941"/>
                  </a:cubicBezTo>
                  <a:cubicBezTo>
                    <a:pt x="1890" y="21043"/>
                    <a:pt x="1747" y="21130"/>
                    <a:pt x="1617" y="21209"/>
                  </a:cubicBezTo>
                  <a:cubicBezTo>
                    <a:pt x="1454" y="21296"/>
                    <a:pt x="1304" y="21368"/>
                    <a:pt x="1165" y="21419"/>
                  </a:cubicBezTo>
                  <a:cubicBezTo>
                    <a:pt x="624" y="21600"/>
                    <a:pt x="250" y="21441"/>
                    <a:pt x="91" y="20833"/>
                  </a:cubicBezTo>
                  <a:cubicBezTo>
                    <a:pt x="-96" y="20123"/>
                    <a:pt x="10" y="19457"/>
                    <a:pt x="376" y="18748"/>
                  </a:cubicBezTo>
                  <a:close/>
                </a:path>
              </a:pathLst>
            </a:cu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1350"/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BEE5F59D-B215-4338-BCAB-CFE4AA34BF34}"/>
                </a:ext>
              </a:extLst>
            </p:cNvPr>
            <p:cNvGrpSpPr/>
            <p:nvPr/>
          </p:nvGrpSpPr>
          <p:grpSpPr>
            <a:xfrm>
              <a:off x="2669093" y="4652588"/>
              <a:ext cx="2410820" cy="1831557"/>
              <a:chOff x="2669093" y="4652588"/>
              <a:chExt cx="2410820" cy="1831557"/>
            </a:xfrm>
            <a:grpFill/>
          </p:grpSpPr>
          <p:sp>
            <p:nvSpPr>
              <p:cNvPr id="201" name="Shape">
                <a:extLst>
                  <a:ext uri="{FF2B5EF4-FFF2-40B4-BE49-F238E27FC236}">
                    <a16:creationId xmlns:a16="http://schemas.microsoft.com/office/drawing/2014/main" id="{D81F6E84-CBC0-41A3-A115-7E89559B2292}"/>
                  </a:ext>
                </a:extLst>
              </p:cNvPr>
              <p:cNvSpPr/>
              <p:nvPr/>
            </p:nvSpPr>
            <p:spPr>
              <a:xfrm rot="3600000">
                <a:off x="4211554" y="5394260"/>
                <a:ext cx="953689" cy="783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9" h="20679" extrusionOk="0">
                    <a:moveTo>
                      <a:pt x="0" y="20679"/>
                    </a:moveTo>
                    <a:cubicBezTo>
                      <a:pt x="0" y="20679"/>
                      <a:pt x="6874" y="9644"/>
                      <a:pt x="9717" y="5626"/>
                    </a:cubicBezTo>
                    <a:cubicBezTo>
                      <a:pt x="12560" y="1608"/>
                      <a:pt x="15192" y="-921"/>
                      <a:pt x="18291" y="316"/>
                    </a:cubicBezTo>
                    <a:cubicBezTo>
                      <a:pt x="21390" y="1553"/>
                      <a:pt x="21600" y="6502"/>
                      <a:pt x="20201" y="8976"/>
                    </a:cubicBezTo>
                    <a:lnTo>
                      <a:pt x="0" y="20679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02" name="Shape">
                <a:extLst>
                  <a:ext uri="{FF2B5EF4-FFF2-40B4-BE49-F238E27FC236}">
                    <a16:creationId xmlns:a16="http://schemas.microsoft.com/office/drawing/2014/main" id="{BC68AC62-AE5A-42FE-A2BC-B32A2DD5DB1D}"/>
                  </a:ext>
                </a:extLst>
              </p:cNvPr>
              <p:cNvSpPr/>
              <p:nvPr/>
            </p:nvSpPr>
            <p:spPr>
              <a:xfrm rot="3600000">
                <a:off x="2615201" y="4706480"/>
                <a:ext cx="266256" cy="158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171" extrusionOk="0">
                    <a:moveTo>
                      <a:pt x="18576" y="513"/>
                    </a:moveTo>
                    <a:lnTo>
                      <a:pt x="0" y="21171"/>
                    </a:lnTo>
                    <a:lnTo>
                      <a:pt x="20304" y="5663"/>
                    </a:lnTo>
                    <a:cubicBezTo>
                      <a:pt x="21201" y="4999"/>
                      <a:pt x="21600" y="3227"/>
                      <a:pt x="21168" y="1731"/>
                    </a:cubicBezTo>
                    <a:cubicBezTo>
                      <a:pt x="20769" y="236"/>
                      <a:pt x="19706" y="-429"/>
                      <a:pt x="18809" y="291"/>
                    </a:cubicBezTo>
                    <a:cubicBezTo>
                      <a:pt x="18742" y="346"/>
                      <a:pt x="18642" y="402"/>
                      <a:pt x="18576" y="513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03" name="Shape">
                <a:extLst>
                  <a:ext uri="{FF2B5EF4-FFF2-40B4-BE49-F238E27FC236}">
                    <a16:creationId xmlns:a16="http://schemas.microsoft.com/office/drawing/2014/main" id="{45756AAB-4850-474F-8546-115E0F0717AD}"/>
                  </a:ext>
                </a:extLst>
              </p:cNvPr>
              <p:cNvSpPr/>
              <p:nvPr/>
            </p:nvSpPr>
            <p:spPr>
              <a:xfrm rot="3600000">
                <a:off x="4081407" y="5511654"/>
                <a:ext cx="969611" cy="611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0440" extrusionOk="0">
                    <a:moveTo>
                      <a:pt x="0" y="20440"/>
                    </a:moveTo>
                    <a:cubicBezTo>
                      <a:pt x="0" y="20440"/>
                      <a:pt x="9976" y="4628"/>
                      <a:pt x="13923" y="1734"/>
                    </a:cubicBezTo>
                    <a:cubicBezTo>
                      <a:pt x="17861" y="-1160"/>
                      <a:pt x="20477" y="86"/>
                      <a:pt x="21039" y="1734"/>
                    </a:cubicBezTo>
                    <a:cubicBezTo>
                      <a:pt x="21600" y="3382"/>
                      <a:pt x="20287" y="4365"/>
                      <a:pt x="19391" y="4988"/>
                    </a:cubicBezTo>
                    <a:cubicBezTo>
                      <a:pt x="18495" y="5611"/>
                      <a:pt x="0" y="20440"/>
                      <a:pt x="0" y="2044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04" name="Shape">
                <a:extLst>
                  <a:ext uri="{FF2B5EF4-FFF2-40B4-BE49-F238E27FC236}">
                    <a16:creationId xmlns:a16="http://schemas.microsoft.com/office/drawing/2014/main" id="{06EF62ED-D1FB-4178-846C-82091D91DCBF}"/>
                  </a:ext>
                </a:extLst>
              </p:cNvPr>
              <p:cNvSpPr/>
              <p:nvPr/>
            </p:nvSpPr>
            <p:spPr>
              <a:xfrm rot="3600000">
                <a:off x="3996187" y="5672702"/>
                <a:ext cx="1076913" cy="54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extrusionOk="0">
                    <a:moveTo>
                      <a:pt x="0" y="21600"/>
                    </a:moveTo>
                    <a:cubicBezTo>
                      <a:pt x="0" y="21600"/>
                      <a:pt x="13450" y="21600"/>
                      <a:pt x="17343" y="19845"/>
                    </a:cubicBezTo>
                    <a:cubicBezTo>
                      <a:pt x="21236" y="18090"/>
                      <a:pt x="21600" y="8348"/>
                      <a:pt x="20451" y="4363"/>
                    </a:cubicBezTo>
                    <a:cubicBezTo>
                      <a:pt x="19302" y="377"/>
                      <a:pt x="17343" y="0"/>
                      <a:pt x="17343" y="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05" name="Shape">
                <a:extLst>
                  <a:ext uri="{FF2B5EF4-FFF2-40B4-BE49-F238E27FC236}">
                    <a16:creationId xmlns:a16="http://schemas.microsoft.com/office/drawing/2014/main" id="{9E669B31-F6EC-4280-A118-743038DF5E2C}"/>
                  </a:ext>
                </a:extLst>
              </p:cNvPr>
              <p:cNvSpPr/>
              <p:nvPr/>
            </p:nvSpPr>
            <p:spPr>
              <a:xfrm rot="3600000">
                <a:off x="3272133" y="5033104"/>
                <a:ext cx="136193" cy="216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9" h="21600" extrusionOk="0">
                    <a:moveTo>
                      <a:pt x="4127" y="13490"/>
                    </a:moveTo>
                    <a:cubicBezTo>
                      <a:pt x="348" y="8814"/>
                      <a:pt x="-911" y="4179"/>
                      <a:pt x="663" y="1779"/>
                    </a:cubicBezTo>
                    <a:cubicBezTo>
                      <a:pt x="2427" y="1200"/>
                      <a:pt x="4253" y="579"/>
                      <a:pt x="6079" y="0"/>
                    </a:cubicBezTo>
                    <a:cubicBezTo>
                      <a:pt x="4631" y="2400"/>
                      <a:pt x="5890" y="6993"/>
                      <a:pt x="9669" y="11586"/>
                    </a:cubicBezTo>
                    <a:cubicBezTo>
                      <a:pt x="12880" y="15559"/>
                      <a:pt x="17099" y="18497"/>
                      <a:pt x="20689" y="19614"/>
                    </a:cubicBezTo>
                    <a:cubicBezTo>
                      <a:pt x="18926" y="20276"/>
                      <a:pt x="17225" y="20938"/>
                      <a:pt x="15525" y="21600"/>
                    </a:cubicBezTo>
                    <a:cubicBezTo>
                      <a:pt x="11747" y="20566"/>
                      <a:pt x="7402" y="17545"/>
                      <a:pt x="4127" y="1349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06" name="Shape">
                <a:extLst>
                  <a:ext uri="{FF2B5EF4-FFF2-40B4-BE49-F238E27FC236}">
                    <a16:creationId xmlns:a16="http://schemas.microsoft.com/office/drawing/2014/main" id="{4D710D65-C176-4AA8-86E1-5D2812817C27}"/>
                  </a:ext>
                </a:extLst>
              </p:cNvPr>
              <p:cNvSpPr/>
              <p:nvPr/>
            </p:nvSpPr>
            <p:spPr>
              <a:xfrm rot="3600000">
                <a:off x="3304508" y="5056082"/>
                <a:ext cx="133957" cy="214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1" h="21600" extrusionOk="0">
                    <a:moveTo>
                      <a:pt x="4239" y="13495"/>
                    </a:moveTo>
                    <a:cubicBezTo>
                      <a:pt x="457" y="8857"/>
                      <a:pt x="-889" y="4261"/>
                      <a:pt x="585" y="1796"/>
                    </a:cubicBezTo>
                    <a:cubicBezTo>
                      <a:pt x="2380" y="1212"/>
                      <a:pt x="4239" y="585"/>
                      <a:pt x="6097" y="0"/>
                    </a:cubicBezTo>
                    <a:cubicBezTo>
                      <a:pt x="4751" y="2465"/>
                      <a:pt x="6033" y="7019"/>
                      <a:pt x="9815" y="11573"/>
                    </a:cubicBezTo>
                    <a:cubicBezTo>
                      <a:pt x="13020" y="15459"/>
                      <a:pt x="17186" y="18425"/>
                      <a:pt x="20711" y="19595"/>
                    </a:cubicBezTo>
                    <a:cubicBezTo>
                      <a:pt x="18916" y="20263"/>
                      <a:pt x="17186" y="20973"/>
                      <a:pt x="15455" y="21600"/>
                    </a:cubicBezTo>
                    <a:cubicBezTo>
                      <a:pt x="11866" y="20514"/>
                      <a:pt x="7572" y="17505"/>
                      <a:pt x="4239" y="13495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07" name="Shape">
                <a:extLst>
                  <a:ext uri="{FF2B5EF4-FFF2-40B4-BE49-F238E27FC236}">
                    <a16:creationId xmlns:a16="http://schemas.microsoft.com/office/drawing/2014/main" id="{D3557E9E-196D-4540-87F7-944461A02E4E}"/>
                  </a:ext>
                </a:extLst>
              </p:cNvPr>
              <p:cNvSpPr/>
              <p:nvPr/>
            </p:nvSpPr>
            <p:spPr>
              <a:xfrm rot="3600000">
                <a:off x="3237482" y="5011539"/>
                <a:ext cx="137544" cy="218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3" h="21600" extrusionOk="0">
                    <a:moveTo>
                      <a:pt x="4095" y="13526"/>
                    </a:moveTo>
                    <a:cubicBezTo>
                      <a:pt x="298" y="8812"/>
                      <a:pt x="-947" y="4140"/>
                      <a:pt x="734" y="1803"/>
                    </a:cubicBezTo>
                    <a:cubicBezTo>
                      <a:pt x="2477" y="1230"/>
                      <a:pt x="4282" y="615"/>
                      <a:pt x="6087" y="0"/>
                    </a:cubicBezTo>
                    <a:cubicBezTo>
                      <a:pt x="4531" y="2377"/>
                      <a:pt x="5776" y="6968"/>
                      <a:pt x="9511" y="11599"/>
                    </a:cubicBezTo>
                    <a:cubicBezTo>
                      <a:pt x="12810" y="15616"/>
                      <a:pt x="17105" y="18608"/>
                      <a:pt x="20653" y="19633"/>
                    </a:cubicBezTo>
                    <a:cubicBezTo>
                      <a:pt x="18910" y="20288"/>
                      <a:pt x="17229" y="20944"/>
                      <a:pt x="15486" y="21600"/>
                    </a:cubicBezTo>
                    <a:cubicBezTo>
                      <a:pt x="11876" y="20698"/>
                      <a:pt x="7456" y="17665"/>
                      <a:pt x="4095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08" name="Shape">
                <a:extLst>
                  <a:ext uri="{FF2B5EF4-FFF2-40B4-BE49-F238E27FC236}">
                    <a16:creationId xmlns:a16="http://schemas.microsoft.com/office/drawing/2014/main" id="{2A0A0D56-B9FB-4E9B-AE67-B98DA9F9FA50}"/>
                  </a:ext>
                </a:extLst>
              </p:cNvPr>
              <p:cNvSpPr/>
              <p:nvPr/>
            </p:nvSpPr>
            <p:spPr>
              <a:xfrm rot="3600000">
                <a:off x="3333832" y="5075246"/>
                <a:ext cx="132226" cy="212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1" h="21600" extrusionOk="0">
                    <a:moveTo>
                      <a:pt x="4291" y="13500"/>
                    </a:moveTo>
                    <a:cubicBezTo>
                      <a:pt x="517" y="8902"/>
                      <a:pt x="-849" y="4303"/>
                      <a:pt x="517" y="1814"/>
                    </a:cubicBezTo>
                    <a:cubicBezTo>
                      <a:pt x="2339" y="1223"/>
                      <a:pt x="4226" y="591"/>
                      <a:pt x="6112" y="0"/>
                    </a:cubicBezTo>
                    <a:cubicBezTo>
                      <a:pt x="4876" y="2531"/>
                      <a:pt x="6177" y="7045"/>
                      <a:pt x="9951" y="11559"/>
                    </a:cubicBezTo>
                    <a:cubicBezTo>
                      <a:pt x="13074" y="15398"/>
                      <a:pt x="17173" y="18309"/>
                      <a:pt x="20751" y="19533"/>
                    </a:cubicBezTo>
                    <a:cubicBezTo>
                      <a:pt x="18929" y="20208"/>
                      <a:pt x="17173" y="20925"/>
                      <a:pt x="15416" y="21600"/>
                    </a:cubicBezTo>
                    <a:cubicBezTo>
                      <a:pt x="11773" y="20419"/>
                      <a:pt x="7544" y="17423"/>
                      <a:pt x="4291" y="1350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09" name="Shape">
                <a:extLst>
                  <a:ext uri="{FF2B5EF4-FFF2-40B4-BE49-F238E27FC236}">
                    <a16:creationId xmlns:a16="http://schemas.microsoft.com/office/drawing/2014/main" id="{0F5A5BE2-3D52-4BD9-8FEC-E96A5F25737E}"/>
                  </a:ext>
                </a:extLst>
              </p:cNvPr>
              <p:cNvSpPr/>
              <p:nvPr/>
            </p:nvSpPr>
            <p:spPr>
              <a:xfrm rot="3600000">
                <a:off x="2828255" y="4778948"/>
                <a:ext cx="118125" cy="156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2" h="20760" extrusionOk="0">
                    <a:moveTo>
                      <a:pt x="6517" y="0"/>
                    </a:moveTo>
                    <a:cubicBezTo>
                      <a:pt x="6798" y="3188"/>
                      <a:pt x="8340" y="7200"/>
                      <a:pt x="11075" y="11267"/>
                    </a:cubicBezTo>
                    <a:cubicBezTo>
                      <a:pt x="13670" y="15115"/>
                      <a:pt x="16896" y="18247"/>
                      <a:pt x="19982" y="20226"/>
                    </a:cubicBezTo>
                    <a:cubicBezTo>
                      <a:pt x="10655" y="21600"/>
                      <a:pt x="4203" y="20391"/>
                      <a:pt x="1468" y="15774"/>
                    </a:cubicBezTo>
                    <a:cubicBezTo>
                      <a:pt x="-1618" y="10443"/>
                      <a:pt x="205" y="5386"/>
                      <a:pt x="6517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10" name="Shape">
                <a:extLst>
                  <a:ext uri="{FF2B5EF4-FFF2-40B4-BE49-F238E27FC236}">
                    <a16:creationId xmlns:a16="http://schemas.microsoft.com/office/drawing/2014/main" id="{5592BF0B-2FE3-4EAB-AE59-74F61C2D916A}"/>
                  </a:ext>
                </a:extLst>
              </p:cNvPr>
              <p:cNvSpPr/>
              <p:nvPr/>
            </p:nvSpPr>
            <p:spPr>
              <a:xfrm rot="3600000">
                <a:off x="2859874" y="4791106"/>
                <a:ext cx="125610" cy="186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34" y="13710"/>
                    </a:moveTo>
                    <a:cubicBezTo>
                      <a:pt x="1853" y="10151"/>
                      <a:pt x="285" y="6639"/>
                      <a:pt x="0" y="3849"/>
                    </a:cubicBezTo>
                    <a:cubicBezTo>
                      <a:pt x="1711" y="2598"/>
                      <a:pt x="3778" y="1299"/>
                      <a:pt x="6202" y="0"/>
                    </a:cubicBezTo>
                    <a:cubicBezTo>
                      <a:pt x="5846" y="2983"/>
                      <a:pt x="7485" y="7216"/>
                      <a:pt x="10836" y="11498"/>
                    </a:cubicBezTo>
                    <a:cubicBezTo>
                      <a:pt x="13972" y="15491"/>
                      <a:pt x="17964" y="18569"/>
                      <a:pt x="21600" y="20205"/>
                    </a:cubicBezTo>
                    <a:cubicBezTo>
                      <a:pt x="18749" y="20782"/>
                      <a:pt x="16111" y="21263"/>
                      <a:pt x="13687" y="21600"/>
                    </a:cubicBezTo>
                    <a:cubicBezTo>
                      <a:pt x="10551" y="19820"/>
                      <a:pt x="7343" y="17078"/>
                      <a:pt x="4634" y="1371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11" name="Shape">
                <a:extLst>
                  <a:ext uri="{FF2B5EF4-FFF2-40B4-BE49-F238E27FC236}">
                    <a16:creationId xmlns:a16="http://schemas.microsoft.com/office/drawing/2014/main" id="{B350C1A6-4420-445E-A997-6646DF7325A1}"/>
                  </a:ext>
                </a:extLst>
              </p:cNvPr>
              <p:cNvSpPr/>
              <p:nvPr/>
            </p:nvSpPr>
            <p:spPr>
              <a:xfrm rot="3600000">
                <a:off x="2893230" y="4806404"/>
                <a:ext cx="132938" cy="201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extrusionOk="0">
                    <a:moveTo>
                      <a:pt x="4364" y="13616"/>
                    </a:moveTo>
                    <a:cubicBezTo>
                      <a:pt x="1241" y="9669"/>
                      <a:pt x="-288" y="5766"/>
                      <a:pt x="44" y="3016"/>
                    </a:cubicBezTo>
                    <a:cubicBezTo>
                      <a:pt x="1839" y="2040"/>
                      <a:pt x="3833" y="1020"/>
                      <a:pt x="6026" y="0"/>
                    </a:cubicBezTo>
                    <a:cubicBezTo>
                      <a:pt x="5162" y="2705"/>
                      <a:pt x="6624" y="7141"/>
                      <a:pt x="10146" y="11532"/>
                    </a:cubicBezTo>
                    <a:cubicBezTo>
                      <a:pt x="13403" y="15612"/>
                      <a:pt x="17657" y="18673"/>
                      <a:pt x="21312" y="19959"/>
                    </a:cubicBezTo>
                    <a:cubicBezTo>
                      <a:pt x="18919" y="20580"/>
                      <a:pt x="16593" y="21112"/>
                      <a:pt x="14466" y="21600"/>
                    </a:cubicBezTo>
                    <a:cubicBezTo>
                      <a:pt x="11010" y="20137"/>
                      <a:pt x="7289" y="17298"/>
                      <a:pt x="4364" y="1361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12" name="Shape">
                <a:extLst>
                  <a:ext uri="{FF2B5EF4-FFF2-40B4-BE49-F238E27FC236}">
                    <a16:creationId xmlns:a16="http://schemas.microsoft.com/office/drawing/2014/main" id="{CEE391B8-71DC-4EA7-B58F-13F20D3F46E6}"/>
                  </a:ext>
                </a:extLst>
              </p:cNvPr>
              <p:cNvSpPr/>
              <p:nvPr/>
            </p:nvSpPr>
            <p:spPr>
              <a:xfrm rot="3600000">
                <a:off x="2954134" y="4838490"/>
                <a:ext cx="140466" cy="217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1" h="21600" extrusionOk="0">
                    <a:moveTo>
                      <a:pt x="4051" y="13577"/>
                    </a:moveTo>
                    <a:cubicBezTo>
                      <a:pt x="543" y="9134"/>
                      <a:pt x="-749" y="4731"/>
                      <a:pt x="420" y="2304"/>
                    </a:cubicBezTo>
                    <a:cubicBezTo>
                      <a:pt x="2205" y="1563"/>
                      <a:pt x="4051" y="782"/>
                      <a:pt x="5959" y="0"/>
                    </a:cubicBezTo>
                    <a:cubicBezTo>
                      <a:pt x="4420" y="2345"/>
                      <a:pt x="5651" y="6994"/>
                      <a:pt x="9343" y="11643"/>
                    </a:cubicBezTo>
                    <a:cubicBezTo>
                      <a:pt x="12728" y="15881"/>
                      <a:pt x="17220" y="18967"/>
                      <a:pt x="20851" y="19831"/>
                    </a:cubicBezTo>
                    <a:cubicBezTo>
                      <a:pt x="18820" y="20448"/>
                      <a:pt x="16913" y="21065"/>
                      <a:pt x="15005" y="21600"/>
                    </a:cubicBezTo>
                    <a:cubicBezTo>
                      <a:pt x="11559" y="20613"/>
                      <a:pt x="7251" y="17650"/>
                      <a:pt x="4051" y="13577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13" name="Shape">
                <a:extLst>
                  <a:ext uri="{FF2B5EF4-FFF2-40B4-BE49-F238E27FC236}">
                    <a16:creationId xmlns:a16="http://schemas.microsoft.com/office/drawing/2014/main" id="{1D06A331-F34B-4059-97CC-1794FA2B78AD}"/>
                  </a:ext>
                </a:extLst>
              </p:cNvPr>
              <p:cNvSpPr/>
              <p:nvPr/>
            </p:nvSpPr>
            <p:spPr>
              <a:xfrm rot="3600000">
                <a:off x="2982329" y="4863277"/>
                <a:ext cx="367514" cy="34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3" h="21600" extrusionOk="0">
                    <a:moveTo>
                      <a:pt x="1571" y="16364"/>
                    </a:moveTo>
                    <a:cubicBezTo>
                      <a:pt x="132" y="13405"/>
                      <a:pt x="-347" y="10447"/>
                      <a:pt x="252" y="8954"/>
                    </a:cubicBezTo>
                    <a:cubicBezTo>
                      <a:pt x="4304" y="6336"/>
                      <a:pt x="9434" y="3404"/>
                      <a:pt x="15547" y="0"/>
                    </a:cubicBezTo>
                    <a:cubicBezTo>
                      <a:pt x="14900" y="1492"/>
                      <a:pt x="15380" y="4477"/>
                      <a:pt x="16842" y="7488"/>
                    </a:cubicBezTo>
                    <a:cubicBezTo>
                      <a:pt x="18136" y="10132"/>
                      <a:pt x="19839" y="12070"/>
                      <a:pt x="21253" y="12672"/>
                    </a:cubicBezTo>
                    <a:cubicBezTo>
                      <a:pt x="15643" y="16233"/>
                      <a:pt x="10513" y="19322"/>
                      <a:pt x="6078" y="21600"/>
                    </a:cubicBezTo>
                    <a:cubicBezTo>
                      <a:pt x="4639" y="21024"/>
                      <a:pt x="2889" y="19061"/>
                      <a:pt x="1571" y="16364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14" name="Shape">
                <a:extLst>
                  <a:ext uri="{FF2B5EF4-FFF2-40B4-BE49-F238E27FC236}">
                    <a16:creationId xmlns:a16="http://schemas.microsoft.com/office/drawing/2014/main" id="{4158E905-81A9-4085-9721-AC1B1A6CD082}"/>
                  </a:ext>
                </a:extLst>
              </p:cNvPr>
              <p:cNvSpPr/>
              <p:nvPr/>
            </p:nvSpPr>
            <p:spPr>
              <a:xfrm rot="3600000">
                <a:off x="2922973" y="4823335"/>
                <a:ext cx="137904" cy="211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extrusionOk="0">
                    <a:moveTo>
                      <a:pt x="4146" y="13526"/>
                    </a:moveTo>
                    <a:cubicBezTo>
                      <a:pt x="798" y="9299"/>
                      <a:pt x="-591" y="5115"/>
                      <a:pt x="230" y="2536"/>
                    </a:cubicBezTo>
                    <a:cubicBezTo>
                      <a:pt x="1998" y="1691"/>
                      <a:pt x="3893" y="845"/>
                      <a:pt x="5914" y="0"/>
                    </a:cubicBezTo>
                    <a:cubicBezTo>
                      <a:pt x="4651" y="2536"/>
                      <a:pt x="5977" y="7059"/>
                      <a:pt x="9641" y="11582"/>
                    </a:cubicBezTo>
                    <a:cubicBezTo>
                      <a:pt x="12988" y="15724"/>
                      <a:pt x="17346" y="18810"/>
                      <a:pt x="21009" y="19867"/>
                    </a:cubicBezTo>
                    <a:cubicBezTo>
                      <a:pt x="18862" y="20501"/>
                      <a:pt x="16777" y="21093"/>
                      <a:pt x="14820" y="21600"/>
                    </a:cubicBezTo>
                    <a:cubicBezTo>
                      <a:pt x="11283" y="20374"/>
                      <a:pt x="7241" y="17415"/>
                      <a:pt x="4146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</p:grpSp>
      </p:grpSp>
      <p:sp>
        <p:nvSpPr>
          <p:cNvPr id="215" name="Rectangle 214">
            <a:extLst>
              <a:ext uri="{FF2B5EF4-FFF2-40B4-BE49-F238E27FC236}">
                <a16:creationId xmlns:a16="http://schemas.microsoft.com/office/drawing/2014/main" id="{6FA13E00-99CD-47DD-B359-0D38D6EA4168}"/>
              </a:ext>
            </a:extLst>
          </p:cNvPr>
          <p:cNvSpPr/>
          <p:nvPr/>
        </p:nvSpPr>
        <p:spPr>
          <a:xfrm>
            <a:off x="8727720" y="5241681"/>
            <a:ext cx="2363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90CC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 تتعرف الطالبة على ...</a:t>
            </a: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4B5267A3-7AE3-48D1-94D0-CE129FEB43AA}"/>
              </a:ext>
            </a:extLst>
          </p:cNvPr>
          <p:cNvGrpSpPr/>
          <p:nvPr/>
        </p:nvGrpSpPr>
        <p:grpSpPr>
          <a:xfrm rot="16200000">
            <a:off x="11089901" y="5755074"/>
            <a:ext cx="701845" cy="873438"/>
            <a:chOff x="2669093" y="4390862"/>
            <a:chExt cx="2410820" cy="2190639"/>
          </a:xfrm>
          <a:solidFill>
            <a:srgbClr val="5D7373"/>
          </a:solidFill>
        </p:grpSpPr>
        <p:sp>
          <p:nvSpPr>
            <p:cNvPr id="217" name="Shape">
              <a:extLst>
                <a:ext uri="{FF2B5EF4-FFF2-40B4-BE49-F238E27FC236}">
                  <a16:creationId xmlns:a16="http://schemas.microsoft.com/office/drawing/2014/main" id="{0F94D610-86D5-49F1-8653-96C5C984EA5B}"/>
                </a:ext>
              </a:extLst>
            </p:cNvPr>
            <p:cNvSpPr/>
            <p:nvPr/>
          </p:nvSpPr>
          <p:spPr>
            <a:xfrm rot="3600000">
              <a:off x="2778704" y="4870839"/>
              <a:ext cx="2190639" cy="1230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89" extrusionOk="0">
                  <a:moveTo>
                    <a:pt x="376" y="18748"/>
                  </a:moveTo>
                  <a:cubicBezTo>
                    <a:pt x="474" y="18560"/>
                    <a:pt x="592" y="18364"/>
                    <a:pt x="730" y="18169"/>
                  </a:cubicBezTo>
                  <a:cubicBezTo>
                    <a:pt x="840" y="18010"/>
                    <a:pt x="962" y="17843"/>
                    <a:pt x="1096" y="17677"/>
                  </a:cubicBezTo>
                  <a:cubicBezTo>
                    <a:pt x="1210" y="17532"/>
                    <a:pt x="1332" y="17387"/>
                    <a:pt x="1463" y="17242"/>
                  </a:cubicBezTo>
                  <a:cubicBezTo>
                    <a:pt x="1581" y="17112"/>
                    <a:pt x="1703" y="16975"/>
                    <a:pt x="1829" y="16837"/>
                  </a:cubicBezTo>
                  <a:cubicBezTo>
                    <a:pt x="2517" y="16113"/>
                    <a:pt x="3387" y="15303"/>
                    <a:pt x="4425" y="14361"/>
                  </a:cubicBezTo>
                  <a:cubicBezTo>
                    <a:pt x="4539" y="14260"/>
                    <a:pt x="4657" y="14152"/>
                    <a:pt x="4775" y="14043"/>
                  </a:cubicBezTo>
                  <a:cubicBezTo>
                    <a:pt x="4889" y="13942"/>
                    <a:pt x="5007" y="13833"/>
                    <a:pt x="5125" y="13732"/>
                  </a:cubicBezTo>
                  <a:cubicBezTo>
                    <a:pt x="5239" y="13630"/>
                    <a:pt x="5357" y="13522"/>
                    <a:pt x="5475" y="13420"/>
                  </a:cubicBezTo>
                  <a:cubicBezTo>
                    <a:pt x="5589" y="13319"/>
                    <a:pt x="5707" y="13211"/>
                    <a:pt x="5825" y="13109"/>
                  </a:cubicBezTo>
                  <a:cubicBezTo>
                    <a:pt x="5963" y="12986"/>
                    <a:pt x="6106" y="12856"/>
                    <a:pt x="6252" y="12726"/>
                  </a:cubicBezTo>
                  <a:cubicBezTo>
                    <a:pt x="10692" y="8715"/>
                    <a:pt x="21504" y="0"/>
                    <a:pt x="21504" y="0"/>
                  </a:cubicBezTo>
                  <a:cubicBezTo>
                    <a:pt x="21504" y="0"/>
                    <a:pt x="12140" y="10757"/>
                    <a:pt x="8067" y="15064"/>
                  </a:cubicBezTo>
                  <a:cubicBezTo>
                    <a:pt x="7615" y="15541"/>
                    <a:pt x="7168" y="16012"/>
                    <a:pt x="6736" y="16468"/>
                  </a:cubicBezTo>
                  <a:cubicBezTo>
                    <a:pt x="6622" y="16584"/>
                    <a:pt x="6513" y="16707"/>
                    <a:pt x="6403" y="16823"/>
                  </a:cubicBezTo>
                  <a:cubicBezTo>
                    <a:pt x="6289" y="16938"/>
                    <a:pt x="6179" y="17061"/>
                    <a:pt x="6069" y="17170"/>
                  </a:cubicBezTo>
                  <a:cubicBezTo>
                    <a:pt x="5955" y="17286"/>
                    <a:pt x="5845" y="17402"/>
                    <a:pt x="5735" y="17517"/>
                  </a:cubicBezTo>
                  <a:cubicBezTo>
                    <a:pt x="5621" y="17633"/>
                    <a:pt x="5512" y="17749"/>
                    <a:pt x="5398" y="17865"/>
                  </a:cubicBezTo>
                  <a:cubicBezTo>
                    <a:pt x="4445" y="18849"/>
                    <a:pt x="3575" y="19704"/>
                    <a:pt x="2822" y="20333"/>
                  </a:cubicBezTo>
                  <a:cubicBezTo>
                    <a:pt x="2687" y="20442"/>
                    <a:pt x="2561" y="20550"/>
                    <a:pt x="2435" y="20645"/>
                  </a:cubicBezTo>
                  <a:cubicBezTo>
                    <a:pt x="2297" y="20753"/>
                    <a:pt x="2162" y="20854"/>
                    <a:pt x="2036" y="20941"/>
                  </a:cubicBezTo>
                  <a:cubicBezTo>
                    <a:pt x="1890" y="21043"/>
                    <a:pt x="1747" y="21130"/>
                    <a:pt x="1617" y="21209"/>
                  </a:cubicBezTo>
                  <a:cubicBezTo>
                    <a:pt x="1454" y="21296"/>
                    <a:pt x="1304" y="21368"/>
                    <a:pt x="1165" y="21419"/>
                  </a:cubicBezTo>
                  <a:cubicBezTo>
                    <a:pt x="624" y="21600"/>
                    <a:pt x="250" y="21441"/>
                    <a:pt x="91" y="20833"/>
                  </a:cubicBezTo>
                  <a:cubicBezTo>
                    <a:pt x="-96" y="20123"/>
                    <a:pt x="10" y="19457"/>
                    <a:pt x="376" y="18748"/>
                  </a:cubicBezTo>
                  <a:close/>
                </a:path>
              </a:pathLst>
            </a:cu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sz="1350"/>
            </a:p>
          </p:txBody>
        </p: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3A2FB805-D61D-4B29-BAA4-81F2A7B53993}"/>
                </a:ext>
              </a:extLst>
            </p:cNvPr>
            <p:cNvGrpSpPr/>
            <p:nvPr/>
          </p:nvGrpSpPr>
          <p:grpSpPr>
            <a:xfrm>
              <a:off x="2669093" y="4652588"/>
              <a:ext cx="2410820" cy="1831557"/>
              <a:chOff x="2669093" y="4652588"/>
              <a:chExt cx="2410820" cy="1831557"/>
            </a:xfrm>
            <a:grpFill/>
          </p:grpSpPr>
          <p:sp>
            <p:nvSpPr>
              <p:cNvPr id="219" name="Shape">
                <a:extLst>
                  <a:ext uri="{FF2B5EF4-FFF2-40B4-BE49-F238E27FC236}">
                    <a16:creationId xmlns:a16="http://schemas.microsoft.com/office/drawing/2014/main" id="{A09D39F0-AF5F-46EC-851C-ECB6D78B842E}"/>
                  </a:ext>
                </a:extLst>
              </p:cNvPr>
              <p:cNvSpPr/>
              <p:nvPr/>
            </p:nvSpPr>
            <p:spPr>
              <a:xfrm rot="3600000">
                <a:off x="4211554" y="5394260"/>
                <a:ext cx="953689" cy="783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9" h="20679" extrusionOk="0">
                    <a:moveTo>
                      <a:pt x="0" y="20679"/>
                    </a:moveTo>
                    <a:cubicBezTo>
                      <a:pt x="0" y="20679"/>
                      <a:pt x="6874" y="9644"/>
                      <a:pt x="9717" y="5626"/>
                    </a:cubicBezTo>
                    <a:cubicBezTo>
                      <a:pt x="12560" y="1608"/>
                      <a:pt x="15192" y="-921"/>
                      <a:pt x="18291" y="316"/>
                    </a:cubicBezTo>
                    <a:cubicBezTo>
                      <a:pt x="21390" y="1553"/>
                      <a:pt x="21600" y="6502"/>
                      <a:pt x="20201" y="8976"/>
                    </a:cubicBezTo>
                    <a:lnTo>
                      <a:pt x="0" y="20679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20" name="Shape">
                <a:extLst>
                  <a:ext uri="{FF2B5EF4-FFF2-40B4-BE49-F238E27FC236}">
                    <a16:creationId xmlns:a16="http://schemas.microsoft.com/office/drawing/2014/main" id="{5FECD704-26C8-4A28-80FD-1ABF7A06EABB}"/>
                  </a:ext>
                </a:extLst>
              </p:cNvPr>
              <p:cNvSpPr/>
              <p:nvPr/>
            </p:nvSpPr>
            <p:spPr>
              <a:xfrm rot="3600000">
                <a:off x="2615201" y="4706480"/>
                <a:ext cx="266256" cy="158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171" extrusionOk="0">
                    <a:moveTo>
                      <a:pt x="18576" y="513"/>
                    </a:moveTo>
                    <a:lnTo>
                      <a:pt x="0" y="21171"/>
                    </a:lnTo>
                    <a:lnTo>
                      <a:pt x="20304" y="5663"/>
                    </a:lnTo>
                    <a:cubicBezTo>
                      <a:pt x="21201" y="4999"/>
                      <a:pt x="21600" y="3227"/>
                      <a:pt x="21168" y="1731"/>
                    </a:cubicBezTo>
                    <a:cubicBezTo>
                      <a:pt x="20769" y="236"/>
                      <a:pt x="19706" y="-429"/>
                      <a:pt x="18809" y="291"/>
                    </a:cubicBezTo>
                    <a:cubicBezTo>
                      <a:pt x="18742" y="346"/>
                      <a:pt x="18642" y="402"/>
                      <a:pt x="18576" y="513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21" name="Shape">
                <a:extLst>
                  <a:ext uri="{FF2B5EF4-FFF2-40B4-BE49-F238E27FC236}">
                    <a16:creationId xmlns:a16="http://schemas.microsoft.com/office/drawing/2014/main" id="{BA72BC20-F2ED-46B5-948B-3F9F19EBD643}"/>
                  </a:ext>
                </a:extLst>
              </p:cNvPr>
              <p:cNvSpPr/>
              <p:nvPr/>
            </p:nvSpPr>
            <p:spPr>
              <a:xfrm rot="3600000">
                <a:off x="4081407" y="5511654"/>
                <a:ext cx="969611" cy="611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4" h="20440" extrusionOk="0">
                    <a:moveTo>
                      <a:pt x="0" y="20440"/>
                    </a:moveTo>
                    <a:cubicBezTo>
                      <a:pt x="0" y="20440"/>
                      <a:pt x="9976" y="4628"/>
                      <a:pt x="13923" y="1734"/>
                    </a:cubicBezTo>
                    <a:cubicBezTo>
                      <a:pt x="17861" y="-1160"/>
                      <a:pt x="20477" y="86"/>
                      <a:pt x="21039" y="1734"/>
                    </a:cubicBezTo>
                    <a:cubicBezTo>
                      <a:pt x="21600" y="3382"/>
                      <a:pt x="20287" y="4365"/>
                      <a:pt x="19391" y="4988"/>
                    </a:cubicBezTo>
                    <a:cubicBezTo>
                      <a:pt x="18495" y="5611"/>
                      <a:pt x="0" y="20440"/>
                      <a:pt x="0" y="2044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22" name="Shape">
                <a:extLst>
                  <a:ext uri="{FF2B5EF4-FFF2-40B4-BE49-F238E27FC236}">
                    <a16:creationId xmlns:a16="http://schemas.microsoft.com/office/drawing/2014/main" id="{B049FB35-9DD5-4DAD-8533-2737C7DDA7E0}"/>
                  </a:ext>
                </a:extLst>
              </p:cNvPr>
              <p:cNvSpPr/>
              <p:nvPr/>
            </p:nvSpPr>
            <p:spPr>
              <a:xfrm rot="3600000">
                <a:off x="3996187" y="5672702"/>
                <a:ext cx="1076913" cy="54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extrusionOk="0">
                    <a:moveTo>
                      <a:pt x="0" y="21600"/>
                    </a:moveTo>
                    <a:cubicBezTo>
                      <a:pt x="0" y="21600"/>
                      <a:pt x="13450" y="21600"/>
                      <a:pt x="17343" y="19845"/>
                    </a:cubicBezTo>
                    <a:cubicBezTo>
                      <a:pt x="21236" y="18090"/>
                      <a:pt x="21600" y="8348"/>
                      <a:pt x="20451" y="4363"/>
                    </a:cubicBezTo>
                    <a:cubicBezTo>
                      <a:pt x="19302" y="377"/>
                      <a:pt x="17343" y="0"/>
                      <a:pt x="17343" y="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23" name="Shape">
                <a:extLst>
                  <a:ext uri="{FF2B5EF4-FFF2-40B4-BE49-F238E27FC236}">
                    <a16:creationId xmlns:a16="http://schemas.microsoft.com/office/drawing/2014/main" id="{31DF0F41-BD69-48CA-8F67-728FB9E625C7}"/>
                  </a:ext>
                </a:extLst>
              </p:cNvPr>
              <p:cNvSpPr/>
              <p:nvPr/>
            </p:nvSpPr>
            <p:spPr>
              <a:xfrm rot="3600000">
                <a:off x="3272133" y="5033104"/>
                <a:ext cx="136193" cy="216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9" h="21600" extrusionOk="0">
                    <a:moveTo>
                      <a:pt x="4127" y="13490"/>
                    </a:moveTo>
                    <a:cubicBezTo>
                      <a:pt x="348" y="8814"/>
                      <a:pt x="-911" y="4179"/>
                      <a:pt x="663" y="1779"/>
                    </a:cubicBezTo>
                    <a:cubicBezTo>
                      <a:pt x="2427" y="1200"/>
                      <a:pt x="4253" y="579"/>
                      <a:pt x="6079" y="0"/>
                    </a:cubicBezTo>
                    <a:cubicBezTo>
                      <a:pt x="4631" y="2400"/>
                      <a:pt x="5890" y="6993"/>
                      <a:pt x="9669" y="11586"/>
                    </a:cubicBezTo>
                    <a:cubicBezTo>
                      <a:pt x="12880" y="15559"/>
                      <a:pt x="17099" y="18497"/>
                      <a:pt x="20689" y="19614"/>
                    </a:cubicBezTo>
                    <a:cubicBezTo>
                      <a:pt x="18926" y="20276"/>
                      <a:pt x="17225" y="20938"/>
                      <a:pt x="15525" y="21600"/>
                    </a:cubicBezTo>
                    <a:cubicBezTo>
                      <a:pt x="11747" y="20566"/>
                      <a:pt x="7402" y="17545"/>
                      <a:pt x="4127" y="1349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24" name="Shape">
                <a:extLst>
                  <a:ext uri="{FF2B5EF4-FFF2-40B4-BE49-F238E27FC236}">
                    <a16:creationId xmlns:a16="http://schemas.microsoft.com/office/drawing/2014/main" id="{564AA38A-DDE8-4045-9B35-71E5FD4AF088}"/>
                  </a:ext>
                </a:extLst>
              </p:cNvPr>
              <p:cNvSpPr/>
              <p:nvPr/>
            </p:nvSpPr>
            <p:spPr>
              <a:xfrm rot="3600000">
                <a:off x="3304508" y="5056082"/>
                <a:ext cx="133957" cy="214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1" h="21600" extrusionOk="0">
                    <a:moveTo>
                      <a:pt x="4239" y="13495"/>
                    </a:moveTo>
                    <a:cubicBezTo>
                      <a:pt x="457" y="8857"/>
                      <a:pt x="-889" y="4261"/>
                      <a:pt x="585" y="1796"/>
                    </a:cubicBezTo>
                    <a:cubicBezTo>
                      <a:pt x="2380" y="1212"/>
                      <a:pt x="4239" y="585"/>
                      <a:pt x="6097" y="0"/>
                    </a:cubicBezTo>
                    <a:cubicBezTo>
                      <a:pt x="4751" y="2465"/>
                      <a:pt x="6033" y="7019"/>
                      <a:pt x="9815" y="11573"/>
                    </a:cubicBezTo>
                    <a:cubicBezTo>
                      <a:pt x="13020" y="15459"/>
                      <a:pt x="17186" y="18425"/>
                      <a:pt x="20711" y="19595"/>
                    </a:cubicBezTo>
                    <a:cubicBezTo>
                      <a:pt x="18916" y="20263"/>
                      <a:pt x="17186" y="20973"/>
                      <a:pt x="15455" y="21600"/>
                    </a:cubicBezTo>
                    <a:cubicBezTo>
                      <a:pt x="11866" y="20514"/>
                      <a:pt x="7572" y="17505"/>
                      <a:pt x="4239" y="13495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25" name="Shape">
                <a:extLst>
                  <a:ext uri="{FF2B5EF4-FFF2-40B4-BE49-F238E27FC236}">
                    <a16:creationId xmlns:a16="http://schemas.microsoft.com/office/drawing/2014/main" id="{A5E8EE61-A20E-4592-AC63-63DFB8E73E28}"/>
                  </a:ext>
                </a:extLst>
              </p:cNvPr>
              <p:cNvSpPr/>
              <p:nvPr/>
            </p:nvSpPr>
            <p:spPr>
              <a:xfrm rot="3600000">
                <a:off x="3237482" y="5011539"/>
                <a:ext cx="137544" cy="218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3" h="21600" extrusionOk="0">
                    <a:moveTo>
                      <a:pt x="4095" y="13526"/>
                    </a:moveTo>
                    <a:cubicBezTo>
                      <a:pt x="298" y="8812"/>
                      <a:pt x="-947" y="4140"/>
                      <a:pt x="734" y="1803"/>
                    </a:cubicBezTo>
                    <a:cubicBezTo>
                      <a:pt x="2477" y="1230"/>
                      <a:pt x="4282" y="615"/>
                      <a:pt x="6087" y="0"/>
                    </a:cubicBezTo>
                    <a:cubicBezTo>
                      <a:pt x="4531" y="2377"/>
                      <a:pt x="5776" y="6968"/>
                      <a:pt x="9511" y="11599"/>
                    </a:cubicBezTo>
                    <a:cubicBezTo>
                      <a:pt x="12810" y="15616"/>
                      <a:pt x="17105" y="18608"/>
                      <a:pt x="20653" y="19633"/>
                    </a:cubicBezTo>
                    <a:cubicBezTo>
                      <a:pt x="18910" y="20288"/>
                      <a:pt x="17229" y="20944"/>
                      <a:pt x="15486" y="21600"/>
                    </a:cubicBezTo>
                    <a:cubicBezTo>
                      <a:pt x="11876" y="20698"/>
                      <a:pt x="7456" y="17665"/>
                      <a:pt x="4095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26" name="Shape">
                <a:extLst>
                  <a:ext uri="{FF2B5EF4-FFF2-40B4-BE49-F238E27FC236}">
                    <a16:creationId xmlns:a16="http://schemas.microsoft.com/office/drawing/2014/main" id="{32286494-9030-4950-ADE7-F29BCC52F2BA}"/>
                  </a:ext>
                </a:extLst>
              </p:cNvPr>
              <p:cNvSpPr/>
              <p:nvPr/>
            </p:nvSpPr>
            <p:spPr>
              <a:xfrm rot="3600000">
                <a:off x="3333832" y="5075246"/>
                <a:ext cx="132226" cy="212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1" h="21600" extrusionOk="0">
                    <a:moveTo>
                      <a:pt x="4291" y="13500"/>
                    </a:moveTo>
                    <a:cubicBezTo>
                      <a:pt x="517" y="8902"/>
                      <a:pt x="-849" y="4303"/>
                      <a:pt x="517" y="1814"/>
                    </a:cubicBezTo>
                    <a:cubicBezTo>
                      <a:pt x="2339" y="1223"/>
                      <a:pt x="4226" y="591"/>
                      <a:pt x="6112" y="0"/>
                    </a:cubicBezTo>
                    <a:cubicBezTo>
                      <a:pt x="4876" y="2531"/>
                      <a:pt x="6177" y="7045"/>
                      <a:pt x="9951" y="11559"/>
                    </a:cubicBezTo>
                    <a:cubicBezTo>
                      <a:pt x="13074" y="15398"/>
                      <a:pt x="17173" y="18309"/>
                      <a:pt x="20751" y="19533"/>
                    </a:cubicBezTo>
                    <a:cubicBezTo>
                      <a:pt x="18929" y="20208"/>
                      <a:pt x="17173" y="20925"/>
                      <a:pt x="15416" y="21600"/>
                    </a:cubicBezTo>
                    <a:cubicBezTo>
                      <a:pt x="11773" y="20419"/>
                      <a:pt x="7544" y="17423"/>
                      <a:pt x="4291" y="1350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27" name="Shape">
                <a:extLst>
                  <a:ext uri="{FF2B5EF4-FFF2-40B4-BE49-F238E27FC236}">
                    <a16:creationId xmlns:a16="http://schemas.microsoft.com/office/drawing/2014/main" id="{AD6999A4-0CE6-4458-891D-00E3CB3068AC}"/>
                  </a:ext>
                </a:extLst>
              </p:cNvPr>
              <p:cNvSpPr/>
              <p:nvPr/>
            </p:nvSpPr>
            <p:spPr>
              <a:xfrm rot="3600000">
                <a:off x="2828255" y="4778948"/>
                <a:ext cx="118125" cy="156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2" h="20760" extrusionOk="0">
                    <a:moveTo>
                      <a:pt x="6517" y="0"/>
                    </a:moveTo>
                    <a:cubicBezTo>
                      <a:pt x="6798" y="3188"/>
                      <a:pt x="8340" y="7200"/>
                      <a:pt x="11075" y="11267"/>
                    </a:cubicBezTo>
                    <a:cubicBezTo>
                      <a:pt x="13670" y="15115"/>
                      <a:pt x="16896" y="18247"/>
                      <a:pt x="19982" y="20226"/>
                    </a:cubicBezTo>
                    <a:cubicBezTo>
                      <a:pt x="10655" y="21600"/>
                      <a:pt x="4203" y="20391"/>
                      <a:pt x="1468" y="15774"/>
                    </a:cubicBezTo>
                    <a:cubicBezTo>
                      <a:pt x="-1618" y="10443"/>
                      <a:pt x="205" y="5386"/>
                      <a:pt x="6517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28" name="Shape">
                <a:extLst>
                  <a:ext uri="{FF2B5EF4-FFF2-40B4-BE49-F238E27FC236}">
                    <a16:creationId xmlns:a16="http://schemas.microsoft.com/office/drawing/2014/main" id="{70E01689-0C58-4133-B951-E5380CA9BDFF}"/>
                  </a:ext>
                </a:extLst>
              </p:cNvPr>
              <p:cNvSpPr/>
              <p:nvPr/>
            </p:nvSpPr>
            <p:spPr>
              <a:xfrm rot="3600000">
                <a:off x="2859874" y="4791106"/>
                <a:ext cx="125610" cy="186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634" y="13710"/>
                    </a:moveTo>
                    <a:cubicBezTo>
                      <a:pt x="1853" y="10151"/>
                      <a:pt x="285" y="6639"/>
                      <a:pt x="0" y="3849"/>
                    </a:cubicBezTo>
                    <a:cubicBezTo>
                      <a:pt x="1711" y="2598"/>
                      <a:pt x="3778" y="1299"/>
                      <a:pt x="6202" y="0"/>
                    </a:cubicBezTo>
                    <a:cubicBezTo>
                      <a:pt x="5846" y="2983"/>
                      <a:pt x="7485" y="7216"/>
                      <a:pt x="10836" y="11498"/>
                    </a:cubicBezTo>
                    <a:cubicBezTo>
                      <a:pt x="13972" y="15491"/>
                      <a:pt x="17964" y="18569"/>
                      <a:pt x="21600" y="20205"/>
                    </a:cubicBezTo>
                    <a:cubicBezTo>
                      <a:pt x="18749" y="20782"/>
                      <a:pt x="16111" y="21263"/>
                      <a:pt x="13687" y="21600"/>
                    </a:cubicBezTo>
                    <a:cubicBezTo>
                      <a:pt x="10551" y="19820"/>
                      <a:pt x="7343" y="17078"/>
                      <a:pt x="4634" y="13710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29" name="Shape">
                <a:extLst>
                  <a:ext uri="{FF2B5EF4-FFF2-40B4-BE49-F238E27FC236}">
                    <a16:creationId xmlns:a16="http://schemas.microsoft.com/office/drawing/2014/main" id="{0F5831DF-865C-4EBE-8DA1-0D6747AF32A4}"/>
                  </a:ext>
                </a:extLst>
              </p:cNvPr>
              <p:cNvSpPr/>
              <p:nvPr/>
            </p:nvSpPr>
            <p:spPr>
              <a:xfrm rot="3600000">
                <a:off x="2893230" y="4806404"/>
                <a:ext cx="132938" cy="201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extrusionOk="0">
                    <a:moveTo>
                      <a:pt x="4364" y="13616"/>
                    </a:moveTo>
                    <a:cubicBezTo>
                      <a:pt x="1241" y="9669"/>
                      <a:pt x="-288" y="5766"/>
                      <a:pt x="44" y="3016"/>
                    </a:cubicBezTo>
                    <a:cubicBezTo>
                      <a:pt x="1839" y="2040"/>
                      <a:pt x="3833" y="1020"/>
                      <a:pt x="6026" y="0"/>
                    </a:cubicBezTo>
                    <a:cubicBezTo>
                      <a:pt x="5162" y="2705"/>
                      <a:pt x="6624" y="7141"/>
                      <a:pt x="10146" y="11532"/>
                    </a:cubicBezTo>
                    <a:cubicBezTo>
                      <a:pt x="13403" y="15612"/>
                      <a:pt x="17657" y="18673"/>
                      <a:pt x="21312" y="19959"/>
                    </a:cubicBezTo>
                    <a:cubicBezTo>
                      <a:pt x="18919" y="20580"/>
                      <a:pt x="16593" y="21112"/>
                      <a:pt x="14466" y="21600"/>
                    </a:cubicBezTo>
                    <a:cubicBezTo>
                      <a:pt x="11010" y="20137"/>
                      <a:pt x="7289" y="17298"/>
                      <a:pt x="4364" y="1361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30" name="Shape">
                <a:extLst>
                  <a:ext uri="{FF2B5EF4-FFF2-40B4-BE49-F238E27FC236}">
                    <a16:creationId xmlns:a16="http://schemas.microsoft.com/office/drawing/2014/main" id="{AB835050-0C85-4364-B238-56939F6FDEDF}"/>
                  </a:ext>
                </a:extLst>
              </p:cNvPr>
              <p:cNvSpPr/>
              <p:nvPr/>
            </p:nvSpPr>
            <p:spPr>
              <a:xfrm rot="3600000">
                <a:off x="2954134" y="4838490"/>
                <a:ext cx="140466" cy="217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1" h="21600" extrusionOk="0">
                    <a:moveTo>
                      <a:pt x="4051" y="13577"/>
                    </a:moveTo>
                    <a:cubicBezTo>
                      <a:pt x="543" y="9134"/>
                      <a:pt x="-749" y="4731"/>
                      <a:pt x="420" y="2304"/>
                    </a:cubicBezTo>
                    <a:cubicBezTo>
                      <a:pt x="2205" y="1563"/>
                      <a:pt x="4051" y="782"/>
                      <a:pt x="5959" y="0"/>
                    </a:cubicBezTo>
                    <a:cubicBezTo>
                      <a:pt x="4420" y="2345"/>
                      <a:pt x="5651" y="6994"/>
                      <a:pt x="9343" y="11643"/>
                    </a:cubicBezTo>
                    <a:cubicBezTo>
                      <a:pt x="12728" y="15881"/>
                      <a:pt x="17220" y="18967"/>
                      <a:pt x="20851" y="19831"/>
                    </a:cubicBezTo>
                    <a:cubicBezTo>
                      <a:pt x="18820" y="20448"/>
                      <a:pt x="16913" y="21065"/>
                      <a:pt x="15005" y="21600"/>
                    </a:cubicBezTo>
                    <a:cubicBezTo>
                      <a:pt x="11559" y="20613"/>
                      <a:pt x="7251" y="17650"/>
                      <a:pt x="4051" y="13577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31" name="Shape">
                <a:extLst>
                  <a:ext uri="{FF2B5EF4-FFF2-40B4-BE49-F238E27FC236}">
                    <a16:creationId xmlns:a16="http://schemas.microsoft.com/office/drawing/2014/main" id="{ED0F6885-7F83-41CE-BAAB-225A1B564F7B}"/>
                  </a:ext>
                </a:extLst>
              </p:cNvPr>
              <p:cNvSpPr/>
              <p:nvPr/>
            </p:nvSpPr>
            <p:spPr>
              <a:xfrm rot="3600000">
                <a:off x="2982329" y="4863277"/>
                <a:ext cx="367514" cy="342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3" h="21600" extrusionOk="0">
                    <a:moveTo>
                      <a:pt x="1571" y="16364"/>
                    </a:moveTo>
                    <a:cubicBezTo>
                      <a:pt x="132" y="13405"/>
                      <a:pt x="-347" y="10447"/>
                      <a:pt x="252" y="8954"/>
                    </a:cubicBezTo>
                    <a:cubicBezTo>
                      <a:pt x="4304" y="6336"/>
                      <a:pt x="9434" y="3404"/>
                      <a:pt x="15547" y="0"/>
                    </a:cubicBezTo>
                    <a:cubicBezTo>
                      <a:pt x="14900" y="1492"/>
                      <a:pt x="15380" y="4477"/>
                      <a:pt x="16842" y="7488"/>
                    </a:cubicBezTo>
                    <a:cubicBezTo>
                      <a:pt x="18136" y="10132"/>
                      <a:pt x="19839" y="12070"/>
                      <a:pt x="21253" y="12672"/>
                    </a:cubicBezTo>
                    <a:cubicBezTo>
                      <a:pt x="15643" y="16233"/>
                      <a:pt x="10513" y="19322"/>
                      <a:pt x="6078" y="21600"/>
                    </a:cubicBezTo>
                    <a:cubicBezTo>
                      <a:pt x="4639" y="21024"/>
                      <a:pt x="2889" y="19061"/>
                      <a:pt x="1571" y="16364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  <p:sp>
            <p:nvSpPr>
              <p:cNvPr id="232" name="Shape">
                <a:extLst>
                  <a:ext uri="{FF2B5EF4-FFF2-40B4-BE49-F238E27FC236}">
                    <a16:creationId xmlns:a16="http://schemas.microsoft.com/office/drawing/2014/main" id="{78F4751A-FF55-4714-8E58-D831084336B9}"/>
                  </a:ext>
                </a:extLst>
              </p:cNvPr>
              <p:cNvSpPr/>
              <p:nvPr/>
            </p:nvSpPr>
            <p:spPr>
              <a:xfrm rot="3600000">
                <a:off x="2922973" y="4823335"/>
                <a:ext cx="137904" cy="211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extrusionOk="0">
                    <a:moveTo>
                      <a:pt x="4146" y="13526"/>
                    </a:moveTo>
                    <a:cubicBezTo>
                      <a:pt x="798" y="9299"/>
                      <a:pt x="-591" y="5115"/>
                      <a:pt x="230" y="2536"/>
                    </a:cubicBezTo>
                    <a:cubicBezTo>
                      <a:pt x="1998" y="1691"/>
                      <a:pt x="3893" y="845"/>
                      <a:pt x="5914" y="0"/>
                    </a:cubicBezTo>
                    <a:cubicBezTo>
                      <a:pt x="4651" y="2536"/>
                      <a:pt x="5977" y="7059"/>
                      <a:pt x="9641" y="11582"/>
                    </a:cubicBezTo>
                    <a:cubicBezTo>
                      <a:pt x="12988" y="15724"/>
                      <a:pt x="17346" y="18810"/>
                      <a:pt x="21009" y="19867"/>
                    </a:cubicBezTo>
                    <a:cubicBezTo>
                      <a:pt x="18862" y="20501"/>
                      <a:pt x="16777" y="21093"/>
                      <a:pt x="14820" y="21600"/>
                    </a:cubicBezTo>
                    <a:cubicBezTo>
                      <a:pt x="11283" y="20374"/>
                      <a:pt x="7241" y="17415"/>
                      <a:pt x="4146" y="13526"/>
                    </a:cubicBezTo>
                    <a:close/>
                  </a:path>
                </a:pathLst>
              </a:cu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sz="1350"/>
              </a:p>
            </p:txBody>
          </p:sp>
        </p:grpSp>
      </p:grpSp>
      <p:sp>
        <p:nvSpPr>
          <p:cNvPr id="233" name="Rectangle 232">
            <a:extLst>
              <a:ext uri="{FF2B5EF4-FFF2-40B4-BE49-F238E27FC236}">
                <a16:creationId xmlns:a16="http://schemas.microsoft.com/office/drawing/2014/main" id="{96B03934-D100-447C-ABD6-D55060E1CC4C}"/>
              </a:ext>
            </a:extLst>
          </p:cNvPr>
          <p:cNvSpPr/>
          <p:nvPr/>
        </p:nvSpPr>
        <p:spPr>
          <a:xfrm>
            <a:off x="8753851" y="5989547"/>
            <a:ext cx="2363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/>
            <a:r>
              <a:rPr lang="ar-SA" sz="3200" b="1" dirty="0">
                <a:solidFill>
                  <a:srgbClr val="5D7373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 تتعرف الطالبة على ...</a:t>
            </a:r>
          </a:p>
        </p:txBody>
      </p:sp>
    </p:spTree>
    <p:extLst>
      <p:ext uri="{BB962C8B-B14F-4D97-AF65-F5344CB8AC3E}">
        <p14:creationId xmlns:p14="http://schemas.microsoft.com/office/powerpoint/2010/main" val="832137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79" grpId="0"/>
      <p:bldP spid="197" grpId="0"/>
      <p:bldP spid="215" grpId="0"/>
      <p:bldP spid="2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544475" cy="6858000"/>
            <a:chOff x="-290920" y="0"/>
            <a:chExt cx="12544475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872792" y="3133180"/>
              <a:ext cx="19920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A" sz="44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A5E18E8-5A3E-4F1D-8254-6193AA55C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50C247F-7990-4945-869D-5E2A900F477F}"/>
              </a:ext>
            </a:extLst>
          </p:cNvPr>
          <p:cNvGrpSpPr/>
          <p:nvPr/>
        </p:nvGrpSpPr>
        <p:grpSpPr>
          <a:xfrm>
            <a:off x="-9331047" y="0"/>
            <a:ext cx="11514739" cy="6858000"/>
            <a:chOff x="213096" y="0"/>
            <a:chExt cx="11514739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6BDC4B-8313-4203-9F42-C28AC214EB64}"/>
                </a:ext>
              </a:extLst>
            </p:cNvPr>
            <p:cNvSpPr txBox="1"/>
            <p:nvPr/>
          </p:nvSpPr>
          <p:spPr>
            <a:xfrm rot="16200000">
              <a:off x="9989368" y="3251353"/>
              <a:ext cx="28306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التوقيت الزمني</a:t>
              </a:r>
              <a:endPara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C916508-F80D-434E-B066-812949E5DB94}"/>
              </a:ext>
            </a:extLst>
          </p:cNvPr>
          <p:cNvGrpSpPr/>
          <p:nvPr/>
        </p:nvGrpSpPr>
        <p:grpSpPr>
          <a:xfrm>
            <a:off x="-8379902" y="0"/>
            <a:ext cx="10024558" cy="6858000"/>
            <a:chOff x="491575" y="0"/>
            <a:chExt cx="10024558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DF4D80-460D-4455-B80A-3BC0C6A12DA2}"/>
                </a:ext>
              </a:extLst>
            </p:cNvPr>
            <p:cNvSpPr txBox="1"/>
            <p:nvPr/>
          </p:nvSpPr>
          <p:spPr>
            <a:xfrm rot="16200000">
              <a:off x="8913353" y="3274326"/>
              <a:ext cx="26207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الفترات</a:t>
              </a:r>
              <a:endPara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B7020D-701A-4EE7-BDA2-CD171993C203}"/>
              </a:ext>
            </a:extLst>
          </p:cNvPr>
          <p:cNvGrpSpPr/>
          <p:nvPr/>
        </p:nvGrpSpPr>
        <p:grpSpPr>
          <a:xfrm>
            <a:off x="-8517460" y="0"/>
            <a:ext cx="9614428" cy="6858000"/>
            <a:chOff x="491575" y="0"/>
            <a:chExt cx="9614428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070AD46-78F1-4169-9AE3-EDECC43BD39B}"/>
                </a:ext>
              </a:extLst>
            </p:cNvPr>
            <p:cNvSpPr txBox="1"/>
            <p:nvPr/>
          </p:nvSpPr>
          <p:spPr>
            <a:xfrm rot="16200000">
              <a:off x="8456981" y="3259154"/>
              <a:ext cx="26517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الفصل الدراسي</a:t>
              </a:r>
              <a:endPara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2B026A5-B1AC-46D4-AE84-DF77E5A2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D48DDF-B760-4AB3-A520-29238CC2C408}"/>
              </a:ext>
            </a:extLst>
          </p:cNvPr>
          <p:cNvGrpSpPr/>
          <p:nvPr/>
        </p:nvGrpSpPr>
        <p:grpSpPr>
          <a:xfrm>
            <a:off x="-9395082" y="-1"/>
            <a:ext cx="10013719" cy="6858000"/>
            <a:chOff x="-9337032" y="-1"/>
            <a:chExt cx="10013719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A696B4D-5BCF-47C3-8B8C-BE87154A63B4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AAA7B45-7DAF-4C4D-A930-ABA45AC955DD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01F5CFD-7EE1-475C-A36F-330184D5C6EC}"/>
                </a:ext>
              </a:extLst>
            </p:cNvPr>
            <p:cNvSpPr txBox="1"/>
            <p:nvPr/>
          </p:nvSpPr>
          <p:spPr>
            <a:xfrm rot="16200000">
              <a:off x="-916584" y="3230590"/>
              <a:ext cx="2540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التقويم</a:t>
              </a:r>
              <a:endPara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9F42291-FBD0-4239-8D69-22035DCB4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2" name="Flowchart: Alternate Process 81">
            <a:extLst>
              <a:ext uri="{FF2B5EF4-FFF2-40B4-BE49-F238E27FC236}">
                <a16:creationId xmlns:a16="http://schemas.microsoft.com/office/drawing/2014/main" id="{F3E65C93-F818-4BD5-A69C-392FDB2A281C}"/>
              </a:ext>
            </a:extLst>
          </p:cNvPr>
          <p:cNvSpPr/>
          <p:nvPr/>
        </p:nvSpPr>
        <p:spPr>
          <a:xfrm rot="16200000">
            <a:off x="5501993" y="-1921658"/>
            <a:ext cx="1312389" cy="4846213"/>
          </a:xfrm>
          <a:prstGeom prst="flowChartAlternateProcess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36E0C488-484A-4F67-A879-F5F0E8940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94"/>
          <a:stretch/>
        </p:blipFill>
        <p:spPr>
          <a:xfrm>
            <a:off x="8039948" y="-78731"/>
            <a:ext cx="524659" cy="109034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57EC0F6-D4A8-43E0-98A4-FC0307A46EB7}"/>
              </a:ext>
            </a:extLst>
          </p:cNvPr>
          <p:cNvSpPr txBox="1"/>
          <p:nvPr/>
        </p:nvSpPr>
        <p:spPr>
          <a:xfrm>
            <a:off x="3698506" y="25501"/>
            <a:ext cx="4288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استراتيجية:</a:t>
            </a:r>
            <a:r>
              <a:rPr lang="en-US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التعلم الذاتي</a:t>
            </a:r>
            <a:r>
              <a:rPr lang="en-US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ar-SA" sz="32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الزمن: 3 دقائق</a:t>
            </a:r>
            <a:endParaRPr lang="en-US" sz="24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0FDE8B1-FAED-4ADB-B742-7A1B3FE83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39" y="1289871"/>
            <a:ext cx="7954485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8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4F373113-18F1-4443-9A8E-5EF06C1D2FEA}"/>
              </a:ext>
            </a:extLst>
          </p:cNvPr>
          <p:cNvSpPr/>
          <p:nvPr/>
        </p:nvSpPr>
        <p:spPr>
          <a:xfrm>
            <a:off x="-290920" y="0"/>
            <a:ext cx="1248292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F99D053-FB83-41F1-B2CB-C10918BC99BC}"/>
              </a:ext>
            </a:extLst>
          </p:cNvPr>
          <p:cNvSpPr/>
          <p:nvPr/>
        </p:nvSpPr>
        <p:spPr>
          <a:xfrm>
            <a:off x="11243946" y="2337441"/>
            <a:ext cx="948054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4373C1-3934-47C3-8F36-E2FB2615CA87}"/>
              </a:ext>
            </a:extLst>
          </p:cNvPr>
          <p:cNvSpPr txBox="1"/>
          <p:nvPr/>
        </p:nvSpPr>
        <p:spPr>
          <a:xfrm rot="16200000">
            <a:off x="10872792" y="3133180"/>
            <a:ext cx="1992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مقدمة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50C247F-7990-4945-869D-5E2A900F477F}"/>
              </a:ext>
            </a:extLst>
          </p:cNvPr>
          <p:cNvGrpSpPr/>
          <p:nvPr/>
        </p:nvGrpSpPr>
        <p:grpSpPr>
          <a:xfrm>
            <a:off x="-9331047" y="0"/>
            <a:ext cx="11514739" cy="6858000"/>
            <a:chOff x="213096" y="0"/>
            <a:chExt cx="11514739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6BDC4B-8313-4203-9F42-C28AC214EB64}"/>
                </a:ext>
              </a:extLst>
            </p:cNvPr>
            <p:cNvSpPr txBox="1"/>
            <p:nvPr/>
          </p:nvSpPr>
          <p:spPr>
            <a:xfrm rot="16200000">
              <a:off x="9989368" y="3251353"/>
              <a:ext cx="28306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التوقيت الزمني</a:t>
              </a:r>
              <a:endPara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C916508-F80D-434E-B066-812949E5DB94}"/>
              </a:ext>
            </a:extLst>
          </p:cNvPr>
          <p:cNvGrpSpPr/>
          <p:nvPr/>
        </p:nvGrpSpPr>
        <p:grpSpPr>
          <a:xfrm>
            <a:off x="-8379902" y="0"/>
            <a:ext cx="10024558" cy="6858000"/>
            <a:chOff x="491575" y="0"/>
            <a:chExt cx="10024558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DF4D80-460D-4455-B80A-3BC0C6A12DA2}"/>
                </a:ext>
              </a:extLst>
            </p:cNvPr>
            <p:cNvSpPr txBox="1"/>
            <p:nvPr/>
          </p:nvSpPr>
          <p:spPr>
            <a:xfrm rot="16200000">
              <a:off x="8913353" y="3274326"/>
              <a:ext cx="26207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الفترات</a:t>
              </a:r>
              <a:endPara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B7020D-701A-4EE7-BDA2-CD171993C203}"/>
              </a:ext>
            </a:extLst>
          </p:cNvPr>
          <p:cNvGrpSpPr/>
          <p:nvPr/>
        </p:nvGrpSpPr>
        <p:grpSpPr>
          <a:xfrm>
            <a:off x="-8517460" y="0"/>
            <a:ext cx="9614428" cy="6858000"/>
            <a:chOff x="491575" y="0"/>
            <a:chExt cx="9614428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070AD46-78F1-4169-9AE3-EDECC43BD39B}"/>
                </a:ext>
              </a:extLst>
            </p:cNvPr>
            <p:cNvSpPr txBox="1"/>
            <p:nvPr/>
          </p:nvSpPr>
          <p:spPr>
            <a:xfrm rot="16200000">
              <a:off x="8456981" y="3259154"/>
              <a:ext cx="26517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الفصل الدراسي</a:t>
              </a:r>
              <a:endPara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2B026A5-B1AC-46D4-AE84-DF77E5A2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D48DDF-B760-4AB3-A520-29238CC2C408}"/>
              </a:ext>
            </a:extLst>
          </p:cNvPr>
          <p:cNvGrpSpPr/>
          <p:nvPr/>
        </p:nvGrpSpPr>
        <p:grpSpPr>
          <a:xfrm>
            <a:off x="-9395082" y="-1"/>
            <a:ext cx="10013719" cy="6858000"/>
            <a:chOff x="-9337032" y="-1"/>
            <a:chExt cx="10013719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A696B4D-5BCF-47C3-8B8C-BE87154A63B4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AAA7B45-7DAF-4C4D-A930-ABA45AC955DD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01F5CFD-7EE1-475C-A36F-330184D5C6EC}"/>
                </a:ext>
              </a:extLst>
            </p:cNvPr>
            <p:cNvSpPr txBox="1"/>
            <p:nvPr/>
          </p:nvSpPr>
          <p:spPr>
            <a:xfrm rot="16200000">
              <a:off x="-916584" y="3230590"/>
              <a:ext cx="2540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التقويم</a:t>
              </a:r>
              <a:endPara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9F42291-FBD0-4239-8D69-22035DCB4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F759A66-5C75-4F79-A027-A65BFD3F1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087" y="1589242"/>
            <a:ext cx="2204787" cy="191816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D5EC68F-E2CB-449C-9069-1E51EAFDE93B}"/>
              </a:ext>
            </a:extLst>
          </p:cNvPr>
          <p:cNvSpPr txBox="1"/>
          <p:nvPr/>
        </p:nvSpPr>
        <p:spPr>
          <a:xfrm>
            <a:off x="2534179" y="383891"/>
            <a:ext cx="8949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يعتمد التخطيط على حسن إدارة الوقت وهناك عدد من الطرق لتنظيم ذلك: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D1BC25-824B-47D4-B45A-1CEE1C07AB6A}"/>
              </a:ext>
            </a:extLst>
          </p:cNvPr>
          <p:cNvSpPr txBox="1"/>
          <p:nvPr/>
        </p:nvSpPr>
        <p:spPr>
          <a:xfrm>
            <a:off x="2766828" y="2170936"/>
            <a:ext cx="659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إدارة الوقت وفق التوقيت الزمني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94F18B3-1BD7-4B20-8BAA-F537FE222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516" y="3350593"/>
            <a:ext cx="2204787" cy="191816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70BC4B6-7850-4DF8-881E-4F39732E2579}"/>
              </a:ext>
            </a:extLst>
          </p:cNvPr>
          <p:cNvSpPr txBox="1"/>
          <p:nvPr/>
        </p:nvSpPr>
        <p:spPr>
          <a:xfrm>
            <a:off x="2795257" y="3932287"/>
            <a:ext cx="659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إدارة الوقت وفق الفترات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54B95E4-6735-412B-91DE-2828EF500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516" y="5090631"/>
            <a:ext cx="2204787" cy="191816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B3DA0E4-C2BE-4118-8E18-8FD8A37D4A02}"/>
              </a:ext>
            </a:extLst>
          </p:cNvPr>
          <p:cNvSpPr txBox="1"/>
          <p:nvPr/>
        </p:nvSpPr>
        <p:spPr>
          <a:xfrm>
            <a:off x="2795257" y="5672325"/>
            <a:ext cx="659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إدارة الوقت وفق الفصل الدراسي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C54A2-9C3F-4EB9-87D4-2B1037952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80" y="3245394"/>
            <a:ext cx="1679344" cy="1997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A867F4-5270-4BFE-890E-00309E7FC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38" y="5121087"/>
            <a:ext cx="2233640" cy="1563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80AA4F-9F4C-4DA4-95AD-3E4CA967EA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033" y="1071820"/>
            <a:ext cx="1123950" cy="238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15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t="5185" r="12274" b="12037"/>
          <a:stretch/>
        </p:blipFill>
        <p:spPr>
          <a:xfrm>
            <a:off x="671276" y="603620"/>
            <a:ext cx="9080500" cy="60769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0876" y="2692400"/>
            <a:ext cx="1219200" cy="304800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0073" y="2382572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المادة: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1976" y="3592845"/>
            <a:ext cx="3136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1CDA0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7 حقائق فعالة ومؤثرة حول إدارة الوقت.. ستغير نظرتك تماماً!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36389" y="3094911"/>
            <a:ext cx="1219200" cy="304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90826" y="3097838"/>
            <a:ext cx="1314450" cy="301873"/>
          </a:xfrm>
          <a:prstGeom prst="rect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7703" y="2995784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64669" y="3129365"/>
            <a:ext cx="1314450" cy="301873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0446" y="2945576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العنوان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83189" y="2977418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المعلمة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20825538">
            <a:off x="7371110" y="3565729"/>
            <a:ext cx="304111" cy="309384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>
            <a:off x="4927832" y="2448742"/>
            <a:ext cx="434308" cy="44183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998739" y="2365947"/>
            <a:ext cx="3746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الدراسات الاجتماعية والمواطنة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05225" y="4539226"/>
            <a:ext cx="3746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4000" b="1" dirty="0" err="1">
                <a:solidFill>
                  <a:srgbClr val="FBD56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NoSkip</a:t>
            </a:r>
            <a:endParaRPr lang="ar-SA" sz="4000" b="1" dirty="0">
              <a:solidFill>
                <a:srgbClr val="FBD564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29244" y="5157842"/>
            <a:ext cx="4245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FBD56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يوتيوب</a:t>
            </a:r>
            <a:endParaRPr lang="en-US" sz="4000" b="1" dirty="0">
              <a:solidFill>
                <a:srgbClr val="FBD564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84477" y="5729774"/>
            <a:ext cx="218439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solidFill>
                  <a:srgbClr val="FBD56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1441 هـ</a:t>
            </a:r>
            <a:endParaRPr lang="en-US" sz="4000" b="1" dirty="0">
              <a:solidFill>
                <a:srgbClr val="FBD564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81430" y="3623749"/>
            <a:ext cx="1770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dirty="0">
                <a:solidFill>
                  <a:srgbClr val="8FD2F8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الثاني متوسط</a:t>
            </a:r>
            <a:endParaRPr lang="en-US" sz="3600" dirty="0">
              <a:solidFill>
                <a:srgbClr val="8FD2F8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05389" y="3695081"/>
            <a:ext cx="2574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55BFCB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 لُجين عبد الرحمن الحارثي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7AF383-F17C-406B-A932-B97C0B2E8B00}"/>
              </a:ext>
            </a:extLst>
          </p:cNvPr>
          <p:cNvSpPr txBox="1"/>
          <p:nvPr/>
        </p:nvSpPr>
        <p:spPr>
          <a:xfrm>
            <a:off x="7330047" y="4515467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المخرج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2E1DEE-E019-4C71-A631-60D9AC55703C}"/>
              </a:ext>
            </a:extLst>
          </p:cNvPr>
          <p:cNvSpPr txBox="1"/>
          <p:nvPr/>
        </p:nvSpPr>
        <p:spPr>
          <a:xfrm>
            <a:off x="7330047" y="5157842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كاميرا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B7BFEE-1B40-439D-9CA0-EE34A85D8F8F}"/>
              </a:ext>
            </a:extLst>
          </p:cNvPr>
          <p:cNvSpPr txBox="1"/>
          <p:nvPr/>
        </p:nvSpPr>
        <p:spPr>
          <a:xfrm>
            <a:off x="7378188" y="5802633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التاريخ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F5CA19-E5E7-4ADF-A0CA-72578999379E}"/>
              </a:ext>
            </a:extLst>
          </p:cNvPr>
          <p:cNvSpPr/>
          <p:nvPr/>
        </p:nvSpPr>
        <p:spPr>
          <a:xfrm>
            <a:off x="4927832" y="120835"/>
            <a:ext cx="478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لنشاهد مقطعًا هادفًا.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B0BD0EC-93CD-4DB0-9A52-708D5A5DC1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486" y="2265454"/>
            <a:ext cx="2600645" cy="44912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951F364-8E18-4773-8BFD-D75A276FC2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483946">
            <a:off x="10950004" y="1934616"/>
            <a:ext cx="452673" cy="46052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A245EFD-0345-4E3E-8103-71B79E0839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20653386">
            <a:off x="10269079" y="1439689"/>
            <a:ext cx="452673" cy="4605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B9340C4-DE4F-440C-8F8B-F21FBF072E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759210">
            <a:off x="10824002" y="1179948"/>
            <a:ext cx="452673" cy="46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16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BC3001EC-9F33-4C39-B780-199714C83EA2}"/>
              </a:ext>
            </a:extLst>
          </p:cNvPr>
          <p:cNvGrpSpPr/>
          <p:nvPr/>
        </p:nvGrpSpPr>
        <p:grpSpPr>
          <a:xfrm>
            <a:off x="-290920" y="0"/>
            <a:ext cx="12625157" cy="6858000"/>
            <a:chOff x="-290920" y="0"/>
            <a:chExt cx="12625157" cy="6858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29B5C97-F627-4A85-B003-5396A9D964D5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97C14D5-0388-44F5-AD76-F8BBAF179CD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151F346-69C6-4F86-BC1F-C57BA2384CC6}"/>
                </a:ext>
              </a:extLst>
            </p:cNvPr>
            <p:cNvSpPr txBox="1"/>
            <p:nvPr/>
          </p:nvSpPr>
          <p:spPr>
            <a:xfrm rot="16200000">
              <a:off x="10953474" y="3133180"/>
              <a:ext cx="19920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4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2B367FE-8530-4052-AD96-2D6FBE49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C85080E-7B66-43F0-AB4D-3A69B13C005A}"/>
              </a:ext>
            </a:extLst>
          </p:cNvPr>
          <p:cNvSpPr/>
          <p:nvPr/>
        </p:nvSpPr>
        <p:spPr>
          <a:xfrm>
            <a:off x="226788" y="-2"/>
            <a:ext cx="1144750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02914A7-C65F-4EFB-8FF4-9BB283DC3935}"/>
              </a:ext>
            </a:extLst>
          </p:cNvPr>
          <p:cNvGrpSpPr/>
          <p:nvPr/>
        </p:nvGrpSpPr>
        <p:grpSpPr>
          <a:xfrm>
            <a:off x="-8407203" y="0"/>
            <a:ext cx="10044623" cy="6858000"/>
            <a:chOff x="491575" y="0"/>
            <a:chExt cx="10044623" cy="685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9DA66B2-8A11-4397-B997-59A37787FEF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1A8923D-952E-459F-92C0-CCE4C5E45F88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D73F442-B2F9-477E-B4DE-956CBA09D9C3}"/>
                </a:ext>
              </a:extLst>
            </p:cNvPr>
            <p:cNvSpPr txBox="1"/>
            <p:nvPr/>
          </p:nvSpPr>
          <p:spPr>
            <a:xfrm rot="16200000">
              <a:off x="8750404" y="3276680"/>
              <a:ext cx="29868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الفترات</a:t>
              </a:r>
              <a:endPara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654DCD4-7920-4D83-8D7F-6D3A71A1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A67CF96-B24C-4BAD-8466-B32ECC2753A1}"/>
              </a:ext>
            </a:extLst>
          </p:cNvPr>
          <p:cNvGrpSpPr/>
          <p:nvPr/>
        </p:nvGrpSpPr>
        <p:grpSpPr>
          <a:xfrm>
            <a:off x="-8544761" y="0"/>
            <a:ext cx="9696305" cy="6858000"/>
            <a:chOff x="491575" y="0"/>
            <a:chExt cx="9696305" cy="6858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B7B7434-49BE-47D6-BAE6-9B9134F0EC8C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80296C0-D397-432D-B5A1-CA7DA186EB1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3DE47E8-526D-4A96-A671-69E14D20D1EB}"/>
                </a:ext>
              </a:extLst>
            </p:cNvPr>
            <p:cNvSpPr txBox="1"/>
            <p:nvPr/>
          </p:nvSpPr>
          <p:spPr>
            <a:xfrm rot="16200000">
              <a:off x="8563830" y="3253601"/>
              <a:ext cx="25402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الفصل الدراسي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7FD4AAEC-83E5-4832-BEA2-517A195B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3C6BBB46-3AAE-49B1-8F56-3535CC357FEB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C48F6F2-7791-4D91-ADEC-77FE8FA739E3}"/>
              </a:ext>
            </a:extLst>
          </p:cNvPr>
          <p:cNvGrpSpPr/>
          <p:nvPr/>
        </p:nvGrpSpPr>
        <p:grpSpPr>
          <a:xfrm>
            <a:off x="-9395082" y="-1"/>
            <a:ext cx="9948759" cy="6858000"/>
            <a:chOff x="-9337032" y="-1"/>
            <a:chExt cx="9948759" cy="685800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8ED37E9-9873-442F-9B7C-7F4BC1A8F51E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2E020DE-B46A-4F47-97AB-BB6C9038FA2E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CF05B7C-3B2D-4CAB-9132-7B756B442063}"/>
                </a:ext>
              </a:extLst>
            </p:cNvPr>
            <p:cNvSpPr txBox="1"/>
            <p:nvPr/>
          </p:nvSpPr>
          <p:spPr>
            <a:xfrm rot="16200000">
              <a:off x="-1012323" y="3181947"/>
              <a:ext cx="2540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التقويم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A04E2F48-2025-4003-B590-1DD95771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05DAC1A-9BF8-460E-8D8B-77BFB6B27FF9}"/>
              </a:ext>
            </a:extLst>
          </p:cNvPr>
          <p:cNvSpPr/>
          <p:nvPr/>
        </p:nvSpPr>
        <p:spPr>
          <a:xfrm>
            <a:off x="10881362" y="2337439"/>
            <a:ext cx="792926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DCA374-CD21-448B-8791-8A04A9A9A552}"/>
              </a:ext>
            </a:extLst>
          </p:cNvPr>
          <p:cNvSpPr txBox="1"/>
          <p:nvPr/>
        </p:nvSpPr>
        <p:spPr>
          <a:xfrm rot="16200000">
            <a:off x="10016093" y="3189198"/>
            <a:ext cx="2810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وفق التوقيت الزمني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50D8355-7C7D-4015-A409-C8E89AC95E3B}"/>
              </a:ext>
            </a:extLst>
          </p:cNvPr>
          <p:cNvSpPr txBox="1"/>
          <p:nvPr/>
        </p:nvSpPr>
        <p:spPr>
          <a:xfrm>
            <a:off x="3189258" y="3373103"/>
            <a:ext cx="5479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يجري ترتيب الأعمال ترتيبا دقيقاً حسب التوقيت الزمني لليوم (</a:t>
            </a:r>
            <a:r>
              <a:rPr lang="ar-SA" sz="2800" b="1" dirty="0">
                <a:highlight>
                  <a:srgbClr val="FFFF00"/>
                </a:highlight>
                <a:latin typeface="Arabic Typesetting" panose="03020402040406030203" pitchFamily="66" charset="-78"/>
                <a:cs typeface="+mj-cs"/>
              </a:rPr>
              <a:t>الساعات والدقائق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).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ED91034-96C3-4EAA-8B39-9240FEA17681}"/>
              </a:ext>
            </a:extLst>
          </p:cNvPr>
          <p:cNvSpPr txBox="1"/>
          <p:nvPr/>
        </p:nvSpPr>
        <p:spPr>
          <a:xfrm>
            <a:off x="2589744" y="2337765"/>
            <a:ext cx="659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إدارة الوقت وفق التوقيت الزمني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74866BD5-AE97-4D93-8E75-A65E7C901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707" y="1971612"/>
            <a:ext cx="1936942" cy="361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30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BC3001EC-9F33-4C39-B780-199714C83EA2}"/>
              </a:ext>
            </a:extLst>
          </p:cNvPr>
          <p:cNvGrpSpPr/>
          <p:nvPr/>
        </p:nvGrpSpPr>
        <p:grpSpPr>
          <a:xfrm>
            <a:off x="-290920" y="0"/>
            <a:ext cx="12625157" cy="6858000"/>
            <a:chOff x="-290920" y="0"/>
            <a:chExt cx="12625157" cy="6858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29B5C97-F627-4A85-B003-5396A9D964D5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97C14D5-0388-44F5-AD76-F8BBAF179CD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151F346-69C6-4F86-BC1F-C57BA2384CC6}"/>
                </a:ext>
              </a:extLst>
            </p:cNvPr>
            <p:cNvSpPr txBox="1"/>
            <p:nvPr/>
          </p:nvSpPr>
          <p:spPr>
            <a:xfrm rot="16200000">
              <a:off x="10953474" y="3133180"/>
              <a:ext cx="19920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4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2B367FE-8530-4052-AD96-2D6FBE49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C85080E-7B66-43F0-AB4D-3A69B13C005A}"/>
              </a:ext>
            </a:extLst>
          </p:cNvPr>
          <p:cNvSpPr/>
          <p:nvPr/>
        </p:nvSpPr>
        <p:spPr>
          <a:xfrm>
            <a:off x="226788" y="-2"/>
            <a:ext cx="1144750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02914A7-C65F-4EFB-8FF4-9BB283DC3935}"/>
              </a:ext>
            </a:extLst>
          </p:cNvPr>
          <p:cNvGrpSpPr/>
          <p:nvPr/>
        </p:nvGrpSpPr>
        <p:grpSpPr>
          <a:xfrm>
            <a:off x="-8407203" y="0"/>
            <a:ext cx="10044623" cy="6858000"/>
            <a:chOff x="491575" y="0"/>
            <a:chExt cx="10044623" cy="685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9DA66B2-8A11-4397-B997-59A37787FEF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1A8923D-952E-459F-92C0-CCE4C5E45F88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D73F442-B2F9-477E-B4DE-956CBA09D9C3}"/>
                </a:ext>
              </a:extLst>
            </p:cNvPr>
            <p:cNvSpPr txBox="1"/>
            <p:nvPr/>
          </p:nvSpPr>
          <p:spPr>
            <a:xfrm rot="16200000">
              <a:off x="8750404" y="3276680"/>
              <a:ext cx="29868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الفترات</a:t>
              </a:r>
              <a:endPara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654DCD4-7920-4D83-8D7F-6D3A71A1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A67CF96-B24C-4BAD-8466-B32ECC2753A1}"/>
              </a:ext>
            </a:extLst>
          </p:cNvPr>
          <p:cNvGrpSpPr/>
          <p:nvPr/>
        </p:nvGrpSpPr>
        <p:grpSpPr>
          <a:xfrm>
            <a:off x="-8544761" y="0"/>
            <a:ext cx="9696305" cy="6858000"/>
            <a:chOff x="491575" y="0"/>
            <a:chExt cx="9696305" cy="6858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B7B7434-49BE-47D6-BAE6-9B9134F0EC8C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80296C0-D397-432D-B5A1-CA7DA186EB1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3DE47E8-526D-4A96-A671-69E14D20D1EB}"/>
                </a:ext>
              </a:extLst>
            </p:cNvPr>
            <p:cNvSpPr txBox="1"/>
            <p:nvPr/>
          </p:nvSpPr>
          <p:spPr>
            <a:xfrm rot="16200000">
              <a:off x="8563830" y="3253601"/>
              <a:ext cx="25402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الفصل الدراسي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7FD4AAEC-83E5-4832-BEA2-517A195B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3C6BBB46-3AAE-49B1-8F56-3535CC357FEB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C48F6F2-7791-4D91-ADEC-77FE8FA739E3}"/>
              </a:ext>
            </a:extLst>
          </p:cNvPr>
          <p:cNvGrpSpPr/>
          <p:nvPr/>
        </p:nvGrpSpPr>
        <p:grpSpPr>
          <a:xfrm>
            <a:off x="-9395082" y="-1"/>
            <a:ext cx="9948759" cy="6858000"/>
            <a:chOff x="-9337032" y="-1"/>
            <a:chExt cx="9948759" cy="685800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8ED37E9-9873-442F-9B7C-7F4BC1A8F51E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2E020DE-B46A-4F47-97AB-BB6C9038FA2E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CF05B7C-3B2D-4CAB-9132-7B756B442063}"/>
                </a:ext>
              </a:extLst>
            </p:cNvPr>
            <p:cNvSpPr txBox="1"/>
            <p:nvPr/>
          </p:nvSpPr>
          <p:spPr>
            <a:xfrm rot="16200000">
              <a:off x="-1012323" y="3181947"/>
              <a:ext cx="2540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التقويم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A04E2F48-2025-4003-B590-1DD95771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05DAC1A-9BF8-460E-8D8B-77BFB6B27FF9}"/>
              </a:ext>
            </a:extLst>
          </p:cNvPr>
          <p:cNvSpPr/>
          <p:nvPr/>
        </p:nvSpPr>
        <p:spPr>
          <a:xfrm>
            <a:off x="10881362" y="2337439"/>
            <a:ext cx="792926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DCA374-CD21-448B-8791-8A04A9A9A552}"/>
              </a:ext>
            </a:extLst>
          </p:cNvPr>
          <p:cNvSpPr txBox="1"/>
          <p:nvPr/>
        </p:nvSpPr>
        <p:spPr>
          <a:xfrm rot="16200000">
            <a:off x="10016093" y="3189198"/>
            <a:ext cx="2810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وفق التوقيت الزمني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57B1148F-C0FD-4135-883B-89506EB8FB34}"/>
              </a:ext>
            </a:extLst>
          </p:cNvPr>
          <p:cNvSpPr/>
          <p:nvPr/>
        </p:nvSpPr>
        <p:spPr>
          <a:xfrm rot="16200000">
            <a:off x="5501993" y="-1921658"/>
            <a:ext cx="1312389" cy="4846213"/>
          </a:xfrm>
          <a:prstGeom prst="flowChartAlternateProcess">
            <a:avLst/>
          </a:prstGeom>
          <a:solidFill>
            <a:srgbClr val="52C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D3C5E2-DA98-4706-A8DB-9E78F039EB60}"/>
              </a:ext>
            </a:extLst>
          </p:cNvPr>
          <p:cNvSpPr txBox="1"/>
          <p:nvPr/>
        </p:nvSpPr>
        <p:spPr>
          <a:xfrm>
            <a:off x="3698506" y="25501"/>
            <a:ext cx="4288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نشاط: إدارة الوقت وفق التوقيت الزمني</a:t>
            </a:r>
          </a:p>
          <a:p>
            <a:pPr algn="r" rtl="1"/>
            <a:r>
              <a:rPr lang="ar-S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الزمن: إلى فوز أحد المجموعات </a:t>
            </a:r>
            <a:endParaRPr lang="en-US" sz="2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B396A3-DB4C-4C6A-884F-D1248EE6B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047" y="1257464"/>
            <a:ext cx="7786833" cy="541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14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BC3001EC-9F33-4C39-B780-199714C83EA2}"/>
              </a:ext>
            </a:extLst>
          </p:cNvPr>
          <p:cNvGrpSpPr/>
          <p:nvPr/>
        </p:nvGrpSpPr>
        <p:grpSpPr>
          <a:xfrm>
            <a:off x="-290920" y="0"/>
            <a:ext cx="12625157" cy="6858000"/>
            <a:chOff x="-290920" y="0"/>
            <a:chExt cx="12625157" cy="6858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29B5C97-F627-4A85-B003-5396A9D964D5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97C14D5-0388-44F5-AD76-F8BBAF179CD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151F346-69C6-4F86-BC1F-C57BA2384CC6}"/>
                </a:ext>
              </a:extLst>
            </p:cNvPr>
            <p:cNvSpPr txBox="1"/>
            <p:nvPr/>
          </p:nvSpPr>
          <p:spPr>
            <a:xfrm rot="16200000">
              <a:off x="10953474" y="3133180"/>
              <a:ext cx="19920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4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2B367FE-8530-4052-AD96-2D6FBE49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C85080E-7B66-43F0-AB4D-3A69B13C005A}"/>
              </a:ext>
            </a:extLst>
          </p:cNvPr>
          <p:cNvSpPr/>
          <p:nvPr/>
        </p:nvSpPr>
        <p:spPr>
          <a:xfrm>
            <a:off x="226788" y="-2"/>
            <a:ext cx="1144750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02914A7-C65F-4EFB-8FF4-9BB283DC3935}"/>
              </a:ext>
            </a:extLst>
          </p:cNvPr>
          <p:cNvGrpSpPr/>
          <p:nvPr/>
        </p:nvGrpSpPr>
        <p:grpSpPr>
          <a:xfrm>
            <a:off x="-8407203" y="0"/>
            <a:ext cx="10044623" cy="6858000"/>
            <a:chOff x="491575" y="0"/>
            <a:chExt cx="10044623" cy="685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9DA66B2-8A11-4397-B997-59A37787FEF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1A8923D-952E-459F-92C0-CCE4C5E45F88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D73F442-B2F9-477E-B4DE-956CBA09D9C3}"/>
                </a:ext>
              </a:extLst>
            </p:cNvPr>
            <p:cNvSpPr txBox="1"/>
            <p:nvPr/>
          </p:nvSpPr>
          <p:spPr>
            <a:xfrm rot="16200000">
              <a:off x="8750404" y="3276680"/>
              <a:ext cx="29868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الفترات</a:t>
              </a:r>
              <a:endPara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654DCD4-7920-4D83-8D7F-6D3A71A1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A67CF96-B24C-4BAD-8466-B32ECC2753A1}"/>
              </a:ext>
            </a:extLst>
          </p:cNvPr>
          <p:cNvGrpSpPr/>
          <p:nvPr/>
        </p:nvGrpSpPr>
        <p:grpSpPr>
          <a:xfrm>
            <a:off x="-8544761" y="0"/>
            <a:ext cx="9696305" cy="6858000"/>
            <a:chOff x="491575" y="0"/>
            <a:chExt cx="9696305" cy="6858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B7B7434-49BE-47D6-BAE6-9B9134F0EC8C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80296C0-D397-432D-B5A1-CA7DA186EB1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3DE47E8-526D-4A96-A671-69E14D20D1EB}"/>
                </a:ext>
              </a:extLst>
            </p:cNvPr>
            <p:cNvSpPr txBox="1"/>
            <p:nvPr/>
          </p:nvSpPr>
          <p:spPr>
            <a:xfrm rot="16200000">
              <a:off x="8563830" y="3253601"/>
              <a:ext cx="25402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الفصل الدراسي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7FD4AAEC-83E5-4832-BEA2-517A195B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3C6BBB46-3AAE-49B1-8F56-3535CC357FEB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C48F6F2-7791-4D91-ADEC-77FE8FA739E3}"/>
              </a:ext>
            </a:extLst>
          </p:cNvPr>
          <p:cNvGrpSpPr/>
          <p:nvPr/>
        </p:nvGrpSpPr>
        <p:grpSpPr>
          <a:xfrm>
            <a:off x="-9395082" y="-1"/>
            <a:ext cx="9948759" cy="6858000"/>
            <a:chOff x="-9337032" y="-1"/>
            <a:chExt cx="9948759" cy="685800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8ED37E9-9873-442F-9B7C-7F4BC1A8F51E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2E020DE-B46A-4F47-97AB-BB6C9038FA2E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CF05B7C-3B2D-4CAB-9132-7B756B442063}"/>
                </a:ext>
              </a:extLst>
            </p:cNvPr>
            <p:cNvSpPr txBox="1"/>
            <p:nvPr/>
          </p:nvSpPr>
          <p:spPr>
            <a:xfrm rot="16200000">
              <a:off x="-1012323" y="3181947"/>
              <a:ext cx="2540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التقويم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A04E2F48-2025-4003-B590-1DD95771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05DAC1A-9BF8-460E-8D8B-77BFB6B27FF9}"/>
              </a:ext>
            </a:extLst>
          </p:cNvPr>
          <p:cNvSpPr/>
          <p:nvPr/>
        </p:nvSpPr>
        <p:spPr>
          <a:xfrm>
            <a:off x="10881362" y="2337439"/>
            <a:ext cx="792926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DCA374-CD21-448B-8791-8A04A9A9A552}"/>
              </a:ext>
            </a:extLst>
          </p:cNvPr>
          <p:cNvSpPr txBox="1"/>
          <p:nvPr/>
        </p:nvSpPr>
        <p:spPr>
          <a:xfrm rot="16200000">
            <a:off x="10016093" y="3189198"/>
            <a:ext cx="2810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وفق التوقيت الزمني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FDDCF71-36A4-4F99-B234-200E6D901D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005" r="17534" b="7352"/>
          <a:stretch/>
        </p:blipFill>
        <p:spPr>
          <a:xfrm>
            <a:off x="9292456" y="145129"/>
            <a:ext cx="1916595" cy="82163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514B62E-7485-43F9-B813-FCE9D91910CD}"/>
              </a:ext>
            </a:extLst>
          </p:cNvPr>
          <p:cNvSpPr txBox="1"/>
          <p:nvPr/>
        </p:nvSpPr>
        <p:spPr>
          <a:xfrm>
            <a:off x="9662461" y="804049"/>
            <a:ext cx="1449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325A7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صفحة/153</a:t>
            </a:r>
            <a:endParaRPr lang="en-US" sz="3600" b="1" dirty="0">
              <a:solidFill>
                <a:srgbClr val="325A7C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545921-BC9E-4BBE-8EB3-E7504C930502}"/>
              </a:ext>
            </a:extLst>
          </p:cNvPr>
          <p:cNvSpPr txBox="1"/>
          <p:nvPr/>
        </p:nvSpPr>
        <p:spPr>
          <a:xfrm>
            <a:off x="9320166" y="203885"/>
            <a:ext cx="792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800" b="1" dirty="0">
                <a:solidFill>
                  <a:srgbClr val="C06B83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</a:t>
            </a:r>
            <a:endParaRPr lang="en-US" sz="4800" b="1" dirty="0">
              <a:solidFill>
                <a:srgbClr val="C06B83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0E783D-45CF-4554-B91D-B72D31DF891D}"/>
              </a:ext>
            </a:extLst>
          </p:cNvPr>
          <p:cNvSpPr/>
          <p:nvPr/>
        </p:nvSpPr>
        <p:spPr>
          <a:xfrm>
            <a:off x="5261811" y="1377191"/>
            <a:ext cx="5613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400" b="1" dirty="0">
                <a:latin typeface="Arabic Typesetting" panose="03020402040406030203" pitchFamily="66" charset="-78"/>
                <a:cs typeface="+mj-cs"/>
              </a:rPr>
              <a:t>يحدد الطلبة الأعمال داخل الجدول الأسبوعي الآتي: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36AF18-2B63-4BCC-9F27-4BB694A81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778" y="1860806"/>
            <a:ext cx="6419948" cy="5009910"/>
          </a:xfrm>
          <a:prstGeom prst="rect">
            <a:avLst/>
          </a:prstGeom>
        </p:spPr>
      </p:pic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57B1148F-C0FD-4135-883B-89506EB8FB34}"/>
              </a:ext>
            </a:extLst>
          </p:cNvPr>
          <p:cNvSpPr/>
          <p:nvPr/>
        </p:nvSpPr>
        <p:spPr>
          <a:xfrm rot="16200000">
            <a:off x="5501993" y="-1921658"/>
            <a:ext cx="1312389" cy="4846213"/>
          </a:xfrm>
          <a:prstGeom prst="flowChartAlternateProcess">
            <a:avLst/>
          </a:prstGeom>
          <a:solidFill>
            <a:srgbClr val="52C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5F507C2-2391-4C04-811F-EE39FED94A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94"/>
          <a:stretch/>
        </p:blipFill>
        <p:spPr>
          <a:xfrm>
            <a:off x="8039948" y="-78731"/>
            <a:ext cx="524659" cy="109034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0D3C5E2-DA98-4706-A8DB-9E78F039EB60}"/>
              </a:ext>
            </a:extLst>
          </p:cNvPr>
          <p:cNvSpPr txBox="1"/>
          <p:nvPr/>
        </p:nvSpPr>
        <p:spPr>
          <a:xfrm>
            <a:off x="3698506" y="25501"/>
            <a:ext cx="4288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استراتيجية:</a:t>
            </a:r>
          </a:p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الزمن: </a:t>
            </a:r>
            <a:endParaRPr lang="en-US" sz="24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0773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598263" cy="6858000"/>
            <a:chOff x="-290920" y="0"/>
            <a:chExt cx="12598263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926580" y="3146627"/>
              <a:ext cx="19920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4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558964" cy="6858000"/>
            <a:chOff x="213096" y="0"/>
            <a:chExt cx="11558964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122203" y="3225622"/>
              <a:ext cx="2591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التوقيت الزمني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-8531112" y="0"/>
            <a:ext cx="9687025" cy="6858000"/>
            <a:chOff x="491575" y="0"/>
            <a:chExt cx="9687025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614755" y="3202749"/>
              <a:ext cx="24198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الفصل الدراسي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10057943" cy="6858000"/>
            <a:chOff x="-9337032" y="-1"/>
            <a:chExt cx="10057943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842935" y="3191994"/>
              <a:ext cx="24198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التقويم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2793DD4E-A48E-4C2B-ADFD-F040D6EFC0B6}"/>
              </a:ext>
            </a:extLst>
          </p:cNvPr>
          <p:cNvSpPr/>
          <p:nvPr/>
        </p:nvSpPr>
        <p:spPr>
          <a:xfrm>
            <a:off x="1061665" y="0"/>
            <a:ext cx="10097048" cy="6832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2865806D-941C-4E6C-8A37-9437ECF1D8F0}"/>
              </a:ext>
            </a:extLst>
          </p:cNvPr>
          <p:cNvSpPr/>
          <p:nvPr/>
        </p:nvSpPr>
        <p:spPr>
          <a:xfrm>
            <a:off x="10456573" y="2352363"/>
            <a:ext cx="700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4ECC687-BCA3-4304-8438-BF0A5294381B}"/>
              </a:ext>
            </a:extLst>
          </p:cNvPr>
          <p:cNvSpPr txBox="1"/>
          <p:nvPr/>
        </p:nvSpPr>
        <p:spPr>
          <a:xfrm rot="16200000">
            <a:off x="9444408" y="3236699"/>
            <a:ext cx="2962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وفق الفترات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E3E05A-930D-4B79-AFF4-3ACAD07EE680}"/>
              </a:ext>
            </a:extLst>
          </p:cNvPr>
          <p:cNvSpPr txBox="1"/>
          <p:nvPr/>
        </p:nvSpPr>
        <p:spPr>
          <a:xfrm>
            <a:off x="2611745" y="3373103"/>
            <a:ext cx="50082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يمكن استعمال نوع آخر من تصميم الجداول لأداء الأعمال يكون </a:t>
            </a:r>
            <a:r>
              <a:rPr lang="ar-SA" sz="2800" b="1" dirty="0">
                <a:highlight>
                  <a:srgbClr val="FFFF00"/>
                </a:highlight>
                <a:latin typeface="Arabic Typesetting" panose="03020402040406030203" pitchFamily="66" charset="-78"/>
                <a:cs typeface="+mj-cs"/>
              </a:rPr>
              <a:t>وفق الفترات اليومية</a:t>
            </a:r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 وذلك عندما تكون الأعمال قليلة.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6FA992-1B7D-4BF6-8FDA-B0701C5F7ED6}"/>
              </a:ext>
            </a:extLst>
          </p:cNvPr>
          <p:cNvSpPr txBox="1"/>
          <p:nvPr/>
        </p:nvSpPr>
        <p:spPr>
          <a:xfrm>
            <a:off x="263699" y="2346788"/>
            <a:ext cx="659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إدارة الوقت وفق الفترات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A7E929A-EA02-4EB0-B0E1-6CD936EE1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47" y="1499975"/>
            <a:ext cx="3221734" cy="383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3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598263" cy="6858000"/>
            <a:chOff x="-290920" y="0"/>
            <a:chExt cx="12598263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926580" y="3146627"/>
              <a:ext cx="19920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4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558964" cy="6858000"/>
            <a:chOff x="213096" y="0"/>
            <a:chExt cx="11558964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122203" y="3225622"/>
              <a:ext cx="2591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التوقيت الزمني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-8531112" y="0"/>
            <a:ext cx="9687025" cy="6858000"/>
            <a:chOff x="491575" y="0"/>
            <a:chExt cx="9687025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614755" y="3202749"/>
              <a:ext cx="24198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الفصل الدراسي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10057943" cy="6858000"/>
            <a:chOff x="-9337032" y="-1"/>
            <a:chExt cx="10057943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842935" y="3191994"/>
              <a:ext cx="24198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التقويم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2793DD4E-A48E-4C2B-ADFD-F040D6EFC0B6}"/>
              </a:ext>
            </a:extLst>
          </p:cNvPr>
          <p:cNvSpPr/>
          <p:nvPr/>
        </p:nvSpPr>
        <p:spPr>
          <a:xfrm>
            <a:off x="1061665" y="0"/>
            <a:ext cx="10097048" cy="6832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2865806D-941C-4E6C-8A37-9437ECF1D8F0}"/>
              </a:ext>
            </a:extLst>
          </p:cNvPr>
          <p:cNvSpPr/>
          <p:nvPr/>
        </p:nvSpPr>
        <p:spPr>
          <a:xfrm>
            <a:off x="10456573" y="2352363"/>
            <a:ext cx="700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4ECC687-BCA3-4304-8438-BF0A5294381B}"/>
              </a:ext>
            </a:extLst>
          </p:cNvPr>
          <p:cNvSpPr txBox="1"/>
          <p:nvPr/>
        </p:nvSpPr>
        <p:spPr>
          <a:xfrm rot="16200000">
            <a:off x="9444408" y="3236699"/>
            <a:ext cx="2962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وفق الفترات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60DB077-6804-441B-90F5-C9854D9FC3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30" y="1054927"/>
            <a:ext cx="9281221" cy="576768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D384614-47E9-4942-A52B-427AC8DE80E7}"/>
              </a:ext>
            </a:extLst>
          </p:cNvPr>
          <p:cNvSpPr/>
          <p:nvPr/>
        </p:nvSpPr>
        <p:spPr>
          <a:xfrm>
            <a:off x="4572559" y="3862076"/>
            <a:ext cx="1742785" cy="460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5" lvl="0" algn="r" rtl="1">
              <a:lnSpc>
                <a:spcPct val="107000"/>
              </a:lnSpc>
              <a:spcAft>
                <a:spcPts val="800"/>
              </a:spcAft>
            </a:pPr>
            <a:r>
              <a:rPr lang="ar-SA" sz="2400" b="1" dirty="0">
                <a:highlight>
                  <a:srgbClr val="FFFF00"/>
                </a:highlight>
                <a:latin typeface="Arabic Typesetting" panose="03020402040406030203" pitchFamily="66" charset="-78"/>
              </a:rPr>
              <a:t>الفترات اليومية</a:t>
            </a:r>
            <a:endParaRPr lang="ar-EG" sz="2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42" name="1 Minute Countdown Timer">
            <a:hlinkClick r:id="" action="ppaction://media"/>
            <a:extLst>
              <a:ext uri="{FF2B5EF4-FFF2-40B4-BE49-F238E27FC236}">
                <a16:creationId xmlns:a16="http://schemas.microsoft.com/office/drawing/2014/main" id="{320CA803-2F43-4D20-94CB-D691CA86249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b="31463"/>
          <a:stretch/>
        </p:blipFill>
        <p:spPr>
          <a:xfrm>
            <a:off x="10118208" y="54965"/>
            <a:ext cx="917178" cy="983918"/>
          </a:xfrm>
          <a:prstGeom prst="ellipse">
            <a:avLst/>
          </a:prstGeom>
        </p:spPr>
      </p:pic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8D67151B-DC98-4EB5-BC5B-E0C5121B412F}"/>
              </a:ext>
            </a:extLst>
          </p:cNvPr>
          <p:cNvSpPr/>
          <p:nvPr/>
        </p:nvSpPr>
        <p:spPr>
          <a:xfrm rot="16200000">
            <a:off x="5004691" y="-1921658"/>
            <a:ext cx="1312389" cy="4846213"/>
          </a:xfrm>
          <a:prstGeom prst="flowChartAlternateProcess">
            <a:avLst/>
          </a:pr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5F942F9-9C17-43AA-90AA-21FE24B299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94"/>
          <a:stretch/>
        </p:blipFill>
        <p:spPr>
          <a:xfrm>
            <a:off x="7542646" y="-78731"/>
            <a:ext cx="524659" cy="109034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471C0F1-599C-4CE8-B39D-D8E07B61C801}"/>
              </a:ext>
            </a:extLst>
          </p:cNvPr>
          <p:cNvSpPr txBox="1"/>
          <p:nvPr/>
        </p:nvSpPr>
        <p:spPr>
          <a:xfrm>
            <a:off x="3201204" y="25501"/>
            <a:ext cx="4288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استراتيجية:</a:t>
            </a:r>
            <a:r>
              <a:rPr lang="en-US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خريطة المفردات</a:t>
            </a:r>
          </a:p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الزمن: دقيقة</a:t>
            </a:r>
            <a:endParaRPr lang="en-US" sz="24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485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0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598263" cy="6858000"/>
            <a:chOff x="-290920" y="0"/>
            <a:chExt cx="12598263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926580" y="3146627"/>
              <a:ext cx="19920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4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558964" cy="6858000"/>
            <a:chOff x="213096" y="0"/>
            <a:chExt cx="11558964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122203" y="3225622"/>
              <a:ext cx="2591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التوقيت الزمني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-8531112" y="0"/>
            <a:ext cx="9687025" cy="6858000"/>
            <a:chOff x="491575" y="0"/>
            <a:chExt cx="9687025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614755" y="3202749"/>
              <a:ext cx="24198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الفصل الدراسي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10057943" cy="6858000"/>
            <a:chOff x="-9337032" y="-1"/>
            <a:chExt cx="10057943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842935" y="3191994"/>
              <a:ext cx="24198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التقويم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2793DD4E-A48E-4C2B-ADFD-F040D6EFC0B6}"/>
              </a:ext>
            </a:extLst>
          </p:cNvPr>
          <p:cNvSpPr/>
          <p:nvPr/>
        </p:nvSpPr>
        <p:spPr>
          <a:xfrm>
            <a:off x="1061665" y="0"/>
            <a:ext cx="10097048" cy="6832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2865806D-941C-4E6C-8A37-9437ECF1D8F0}"/>
              </a:ext>
            </a:extLst>
          </p:cNvPr>
          <p:cNvSpPr/>
          <p:nvPr/>
        </p:nvSpPr>
        <p:spPr>
          <a:xfrm>
            <a:off x="10456573" y="2352363"/>
            <a:ext cx="70080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4ECC687-BCA3-4304-8438-BF0A5294381B}"/>
              </a:ext>
            </a:extLst>
          </p:cNvPr>
          <p:cNvSpPr txBox="1"/>
          <p:nvPr/>
        </p:nvSpPr>
        <p:spPr>
          <a:xfrm rot="16200000">
            <a:off x="9444408" y="3236699"/>
            <a:ext cx="2962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وفق الفترات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C495C43-883F-4B27-BAA7-F9958E261E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005" r="17534" b="7352"/>
          <a:stretch/>
        </p:blipFill>
        <p:spPr>
          <a:xfrm>
            <a:off x="8795154" y="145129"/>
            <a:ext cx="1916595" cy="8216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A446E32-F03F-4E05-9666-C047977B3C49}"/>
              </a:ext>
            </a:extLst>
          </p:cNvPr>
          <p:cNvSpPr txBox="1"/>
          <p:nvPr/>
        </p:nvSpPr>
        <p:spPr>
          <a:xfrm>
            <a:off x="9165159" y="804049"/>
            <a:ext cx="1449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325A7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صفحة/154</a:t>
            </a:r>
            <a:endParaRPr lang="en-US" sz="3600" b="1" dirty="0">
              <a:solidFill>
                <a:srgbClr val="325A7C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55D9FE-C8FC-435F-B62D-3C1B21429322}"/>
              </a:ext>
            </a:extLst>
          </p:cNvPr>
          <p:cNvSpPr txBox="1"/>
          <p:nvPr/>
        </p:nvSpPr>
        <p:spPr>
          <a:xfrm>
            <a:off x="8822864" y="203885"/>
            <a:ext cx="792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800" b="1" dirty="0">
                <a:solidFill>
                  <a:srgbClr val="C06B83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</a:t>
            </a:r>
            <a:endParaRPr lang="en-US" sz="4800" b="1" dirty="0">
              <a:solidFill>
                <a:srgbClr val="C06B83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039ED3-6883-41FA-9A3C-7108ED8DBE73}"/>
              </a:ext>
            </a:extLst>
          </p:cNvPr>
          <p:cNvSpPr/>
          <p:nvPr/>
        </p:nvSpPr>
        <p:spPr>
          <a:xfrm>
            <a:off x="3577393" y="1377191"/>
            <a:ext cx="6800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400" b="1" dirty="0">
                <a:latin typeface="Arabic Typesetting" panose="03020402040406030203" pitchFamily="66" charset="-78"/>
                <a:cs typeface="+mj-cs"/>
              </a:rPr>
              <a:t>يحدد الطلبة  الأعمال داخل الجدول الأسبوعي وفق الفترات:</a:t>
            </a: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8D67151B-DC98-4EB5-BC5B-E0C5121B412F}"/>
              </a:ext>
            </a:extLst>
          </p:cNvPr>
          <p:cNvSpPr/>
          <p:nvPr/>
        </p:nvSpPr>
        <p:spPr>
          <a:xfrm rot="16200000">
            <a:off x="5004691" y="-1921658"/>
            <a:ext cx="1312389" cy="4846213"/>
          </a:xfrm>
          <a:prstGeom prst="flowChartAlternateProcess">
            <a:avLst/>
          </a:prstGeom>
          <a:solidFill>
            <a:srgbClr val="FFC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5F942F9-9C17-43AA-90AA-21FE24B29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94"/>
          <a:stretch/>
        </p:blipFill>
        <p:spPr>
          <a:xfrm>
            <a:off x="7542646" y="-78731"/>
            <a:ext cx="524659" cy="109034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471C0F1-599C-4CE8-B39D-D8E07B61C801}"/>
              </a:ext>
            </a:extLst>
          </p:cNvPr>
          <p:cNvSpPr txBox="1"/>
          <p:nvPr/>
        </p:nvSpPr>
        <p:spPr>
          <a:xfrm>
            <a:off x="3201204" y="25501"/>
            <a:ext cx="4288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استراتيجية:</a:t>
            </a:r>
          </a:p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الزمن: </a:t>
            </a:r>
            <a:endParaRPr lang="en-US" sz="24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27F5A-8C81-4505-9FD4-222ED158C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64" y="1917586"/>
            <a:ext cx="8496926" cy="479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50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DBB68E-1F22-4A17-B9A4-3478EDB5F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2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F2CA8-38FE-495A-B431-2DD3BC4DF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661" y="-21290"/>
            <a:ext cx="4145672" cy="6858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85115E2-0BB9-466D-A394-DF151B5E1281}"/>
              </a:ext>
            </a:extLst>
          </p:cNvPr>
          <p:cNvSpPr/>
          <p:nvPr/>
        </p:nvSpPr>
        <p:spPr>
          <a:xfrm>
            <a:off x="-56662" y="-225912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0108ED-0A8A-4903-ACB6-F96389CB2C36}"/>
              </a:ext>
            </a:extLst>
          </p:cNvPr>
          <p:cNvSpPr/>
          <p:nvPr/>
        </p:nvSpPr>
        <p:spPr>
          <a:xfrm>
            <a:off x="681318" y="-225912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E27CC8F-7162-43DA-B254-B67C74063F7A}"/>
              </a:ext>
            </a:extLst>
          </p:cNvPr>
          <p:cNvSpPr/>
          <p:nvPr/>
        </p:nvSpPr>
        <p:spPr>
          <a:xfrm>
            <a:off x="1418434" y="-225912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83A5FA-832B-42B5-B31B-06010F928A77}"/>
              </a:ext>
            </a:extLst>
          </p:cNvPr>
          <p:cNvSpPr/>
          <p:nvPr/>
        </p:nvSpPr>
        <p:spPr>
          <a:xfrm>
            <a:off x="2155550" y="-225912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6BE1FB-A9DC-4074-84DF-9210E876540B}"/>
              </a:ext>
            </a:extLst>
          </p:cNvPr>
          <p:cNvSpPr/>
          <p:nvPr/>
        </p:nvSpPr>
        <p:spPr>
          <a:xfrm>
            <a:off x="2893807" y="-225912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DE1890A-DC28-45B1-ADD8-FBE83E2ABD14}"/>
              </a:ext>
            </a:extLst>
          </p:cNvPr>
          <p:cNvSpPr/>
          <p:nvPr/>
        </p:nvSpPr>
        <p:spPr>
          <a:xfrm>
            <a:off x="3632067" y="-225912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B36427F-DAB9-4BC5-8A41-12C8CA34C2A9}"/>
              </a:ext>
            </a:extLst>
          </p:cNvPr>
          <p:cNvSpPr/>
          <p:nvPr/>
        </p:nvSpPr>
        <p:spPr>
          <a:xfrm>
            <a:off x="8076102" y="6632088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30359A0-D536-4A4E-A310-85511E8B80E8}"/>
              </a:ext>
            </a:extLst>
          </p:cNvPr>
          <p:cNvSpPr/>
          <p:nvPr/>
        </p:nvSpPr>
        <p:spPr>
          <a:xfrm>
            <a:off x="8814082" y="6632088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D5F3E25-702C-42EC-B068-C5E5CD16C377}"/>
              </a:ext>
            </a:extLst>
          </p:cNvPr>
          <p:cNvSpPr/>
          <p:nvPr/>
        </p:nvSpPr>
        <p:spPr>
          <a:xfrm>
            <a:off x="9551198" y="6632088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25E670-F0D6-4A59-B29D-6C0131D17498}"/>
              </a:ext>
            </a:extLst>
          </p:cNvPr>
          <p:cNvSpPr/>
          <p:nvPr/>
        </p:nvSpPr>
        <p:spPr>
          <a:xfrm>
            <a:off x="10288314" y="6632088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7E5F4C2-D0DF-4986-95C9-4AD4AE4DECC0}"/>
              </a:ext>
            </a:extLst>
          </p:cNvPr>
          <p:cNvSpPr/>
          <p:nvPr/>
        </p:nvSpPr>
        <p:spPr>
          <a:xfrm>
            <a:off x="11026571" y="6632088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68ECEA6-BBEB-4B3B-848E-0E829E5E8F00}"/>
              </a:ext>
            </a:extLst>
          </p:cNvPr>
          <p:cNvSpPr/>
          <p:nvPr/>
        </p:nvSpPr>
        <p:spPr>
          <a:xfrm>
            <a:off x="11764831" y="6632088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D2BC7BA-1301-48BA-B5F4-5AEE7F712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73" y="600515"/>
            <a:ext cx="679622" cy="67962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501872A-171A-4120-BEC1-45768DCCB041}"/>
              </a:ext>
            </a:extLst>
          </p:cNvPr>
          <p:cNvSpPr txBox="1"/>
          <p:nvPr/>
        </p:nvSpPr>
        <p:spPr>
          <a:xfrm>
            <a:off x="8856286" y="597689"/>
            <a:ext cx="2854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spc="300" dirty="0"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abic Typesetting" panose="03020402040406030203" pitchFamily="66" charset="-78"/>
                <a:ea typeface="Roboto" panose="02000000000000000000" pitchFamily="2" charset="0"/>
                <a:cs typeface="Arabic Typesetting" panose="03020402040406030203" pitchFamily="66" charset="-78"/>
              </a:rPr>
              <a:t>زاجل اليوم...</a:t>
            </a:r>
            <a:endParaRPr lang="en-IN" sz="3600" b="1" spc="300" dirty="0"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abic Typesetting" panose="03020402040406030203" pitchFamily="66" charset="-78"/>
              <a:ea typeface="Roboto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4203C1C-513E-4ED6-A703-D1DB6F260B00}"/>
              </a:ext>
            </a:extLst>
          </p:cNvPr>
          <p:cNvSpPr/>
          <p:nvPr/>
        </p:nvSpPr>
        <p:spPr>
          <a:xfrm>
            <a:off x="4287489" y="-225912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A4FD826-26D7-401E-B55D-2CD44600D6FD}"/>
              </a:ext>
            </a:extLst>
          </p:cNvPr>
          <p:cNvSpPr/>
          <p:nvPr/>
        </p:nvSpPr>
        <p:spPr>
          <a:xfrm>
            <a:off x="5025469" y="-225912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906FED-3C50-45D6-9075-73F2E7284D2B}"/>
              </a:ext>
            </a:extLst>
          </p:cNvPr>
          <p:cNvSpPr/>
          <p:nvPr/>
        </p:nvSpPr>
        <p:spPr>
          <a:xfrm>
            <a:off x="5762585" y="-225912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B30C549-5602-43BD-BC4D-562E10039D43}"/>
              </a:ext>
            </a:extLst>
          </p:cNvPr>
          <p:cNvSpPr/>
          <p:nvPr/>
        </p:nvSpPr>
        <p:spPr>
          <a:xfrm>
            <a:off x="6499701" y="-225912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CD6F7BF-7030-4A28-BFCB-739C8B4475D0}"/>
              </a:ext>
            </a:extLst>
          </p:cNvPr>
          <p:cNvSpPr/>
          <p:nvPr/>
        </p:nvSpPr>
        <p:spPr>
          <a:xfrm>
            <a:off x="7237958" y="-225912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4746E2F-0C8E-4644-B8B2-EAADE94DD28F}"/>
              </a:ext>
            </a:extLst>
          </p:cNvPr>
          <p:cNvSpPr/>
          <p:nvPr/>
        </p:nvSpPr>
        <p:spPr>
          <a:xfrm>
            <a:off x="7976218" y="-225912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FD2746E-E9A4-4EB5-B96F-CE73B99CDFC4}"/>
              </a:ext>
            </a:extLst>
          </p:cNvPr>
          <p:cNvSpPr/>
          <p:nvPr/>
        </p:nvSpPr>
        <p:spPr>
          <a:xfrm>
            <a:off x="8622891" y="-247202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2A07812-0D07-429D-B3F6-B3DD722224F5}"/>
              </a:ext>
            </a:extLst>
          </p:cNvPr>
          <p:cNvSpPr/>
          <p:nvPr/>
        </p:nvSpPr>
        <p:spPr>
          <a:xfrm>
            <a:off x="9360871" y="-247202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23407F9-166C-4FA6-9ABC-C22AD5583264}"/>
              </a:ext>
            </a:extLst>
          </p:cNvPr>
          <p:cNvSpPr/>
          <p:nvPr/>
        </p:nvSpPr>
        <p:spPr>
          <a:xfrm>
            <a:off x="10097987" y="-247202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EE83B8-9AFD-4E2F-8D3A-ABF2BA889BAB}"/>
              </a:ext>
            </a:extLst>
          </p:cNvPr>
          <p:cNvSpPr/>
          <p:nvPr/>
        </p:nvSpPr>
        <p:spPr>
          <a:xfrm>
            <a:off x="10835103" y="-247202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4F05DBA-F57A-4C28-9693-A92267ABC58E}"/>
              </a:ext>
            </a:extLst>
          </p:cNvPr>
          <p:cNvSpPr/>
          <p:nvPr/>
        </p:nvSpPr>
        <p:spPr>
          <a:xfrm>
            <a:off x="11573360" y="-247202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5C2598D-EF39-4B90-B85F-1D6366E514A0}"/>
              </a:ext>
            </a:extLst>
          </p:cNvPr>
          <p:cNvSpPr/>
          <p:nvPr/>
        </p:nvSpPr>
        <p:spPr>
          <a:xfrm>
            <a:off x="12311620" y="-247202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5984F3-1D68-491C-9B98-1008ED397F3C}"/>
              </a:ext>
            </a:extLst>
          </p:cNvPr>
          <p:cNvGrpSpPr/>
          <p:nvPr/>
        </p:nvGrpSpPr>
        <p:grpSpPr>
          <a:xfrm rot="16200000">
            <a:off x="-2098606" y="4335899"/>
            <a:ext cx="4140553" cy="451824"/>
            <a:chOff x="-578928" y="5222974"/>
            <a:chExt cx="4140553" cy="45182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1345C87-851F-478C-9817-A26251F8D377}"/>
                </a:ext>
              </a:extLst>
            </p:cNvPr>
            <p:cNvSpPr/>
            <p:nvPr/>
          </p:nvSpPr>
          <p:spPr>
            <a:xfrm>
              <a:off x="-578928" y="5222974"/>
              <a:ext cx="451824" cy="451824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C3F74AB-6673-4D9E-BCB1-A4056536E436}"/>
                </a:ext>
              </a:extLst>
            </p:cNvPr>
            <p:cNvSpPr/>
            <p:nvPr/>
          </p:nvSpPr>
          <p:spPr>
            <a:xfrm>
              <a:off x="159052" y="5222974"/>
              <a:ext cx="451824" cy="451824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0EEFF18-B749-4973-BA84-B3842A67BA2C}"/>
                </a:ext>
              </a:extLst>
            </p:cNvPr>
            <p:cNvSpPr/>
            <p:nvPr/>
          </p:nvSpPr>
          <p:spPr>
            <a:xfrm>
              <a:off x="896168" y="5222974"/>
              <a:ext cx="451824" cy="451824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A512CEB-5F27-4898-9AC2-1176F0861A16}"/>
                </a:ext>
              </a:extLst>
            </p:cNvPr>
            <p:cNvSpPr/>
            <p:nvPr/>
          </p:nvSpPr>
          <p:spPr>
            <a:xfrm>
              <a:off x="1633284" y="5222974"/>
              <a:ext cx="451824" cy="451824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2C53755-D764-477B-BD7F-AB6F1F16FD8F}"/>
                </a:ext>
              </a:extLst>
            </p:cNvPr>
            <p:cNvSpPr/>
            <p:nvPr/>
          </p:nvSpPr>
          <p:spPr>
            <a:xfrm>
              <a:off x="2371541" y="5222974"/>
              <a:ext cx="451824" cy="45182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219D82B-4A75-4A7A-A743-DA0B282BB090}"/>
                </a:ext>
              </a:extLst>
            </p:cNvPr>
            <p:cNvSpPr/>
            <p:nvPr/>
          </p:nvSpPr>
          <p:spPr>
            <a:xfrm>
              <a:off x="3109801" y="5222974"/>
              <a:ext cx="451824" cy="451824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FC6F119-6049-44D2-BD42-AE4772F34506}"/>
              </a:ext>
            </a:extLst>
          </p:cNvPr>
          <p:cNvGrpSpPr/>
          <p:nvPr/>
        </p:nvGrpSpPr>
        <p:grpSpPr>
          <a:xfrm>
            <a:off x="4877558" y="6092494"/>
            <a:ext cx="2436884" cy="285292"/>
            <a:chOff x="1677773" y="4990460"/>
            <a:chExt cx="4140553" cy="45182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0A20D75-E342-4923-9EBE-827FABA3E9F4}"/>
                </a:ext>
              </a:extLst>
            </p:cNvPr>
            <p:cNvSpPr/>
            <p:nvPr/>
          </p:nvSpPr>
          <p:spPr>
            <a:xfrm>
              <a:off x="1677773" y="4990460"/>
              <a:ext cx="451824" cy="451824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9E7593E-F99B-41B3-88D3-F5CDA2495A34}"/>
                </a:ext>
              </a:extLst>
            </p:cNvPr>
            <p:cNvSpPr/>
            <p:nvPr/>
          </p:nvSpPr>
          <p:spPr>
            <a:xfrm>
              <a:off x="2415753" y="4990460"/>
              <a:ext cx="451824" cy="451824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25B5C5F-E6EE-49AE-BE1E-7A06ACBE67CA}"/>
                </a:ext>
              </a:extLst>
            </p:cNvPr>
            <p:cNvSpPr/>
            <p:nvPr/>
          </p:nvSpPr>
          <p:spPr>
            <a:xfrm>
              <a:off x="3152869" y="4990460"/>
              <a:ext cx="451824" cy="451824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770E937-69C6-469A-B976-27DFCC35370B}"/>
                </a:ext>
              </a:extLst>
            </p:cNvPr>
            <p:cNvSpPr/>
            <p:nvPr/>
          </p:nvSpPr>
          <p:spPr>
            <a:xfrm>
              <a:off x="3889985" y="4990460"/>
              <a:ext cx="451824" cy="451824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42432A0-3882-49F1-9405-888D837D2D6E}"/>
                </a:ext>
              </a:extLst>
            </p:cNvPr>
            <p:cNvSpPr/>
            <p:nvPr/>
          </p:nvSpPr>
          <p:spPr>
            <a:xfrm>
              <a:off x="4628242" y="4990460"/>
              <a:ext cx="451824" cy="45182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60D7661-E5B2-4F4B-97D0-06EDD7277A28}"/>
                </a:ext>
              </a:extLst>
            </p:cNvPr>
            <p:cNvSpPr/>
            <p:nvPr/>
          </p:nvSpPr>
          <p:spPr>
            <a:xfrm>
              <a:off x="5366502" y="4990460"/>
              <a:ext cx="451824" cy="451824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4724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625157" cy="6858000"/>
            <a:chOff x="-290920" y="0"/>
            <a:chExt cx="12625157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953474" y="3133180"/>
              <a:ext cx="19920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4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532070" cy="6858000"/>
            <a:chOff x="213096" y="0"/>
            <a:chExt cx="11532070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210763" y="3177400"/>
              <a:ext cx="23609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التوقيت الزمني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10012958" cy="6858000"/>
            <a:chOff x="491575" y="0"/>
            <a:chExt cx="10012958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8919253" y="3308620"/>
              <a:ext cx="25857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الفترات</a:t>
              </a:r>
              <a:endPara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21108FC-08B5-45CC-AB47-1104119B25FD}"/>
              </a:ext>
            </a:extLst>
          </p:cNvPr>
          <p:cNvSpPr/>
          <p:nvPr/>
        </p:nvSpPr>
        <p:spPr>
          <a:xfrm>
            <a:off x="531401" y="0"/>
            <a:ext cx="1009175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98915" cy="6858000"/>
            <a:chOff x="-9337032" y="-1"/>
            <a:chExt cx="9998915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872519" y="3183226"/>
              <a:ext cx="23609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التقويم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96A47C8C-7F88-484E-817B-572BEDC2BC69}"/>
              </a:ext>
            </a:extLst>
          </p:cNvPr>
          <p:cNvSpPr/>
          <p:nvPr/>
        </p:nvSpPr>
        <p:spPr>
          <a:xfrm>
            <a:off x="9834579" y="2337440"/>
            <a:ext cx="788568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3DB5570-AC77-4396-9748-4183DF7C8396}"/>
              </a:ext>
            </a:extLst>
          </p:cNvPr>
          <p:cNvSpPr txBox="1"/>
          <p:nvPr/>
        </p:nvSpPr>
        <p:spPr>
          <a:xfrm rot="16200000">
            <a:off x="9158937" y="3190303"/>
            <a:ext cx="237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وفق الفصل الدراسي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DBFAE4-EF80-4652-B79C-1001285A1C9F}"/>
              </a:ext>
            </a:extLst>
          </p:cNvPr>
          <p:cNvSpPr txBox="1"/>
          <p:nvPr/>
        </p:nvSpPr>
        <p:spPr>
          <a:xfrm>
            <a:off x="1055658" y="3373103"/>
            <a:ext cx="5479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يكون فيه تخطيط الأعمال للفصل الدراسي بالأسابيع لكل أسبوع خانة خاصة به.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4408F6-76F1-42B9-A5C4-4B3890E8C519}"/>
              </a:ext>
            </a:extLst>
          </p:cNvPr>
          <p:cNvSpPr txBox="1"/>
          <p:nvPr/>
        </p:nvSpPr>
        <p:spPr>
          <a:xfrm>
            <a:off x="-859308" y="2337765"/>
            <a:ext cx="659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إدارة الوقت وفق الفصل الدراسي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73E8449-EF19-4A2F-B581-3E7177DC7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285" y="1711947"/>
            <a:ext cx="4910234" cy="34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625157" cy="6858000"/>
            <a:chOff x="-290920" y="0"/>
            <a:chExt cx="12625157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953474" y="3133180"/>
              <a:ext cx="19920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4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532070" cy="6858000"/>
            <a:chOff x="213096" y="0"/>
            <a:chExt cx="11532070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210763" y="3177400"/>
              <a:ext cx="23609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التوقيت الزمني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10012958" cy="6858000"/>
            <a:chOff x="491575" y="0"/>
            <a:chExt cx="10012958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8919253" y="3308620"/>
              <a:ext cx="25857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الفترات</a:t>
              </a:r>
              <a:endPara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21108FC-08B5-45CC-AB47-1104119B25FD}"/>
              </a:ext>
            </a:extLst>
          </p:cNvPr>
          <p:cNvSpPr/>
          <p:nvPr/>
        </p:nvSpPr>
        <p:spPr>
          <a:xfrm>
            <a:off x="531401" y="0"/>
            <a:ext cx="1009175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98915" cy="6858000"/>
            <a:chOff x="-9337032" y="-1"/>
            <a:chExt cx="9998915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872519" y="3183226"/>
              <a:ext cx="23609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التقويم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96A47C8C-7F88-484E-817B-572BEDC2BC69}"/>
              </a:ext>
            </a:extLst>
          </p:cNvPr>
          <p:cNvSpPr/>
          <p:nvPr/>
        </p:nvSpPr>
        <p:spPr>
          <a:xfrm>
            <a:off x="9834579" y="2337440"/>
            <a:ext cx="788568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3DB5570-AC77-4396-9748-4183DF7C8396}"/>
              </a:ext>
            </a:extLst>
          </p:cNvPr>
          <p:cNvSpPr txBox="1"/>
          <p:nvPr/>
        </p:nvSpPr>
        <p:spPr>
          <a:xfrm rot="16200000">
            <a:off x="9158937" y="3190303"/>
            <a:ext cx="237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وفق الفصل الدراسي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B2E1A2E-9239-4786-885A-291E92457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005" r="17534" b="7352"/>
          <a:stretch/>
        </p:blipFill>
        <p:spPr>
          <a:xfrm>
            <a:off x="8201595" y="145129"/>
            <a:ext cx="1916595" cy="82163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794A20D-F4BD-4D9F-82FD-83C76C63B162}"/>
              </a:ext>
            </a:extLst>
          </p:cNvPr>
          <p:cNvSpPr txBox="1"/>
          <p:nvPr/>
        </p:nvSpPr>
        <p:spPr>
          <a:xfrm>
            <a:off x="8571600" y="804049"/>
            <a:ext cx="1449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>
                <a:solidFill>
                  <a:srgbClr val="325A7C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صفحة/155</a:t>
            </a:r>
            <a:endParaRPr lang="en-US" sz="3600" b="1" dirty="0">
              <a:solidFill>
                <a:srgbClr val="325A7C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84A6C5-3FB0-445A-88D3-9823E98EA1F2}"/>
              </a:ext>
            </a:extLst>
          </p:cNvPr>
          <p:cNvSpPr txBox="1"/>
          <p:nvPr/>
        </p:nvSpPr>
        <p:spPr>
          <a:xfrm>
            <a:off x="8229305" y="203885"/>
            <a:ext cx="792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800" b="1" dirty="0">
                <a:solidFill>
                  <a:srgbClr val="C06B83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</a:t>
            </a:r>
            <a:endParaRPr lang="en-US" sz="4800" b="1" dirty="0">
              <a:solidFill>
                <a:srgbClr val="C06B83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347DB6-4BDB-416F-BE21-AE64F4C9B132}"/>
              </a:ext>
            </a:extLst>
          </p:cNvPr>
          <p:cNvSpPr/>
          <p:nvPr/>
        </p:nvSpPr>
        <p:spPr>
          <a:xfrm>
            <a:off x="3465096" y="1377191"/>
            <a:ext cx="6318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400" b="1" dirty="0">
                <a:latin typeface="Arabic Typesetting" panose="03020402040406030203" pitchFamily="66" charset="-78"/>
                <a:cs typeface="+mj-cs"/>
              </a:rPr>
              <a:t>يحدد الطلبة الأعمال داخل الجدول الفصلي وفق الأسابيع:</a:t>
            </a: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0D24C208-16E0-4129-9FA6-30A316F3DE0B}"/>
              </a:ext>
            </a:extLst>
          </p:cNvPr>
          <p:cNvSpPr/>
          <p:nvPr/>
        </p:nvSpPr>
        <p:spPr>
          <a:xfrm rot="16200000">
            <a:off x="4411132" y="-1921658"/>
            <a:ext cx="1312389" cy="4846213"/>
          </a:xfrm>
          <a:prstGeom prst="flowChartAlternateProcess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6B9EABA-B2FF-4B45-9A03-CAA4BB0D48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94"/>
          <a:stretch/>
        </p:blipFill>
        <p:spPr>
          <a:xfrm>
            <a:off x="6949087" y="-78731"/>
            <a:ext cx="524659" cy="109034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1B711BA-C1E5-42F9-BC80-0F7C60A28782}"/>
              </a:ext>
            </a:extLst>
          </p:cNvPr>
          <p:cNvSpPr txBox="1"/>
          <p:nvPr/>
        </p:nvSpPr>
        <p:spPr>
          <a:xfrm>
            <a:off x="2607645" y="25501"/>
            <a:ext cx="4288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استراتيجية:</a:t>
            </a:r>
          </a:p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الزمن: </a:t>
            </a:r>
            <a:endParaRPr lang="en-US" sz="24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ACE134-E006-48C9-9A19-CDB233D865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"/>
          <a:stretch/>
        </p:blipFill>
        <p:spPr>
          <a:xfrm>
            <a:off x="2855212" y="1838856"/>
            <a:ext cx="5868219" cy="489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96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t="5185" r="12274" b="12037"/>
          <a:stretch/>
        </p:blipFill>
        <p:spPr>
          <a:xfrm>
            <a:off x="671276" y="603620"/>
            <a:ext cx="9080500" cy="60769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0876" y="2692400"/>
            <a:ext cx="1219200" cy="304800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0073" y="2382572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المادة: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1976" y="3635049"/>
            <a:ext cx="3136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rgbClr val="1CDA0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نصائح مهمة في إدارة الوقت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36389" y="3094911"/>
            <a:ext cx="1219200" cy="304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90826" y="3097838"/>
            <a:ext cx="1314450" cy="301873"/>
          </a:xfrm>
          <a:prstGeom prst="rect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7703" y="2995784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64669" y="3129365"/>
            <a:ext cx="1314450" cy="301873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0446" y="2945576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العنوان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83189" y="2977418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المعلمة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20825538">
            <a:off x="7371110" y="3565729"/>
            <a:ext cx="304111" cy="309384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>
            <a:off x="4927832" y="2448742"/>
            <a:ext cx="434308" cy="44183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998739" y="2365947"/>
            <a:ext cx="3746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الدراسات الاجتماعية والمواطنة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05225" y="4468886"/>
            <a:ext cx="3746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FBD56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مركز الإنتاج - وزارة التعليم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29244" y="5157842"/>
            <a:ext cx="4245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FBD56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يوتيوب</a:t>
            </a:r>
            <a:endParaRPr lang="en-US" sz="4000" b="1" dirty="0">
              <a:solidFill>
                <a:srgbClr val="FBD564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84477" y="5729774"/>
            <a:ext cx="218439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solidFill>
                  <a:srgbClr val="FBD56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1441 هـ</a:t>
            </a:r>
            <a:endParaRPr lang="en-US" sz="4000" b="1" dirty="0">
              <a:solidFill>
                <a:srgbClr val="FBD564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81430" y="3623749"/>
            <a:ext cx="1770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dirty="0">
                <a:solidFill>
                  <a:srgbClr val="8FD2F8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الثاني متوسط</a:t>
            </a:r>
            <a:endParaRPr lang="en-US" sz="3600" dirty="0">
              <a:solidFill>
                <a:srgbClr val="8FD2F8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05389" y="3695081"/>
            <a:ext cx="2574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55BFCB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 لُجين عبد الرحمن الحارثي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7AF383-F17C-406B-A932-B97C0B2E8B00}"/>
              </a:ext>
            </a:extLst>
          </p:cNvPr>
          <p:cNvSpPr txBox="1"/>
          <p:nvPr/>
        </p:nvSpPr>
        <p:spPr>
          <a:xfrm>
            <a:off x="7330047" y="4515467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المخرج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2E1DEE-E019-4C71-A631-60D9AC55703C}"/>
              </a:ext>
            </a:extLst>
          </p:cNvPr>
          <p:cNvSpPr txBox="1"/>
          <p:nvPr/>
        </p:nvSpPr>
        <p:spPr>
          <a:xfrm>
            <a:off x="7330047" y="5157842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كاميرا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B7BFEE-1B40-439D-9CA0-EE34A85D8F8F}"/>
              </a:ext>
            </a:extLst>
          </p:cNvPr>
          <p:cNvSpPr txBox="1"/>
          <p:nvPr/>
        </p:nvSpPr>
        <p:spPr>
          <a:xfrm>
            <a:off x="7378188" y="5802633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التاريخ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F5CA19-E5E7-4ADF-A0CA-72578999379E}"/>
              </a:ext>
            </a:extLst>
          </p:cNvPr>
          <p:cNvSpPr/>
          <p:nvPr/>
        </p:nvSpPr>
        <p:spPr>
          <a:xfrm>
            <a:off x="4927832" y="120835"/>
            <a:ext cx="478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لنشاهد مقطعًا هادفًا.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B0BD0EC-93CD-4DB0-9A52-708D5A5DC1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486" y="2265454"/>
            <a:ext cx="2600645" cy="44912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951F364-8E18-4773-8BFD-D75A276FC2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483946">
            <a:off x="10950004" y="1934616"/>
            <a:ext cx="452673" cy="46052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A245EFD-0345-4E3E-8103-71B79E0839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20653386">
            <a:off x="10269079" y="1439689"/>
            <a:ext cx="452673" cy="4605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B9340C4-DE4F-440C-8F8B-F21FBF072E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759210">
            <a:off x="10824002" y="1179948"/>
            <a:ext cx="452673" cy="46052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92393F6-783A-461B-A224-8C54D26B7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73" y="122211"/>
            <a:ext cx="679622" cy="67962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A5F57B6-5FCE-4FE1-A9CF-04DE5570361C}"/>
              </a:ext>
            </a:extLst>
          </p:cNvPr>
          <p:cNvSpPr txBox="1"/>
          <p:nvPr/>
        </p:nvSpPr>
        <p:spPr>
          <a:xfrm>
            <a:off x="9634470" y="189725"/>
            <a:ext cx="203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spc="300" dirty="0"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abic Typesetting" panose="03020402040406030203" pitchFamily="66" charset="-78"/>
                <a:ea typeface="Roboto" panose="02000000000000000000" pitchFamily="2" charset="0"/>
                <a:cs typeface="Arabic Typesetting" panose="03020402040406030203" pitchFamily="66" charset="-78"/>
              </a:rPr>
              <a:t>ختامًا</a:t>
            </a:r>
            <a:endParaRPr lang="en-IN" sz="3600" b="1" spc="300" dirty="0"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abic Typesetting" panose="03020402040406030203" pitchFamily="66" charset="-78"/>
              <a:ea typeface="Roboto" panose="02000000000000000000" pitchFamily="2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9688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560379" y="-150752"/>
            <a:ext cx="790833" cy="729048"/>
          </a:xfrm>
          <a:prstGeom prst="ellipse">
            <a:avLst/>
          </a:prstGeom>
          <a:solidFill>
            <a:srgbClr val="FDA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-555615" y="759344"/>
            <a:ext cx="790833" cy="729048"/>
          </a:xfrm>
          <a:prstGeom prst="ellipse">
            <a:avLst/>
          </a:prstGeom>
          <a:solidFill>
            <a:srgbClr val="F77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-533943" y="1669440"/>
            <a:ext cx="790833" cy="729048"/>
          </a:xfrm>
          <a:prstGeom prst="ellipse">
            <a:avLst/>
          </a:prstGeom>
          <a:solidFill>
            <a:srgbClr val="B5F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-529179" y="2579536"/>
            <a:ext cx="790833" cy="729048"/>
          </a:xfrm>
          <a:prstGeom prst="ellipse">
            <a:avLst/>
          </a:prstGeom>
          <a:solidFill>
            <a:srgbClr val="D29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-538707" y="3526290"/>
            <a:ext cx="790833" cy="729048"/>
          </a:xfrm>
          <a:prstGeom prst="ellipse">
            <a:avLst/>
          </a:prstGeom>
          <a:solidFill>
            <a:srgbClr val="95C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-533943" y="4436386"/>
            <a:ext cx="790833" cy="729048"/>
          </a:xfrm>
          <a:prstGeom prst="ellipse">
            <a:avLst/>
          </a:prstGeom>
          <a:solidFill>
            <a:srgbClr val="FDA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-533943" y="5456234"/>
            <a:ext cx="790833" cy="729048"/>
          </a:xfrm>
          <a:prstGeom prst="ellipse">
            <a:avLst/>
          </a:prstGeom>
          <a:solidFill>
            <a:srgbClr val="F77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-529179" y="6366330"/>
            <a:ext cx="790833" cy="729048"/>
          </a:xfrm>
          <a:prstGeom prst="ellipse">
            <a:avLst/>
          </a:prstGeom>
          <a:solidFill>
            <a:srgbClr val="B5F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1898321" y="-469556"/>
            <a:ext cx="790833" cy="729048"/>
          </a:xfrm>
          <a:prstGeom prst="ellipse">
            <a:avLst/>
          </a:prstGeom>
          <a:solidFill>
            <a:srgbClr val="FDA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1903085" y="440540"/>
            <a:ext cx="790833" cy="729048"/>
          </a:xfrm>
          <a:prstGeom prst="ellipse">
            <a:avLst/>
          </a:prstGeom>
          <a:solidFill>
            <a:srgbClr val="F77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1924757" y="1350636"/>
            <a:ext cx="790833" cy="729048"/>
          </a:xfrm>
          <a:prstGeom prst="ellipse">
            <a:avLst/>
          </a:prstGeom>
          <a:solidFill>
            <a:srgbClr val="B5F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929521" y="2260732"/>
            <a:ext cx="790833" cy="729048"/>
          </a:xfrm>
          <a:prstGeom prst="ellipse">
            <a:avLst/>
          </a:prstGeom>
          <a:solidFill>
            <a:srgbClr val="D29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1919993" y="3207486"/>
            <a:ext cx="790833" cy="729048"/>
          </a:xfrm>
          <a:prstGeom prst="ellipse">
            <a:avLst/>
          </a:prstGeom>
          <a:solidFill>
            <a:srgbClr val="95C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1924757" y="4117582"/>
            <a:ext cx="790833" cy="729048"/>
          </a:xfrm>
          <a:prstGeom prst="ellipse">
            <a:avLst/>
          </a:prstGeom>
          <a:solidFill>
            <a:srgbClr val="FDA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1924757" y="5137430"/>
            <a:ext cx="790833" cy="729048"/>
          </a:xfrm>
          <a:prstGeom prst="ellipse">
            <a:avLst/>
          </a:prstGeom>
          <a:solidFill>
            <a:srgbClr val="F77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1929521" y="6047526"/>
            <a:ext cx="790833" cy="729048"/>
          </a:xfrm>
          <a:prstGeom prst="ellipse">
            <a:avLst/>
          </a:prstGeom>
          <a:solidFill>
            <a:srgbClr val="B5F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813857" y="-883509"/>
            <a:ext cx="1694708" cy="1424180"/>
          </a:xfrm>
          <a:prstGeom prst="ellipse">
            <a:avLst/>
          </a:prstGeom>
          <a:solidFill>
            <a:srgbClr val="FDA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7832060" y="-841218"/>
            <a:ext cx="1694708" cy="1424180"/>
          </a:xfrm>
          <a:prstGeom prst="ellipse">
            <a:avLst/>
          </a:prstGeom>
          <a:solidFill>
            <a:srgbClr val="D29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99627" y="-883509"/>
            <a:ext cx="1694708" cy="1424180"/>
          </a:xfrm>
          <a:prstGeom prst="ellipse">
            <a:avLst/>
          </a:prstGeom>
          <a:solidFill>
            <a:srgbClr val="B5F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630210" y="-888770"/>
            <a:ext cx="1694708" cy="1424180"/>
          </a:xfrm>
          <a:prstGeom prst="ellipse">
            <a:avLst/>
          </a:prstGeom>
          <a:solidFill>
            <a:srgbClr val="F77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378103" y="-883509"/>
            <a:ext cx="1694708" cy="1424180"/>
          </a:xfrm>
          <a:prstGeom prst="ellipse">
            <a:avLst/>
          </a:prstGeom>
          <a:solidFill>
            <a:srgbClr val="FDA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125996" y="-841218"/>
            <a:ext cx="1694708" cy="1424180"/>
          </a:xfrm>
          <a:prstGeom prst="ellipse">
            <a:avLst/>
          </a:prstGeom>
          <a:solidFill>
            <a:srgbClr val="D29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73889" y="-836254"/>
            <a:ext cx="1694708" cy="1424180"/>
          </a:xfrm>
          <a:prstGeom prst="ellipse">
            <a:avLst/>
          </a:prstGeom>
          <a:solidFill>
            <a:srgbClr val="B5F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74544" y="-45653"/>
            <a:ext cx="9490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b="1" spc="3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الاتجاهات الستة</a:t>
            </a:r>
            <a:endParaRPr lang="en-US" sz="5400" spc="3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B7594F8-4D04-4236-8D3D-CE6EAD9188EE}"/>
              </a:ext>
            </a:extLst>
          </p:cNvPr>
          <p:cNvGrpSpPr/>
          <p:nvPr/>
        </p:nvGrpSpPr>
        <p:grpSpPr>
          <a:xfrm>
            <a:off x="2369548" y="1244070"/>
            <a:ext cx="7452903" cy="5605612"/>
            <a:chOff x="2369548" y="1152630"/>
            <a:chExt cx="7452903" cy="560561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7128104-1023-432F-BCC5-1947D0C2D8B5}"/>
                </a:ext>
              </a:extLst>
            </p:cNvPr>
            <p:cNvGrpSpPr/>
            <p:nvPr/>
          </p:nvGrpSpPr>
          <p:grpSpPr>
            <a:xfrm>
              <a:off x="2369548" y="1152630"/>
              <a:ext cx="7452903" cy="5605612"/>
              <a:chOff x="2156047" y="992478"/>
              <a:chExt cx="7924800" cy="586552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81" t="10214" b="1290"/>
              <a:stretch/>
            </p:blipFill>
            <p:spPr>
              <a:xfrm>
                <a:off x="2156047" y="992478"/>
                <a:ext cx="7924800" cy="5865522"/>
              </a:xfrm>
              <a:prstGeom prst="rect">
                <a:avLst/>
              </a:prstGeom>
            </p:spPr>
          </p:pic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9BAB837-F45C-43B9-AC55-03E01A555E94}"/>
                  </a:ext>
                </a:extLst>
              </p:cNvPr>
              <p:cNvSpPr/>
              <p:nvPr/>
            </p:nvSpPr>
            <p:spPr>
              <a:xfrm>
                <a:off x="3485322" y="3429000"/>
                <a:ext cx="768626" cy="268357"/>
              </a:xfrm>
              <a:prstGeom prst="roundRect">
                <a:avLst/>
              </a:prstGeom>
              <a:solidFill>
                <a:srgbClr val="D1DD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B5C508B-A598-4477-9112-2828362A104B}"/>
                  </a:ext>
                </a:extLst>
              </p:cNvPr>
              <p:cNvSpPr/>
              <p:nvPr/>
            </p:nvSpPr>
            <p:spPr>
              <a:xfrm>
                <a:off x="5630210" y="2585499"/>
                <a:ext cx="873140" cy="268357"/>
              </a:xfrm>
              <a:prstGeom prst="roundRect">
                <a:avLst/>
              </a:prstGeom>
              <a:solidFill>
                <a:srgbClr val="ED6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83CDCB8C-2CBF-4471-BAD4-367945278B24}"/>
                  </a:ext>
                </a:extLst>
              </p:cNvPr>
              <p:cNvSpPr/>
              <p:nvPr/>
            </p:nvSpPr>
            <p:spPr>
              <a:xfrm>
                <a:off x="3433065" y="5242143"/>
                <a:ext cx="873140" cy="268357"/>
              </a:xfrm>
              <a:prstGeom prst="roundRect">
                <a:avLst/>
              </a:prstGeom>
              <a:solidFill>
                <a:srgbClr val="A769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3FF98620-E752-49E1-A185-81DF62DF075C}"/>
                  </a:ext>
                </a:extLst>
              </p:cNvPr>
              <p:cNvSpPr/>
              <p:nvPr/>
            </p:nvSpPr>
            <p:spPr>
              <a:xfrm>
                <a:off x="7885797" y="5305575"/>
                <a:ext cx="873140" cy="268357"/>
              </a:xfrm>
              <a:prstGeom prst="roundRect">
                <a:avLst/>
              </a:prstGeom>
              <a:solidFill>
                <a:srgbClr val="F770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ADA24B97-FCF3-488F-8F05-4C77D116A5C7}"/>
                  </a:ext>
                </a:extLst>
              </p:cNvPr>
              <p:cNvSpPr/>
              <p:nvPr/>
            </p:nvSpPr>
            <p:spPr>
              <a:xfrm>
                <a:off x="5609717" y="6143693"/>
                <a:ext cx="873140" cy="268357"/>
              </a:xfrm>
              <a:prstGeom prst="roundRect">
                <a:avLst/>
              </a:prstGeom>
              <a:solidFill>
                <a:srgbClr val="55BF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5308F75-9702-4DB5-944F-BD6E08B1000A}"/>
                </a:ext>
              </a:extLst>
            </p:cNvPr>
            <p:cNvSpPr/>
            <p:nvPr/>
          </p:nvSpPr>
          <p:spPr>
            <a:xfrm>
              <a:off x="7019086" y="2213180"/>
              <a:ext cx="2172494" cy="1675802"/>
            </a:xfrm>
            <a:prstGeom prst="ellipse">
              <a:avLst/>
            </a:prstGeom>
            <a:solidFill>
              <a:srgbClr val="D299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741D91E-398E-408B-8A0A-F7FFB1CA2DA5}"/>
                </a:ext>
              </a:extLst>
            </p:cNvPr>
            <p:cNvSpPr/>
            <p:nvPr/>
          </p:nvSpPr>
          <p:spPr>
            <a:xfrm>
              <a:off x="4916451" y="1398188"/>
              <a:ext cx="2258071" cy="1675802"/>
            </a:xfrm>
            <a:prstGeom prst="ellipse">
              <a:avLst/>
            </a:prstGeom>
            <a:solidFill>
              <a:srgbClr val="95C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4ECC5CE-5597-45B4-B2B8-D331594E1EBD}"/>
                </a:ext>
              </a:extLst>
            </p:cNvPr>
            <p:cNvSpPr/>
            <p:nvPr/>
          </p:nvSpPr>
          <p:spPr>
            <a:xfrm>
              <a:off x="2875784" y="2260731"/>
              <a:ext cx="2258071" cy="1651159"/>
            </a:xfrm>
            <a:prstGeom prst="ellipse">
              <a:avLst/>
            </a:prstGeom>
            <a:solidFill>
              <a:srgbClr val="FDA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1A7768D-29AE-48D7-9313-D17A93BFF4B1}"/>
                </a:ext>
              </a:extLst>
            </p:cNvPr>
            <p:cNvSpPr/>
            <p:nvPr/>
          </p:nvSpPr>
          <p:spPr>
            <a:xfrm>
              <a:off x="2789013" y="3932668"/>
              <a:ext cx="2258071" cy="1651159"/>
            </a:xfrm>
            <a:prstGeom prst="ellipse">
              <a:avLst/>
            </a:prstGeom>
            <a:solidFill>
              <a:srgbClr val="F77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A39738E-E0C4-4590-A470-D08B651E4BE2}"/>
                </a:ext>
              </a:extLst>
            </p:cNvPr>
            <p:cNvSpPr/>
            <p:nvPr/>
          </p:nvSpPr>
          <p:spPr>
            <a:xfrm>
              <a:off x="4875330" y="4710706"/>
              <a:ext cx="2299192" cy="1905798"/>
            </a:xfrm>
            <a:prstGeom prst="ellipse">
              <a:avLst/>
            </a:prstGeom>
            <a:solidFill>
              <a:srgbClr val="B5F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8EA6FD2-DC21-43F2-9906-5CE335D073F6}"/>
                </a:ext>
              </a:extLst>
            </p:cNvPr>
            <p:cNvSpPr/>
            <p:nvPr/>
          </p:nvSpPr>
          <p:spPr>
            <a:xfrm>
              <a:off x="7019086" y="3932668"/>
              <a:ext cx="2299192" cy="1772702"/>
            </a:xfrm>
            <a:prstGeom prst="ellipse">
              <a:avLst/>
            </a:prstGeom>
            <a:solidFill>
              <a:srgbClr val="FEE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3ECD1C10-E8B0-494A-B880-73F9DD61DE46}"/>
              </a:ext>
            </a:extLst>
          </p:cNvPr>
          <p:cNvSpPr/>
          <p:nvPr/>
        </p:nvSpPr>
        <p:spPr>
          <a:xfrm>
            <a:off x="4121470" y="1469967"/>
            <a:ext cx="3806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spc="3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مجموعة لطالبة</a:t>
            </a:r>
            <a:endParaRPr lang="en-US" sz="4400" spc="3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5A8E81D-F09E-4DA1-94E3-5EBC9797A5D3}"/>
              </a:ext>
            </a:extLst>
          </p:cNvPr>
          <p:cNvSpPr/>
          <p:nvPr/>
        </p:nvSpPr>
        <p:spPr>
          <a:xfrm rot="18610769">
            <a:off x="1738826" y="2580475"/>
            <a:ext cx="3806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spc="3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طالبة لمجموعة</a:t>
            </a:r>
            <a:endParaRPr lang="en-US" sz="4400" spc="3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79AE893-6EFE-416D-99D6-2E12C681C6E4}"/>
              </a:ext>
            </a:extLst>
          </p:cNvPr>
          <p:cNvSpPr/>
          <p:nvPr/>
        </p:nvSpPr>
        <p:spPr>
          <a:xfrm rot="2842377">
            <a:off x="6675801" y="2610574"/>
            <a:ext cx="3806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spc="3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طالبة لطالبة</a:t>
            </a:r>
            <a:endParaRPr lang="en-US" sz="4400" spc="3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63BB518-A8BE-4E23-820D-F20F0B5A31DE}"/>
              </a:ext>
            </a:extLst>
          </p:cNvPr>
          <p:cNvSpPr/>
          <p:nvPr/>
        </p:nvSpPr>
        <p:spPr>
          <a:xfrm rot="10800000">
            <a:off x="4169355" y="5956448"/>
            <a:ext cx="3806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spc="3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مجموعة لمجموعة</a:t>
            </a:r>
            <a:endParaRPr lang="en-US" sz="4400" spc="3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814B97C-3162-4387-A6E4-04273C8CCE1B}"/>
              </a:ext>
            </a:extLst>
          </p:cNvPr>
          <p:cNvSpPr/>
          <p:nvPr/>
        </p:nvSpPr>
        <p:spPr>
          <a:xfrm rot="7810769">
            <a:off x="6675800" y="4666636"/>
            <a:ext cx="3806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spc="3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طالبة لمعلمة</a:t>
            </a:r>
            <a:endParaRPr lang="en-US" sz="4400" spc="3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995BB16-EE9B-438C-BE68-48D7BCEA1C4A}"/>
              </a:ext>
            </a:extLst>
          </p:cNvPr>
          <p:cNvSpPr/>
          <p:nvPr/>
        </p:nvSpPr>
        <p:spPr>
          <a:xfrm rot="14089925">
            <a:off x="1535741" y="4626175"/>
            <a:ext cx="3806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spc="3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معلمة لطالبة</a:t>
            </a:r>
            <a:endParaRPr lang="en-US" sz="4400" spc="3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C634C56-C1B5-444F-BD6C-17FA65518BE0}"/>
              </a:ext>
            </a:extLst>
          </p:cNvPr>
          <p:cNvGrpSpPr/>
          <p:nvPr/>
        </p:nvGrpSpPr>
        <p:grpSpPr>
          <a:xfrm>
            <a:off x="4716507" y="2650929"/>
            <a:ext cx="2505634" cy="2885768"/>
            <a:chOff x="11983053" y="2844786"/>
            <a:chExt cx="1939356" cy="1939356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A05C3A5-7A2B-4B9E-B02C-CED7667770FC}"/>
                </a:ext>
              </a:extLst>
            </p:cNvPr>
            <p:cNvSpPr/>
            <p:nvPr/>
          </p:nvSpPr>
          <p:spPr>
            <a:xfrm>
              <a:off x="12810414" y="3616263"/>
              <a:ext cx="496361" cy="4028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7DE0CFF-26E1-4C61-B38D-9CA3AF557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13311">
              <a:off x="11983053" y="2844786"/>
              <a:ext cx="1939356" cy="1939356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932EFBEE-814E-48C0-AE39-E3DD784772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40"/>
          <a:stretch/>
        </p:blipFill>
        <p:spPr>
          <a:xfrm>
            <a:off x="10254375" y="5012249"/>
            <a:ext cx="2486372" cy="186002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DE98DD3-2064-4EF8-87E2-D9D31507C32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282" y="2871438"/>
            <a:ext cx="2411823" cy="281106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BF33669-DB09-49CF-A145-AD99107F0EC6}"/>
              </a:ext>
            </a:extLst>
          </p:cNvPr>
          <p:cNvSpPr txBox="1"/>
          <p:nvPr/>
        </p:nvSpPr>
        <p:spPr>
          <a:xfrm>
            <a:off x="9869391" y="3489273"/>
            <a:ext cx="1853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هيا لنتساءل ونتساءل </a:t>
            </a:r>
            <a:r>
              <a:rPr lang="ar-SA" sz="28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ونتساءل</a:t>
            </a:r>
            <a:r>
              <a:rPr lang="ar-S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تساؤلات تتلوها تساؤلات.</a:t>
            </a:r>
            <a:endParaRPr lang="en-US" sz="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83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34000" decel="3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560379" y="-150752"/>
            <a:ext cx="790833" cy="729048"/>
          </a:xfrm>
          <a:prstGeom prst="ellipse">
            <a:avLst/>
          </a:prstGeom>
          <a:solidFill>
            <a:srgbClr val="FDA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-555615" y="759344"/>
            <a:ext cx="790833" cy="729048"/>
          </a:xfrm>
          <a:prstGeom prst="ellipse">
            <a:avLst/>
          </a:prstGeom>
          <a:solidFill>
            <a:srgbClr val="F77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-533943" y="1669440"/>
            <a:ext cx="790833" cy="729048"/>
          </a:xfrm>
          <a:prstGeom prst="ellipse">
            <a:avLst/>
          </a:prstGeom>
          <a:solidFill>
            <a:srgbClr val="B5F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-529179" y="2579536"/>
            <a:ext cx="790833" cy="729048"/>
          </a:xfrm>
          <a:prstGeom prst="ellipse">
            <a:avLst/>
          </a:prstGeom>
          <a:solidFill>
            <a:srgbClr val="D29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-538707" y="3526290"/>
            <a:ext cx="790833" cy="729048"/>
          </a:xfrm>
          <a:prstGeom prst="ellipse">
            <a:avLst/>
          </a:prstGeom>
          <a:solidFill>
            <a:srgbClr val="95C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-533943" y="4436386"/>
            <a:ext cx="790833" cy="729048"/>
          </a:xfrm>
          <a:prstGeom prst="ellipse">
            <a:avLst/>
          </a:prstGeom>
          <a:solidFill>
            <a:srgbClr val="FDA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-533943" y="5456234"/>
            <a:ext cx="790833" cy="729048"/>
          </a:xfrm>
          <a:prstGeom prst="ellipse">
            <a:avLst/>
          </a:prstGeom>
          <a:solidFill>
            <a:srgbClr val="F77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-529179" y="6366330"/>
            <a:ext cx="790833" cy="729048"/>
          </a:xfrm>
          <a:prstGeom prst="ellipse">
            <a:avLst/>
          </a:prstGeom>
          <a:solidFill>
            <a:srgbClr val="B5F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1898321" y="-469556"/>
            <a:ext cx="790833" cy="729048"/>
          </a:xfrm>
          <a:prstGeom prst="ellipse">
            <a:avLst/>
          </a:prstGeom>
          <a:solidFill>
            <a:srgbClr val="FDA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1903085" y="440540"/>
            <a:ext cx="790833" cy="729048"/>
          </a:xfrm>
          <a:prstGeom prst="ellipse">
            <a:avLst/>
          </a:prstGeom>
          <a:solidFill>
            <a:srgbClr val="F77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1924757" y="1350636"/>
            <a:ext cx="790833" cy="729048"/>
          </a:xfrm>
          <a:prstGeom prst="ellipse">
            <a:avLst/>
          </a:prstGeom>
          <a:solidFill>
            <a:srgbClr val="B5F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929521" y="2260732"/>
            <a:ext cx="790833" cy="729048"/>
          </a:xfrm>
          <a:prstGeom prst="ellipse">
            <a:avLst/>
          </a:prstGeom>
          <a:solidFill>
            <a:srgbClr val="D29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1919993" y="3207486"/>
            <a:ext cx="790833" cy="729048"/>
          </a:xfrm>
          <a:prstGeom prst="ellipse">
            <a:avLst/>
          </a:prstGeom>
          <a:solidFill>
            <a:srgbClr val="95C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1924757" y="4117582"/>
            <a:ext cx="790833" cy="729048"/>
          </a:xfrm>
          <a:prstGeom prst="ellipse">
            <a:avLst/>
          </a:prstGeom>
          <a:solidFill>
            <a:srgbClr val="FDA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1924757" y="5137430"/>
            <a:ext cx="790833" cy="729048"/>
          </a:xfrm>
          <a:prstGeom prst="ellipse">
            <a:avLst/>
          </a:prstGeom>
          <a:solidFill>
            <a:srgbClr val="F77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1929521" y="6047526"/>
            <a:ext cx="790833" cy="729048"/>
          </a:xfrm>
          <a:prstGeom prst="ellipse">
            <a:avLst/>
          </a:prstGeom>
          <a:solidFill>
            <a:srgbClr val="B5F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813857" y="-883509"/>
            <a:ext cx="1694708" cy="1424180"/>
          </a:xfrm>
          <a:prstGeom prst="ellipse">
            <a:avLst/>
          </a:prstGeom>
          <a:solidFill>
            <a:srgbClr val="FDA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7832060" y="-841218"/>
            <a:ext cx="1694708" cy="1424180"/>
          </a:xfrm>
          <a:prstGeom prst="ellipse">
            <a:avLst/>
          </a:prstGeom>
          <a:solidFill>
            <a:srgbClr val="D29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99627" y="-883509"/>
            <a:ext cx="1694708" cy="1424180"/>
          </a:xfrm>
          <a:prstGeom prst="ellipse">
            <a:avLst/>
          </a:prstGeom>
          <a:solidFill>
            <a:srgbClr val="B5F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630210" y="-888770"/>
            <a:ext cx="1694708" cy="1424180"/>
          </a:xfrm>
          <a:prstGeom prst="ellipse">
            <a:avLst/>
          </a:prstGeom>
          <a:solidFill>
            <a:srgbClr val="F77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378103" y="-883509"/>
            <a:ext cx="1694708" cy="1424180"/>
          </a:xfrm>
          <a:prstGeom prst="ellipse">
            <a:avLst/>
          </a:prstGeom>
          <a:solidFill>
            <a:srgbClr val="FDA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125996" y="-841218"/>
            <a:ext cx="1694708" cy="1424180"/>
          </a:xfrm>
          <a:prstGeom prst="ellipse">
            <a:avLst/>
          </a:prstGeom>
          <a:solidFill>
            <a:srgbClr val="D29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73889" y="-836254"/>
            <a:ext cx="1694708" cy="1424180"/>
          </a:xfrm>
          <a:prstGeom prst="ellipse">
            <a:avLst/>
          </a:prstGeom>
          <a:solidFill>
            <a:srgbClr val="B5F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74544" y="-45653"/>
            <a:ext cx="9490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b="1" spc="3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الاتجاهات الستة</a:t>
            </a:r>
            <a:endParaRPr lang="en-US" sz="5400" spc="3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B7594F8-4D04-4236-8D3D-CE6EAD9188EE}"/>
              </a:ext>
            </a:extLst>
          </p:cNvPr>
          <p:cNvGrpSpPr/>
          <p:nvPr/>
        </p:nvGrpSpPr>
        <p:grpSpPr>
          <a:xfrm>
            <a:off x="2369548" y="1244070"/>
            <a:ext cx="7452903" cy="5605612"/>
            <a:chOff x="2369548" y="1152630"/>
            <a:chExt cx="7452903" cy="560561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7128104-1023-432F-BCC5-1947D0C2D8B5}"/>
                </a:ext>
              </a:extLst>
            </p:cNvPr>
            <p:cNvGrpSpPr/>
            <p:nvPr/>
          </p:nvGrpSpPr>
          <p:grpSpPr>
            <a:xfrm>
              <a:off x="2369548" y="1152630"/>
              <a:ext cx="7452903" cy="5605612"/>
              <a:chOff x="2156047" y="992478"/>
              <a:chExt cx="7924800" cy="586552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81" t="10214" b="1290"/>
              <a:stretch/>
            </p:blipFill>
            <p:spPr>
              <a:xfrm>
                <a:off x="2156047" y="992478"/>
                <a:ext cx="7924800" cy="5865522"/>
              </a:xfrm>
              <a:prstGeom prst="rect">
                <a:avLst/>
              </a:prstGeom>
            </p:spPr>
          </p:pic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9BAB837-F45C-43B9-AC55-03E01A555E94}"/>
                  </a:ext>
                </a:extLst>
              </p:cNvPr>
              <p:cNvSpPr/>
              <p:nvPr/>
            </p:nvSpPr>
            <p:spPr>
              <a:xfrm>
                <a:off x="3485322" y="3429000"/>
                <a:ext cx="768626" cy="268357"/>
              </a:xfrm>
              <a:prstGeom prst="roundRect">
                <a:avLst/>
              </a:prstGeom>
              <a:solidFill>
                <a:srgbClr val="D1DD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B5C508B-A598-4477-9112-2828362A104B}"/>
                  </a:ext>
                </a:extLst>
              </p:cNvPr>
              <p:cNvSpPr/>
              <p:nvPr/>
            </p:nvSpPr>
            <p:spPr>
              <a:xfrm>
                <a:off x="5630210" y="2585499"/>
                <a:ext cx="873140" cy="268357"/>
              </a:xfrm>
              <a:prstGeom prst="roundRect">
                <a:avLst/>
              </a:prstGeom>
              <a:solidFill>
                <a:srgbClr val="ED6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83CDCB8C-2CBF-4471-BAD4-367945278B24}"/>
                  </a:ext>
                </a:extLst>
              </p:cNvPr>
              <p:cNvSpPr/>
              <p:nvPr/>
            </p:nvSpPr>
            <p:spPr>
              <a:xfrm>
                <a:off x="3433065" y="5242143"/>
                <a:ext cx="873140" cy="268357"/>
              </a:xfrm>
              <a:prstGeom prst="roundRect">
                <a:avLst/>
              </a:prstGeom>
              <a:solidFill>
                <a:srgbClr val="A769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3FF98620-E752-49E1-A185-81DF62DF075C}"/>
                  </a:ext>
                </a:extLst>
              </p:cNvPr>
              <p:cNvSpPr/>
              <p:nvPr/>
            </p:nvSpPr>
            <p:spPr>
              <a:xfrm>
                <a:off x="7885797" y="5305575"/>
                <a:ext cx="873140" cy="268357"/>
              </a:xfrm>
              <a:prstGeom prst="roundRect">
                <a:avLst/>
              </a:prstGeom>
              <a:solidFill>
                <a:srgbClr val="F770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ADA24B97-FCF3-488F-8F05-4C77D116A5C7}"/>
                  </a:ext>
                </a:extLst>
              </p:cNvPr>
              <p:cNvSpPr/>
              <p:nvPr/>
            </p:nvSpPr>
            <p:spPr>
              <a:xfrm>
                <a:off x="5609717" y="6143693"/>
                <a:ext cx="873140" cy="268357"/>
              </a:xfrm>
              <a:prstGeom prst="roundRect">
                <a:avLst/>
              </a:prstGeom>
              <a:solidFill>
                <a:srgbClr val="55BF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5308F75-9702-4DB5-944F-BD6E08B1000A}"/>
                </a:ext>
              </a:extLst>
            </p:cNvPr>
            <p:cNvSpPr/>
            <p:nvPr/>
          </p:nvSpPr>
          <p:spPr>
            <a:xfrm>
              <a:off x="7019086" y="2213180"/>
              <a:ext cx="2172494" cy="1675802"/>
            </a:xfrm>
            <a:prstGeom prst="ellipse">
              <a:avLst/>
            </a:prstGeom>
            <a:solidFill>
              <a:srgbClr val="D299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741D91E-398E-408B-8A0A-F7FFB1CA2DA5}"/>
                </a:ext>
              </a:extLst>
            </p:cNvPr>
            <p:cNvSpPr/>
            <p:nvPr/>
          </p:nvSpPr>
          <p:spPr>
            <a:xfrm>
              <a:off x="4916451" y="1398188"/>
              <a:ext cx="2258071" cy="1675802"/>
            </a:xfrm>
            <a:prstGeom prst="ellipse">
              <a:avLst/>
            </a:prstGeom>
            <a:solidFill>
              <a:srgbClr val="95C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4ECC5CE-5597-45B4-B2B8-D331594E1EBD}"/>
                </a:ext>
              </a:extLst>
            </p:cNvPr>
            <p:cNvSpPr/>
            <p:nvPr/>
          </p:nvSpPr>
          <p:spPr>
            <a:xfrm>
              <a:off x="2875784" y="2260731"/>
              <a:ext cx="2258071" cy="1651159"/>
            </a:xfrm>
            <a:prstGeom prst="ellipse">
              <a:avLst/>
            </a:prstGeom>
            <a:solidFill>
              <a:srgbClr val="FDA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1A7768D-29AE-48D7-9313-D17A93BFF4B1}"/>
                </a:ext>
              </a:extLst>
            </p:cNvPr>
            <p:cNvSpPr/>
            <p:nvPr/>
          </p:nvSpPr>
          <p:spPr>
            <a:xfrm>
              <a:off x="2789013" y="3932668"/>
              <a:ext cx="2258071" cy="1651159"/>
            </a:xfrm>
            <a:prstGeom prst="ellipse">
              <a:avLst/>
            </a:prstGeom>
            <a:solidFill>
              <a:srgbClr val="F77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A39738E-E0C4-4590-A470-D08B651E4BE2}"/>
                </a:ext>
              </a:extLst>
            </p:cNvPr>
            <p:cNvSpPr/>
            <p:nvPr/>
          </p:nvSpPr>
          <p:spPr>
            <a:xfrm>
              <a:off x="4875330" y="4710706"/>
              <a:ext cx="2299192" cy="1905798"/>
            </a:xfrm>
            <a:prstGeom prst="ellipse">
              <a:avLst/>
            </a:prstGeom>
            <a:solidFill>
              <a:srgbClr val="B5F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8EA6FD2-DC21-43F2-9906-5CE335D073F6}"/>
                </a:ext>
              </a:extLst>
            </p:cNvPr>
            <p:cNvSpPr/>
            <p:nvPr/>
          </p:nvSpPr>
          <p:spPr>
            <a:xfrm>
              <a:off x="7019086" y="3932668"/>
              <a:ext cx="2299192" cy="1772702"/>
            </a:xfrm>
            <a:prstGeom prst="ellipse">
              <a:avLst/>
            </a:prstGeom>
            <a:solidFill>
              <a:srgbClr val="FEE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3ECD1C10-E8B0-494A-B880-73F9DD61DE46}"/>
              </a:ext>
            </a:extLst>
          </p:cNvPr>
          <p:cNvSpPr/>
          <p:nvPr/>
        </p:nvSpPr>
        <p:spPr>
          <a:xfrm>
            <a:off x="4121470" y="1469967"/>
            <a:ext cx="3806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spc="3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مجموعة لطالب</a:t>
            </a:r>
            <a:endParaRPr lang="en-US" sz="4400" spc="3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5A8E81D-F09E-4DA1-94E3-5EBC9797A5D3}"/>
              </a:ext>
            </a:extLst>
          </p:cNvPr>
          <p:cNvSpPr/>
          <p:nvPr/>
        </p:nvSpPr>
        <p:spPr>
          <a:xfrm rot="18610769">
            <a:off x="1738826" y="2580475"/>
            <a:ext cx="3806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spc="3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طالب لمجموعة</a:t>
            </a:r>
            <a:endParaRPr lang="en-US" sz="4400" spc="3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79AE893-6EFE-416D-99D6-2E12C681C6E4}"/>
              </a:ext>
            </a:extLst>
          </p:cNvPr>
          <p:cNvSpPr/>
          <p:nvPr/>
        </p:nvSpPr>
        <p:spPr>
          <a:xfrm rot="2842377">
            <a:off x="6675801" y="2610574"/>
            <a:ext cx="3806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spc="3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طالب لطالب</a:t>
            </a:r>
            <a:endParaRPr lang="en-US" sz="4400" spc="3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63BB518-A8BE-4E23-820D-F20F0B5A31DE}"/>
              </a:ext>
            </a:extLst>
          </p:cNvPr>
          <p:cNvSpPr/>
          <p:nvPr/>
        </p:nvSpPr>
        <p:spPr>
          <a:xfrm rot="10800000">
            <a:off x="4169355" y="5956448"/>
            <a:ext cx="3806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spc="3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مجموعة لمجموعة</a:t>
            </a:r>
            <a:endParaRPr lang="en-US" sz="4400" spc="3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814B97C-3162-4387-A6E4-04273C8CCE1B}"/>
              </a:ext>
            </a:extLst>
          </p:cNvPr>
          <p:cNvSpPr/>
          <p:nvPr/>
        </p:nvSpPr>
        <p:spPr>
          <a:xfrm rot="7810769">
            <a:off x="6675800" y="4666636"/>
            <a:ext cx="3806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spc="3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طالب لمعلمة</a:t>
            </a:r>
            <a:endParaRPr lang="en-US" sz="4400" spc="3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995BB16-EE9B-438C-BE68-48D7BCEA1C4A}"/>
              </a:ext>
            </a:extLst>
          </p:cNvPr>
          <p:cNvSpPr/>
          <p:nvPr/>
        </p:nvSpPr>
        <p:spPr>
          <a:xfrm rot="14089925">
            <a:off x="1535741" y="4626175"/>
            <a:ext cx="3806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spc="3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 لطالب</a:t>
            </a:r>
            <a:endParaRPr lang="en-US" sz="4400" spc="3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C634C56-C1B5-444F-BD6C-17FA65518BE0}"/>
              </a:ext>
            </a:extLst>
          </p:cNvPr>
          <p:cNvGrpSpPr/>
          <p:nvPr/>
        </p:nvGrpSpPr>
        <p:grpSpPr>
          <a:xfrm>
            <a:off x="4716507" y="2650929"/>
            <a:ext cx="2505634" cy="2885768"/>
            <a:chOff x="11983053" y="2844786"/>
            <a:chExt cx="1939356" cy="1939356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A05C3A5-7A2B-4B9E-B02C-CED7667770FC}"/>
                </a:ext>
              </a:extLst>
            </p:cNvPr>
            <p:cNvSpPr/>
            <p:nvPr/>
          </p:nvSpPr>
          <p:spPr>
            <a:xfrm>
              <a:off x="12810414" y="3616263"/>
              <a:ext cx="496361" cy="4028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7DE0CFF-26E1-4C61-B38D-9CA3AF557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13311">
              <a:off x="11983053" y="2844786"/>
              <a:ext cx="1939356" cy="1939356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2ACBC979-145B-4BDB-B902-45741A4E41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6" r="41962" b="68614"/>
          <a:stretch/>
        </p:blipFill>
        <p:spPr>
          <a:xfrm>
            <a:off x="10530470" y="5427380"/>
            <a:ext cx="1418406" cy="140309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0C128E7-E21E-4743-9FF7-9A6143E4428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282" y="3082455"/>
            <a:ext cx="2411823" cy="2811061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A192594E-2ADE-44DA-887B-3684CEEC89A0}"/>
              </a:ext>
            </a:extLst>
          </p:cNvPr>
          <p:cNvSpPr txBox="1"/>
          <p:nvPr/>
        </p:nvSpPr>
        <p:spPr>
          <a:xfrm>
            <a:off x="9869391" y="3700290"/>
            <a:ext cx="1853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هيا لنتساءل ونتساءل </a:t>
            </a:r>
            <a:r>
              <a:rPr lang="ar-SA" sz="28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ونتساءل</a:t>
            </a:r>
            <a:r>
              <a:rPr lang="ar-SA" sz="2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تساؤلات تتلوها تساؤلات.</a:t>
            </a:r>
            <a:endParaRPr lang="en-US" sz="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68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34000" decel="3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598263" cy="6858000"/>
            <a:chOff x="-290920" y="0"/>
            <a:chExt cx="12598263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926580" y="3146627"/>
              <a:ext cx="19920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4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545518" cy="6858000"/>
            <a:chOff x="213096" y="0"/>
            <a:chExt cx="11545518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224211" y="3163956"/>
              <a:ext cx="23609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التوقيت الزمني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10026404" cy="6858000"/>
            <a:chOff x="491575" y="0"/>
            <a:chExt cx="10026404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8466895" y="3270722"/>
              <a:ext cx="35173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الفترات</a:t>
              </a:r>
              <a:endPara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672100" cy="6858000"/>
            <a:chOff x="491575" y="0"/>
            <a:chExt cx="9672100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605942" y="3242866"/>
              <a:ext cx="24075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الفصل الدراسي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1216520" y="0"/>
            <a:ext cx="11379133" cy="6858000"/>
            <a:chOff x="-10744545" y="-1"/>
            <a:chExt cx="11379133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923145" y="3137977"/>
              <a:ext cx="24075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التقويم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BA96EC7F-5DAD-40AC-807C-8F6941A01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54" y="1193742"/>
            <a:ext cx="7954485" cy="5525271"/>
          </a:xfrm>
          <a:prstGeom prst="rect">
            <a:avLst/>
          </a:prstGeom>
        </p:spPr>
      </p:pic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E9041EAC-B3F4-48AC-8DE1-42197B2F7639}"/>
              </a:ext>
            </a:extLst>
          </p:cNvPr>
          <p:cNvSpPr/>
          <p:nvPr/>
        </p:nvSpPr>
        <p:spPr>
          <a:xfrm rot="16200000">
            <a:off x="4765030" y="-1947163"/>
            <a:ext cx="1312389" cy="4846213"/>
          </a:xfrm>
          <a:prstGeom prst="flowChartAlternateProcess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7DB88B-AC24-404B-9DD7-98954263B4B3}"/>
              </a:ext>
            </a:extLst>
          </p:cNvPr>
          <p:cNvSpPr txBox="1"/>
          <p:nvPr/>
        </p:nvSpPr>
        <p:spPr>
          <a:xfrm>
            <a:off x="2961543" y="-4"/>
            <a:ext cx="4288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استراتيجية:  التعلم الذاتي </a:t>
            </a:r>
          </a:p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الزمن: 3 دقائق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AE9756E-C9A1-4343-85F7-A9E06A1E6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94"/>
          <a:stretch/>
        </p:blipFill>
        <p:spPr>
          <a:xfrm>
            <a:off x="7302985" y="-104236"/>
            <a:ext cx="524659" cy="109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84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598263" cy="6858000"/>
            <a:chOff x="-290920" y="0"/>
            <a:chExt cx="12598263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926580" y="3146627"/>
              <a:ext cx="19920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4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545518" cy="6858000"/>
            <a:chOff x="213096" y="0"/>
            <a:chExt cx="11545518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224211" y="3163956"/>
              <a:ext cx="23609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التوقيت الزمني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10008115" cy="6858000"/>
            <a:chOff x="491575" y="0"/>
            <a:chExt cx="10008115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8799911" y="3285178"/>
              <a:ext cx="28147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الفترات</a:t>
              </a:r>
              <a:endPara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690388" cy="6858000"/>
            <a:chOff x="491575" y="0"/>
            <a:chExt cx="9690388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624230" y="3188002"/>
              <a:ext cx="24075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الفصل الدراسي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1216520" y="0"/>
            <a:ext cx="11379133" cy="6858000"/>
            <a:chOff x="-10744545" y="-1"/>
            <a:chExt cx="11379133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923145" y="3137977"/>
              <a:ext cx="24075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التقويم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2FE2CBE-9555-4F14-8A57-455478B20C5D}"/>
              </a:ext>
            </a:extLst>
          </p:cNvPr>
          <p:cNvSpPr/>
          <p:nvPr/>
        </p:nvSpPr>
        <p:spPr>
          <a:xfrm>
            <a:off x="1845437" y="2821698"/>
            <a:ext cx="42505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6000" dirty="0">
                <a:solidFill>
                  <a:srgbClr val="00A0A8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واجب</a:t>
            </a:r>
            <a:endParaRPr lang="ar-SA" sz="3600" dirty="0">
              <a:solidFill>
                <a:srgbClr val="00A0A8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3AD9A3-4AD7-4F07-8E60-D5FE1D344B42}"/>
              </a:ext>
            </a:extLst>
          </p:cNvPr>
          <p:cNvSpPr/>
          <p:nvPr/>
        </p:nvSpPr>
        <p:spPr>
          <a:xfrm>
            <a:off x="1568844" y="1272468"/>
            <a:ext cx="42505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6000" dirty="0">
                <a:solidFill>
                  <a:srgbClr val="00A0A8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التقويم</a:t>
            </a:r>
            <a:endParaRPr lang="ar-SA" sz="3600" dirty="0">
              <a:solidFill>
                <a:srgbClr val="00A0A8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3326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780B76-6D51-4365-8A01-67D3AD286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41" y="-30996"/>
            <a:ext cx="6328032" cy="5992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141FA4-54AC-49D4-8C3C-D36ECC8F3F12}"/>
              </a:ext>
            </a:extLst>
          </p:cNvPr>
          <p:cNvSpPr/>
          <p:nvPr/>
        </p:nvSpPr>
        <p:spPr>
          <a:xfrm>
            <a:off x="3031051" y="5317792"/>
            <a:ext cx="632803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abic Typesetting" panose="03020402040406030203" pitchFamily="66" charset="-78"/>
              </a:rPr>
              <a:t>جميع الحقوق محفوظة، يسمح بتعديل العمل لغرض تعليمي شخصي فقط. </a:t>
            </a:r>
            <a:endParaRPr lang="en-US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0C121C-AFE2-4540-930E-6FDD42B32A1C}"/>
              </a:ext>
            </a:extLst>
          </p:cNvPr>
          <p:cNvSpPr/>
          <p:nvPr/>
        </p:nvSpPr>
        <p:spPr>
          <a:xfrm>
            <a:off x="4854395" y="6279369"/>
            <a:ext cx="2938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https://t.me/socialstudiesppt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DEB8EF-BA5A-40C5-8979-F1B9980822B1}"/>
              </a:ext>
            </a:extLst>
          </p:cNvPr>
          <p:cNvGrpSpPr/>
          <p:nvPr/>
        </p:nvGrpSpPr>
        <p:grpSpPr>
          <a:xfrm>
            <a:off x="4441498" y="6281909"/>
            <a:ext cx="434610" cy="368471"/>
            <a:chOff x="12538631" y="459198"/>
            <a:chExt cx="859595" cy="109270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B1E6C3-CB06-415E-867A-FAD9280D66C0}"/>
                </a:ext>
              </a:extLst>
            </p:cNvPr>
            <p:cNvSpPr/>
            <p:nvPr/>
          </p:nvSpPr>
          <p:spPr>
            <a:xfrm>
              <a:off x="12569618" y="562403"/>
              <a:ext cx="727255" cy="8901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631205-56D1-49E8-A00D-B8CB98BF5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86" r="18940"/>
            <a:stretch/>
          </p:blipFill>
          <p:spPr>
            <a:xfrm>
              <a:off x="12538631" y="459198"/>
              <a:ext cx="859595" cy="1092702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EBC6EF1-1CC0-4930-A29B-A1E8406717AA}"/>
              </a:ext>
            </a:extLst>
          </p:cNvPr>
          <p:cNvSpPr/>
          <p:nvPr/>
        </p:nvSpPr>
        <p:spPr>
          <a:xfrm>
            <a:off x="5369197" y="5892711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+966 566525005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59E0B8-B805-4B43-92A1-EA984A592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108" y="5855511"/>
            <a:ext cx="430204" cy="43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2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DBB68E-1F22-4A17-B9A4-3478EDB5F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0BA3B4F-61ED-4908-A0EE-321DF8DC2251}"/>
              </a:ext>
            </a:extLst>
          </p:cNvPr>
          <p:cNvSpPr/>
          <p:nvPr/>
        </p:nvSpPr>
        <p:spPr>
          <a:xfrm>
            <a:off x="-56662" y="-225912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F6CD8ECE-933D-4010-B594-74EF6D1FFCB6}"/>
              </a:ext>
            </a:extLst>
          </p:cNvPr>
          <p:cNvSpPr/>
          <p:nvPr/>
        </p:nvSpPr>
        <p:spPr>
          <a:xfrm>
            <a:off x="681318" y="-225912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5E24897-F265-4FD5-9CAA-7A4EEFA63324}"/>
              </a:ext>
            </a:extLst>
          </p:cNvPr>
          <p:cNvSpPr/>
          <p:nvPr/>
        </p:nvSpPr>
        <p:spPr>
          <a:xfrm>
            <a:off x="1418434" y="-225912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C604D73-3366-4F7E-A1F2-8F82EE3510C1}"/>
              </a:ext>
            </a:extLst>
          </p:cNvPr>
          <p:cNvSpPr/>
          <p:nvPr/>
        </p:nvSpPr>
        <p:spPr>
          <a:xfrm>
            <a:off x="2155550" y="-225912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1813040-7F97-44B3-8925-334A2CF4C764}"/>
              </a:ext>
            </a:extLst>
          </p:cNvPr>
          <p:cNvSpPr/>
          <p:nvPr/>
        </p:nvSpPr>
        <p:spPr>
          <a:xfrm>
            <a:off x="2893807" y="-225912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1942C43-F4AE-4EFF-924F-4F03F6A1C391}"/>
              </a:ext>
            </a:extLst>
          </p:cNvPr>
          <p:cNvSpPr/>
          <p:nvPr/>
        </p:nvSpPr>
        <p:spPr>
          <a:xfrm>
            <a:off x="3632067" y="-225912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71A4464-A36F-4370-AB86-1FE20153B697}"/>
              </a:ext>
            </a:extLst>
          </p:cNvPr>
          <p:cNvSpPr/>
          <p:nvPr/>
        </p:nvSpPr>
        <p:spPr>
          <a:xfrm>
            <a:off x="8076102" y="6632088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C146EBB-8E60-481C-9A6F-32B50B6A0C71}"/>
              </a:ext>
            </a:extLst>
          </p:cNvPr>
          <p:cNvSpPr/>
          <p:nvPr/>
        </p:nvSpPr>
        <p:spPr>
          <a:xfrm>
            <a:off x="8814082" y="6632088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6735634-6F46-4EA8-8D45-6F3498C047D5}"/>
              </a:ext>
            </a:extLst>
          </p:cNvPr>
          <p:cNvSpPr/>
          <p:nvPr/>
        </p:nvSpPr>
        <p:spPr>
          <a:xfrm>
            <a:off x="9551198" y="6632088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68AD42E-B407-4BA4-92CD-86CD3B42E6A6}"/>
              </a:ext>
            </a:extLst>
          </p:cNvPr>
          <p:cNvSpPr/>
          <p:nvPr/>
        </p:nvSpPr>
        <p:spPr>
          <a:xfrm>
            <a:off x="10288314" y="6632088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9ABC04B-C601-45EA-BD40-FF0FBF11862F}"/>
              </a:ext>
            </a:extLst>
          </p:cNvPr>
          <p:cNvSpPr/>
          <p:nvPr/>
        </p:nvSpPr>
        <p:spPr>
          <a:xfrm>
            <a:off x="11026571" y="6632088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CFD0F10-345F-48D3-B096-E1F09BBFA2B4}"/>
              </a:ext>
            </a:extLst>
          </p:cNvPr>
          <p:cNvSpPr/>
          <p:nvPr/>
        </p:nvSpPr>
        <p:spPr>
          <a:xfrm>
            <a:off x="11764831" y="6632088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B378953-0E34-43F3-A9F9-A35C56F90F9F}"/>
              </a:ext>
            </a:extLst>
          </p:cNvPr>
          <p:cNvSpPr/>
          <p:nvPr/>
        </p:nvSpPr>
        <p:spPr>
          <a:xfrm>
            <a:off x="4287489" y="-225912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B5536C5-576D-4C0C-B18D-AF0CF729E261}"/>
              </a:ext>
            </a:extLst>
          </p:cNvPr>
          <p:cNvSpPr/>
          <p:nvPr/>
        </p:nvSpPr>
        <p:spPr>
          <a:xfrm>
            <a:off x="5025469" y="-225912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D91E8276-CDFA-46B7-88C8-0547E822F187}"/>
              </a:ext>
            </a:extLst>
          </p:cNvPr>
          <p:cNvSpPr/>
          <p:nvPr/>
        </p:nvSpPr>
        <p:spPr>
          <a:xfrm>
            <a:off x="5762585" y="-225912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92FD58D-64DF-4B28-9BA4-2AB8B33F3BAD}"/>
              </a:ext>
            </a:extLst>
          </p:cNvPr>
          <p:cNvSpPr/>
          <p:nvPr/>
        </p:nvSpPr>
        <p:spPr>
          <a:xfrm>
            <a:off x="6499701" y="-225912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D1C3B4E-63A0-4105-B418-61D3C2A8E65A}"/>
              </a:ext>
            </a:extLst>
          </p:cNvPr>
          <p:cNvSpPr/>
          <p:nvPr/>
        </p:nvSpPr>
        <p:spPr>
          <a:xfrm>
            <a:off x="7237958" y="-225912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4812AD2-5ABB-45E7-9F36-9B9FB9B209CB}"/>
              </a:ext>
            </a:extLst>
          </p:cNvPr>
          <p:cNvSpPr/>
          <p:nvPr/>
        </p:nvSpPr>
        <p:spPr>
          <a:xfrm>
            <a:off x="7976218" y="-225912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C996C18-1EC5-46D5-A25C-EDD249DC92AA}"/>
              </a:ext>
            </a:extLst>
          </p:cNvPr>
          <p:cNvSpPr/>
          <p:nvPr/>
        </p:nvSpPr>
        <p:spPr>
          <a:xfrm>
            <a:off x="8622891" y="-247202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34BC6B2-6A19-48CC-86DC-BAC01F6C7A0B}"/>
              </a:ext>
            </a:extLst>
          </p:cNvPr>
          <p:cNvSpPr/>
          <p:nvPr/>
        </p:nvSpPr>
        <p:spPr>
          <a:xfrm>
            <a:off x="9360871" y="-247202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E857965-C2C5-487E-A082-7A068F8F3703}"/>
              </a:ext>
            </a:extLst>
          </p:cNvPr>
          <p:cNvSpPr/>
          <p:nvPr/>
        </p:nvSpPr>
        <p:spPr>
          <a:xfrm>
            <a:off x="10097987" y="-247202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EF8C998-2ABB-499C-9A8E-D3646A6E6DF8}"/>
              </a:ext>
            </a:extLst>
          </p:cNvPr>
          <p:cNvSpPr/>
          <p:nvPr/>
        </p:nvSpPr>
        <p:spPr>
          <a:xfrm>
            <a:off x="10835103" y="-247202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DA0069AC-156B-4F27-9545-F5109BA7E752}"/>
              </a:ext>
            </a:extLst>
          </p:cNvPr>
          <p:cNvSpPr/>
          <p:nvPr/>
        </p:nvSpPr>
        <p:spPr>
          <a:xfrm>
            <a:off x="11573360" y="-247202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A05F67F-93F7-4E36-B416-F9301A6D75E9}"/>
              </a:ext>
            </a:extLst>
          </p:cNvPr>
          <p:cNvSpPr/>
          <p:nvPr/>
        </p:nvSpPr>
        <p:spPr>
          <a:xfrm>
            <a:off x="12311620" y="-247202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D71A131-430B-4F1C-96F7-C00FBE89635A}"/>
              </a:ext>
            </a:extLst>
          </p:cNvPr>
          <p:cNvGrpSpPr/>
          <p:nvPr/>
        </p:nvGrpSpPr>
        <p:grpSpPr>
          <a:xfrm rot="16200000">
            <a:off x="-2098606" y="4335899"/>
            <a:ext cx="4140553" cy="451824"/>
            <a:chOff x="-578928" y="5222974"/>
            <a:chExt cx="4140553" cy="451824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CA90787-51CD-43C4-9C82-C0B16178D4B8}"/>
                </a:ext>
              </a:extLst>
            </p:cNvPr>
            <p:cNvSpPr/>
            <p:nvPr/>
          </p:nvSpPr>
          <p:spPr>
            <a:xfrm>
              <a:off x="-578928" y="5222974"/>
              <a:ext cx="451824" cy="451824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1ECFED8-50BB-45FB-AE9F-171312FEC568}"/>
                </a:ext>
              </a:extLst>
            </p:cNvPr>
            <p:cNvSpPr/>
            <p:nvPr/>
          </p:nvSpPr>
          <p:spPr>
            <a:xfrm>
              <a:off x="159052" y="5222974"/>
              <a:ext cx="451824" cy="451824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990B5DC-9CF7-4DEF-9667-EB7AC422AA74}"/>
                </a:ext>
              </a:extLst>
            </p:cNvPr>
            <p:cNvSpPr/>
            <p:nvPr/>
          </p:nvSpPr>
          <p:spPr>
            <a:xfrm>
              <a:off x="896168" y="5222974"/>
              <a:ext cx="451824" cy="451824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1962760-51DF-4B37-9004-1E59790609C7}"/>
                </a:ext>
              </a:extLst>
            </p:cNvPr>
            <p:cNvSpPr/>
            <p:nvPr/>
          </p:nvSpPr>
          <p:spPr>
            <a:xfrm>
              <a:off x="1633284" y="5222974"/>
              <a:ext cx="451824" cy="451824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834AE6B-0262-421C-B792-302975875873}"/>
                </a:ext>
              </a:extLst>
            </p:cNvPr>
            <p:cNvSpPr/>
            <p:nvPr/>
          </p:nvSpPr>
          <p:spPr>
            <a:xfrm>
              <a:off x="2371541" y="5222974"/>
              <a:ext cx="451824" cy="45182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89F44EA-BC5D-4496-88CB-8B122225DC7D}"/>
                </a:ext>
              </a:extLst>
            </p:cNvPr>
            <p:cNvSpPr/>
            <p:nvPr/>
          </p:nvSpPr>
          <p:spPr>
            <a:xfrm>
              <a:off x="3109801" y="5222974"/>
              <a:ext cx="451824" cy="451824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85115E2-0BB9-466D-A394-DF151B5E1281}"/>
              </a:ext>
            </a:extLst>
          </p:cNvPr>
          <p:cNvSpPr/>
          <p:nvPr/>
        </p:nvSpPr>
        <p:spPr>
          <a:xfrm>
            <a:off x="-56662" y="-225912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0108ED-0A8A-4903-ACB6-F96389CB2C36}"/>
              </a:ext>
            </a:extLst>
          </p:cNvPr>
          <p:cNvSpPr/>
          <p:nvPr/>
        </p:nvSpPr>
        <p:spPr>
          <a:xfrm>
            <a:off x="681318" y="-225912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E27CC8F-7162-43DA-B254-B67C74063F7A}"/>
              </a:ext>
            </a:extLst>
          </p:cNvPr>
          <p:cNvSpPr/>
          <p:nvPr/>
        </p:nvSpPr>
        <p:spPr>
          <a:xfrm>
            <a:off x="1418434" y="-225912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83A5FA-832B-42B5-B31B-06010F928A77}"/>
              </a:ext>
            </a:extLst>
          </p:cNvPr>
          <p:cNvSpPr/>
          <p:nvPr/>
        </p:nvSpPr>
        <p:spPr>
          <a:xfrm>
            <a:off x="2155550" y="-225912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6BE1FB-A9DC-4074-84DF-9210E876540B}"/>
              </a:ext>
            </a:extLst>
          </p:cNvPr>
          <p:cNvSpPr/>
          <p:nvPr/>
        </p:nvSpPr>
        <p:spPr>
          <a:xfrm>
            <a:off x="2893807" y="-225912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DE1890A-DC28-45B1-ADD8-FBE83E2ABD14}"/>
              </a:ext>
            </a:extLst>
          </p:cNvPr>
          <p:cNvSpPr/>
          <p:nvPr/>
        </p:nvSpPr>
        <p:spPr>
          <a:xfrm>
            <a:off x="3632067" y="-225912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B36427F-DAB9-4BC5-8A41-12C8CA34C2A9}"/>
              </a:ext>
            </a:extLst>
          </p:cNvPr>
          <p:cNvSpPr/>
          <p:nvPr/>
        </p:nvSpPr>
        <p:spPr>
          <a:xfrm>
            <a:off x="8076102" y="6632088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30359A0-D536-4A4E-A310-85511E8B80E8}"/>
              </a:ext>
            </a:extLst>
          </p:cNvPr>
          <p:cNvSpPr/>
          <p:nvPr/>
        </p:nvSpPr>
        <p:spPr>
          <a:xfrm>
            <a:off x="8814082" y="6632088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D5F3E25-702C-42EC-B068-C5E5CD16C377}"/>
              </a:ext>
            </a:extLst>
          </p:cNvPr>
          <p:cNvSpPr/>
          <p:nvPr/>
        </p:nvSpPr>
        <p:spPr>
          <a:xfrm>
            <a:off x="9551198" y="6632088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25E670-F0D6-4A59-B29D-6C0131D17498}"/>
              </a:ext>
            </a:extLst>
          </p:cNvPr>
          <p:cNvSpPr/>
          <p:nvPr/>
        </p:nvSpPr>
        <p:spPr>
          <a:xfrm>
            <a:off x="10288314" y="6632088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7E5F4C2-D0DF-4986-95C9-4AD4AE4DECC0}"/>
              </a:ext>
            </a:extLst>
          </p:cNvPr>
          <p:cNvSpPr/>
          <p:nvPr/>
        </p:nvSpPr>
        <p:spPr>
          <a:xfrm>
            <a:off x="11026571" y="6632088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68ECEA6-BBEB-4B3B-848E-0E829E5E8F00}"/>
              </a:ext>
            </a:extLst>
          </p:cNvPr>
          <p:cNvSpPr/>
          <p:nvPr/>
        </p:nvSpPr>
        <p:spPr>
          <a:xfrm>
            <a:off x="11764831" y="6632088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D37BDF0-2026-45FF-B262-7A730119F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73" y="220687"/>
            <a:ext cx="679622" cy="67962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A63D123-E4EF-422D-AE50-27D2327DD9FB}"/>
              </a:ext>
            </a:extLst>
          </p:cNvPr>
          <p:cNvSpPr txBox="1"/>
          <p:nvPr/>
        </p:nvSpPr>
        <p:spPr>
          <a:xfrm>
            <a:off x="8577990" y="217861"/>
            <a:ext cx="2854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400" b="1" spc="300" dirty="0"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abic Typesetting" panose="03020402040406030203" pitchFamily="66" charset="-78"/>
                <a:ea typeface="Roboto" panose="02000000000000000000" pitchFamily="2" charset="0"/>
                <a:cs typeface="Arabic Typesetting" panose="03020402040406030203" pitchFamily="66" charset="-78"/>
              </a:rPr>
              <a:t>دستور الصف</a:t>
            </a:r>
            <a:endParaRPr lang="en-IN" sz="4400" b="1" spc="300" dirty="0"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abic Typesetting" panose="03020402040406030203" pitchFamily="66" charset="-78"/>
              <a:ea typeface="Roboto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9D26F32-67D9-4F80-85C8-C619D733EA05}"/>
              </a:ext>
            </a:extLst>
          </p:cNvPr>
          <p:cNvSpPr txBox="1"/>
          <p:nvPr/>
        </p:nvSpPr>
        <p:spPr>
          <a:xfrm rot="16200000">
            <a:off x="10301096" y="1526513"/>
            <a:ext cx="2854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spc="600" dirty="0"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abic Typesetting" panose="03020402040406030203" pitchFamily="66" charset="-78"/>
                <a:ea typeface="Roboto" panose="02000000000000000000" pitchFamily="2" charset="0"/>
                <a:cs typeface="Arabic Typesetting" panose="03020402040406030203" pitchFamily="66" charset="-78"/>
              </a:rPr>
              <a:t>"القوانين"</a:t>
            </a:r>
            <a:endParaRPr lang="en-IN" sz="3600" b="1" spc="600" dirty="0"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abic Typesetting" panose="03020402040406030203" pitchFamily="66" charset="-78"/>
              <a:ea typeface="Roboto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57" name="Rectangle: Diagonal Corners Rounded 56">
            <a:extLst>
              <a:ext uri="{FF2B5EF4-FFF2-40B4-BE49-F238E27FC236}">
                <a16:creationId xmlns:a16="http://schemas.microsoft.com/office/drawing/2014/main" id="{E7D52ED1-F9E6-4B49-8713-DBA956BDDAC0}"/>
              </a:ext>
            </a:extLst>
          </p:cNvPr>
          <p:cNvSpPr/>
          <p:nvPr/>
        </p:nvSpPr>
        <p:spPr>
          <a:xfrm rot="5400000">
            <a:off x="694499" y="-77963"/>
            <a:ext cx="679622" cy="294071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N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B037D8F-A52D-467C-BCD6-190B20878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5141" y="1064379"/>
            <a:ext cx="679622" cy="679622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A73CE6C-4A2B-4771-B20D-707349FB2A72}"/>
              </a:ext>
            </a:extLst>
          </p:cNvPr>
          <p:cNvSpPr txBox="1"/>
          <p:nvPr/>
        </p:nvSpPr>
        <p:spPr>
          <a:xfrm>
            <a:off x="197582" y="1193749"/>
            <a:ext cx="230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 لُجين عبد الرحمن الحارثي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3" name="Freeform 5">
            <a:extLst>
              <a:ext uri="{FF2B5EF4-FFF2-40B4-BE49-F238E27FC236}">
                <a16:creationId xmlns:a16="http://schemas.microsoft.com/office/drawing/2014/main" id="{456198B9-B03C-4CB6-AB39-CFF30EAA686C}"/>
              </a:ext>
            </a:extLst>
          </p:cNvPr>
          <p:cNvSpPr>
            <a:spLocks/>
          </p:cNvSpPr>
          <p:nvPr/>
        </p:nvSpPr>
        <p:spPr bwMode="auto">
          <a:xfrm>
            <a:off x="8556514" y="4641531"/>
            <a:ext cx="2738711" cy="1281061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0B8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14" name="Freeform 5">
            <a:extLst>
              <a:ext uri="{FF2B5EF4-FFF2-40B4-BE49-F238E27FC236}">
                <a16:creationId xmlns:a16="http://schemas.microsoft.com/office/drawing/2014/main" id="{980B9AFF-9EB2-4C1C-ADE3-8A07AE9AB855}"/>
              </a:ext>
            </a:extLst>
          </p:cNvPr>
          <p:cNvSpPr>
            <a:spLocks/>
          </p:cNvSpPr>
          <p:nvPr/>
        </p:nvSpPr>
        <p:spPr bwMode="auto">
          <a:xfrm>
            <a:off x="1115361" y="4579238"/>
            <a:ext cx="1445492" cy="861774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15" name="Freeform 5">
            <a:extLst>
              <a:ext uri="{FF2B5EF4-FFF2-40B4-BE49-F238E27FC236}">
                <a16:creationId xmlns:a16="http://schemas.microsoft.com/office/drawing/2014/main" id="{6C038657-349A-4336-B87A-80638AF391CF}"/>
              </a:ext>
            </a:extLst>
          </p:cNvPr>
          <p:cNvSpPr>
            <a:spLocks/>
          </p:cNvSpPr>
          <p:nvPr/>
        </p:nvSpPr>
        <p:spPr bwMode="auto">
          <a:xfrm>
            <a:off x="9997193" y="2633919"/>
            <a:ext cx="1739549" cy="1037085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16" name="Freeform 5">
            <a:extLst>
              <a:ext uri="{FF2B5EF4-FFF2-40B4-BE49-F238E27FC236}">
                <a16:creationId xmlns:a16="http://schemas.microsoft.com/office/drawing/2014/main" id="{DB7C15EF-7C63-4B43-A111-E44A5E31267A}"/>
              </a:ext>
            </a:extLst>
          </p:cNvPr>
          <p:cNvSpPr>
            <a:spLocks/>
          </p:cNvSpPr>
          <p:nvPr/>
        </p:nvSpPr>
        <p:spPr bwMode="auto">
          <a:xfrm>
            <a:off x="3383108" y="3962334"/>
            <a:ext cx="1445492" cy="861774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17" name="Freeform 5">
            <a:extLst>
              <a:ext uri="{FF2B5EF4-FFF2-40B4-BE49-F238E27FC236}">
                <a16:creationId xmlns:a16="http://schemas.microsoft.com/office/drawing/2014/main" id="{A66920E4-66D0-4203-965A-C96E0AC85E05}"/>
              </a:ext>
            </a:extLst>
          </p:cNvPr>
          <p:cNvSpPr>
            <a:spLocks/>
          </p:cNvSpPr>
          <p:nvPr/>
        </p:nvSpPr>
        <p:spPr bwMode="auto">
          <a:xfrm>
            <a:off x="659888" y="2328262"/>
            <a:ext cx="2383733" cy="1081222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18" name="Freeform 5">
            <a:extLst>
              <a:ext uri="{FF2B5EF4-FFF2-40B4-BE49-F238E27FC236}">
                <a16:creationId xmlns:a16="http://schemas.microsoft.com/office/drawing/2014/main" id="{DBACD3ED-35C6-4CAD-B696-4E72E133C8BE}"/>
              </a:ext>
            </a:extLst>
          </p:cNvPr>
          <p:cNvSpPr>
            <a:spLocks/>
          </p:cNvSpPr>
          <p:nvPr/>
        </p:nvSpPr>
        <p:spPr bwMode="auto">
          <a:xfrm>
            <a:off x="6096000" y="5082358"/>
            <a:ext cx="1453732" cy="866686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19" name="Freeform 5">
            <a:extLst>
              <a:ext uri="{FF2B5EF4-FFF2-40B4-BE49-F238E27FC236}">
                <a16:creationId xmlns:a16="http://schemas.microsoft.com/office/drawing/2014/main" id="{4B1D927C-2286-4699-82B7-8CD09A57729E}"/>
              </a:ext>
            </a:extLst>
          </p:cNvPr>
          <p:cNvSpPr>
            <a:spLocks/>
          </p:cNvSpPr>
          <p:nvPr/>
        </p:nvSpPr>
        <p:spPr bwMode="auto">
          <a:xfrm>
            <a:off x="4012885" y="1861758"/>
            <a:ext cx="1835526" cy="1137062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20" name="Freeform 20">
            <a:extLst>
              <a:ext uri="{FF2B5EF4-FFF2-40B4-BE49-F238E27FC236}">
                <a16:creationId xmlns:a16="http://schemas.microsoft.com/office/drawing/2014/main" id="{DD42ED0E-C115-4018-9E3D-4E4200B4C578}"/>
              </a:ext>
            </a:extLst>
          </p:cNvPr>
          <p:cNvSpPr>
            <a:spLocks/>
          </p:cNvSpPr>
          <p:nvPr/>
        </p:nvSpPr>
        <p:spPr bwMode="auto">
          <a:xfrm>
            <a:off x="914359" y="2925249"/>
            <a:ext cx="6819900" cy="3923226"/>
          </a:xfrm>
          <a:custGeom>
            <a:avLst/>
            <a:gdLst>
              <a:gd name="T0" fmla="*/ 0 w 4670"/>
              <a:gd name="T1" fmla="*/ 2972 h 2972"/>
              <a:gd name="T2" fmla="*/ 288 w 4670"/>
              <a:gd name="T3" fmla="*/ 2728 h 2972"/>
              <a:gd name="T4" fmla="*/ 768 w 4670"/>
              <a:gd name="T5" fmla="*/ 2812 h 2972"/>
              <a:gd name="T6" fmla="*/ 996 w 4670"/>
              <a:gd name="T7" fmla="*/ 2392 h 2972"/>
              <a:gd name="T8" fmla="*/ 1636 w 4670"/>
              <a:gd name="T9" fmla="*/ 1932 h 2972"/>
              <a:gd name="T10" fmla="*/ 2124 w 4670"/>
              <a:gd name="T11" fmla="*/ 2084 h 2972"/>
              <a:gd name="T12" fmla="*/ 2068 w 4670"/>
              <a:gd name="T13" fmla="*/ 2464 h 2972"/>
              <a:gd name="T14" fmla="*/ 1580 w 4670"/>
              <a:gd name="T15" fmla="*/ 2360 h 2972"/>
              <a:gd name="T16" fmla="*/ 1716 w 4670"/>
              <a:gd name="T17" fmla="*/ 1780 h 2972"/>
              <a:gd name="T18" fmla="*/ 2720 w 4670"/>
              <a:gd name="T19" fmla="*/ 1304 h 2972"/>
              <a:gd name="T20" fmla="*/ 3420 w 4670"/>
              <a:gd name="T21" fmla="*/ 1776 h 2972"/>
              <a:gd name="T22" fmla="*/ 2872 w 4670"/>
              <a:gd name="T23" fmla="*/ 2284 h 2972"/>
              <a:gd name="T24" fmla="*/ 2488 w 4670"/>
              <a:gd name="T25" fmla="*/ 1608 h 2972"/>
              <a:gd name="T26" fmla="*/ 4132 w 4670"/>
              <a:gd name="T27" fmla="*/ 664 h 2972"/>
              <a:gd name="T28" fmla="*/ 4640 w 4670"/>
              <a:gd name="T29" fmla="*/ 1332 h 2972"/>
              <a:gd name="T30" fmla="*/ 4176 w 4670"/>
              <a:gd name="T31" fmla="*/ 1828 h 2972"/>
              <a:gd name="T32" fmla="*/ 3536 w 4670"/>
              <a:gd name="T33" fmla="*/ 1312 h 2972"/>
              <a:gd name="T34" fmla="*/ 4028 w 4670"/>
              <a:gd name="T35" fmla="*/ 352 h 2972"/>
              <a:gd name="T36" fmla="*/ 4256 w 4670"/>
              <a:gd name="T37" fmla="*/ 200 h 2972"/>
              <a:gd name="T38" fmla="*/ 4608 w 4670"/>
              <a:gd name="T39" fmla="*/ 0 h 2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70" h="2972">
                <a:moveTo>
                  <a:pt x="0" y="2972"/>
                </a:moveTo>
                <a:cubicBezTo>
                  <a:pt x="54" y="2881"/>
                  <a:pt x="147" y="2757"/>
                  <a:pt x="288" y="2728"/>
                </a:cubicBezTo>
                <a:cubicBezTo>
                  <a:pt x="485" y="2687"/>
                  <a:pt x="616" y="2862"/>
                  <a:pt x="768" y="2812"/>
                </a:cubicBezTo>
                <a:cubicBezTo>
                  <a:pt x="895" y="2770"/>
                  <a:pt x="860" y="2617"/>
                  <a:pt x="996" y="2392"/>
                </a:cubicBezTo>
                <a:cubicBezTo>
                  <a:pt x="1016" y="2358"/>
                  <a:pt x="1251" y="1983"/>
                  <a:pt x="1636" y="1932"/>
                </a:cubicBezTo>
                <a:cubicBezTo>
                  <a:pt x="1675" y="1927"/>
                  <a:pt x="2010" y="1882"/>
                  <a:pt x="2124" y="2084"/>
                </a:cubicBezTo>
                <a:cubicBezTo>
                  <a:pt x="2189" y="2198"/>
                  <a:pt x="2173" y="2375"/>
                  <a:pt x="2068" y="2464"/>
                </a:cubicBezTo>
                <a:cubicBezTo>
                  <a:pt x="1929" y="2582"/>
                  <a:pt x="1683" y="2505"/>
                  <a:pt x="1580" y="2360"/>
                </a:cubicBezTo>
                <a:cubicBezTo>
                  <a:pt x="1445" y="2169"/>
                  <a:pt x="1655" y="1869"/>
                  <a:pt x="1716" y="1780"/>
                </a:cubicBezTo>
                <a:cubicBezTo>
                  <a:pt x="1909" y="1498"/>
                  <a:pt x="2292" y="1251"/>
                  <a:pt x="2720" y="1304"/>
                </a:cubicBezTo>
                <a:cubicBezTo>
                  <a:pt x="2972" y="1335"/>
                  <a:pt x="3415" y="1492"/>
                  <a:pt x="3420" y="1776"/>
                </a:cubicBezTo>
                <a:cubicBezTo>
                  <a:pt x="3424" y="2018"/>
                  <a:pt x="3167" y="2328"/>
                  <a:pt x="2872" y="2284"/>
                </a:cubicBezTo>
                <a:cubicBezTo>
                  <a:pt x="2609" y="2245"/>
                  <a:pt x="2458" y="1862"/>
                  <a:pt x="2488" y="1608"/>
                </a:cubicBezTo>
                <a:cubicBezTo>
                  <a:pt x="2559" y="997"/>
                  <a:pt x="3504" y="409"/>
                  <a:pt x="4132" y="664"/>
                </a:cubicBezTo>
                <a:cubicBezTo>
                  <a:pt x="4360" y="757"/>
                  <a:pt x="4670" y="1012"/>
                  <a:pt x="4640" y="1332"/>
                </a:cubicBezTo>
                <a:cubicBezTo>
                  <a:pt x="4619" y="1556"/>
                  <a:pt x="4433" y="1793"/>
                  <a:pt x="4176" y="1828"/>
                </a:cubicBezTo>
                <a:cubicBezTo>
                  <a:pt x="3860" y="1871"/>
                  <a:pt x="3606" y="1562"/>
                  <a:pt x="3536" y="1312"/>
                </a:cubicBezTo>
                <a:cubicBezTo>
                  <a:pt x="3408" y="852"/>
                  <a:pt x="3943" y="421"/>
                  <a:pt x="4028" y="352"/>
                </a:cubicBezTo>
                <a:cubicBezTo>
                  <a:pt x="4057" y="328"/>
                  <a:pt x="4147" y="268"/>
                  <a:pt x="4256" y="200"/>
                </a:cubicBezTo>
                <a:cubicBezTo>
                  <a:pt x="4402" y="109"/>
                  <a:pt x="4526" y="42"/>
                  <a:pt x="4608" y="0"/>
                </a:cubicBezTo>
              </a:path>
            </a:pathLst>
          </a:custGeom>
          <a:noFill/>
          <a:ln w="25400" cap="flat">
            <a:solidFill>
              <a:srgbClr val="282F3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EE101B3-940E-43D9-B0E4-4CFD0CFC5E0F}"/>
              </a:ext>
            </a:extLst>
          </p:cNvPr>
          <p:cNvGrpSpPr/>
          <p:nvPr/>
        </p:nvGrpSpPr>
        <p:grpSpPr>
          <a:xfrm>
            <a:off x="6897453" y="1373940"/>
            <a:ext cx="2798588" cy="2055060"/>
            <a:chOff x="6140450" y="1690688"/>
            <a:chExt cx="3644901" cy="2676525"/>
          </a:xfrm>
        </p:grpSpPr>
        <p:sp>
          <p:nvSpPr>
            <p:cNvPr id="122" name="Freeform 5">
              <a:extLst>
                <a:ext uri="{FF2B5EF4-FFF2-40B4-BE49-F238E27FC236}">
                  <a16:creationId xmlns:a16="http://schemas.microsoft.com/office/drawing/2014/main" id="{9A0231D5-0801-4A84-A172-286CD3BAF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450" y="1690688"/>
              <a:ext cx="3644900" cy="1668463"/>
            </a:xfrm>
            <a:custGeom>
              <a:avLst/>
              <a:gdLst>
                <a:gd name="T0" fmla="*/ 0 w 2296"/>
                <a:gd name="T1" fmla="*/ 682 h 1051"/>
                <a:gd name="T2" fmla="*/ 2296 w 2296"/>
                <a:gd name="T3" fmla="*/ 0 h 1051"/>
                <a:gd name="T4" fmla="*/ 540 w 2296"/>
                <a:gd name="T5" fmla="*/ 1051 h 1051"/>
                <a:gd name="T6" fmla="*/ 0 w 2296"/>
                <a:gd name="T7" fmla="*/ 682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6" h="1051">
                  <a:moveTo>
                    <a:pt x="0" y="682"/>
                  </a:moveTo>
                  <a:lnTo>
                    <a:pt x="2296" y="0"/>
                  </a:lnTo>
                  <a:lnTo>
                    <a:pt x="540" y="1051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6">
              <a:extLst>
                <a:ext uri="{FF2B5EF4-FFF2-40B4-BE49-F238E27FC236}">
                  <a16:creationId xmlns:a16="http://schemas.microsoft.com/office/drawing/2014/main" id="{5850C3A5-59F5-4C55-A95F-19C9196B4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7700" y="1690688"/>
              <a:ext cx="2787650" cy="2640013"/>
            </a:xfrm>
            <a:custGeom>
              <a:avLst/>
              <a:gdLst>
                <a:gd name="T0" fmla="*/ 187 w 1756"/>
                <a:gd name="T1" fmla="*/ 1663 h 1663"/>
                <a:gd name="T2" fmla="*/ 1756 w 1756"/>
                <a:gd name="T3" fmla="*/ 0 h 1663"/>
                <a:gd name="T4" fmla="*/ 0 w 1756"/>
                <a:gd name="T5" fmla="*/ 1051 h 1663"/>
                <a:gd name="T6" fmla="*/ 187 w 1756"/>
                <a:gd name="T7" fmla="*/ 1663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6" h="1663">
                  <a:moveTo>
                    <a:pt x="187" y="1663"/>
                  </a:moveTo>
                  <a:lnTo>
                    <a:pt x="1756" y="0"/>
                  </a:lnTo>
                  <a:lnTo>
                    <a:pt x="0" y="1051"/>
                  </a:lnTo>
                  <a:lnTo>
                    <a:pt x="187" y="1663"/>
                  </a:lnTo>
                  <a:close/>
                </a:path>
              </a:pathLst>
            </a:custGeom>
            <a:solidFill>
              <a:srgbClr val="CB1B4A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7">
              <a:extLst>
                <a:ext uri="{FF2B5EF4-FFF2-40B4-BE49-F238E27FC236}">
                  <a16:creationId xmlns:a16="http://schemas.microsoft.com/office/drawing/2014/main" id="{4A6CE45D-6D55-4AAB-95F9-B0BFE5115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2" y="1690688"/>
              <a:ext cx="2490789" cy="2676525"/>
            </a:xfrm>
            <a:custGeom>
              <a:avLst/>
              <a:gdLst>
                <a:gd name="T0" fmla="*/ 722 w 1569"/>
                <a:gd name="T1" fmla="*/ 1686 h 1686"/>
                <a:gd name="T2" fmla="*/ 1569 w 1569"/>
                <a:gd name="T3" fmla="*/ 0 h 1686"/>
                <a:gd name="T4" fmla="*/ 0 w 1569"/>
                <a:gd name="T5" fmla="*/ 1129 h 1686"/>
                <a:gd name="T6" fmla="*/ 722 w 1569"/>
                <a:gd name="T7" fmla="*/ 1686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9" h="1686">
                  <a:moveTo>
                    <a:pt x="722" y="1686"/>
                  </a:moveTo>
                  <a:lnTo>
                    <a:pt x="1569" y="0"/>
                  </a:lnTo>
                  <a:lnTo>
                    <a:pt x="0" y="1129"/>
                  </a:lnTo>
                  <a:lnTo>
                    <a:pt x="722" y="1686"/>
                  </a:ln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8">
              <a:extLst>
                <a:ext uri="{FF2B5EF4-FFF2-40B4-BE49-F238E27FC236}">
                  <a16:creationId xmlns:a16="http://schemas.microsoft.com/office/drawing/2014/main" id="{284D666B-8A20-4E18-8E8B-4270D059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3" y="3482976"/>
              <a:ext cx="461963" cy="847725"/>
            </a:xfrm>
            <a:custGeom>
              <a:avLst/>
              <a:gdLst>
                <a:gd name="T0" fmla="*/ 0 w 291"/>
                <a:gd name="T1" fmla="*/ 534 h 534"/>
                <a:gd name="T2" fmla="*/ 291 w 291"/>
                <a:gd name="T3" fmla="*/ 226 h 534"/>
                <a:gd name="T4" fmla="*/ 0 w 291"/>
                <a:gd name="T5" fmla="*/ 0 h 534"/>
                <a:gd name="T6" fmla="*/ 0 w 291"/>
                <a:gd name="T7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1" h="534">
                  <a:moveTo>
                    <a:pt x="0" y="534"/>
                  </a:moveTo>
                  <a:lnTo>
                    <a:pt x="291" y="226"/>
                  </a:lnTo>
                  <a:lnTo>
                    <a:pt x="0" y="0"/>
                  </a:lnTo>
                  <a:lnTo>
                    <a:pt x="0" y="534"/>
                  </a:lnTo>
                  <a:close/>
                </a:path>
              </a:pathLst>
            </a:custGeom>
            <a:solidFill>
              <a:srgbClr val="CB1B4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74A088F-67F9-44FC-8305-6B97A9C6CB6D}"/>
              </a:ext>
            </a:extLst>
          </p:cNvPr>
          <p:cNvSpPr/>
          <p:nvPr/>
        </p:nvSpPr>
        <p:spPr>
          <a:xfrm>
            <a:off x="4013928" y="2156865"/>
            <a:ext cx="17086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أحب لأخيك ما تحب لنفسك.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483C49B-E46A-4CE1-8EBD-8BA8EBD46BFC}"/>
              </a:ext>
            </a:extLst>
          </p:cNvPr>
          <p:cNvSpPr/>
          <p:nvPr/>
        </p:nvSpPr>
        <p:spPr>
          <a:xfrm>
            <a:off x="893084" y="4898305"/>
            <a:ext cx="1708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كن مسؤولًا.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3ED308B-F019-44FA-86E3-CD40AC2B4A9F}"/>
              </a:ext>
            </a:extLst>
          </p:cNvPr>
          <p:cNvSpPr/>
          <p:nvPr/>
        </p:nvSpPr>
        <p:spPr>
          <a:xfrm>
            <a:off x="10006137" y="2844349"/>
            <a:ext cx="15976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عبري عن مشاعرك بأدب ووضوح.</a:t>
            </a:r>
            <a:endParaRPr lang="en-US" sz="25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90DFD6E-F398-42E7-A0FE-F651A76D0BBA}"/>
              </a:ext>
            </a:extLst>
          </p:cNvPr>
          <p:cNvSpPr/>
          <p:nvPr/>
        </p:nvSpPr>
        <p:spPr>
          <a:xfrm>
            <a:off x="6071655" y="5443246"/>
            <a:ext cx="142053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العفو عند المقدرة.</a:t>
            </a:r>
            <a:endParaRPr lang="en-US" sz="25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5F0D4CB-14DC-41DF-A093-71950FE3FBCE}"/>
              </a:ext>
            </a:extLst>
          </p:cNvPr>
          <p:cNvSpPr/>
          <p:nvPr/>
        </p:nvSpPr>
        <p:spPr>
          <a:xfrm>
            <a:off x="3274530" y="3977291"/>
            <a:ext cx="14994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لتكن</a:t>
            </a:r>
          </a:p>
          <a:p>
            <a:pPr algn="ctr" rtl="1"/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أحلامكِ كبيرة!</a:t>
            </a:r>
            <a:endParaRPr lang="en-US" sz="25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39C97D4-5D31-4585-B6BD-261B81357CA5}"/>
              </a:ext>
            </a:extLst>
          </p:cNvPr>
          <p:cNvSpPr/>
          <p:nvPr/>
        </p:nvSpPr>
        <p:spPr>
          <a:xfrm>
            <a:off x="712137" y="2798543"/>
            <a:ext cx="2225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قولي لو سمحتِ وشكرًا!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FD165CB-5F45-48BA-8226-26F5A7E14E6E}"/>
              </a:ext>
            </a:extLst>
          </p:cNvPr>
          <p:cNvSpPr/>
          <p:nvPr/>
        </p:nvSpPr>
        <p:spPr>
          <a:xfrm>
            <a:off x="8805775" y="5118631"/>
            <a:ext cx="2102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تذكّري أنكِ مميزة!</a:t>
            </a:r>
          </a:p>
        </p:txBody>
      </p:sp>
      <p:sp>
        <p:nvSpPr>
          <p:cNvPr id="133" name="Freeform 5">
            <a:extLst>
              <a:ext uri="{FF2B5EF4-FFF2-40B4-BE49-F238E27FC236}">
                <a16:creationId xmlns:a16="http://schemas.microsoft.com/office/drawing/2014/main" id="{53D7B625-A8C7-4D43-B29C-675084F025F6}"/>
              </a:ext>
            </a:extLst>
          </p:cNvPr>
          <p:cNvSpPr>
            <a:spLocks/>
          </p:cNvSpPr>
          <p:nvPr/>
        </p:nvSpPr>
        <p:spPr bwMode="auto">
          <a:xfrm>
            <a:off x="6045347" y="832005"/>
            <a:ext cx="1250102" cy="611132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0B8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8E7F5DE-A82B-4242-9133-ED0DA981831D}"/>
              </a:ext>
            </a:extLst>
          </p:cNvPr>
          <p:cNvSpPr/>
          <p:nvPr/>
        </p:nvSpPr>
        <p:spPr>
          <a:xfrm>
            <a:off x="5782126" y="995966"/>
            <a:ext cx="1708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تكلمي بهدوء.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id="{885EABD5-BA1D-4266-86D6-FC924B61FB89}"/>
              </a:ext>
            </a:extLst>
          </p:cNvPr>
          <p:cNvSpPr>
            <a:spLocks/>
          </p:cNvSpPr>
          <p:nvPr/>
        </p:nvSpPr>
        <p:spPr bwMode="auto">
          <a:xfrm>
            <a:off x="6900919" y="3626878"/>
            <a:ext cx="1237371" cy="669876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0B8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45E3860-F1DF-4B87-9303-B36E7A7A1BB2}"/>
              </a:ext>
            </a:extLst>
          </p:cNvPr>
          <p:cNvSpPr/>
          <p:nvPr/>
        </p:nvSpPr>
        <p:spPr>
          <a:xfrm>
            <a:off x="6595962" y="3808639"/>
            <a:ext cx="1708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 تستسلمي!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7" name="Freeform 5">
            <a:extLst>
              <a:ext uri="{FF2B5EF4-FFF2-40B4-BE49-F238E27FC236}">
                <a16:creationId xmlns:a16="http://schemas.microsoft.com/office/drawing/2014/main" id="{55BF5771-AFE6-4981-843B-E422C165ECB8}"/>
              </a:ext>
            </a:extLst>
          </p:cNvPr>
          <p:cNvSpPr>
            <a:spLocks/>
          </p:cNvSpPr>
          <p:nvPr/>
        </p:nvSpPr>
        <p:spPr bwMode="auto">
          <a:xfrm>
            <a:off x="2764433" y="496159"/>
            <a:ext cx="1445492" cy="788097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0B8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C0CE919-ACFA-4CB3-8ADA-3BBB679CA986}"/>
              </a:ext>
            </a:extLst>
          </p:cNvPr>
          <p:cNvSpPr/>
          <p:nvPr/>
        </p:nvSpPr>
        <p:spPr>
          <a:xfrm>
            <a:off x="2542156" y="741550"/>
            <a:ext cx="1708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ابتسمي دائمًا </a:t>
            </a:r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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61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DBB68E-1F22-4A17-B9A4-3478EDB5F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0BA3B4F-61ED-4908-A0EE-321DF8DC2251}"/>
              </a:ext>
            </a:extLst>
          </p:cNvPr>
          <p:cNvSpPr/>
          <p:nvPr/>
        </p:nvSpPr>
        <p:spPr>
          <a:xfrm>
            <a:off x="-56662" y="-225912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F6CD8ECE-933D-4010-B594-74EF6D1FFCB6}"/>
              </a:ext>
            </a:extLst>
          </p:cNvPr>
          <p:cNvSpPr/>
          <p:nvPr/>
        </p:nvSpPr>
        <p:spPr>
          <a:xfrm>
            <a:off x="681318" y="-225912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5E24897-F265-4FD5-9CAA-7A4EEFA63324}"/>
              </a:ext>
            </a:extLst>
          </p:cNvPr>
          <p:cNvSpPr/>
          <p:nvPr/>
        </p:nvSpPr>
        <p:spPr>
          <a:xfrm>
            <a:off x="1418434" y="-225912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C604D73-3366-4F7E-A1F2-8F82EE3510C1}"/>
              </a:ext>
            </a:extLst>
          </p:cNvPr>
          <p:cNvSpPr/>
          <p:nvPr/>
        </p:nvSpPr>
        <p:spPr>
          <a:xfrm>
            <a:off x="2155550" y="-225912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1813040-7F97-44B3-8925-334A2CF4C764}"/>
              </a:ext>
            </a:extLst>
          </p:cNvPr>
          <p:cNvSpPr/>
          <p:nvPr/>
        </p:nvSpPr>
        <p:spPr>
          <a:xfrm>
            <a:off x="2893807" y="-225912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1942C43-F4AE-4EFF-924F-4F03F6A1C391}"/>
              </a:ext>
            </a:extLst>
          </p:cNvPr>
          <p:cNvSpPr/>
          <p:nvPr/>
        </p:nvSpPr>
        <p:spPr>
          <a:xfrm>
            <a:off x="3632067" y="-225912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71A4464-A36F-4370-AB86-1FE20153B697}"/>
              </a:ext>
            </a:extLst>
          </p:cNvPr>
          <p:cNvSpPr/>
          <p:nvPr/>
        </p:nvSpPr>
        <p:spPr>
          <a:xfrm>
            <a:off x="8076102" y="6632088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C146EBB-8E60-481C-9A6F-32B50B6A0C71}"/>
              </a:ext>
            </a:extLst>
          </p:cNvPr>
          <p:cNvSpPr/>
          <p:nvPr/>
        </p:nvSpPr>
        <p:spPr>
          <a:xfrm>
            <a:off x="8814082" y="6632088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6735634-6F46-4EA8-8D45-6F3498C047D5}"/>
              </a:ext>
            </a:extLst>
          </p:cNvPr>
          <p:cNvSpPr/>
          <p:nvPr/>
        </p:nvSpPr>
        <p:spPr>
          <a:xfrm>
            <a:off x="9551198" y="6632088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68AD42E-B407-4BA4-92CD-86CD3B42E6A6}"/>
              </a:ext>
            </a:extLst>
          </p:cNvPr>
          <p:cNvSpPr/>
          <p:nvPr/>
        </p:nvSpPr>
        <p:spPr>
          <a:xfrm>
            <a:off x="10288314" y="6632088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9ABC04B-C601-45EA-BD40-FF0FBF11862F}"/>
              </a:ext>
            </a:extLst>
          </p:cNvPr>
          <p:cNvSpPr/>
          <p:nvPr/>
        </p:nvSpPr>
        <p:spPr>
          <a:xfrm>
            <a:off x="11026571" y="6632088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CFD0F10-345F-48D3-B096-E1F09BBFA2B4}"/>
              </a:ext>
            </a:extLst>
          </p:cNvPr>
          <p:cNvSpPr/>
          <p:nvPr/>
        </p:nvSpPr>
        <p:spPr>
          <a:xfrm>
            <a:off x="11764831" y="6632088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B378953-0E34-43F3-A9F9-A35C56F90F9F}"/>
              </a:ext>
            </a:extLst>
          </p:cNvPr>
          <p:cNvSpPr/>
          <p:nvPr/>
        </p:nvSpPr>
        <p:spPr>
          <a:xfrm>
            <a:off x="4287489" y="-225912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B5536C5-576D-4C0C-B18D-AF0CF729E261}"/>
              </a:ext>
            </a:extLst>
          </p:cNvPr>
          <p:cNvSpPr/>
          <p:nvPr/>
        </p:nvSpPr>
        <p:spPr>
          <a:xfrm>
            <a:off x="5025469" y="-225912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D91E8276-CDFA-46B7-88C8-0547E822F187}"/>
              </a:ext>
            </a:extLst>
          </p:cNvPr>
          <p:cNvSpPr/>
          <p:nvPr/>
        </p:nvSpPr>
        <p:spPr>
          <a:xfrm>
            <a:off x="5762585" y="-225912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92FD58D-64DF-4B28-9BA4-2AB8B33F3BAD}"/>
              </a:ext>
            </a:extLst>
          </p:cNvPr>
          <p:cNvSpPr/>
          <p:nvPr/>
        </p:nvSpPr>
        <p:spPr>
          <a:xfrm>
            <a:off x="6499701" y="-225912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D1C3B4E-63A0-4105-B418-61D3C2A8E65A}"/>
              </a:ext>
            </a:extLst>
          </p:cNvPr>
          <p:cNvSpPr/>
          <p:nvPr/>
        </p:nvSpPr>
        <p:spPr>
          <a:xfrm>
            <a:off x="7237958" y="-225912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4812AD2-5ABB-45E7-9F36-9B9FB9B209CB}"/>
              </a:ext>
            </a:extLst>
          </p:cNvPr>
          <p:cNvSpPr/>
          <p:nvPr/>
        </p:nvSpPr>
        <p:spPr>
          <a:xfrm>
            <a:off x="7976218" y="-225912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C996C18-1EC5-46D5-A25C-EDD249DC92AA}"/>
              </a:ext>
            </a:extLst>
          </p:cNvPr>
          <p:cNvSpPr/>
          <p:nvPr/>
        </p:nvSpPr>
        <p:spPr>
          <a:xfrm>
            <a:off x="8622891" y="-247202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34BC6B2-6A19-48CC-86DC-BAC01F6C7A0B}"/>
              </a:ext>
            </a:extLst>
          </p:cNvPr>
          <p:cNvSpPr/>
          <p:nvPr/>
        </p:nvSpPr>
        <p:spPr>
          <a:xfrm>
            <a:off x="9360871" y="-247202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E857965-C2C5-487E-A082-7A068F8F3703}"/>
              </a:ext>
            </a:extLst>
          </p:cNvPr>
          <p:cNvSpPr/>
          <p:nvPr/>
        </p:nvSpPr>
        <p:spPr>
          <a:xfrm>
            <a:off x="10097987" y="-247202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EF8C998-2ABB-499C-9A8E-D3646A6E6DF8}"/>
              </a:ext>
            </a:extLst>
          </p:cNvPr>
          <p:cNvSpPr/>
          <p:nvPr/>
        </p:nvSpPr>
        <p:spPr>
          <a:xfrm>
            <a:off x="10835103" y="-247202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DA0069AC-156B-4F27-9545-F5109BA7E752}"/>
              </a:ext>
            </a:extLst>
          </p:cNvPr>
          <p:cNvSpPr/>
          <p:nvPr/>
        </p:nvSpPr>
        <p:spPr>
          <a:xfrm>
            <a:off x="11573360" y="-247202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A05F67F-93F7-4E36-B416-F9301A6D75E9}"/>
              </a:ext>
            </a:extLst>
          </p:cNvPr>
          <p:cNvSpPr/>
          <p:nvPr/>
        </p:nvSpPr>
        <p:spPr>
          <a:xfrm>
            <a:off x="12311620" y="-247202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D71A131-430B-4F1C-96F7-C00FBE89635A}"/>
              </a:ext>
            </a:extLst>
          </p:cNvPr>
          <p:cNvGrpSpPr/>
          <p:nvPr/>
        </p:nvGrpSpPr>
        <p:grpSpPr>
          <a:xfrm rot="16200000">
            <a:off x="-2098606" y="4335899"/>
            <a:ext cx="4140553" cy="451824"/>
            <a:chOff x="-578928" y="5222974"/>
            <a:chExt cx="4140553" cy="451824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CA90787-51CD-43C4-9C82-C0B16178D4B8}"/>
                </a:ext>
              </a:extLst>
            </p:cNvPr>
            <p:cNvSpPr/>
            <p:nvPr/>
          </p:nvSpPr>
          <p:spPr>
            <a:xfrm>
              <a:off x="-578928" y="5222974"/>
              <a:ext cx="451824" cy="451824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1ECFED8-50BB-45FB-AE9F-171312FEC568}"/>
                </a:ext>
              </a:extLst>
            </p:cNvPr>
            <p:cNvSpPr/>
            <p:nvPr/>
          </p:nvSpPr>
          <p:spPr>
            <a:xfrm>
              <a:off x="159052" y="5222974"/>
              <a:ext cx="451824" cy="451824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990B5DC-9CF7-4DEF-9667-EB7AC422AA74}"/>
                </a:ext>
              </a:extLst>
            </p:cNvPr>
            <p:cNvSpPr/>
            <p:nvPr/>
          </p:nvSpPr>
          <p:spPr>
            <a:xfrm>
              <a:off x="896168" y="5222974"/>
              <a:ext cx="451824" cy="451824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1962760-51DF-4B37-9004-1E59790609C7}"/>
                </a:ext>
              </a:extLst>
            </p:cNvPr>
            <p:cNvSpPr/>
            <p:nvPr/>
          </p:nvSpPr>
          <p:spPr>
            <a:xfrm>
              <a:off x="1633284" y="5222974"/>
              <a:ext cx="451824" cy="451824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834AE6B-0262-421C-B792-302975875873}"/>
                </a:ext>
              </a:extLst>
            </p:cNvPr>
            <p:cNvSpPr/>
            <p:nvPr/>
          </p:nvSpPr>
          <p:spPr>
            <a:xfrm>
              <a:off x="2371541" y="5222974"/>
              <a:ext cx="451824" cy="45182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89F44EA-BC5D-4496-88CB-8B122225DC7D}"/>
                </a:ext>
              </a:extLst>
            </p:cNvPr>
            <p:cNvSpPr/>
            <p:nvPr/>
          </p:nvSpPr>
          <p:spPr>
            <a:xfrm>
              <a:off x="3109801" y="5222974"/>
              <a:ext cx="451824" cy="451824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85115E2-0BB9-466D-A394-DF151B5E1281}"/>
              </a:ext>
            </a:extLst>
          </p:cNvPr>
          <p:cNvSpPr/>
          <p:nvPr/>
        </p:nvSpPr>
        <p:spPr>
          <a:xfrm>
            <a:off x="-56662" y="-225912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0108ED-0A8A-4903-ACB6-F96389CB2C36}"/>
              </a:ext>
            </a:extLst>
          </p:cNvPr>
          <p:cNvSpPr/>
          <p:nvPr/>
        </p:nvSpPr>
        <p:spPr>
          <a:xfrm>
            <a:off x="681318" y="-225912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E27CC8F-7162-43DA-B254-B67C74063F7A}"/>
              </a:ext>
            </a:extLst>
          </p:cNvPr>
          <p:cNvSpPr/>
          <p:nvPr/>
        </p:nvSpPr>
        <p:spPr>
          <a:xfrm>
            <a:off x="1418434" y="-225912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83A5FA-832B-42B5-B31B-06010F928A77}"/>
              </a:ext>
            </a:extLst>
          </p:cNvPr>
          <p:cNvSpPr/>
          <p:nvPr/>
        </p:nvSpPr>
        <p:spPr>
          <a:xfrm>
            <a:off x="2155550" y="-225912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6BE1FB-A9DC-4074-84DF-9210E876540B}"/>
              </a:ext>
            </a:extLst>
          </p:cNvPr>
          <p:cNvSpPr/>
          <p:nvPr/>
        </p:nvSpPr>
        <p:spPr>
          <a:xfrm>
            <a:off x="2893807" y="-225912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DE1890A-DC28-45B1-ADD8-FBE83E2ABD14}"/>
              </a:ext>
            </a:extLst>
          </p:cNvPr>
          <p:cNvSpPr/>
          <p:nvPr/>
        </p:nvSpPr>
        <p:spPr>
          <a:xfrm>
            <a:off x="3632067" y="-225912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B36427F-DAB9-4BC5-8A41-12C8CA34C2A9}"/>
              </a:ext>
            </a:extLst>
          </p:cNvPr>
          <p:cNvSpPr/>
          <p:nvPr/>
        </p:nvSpPr>
        <p:spPr>
          <a:xfrm>
            <a:off x="8076102" y="6632088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30359A0-D536-4A4E-A310-85511E8B80E8}"/>
              </a:ext>
            </a:extLst>
          </p:cNvPr>
          <p:cNvSpPr/>
          <p:nvPr/>
        </p:nvSpPr>
        <p:spPr>
          <a:xfrm>
            <a:off x="8814082" y="6632088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D5F3E25-702C-42EC-B068-C5E5CD16C377}"/>
              </a:ext>
            </a:extLst>
          </p:cNvPr>
          <p:cNvSpPr/>
          <p:nvPr/>
        </p:nvSpPr>
        <p:spPr>
          <a:xfrm>
            <a:off x="9551198" y="6632088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25E670-F0D6-4A59-B29D-6C0131D17498}"/>
              </a:ext>
            </a:extLst>
          </p:cNvPr>
          <p:cNvSpPr/>
          <p:nvPr/>
        </p:nvSpPr>
        <p:spPr>
          <a:xfrm>
            <a:off x="10288314" y="6632088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7E5F4C2-D0DF-4986-95C9-4AD4AE4DECC0}"/>
              </a:ext>
            </a:extLst>
          </p:cNvPr>
          <p:cNvSpPr/>
          <p:nvPr/>
        </p:nvSpPr>
        <p:spPr>
          <a:xfrm>
            <a:off x="11026571" y="6632088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68ECEA6-BBEB-4B3B-848E-0E829E5E8F00}"/>
              </a:ext>
            </a:extLst>
          </p:cNvPr>
          <p:cNvSpPr/>
          <p:nvPr/>
        </p:nvSpPr>
        <p:spPr>
          <a:xfrm>
            <a:off x="11764831" y="6632088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D37BDF0-2026-45FF-B262-7A730119F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73" y="220687"/>
            <a:ext cx="679622" cy="67962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A63D123-E4EF-422D-AE50-27D2327DD9FB}"/>
              </a:ext>
            </a:extLst>
          </p:cNvPr>
          <p:cNvSpPr txBox="1"/>
          <p:nvPr/>
        </p:nvSpPr>
        <p:spPr>
          <a:xfrm>
            <a:off x="8577990" y="217861"/>
            <a:ext cx="2854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400" b="1" spc="300" dirty="0"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abic Typesetting" panose="03020402040406030203" pitchFamily="66" charset="-78"/>
                <a:ea typeface="Roboto" panose="02000000000000000000" pitchFamily="2" charset="0"/>
                <a:cs typeface="Arabic Typesetting" panose="03020402040406030203" pitchFamily="66" charset="-78"/>
              </a:rPr>
              <a:t>دستور الصف</a:t>
            </a:r>
            <a:endParaRPr lang="en-IN" sz="4400" b="1" spc="300" dirty="0"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abic Typesetting" panose="03020402040406030203" pitchFamily="66" charset="-78"/>
              <a:ea typeface="Roboto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9D26F32-67D9-4F80-85C8-C619D733EA05}"/>
              </a:ext>
            </a:extLst>
          </p:cNvPr>
          <p:cNvSpPr txBox="1"/>
          <p:nvPr/>
        </p:nvSpPr>
        <p:spPr>
          <a:xfrm rot="16200000">
            <a:off x="10301096" y="1526513"/>
            <a:ext cx="2854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spc="600" dirty="0"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abic Typesetting" panose="03020402040406030203" pitchFamily="66" charset="-78"/>
                <a:ea typeface="Roboto" panose="02000000000000000000" pitchFamily="2" charset="0"/>
                <a:cs typeface="Arabic Typesetting" panose="03020402040406030203" pitchFamily="66" charset="-78"/>
              </a:rPr>
              <a:t>"القوانين"</a:t>
            </a:r>
            <a:endParaRPr lang="en-IN" sz="3600" b="1" spc="600" dirty="0"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abic Typesetting" panose="03020402040406030203" pitchFamily="66" charset="-78"/>
              <a:ea typeface="Roboto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57" name="Rectangle: Diagonal Corners Rounded 56">
            <a:extLst>
              <a:ext uri="{FF2B5EF4-FFF2-40B4-BE49-F238E27FC236}">
                <a16:creationId xmlns:a16="http://schemas.microsoft.com/office/drawing/2014/main" id="{E7D52ED1-F9E6-4B49-8713-DBA956BDDAC0}"/>
              </a:ext>
            </a:extLst>
          </p:cNvPr>
          <p:cNvSpPr/>
          <p:nvPr/>
        </p:nvSpPr>
        <p:spPr>
          <a:xfrm rot="5400000">
            <a:off x="694499" y="-77963"/>
            <a:ext cx="679622" cy="294071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IN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B037D8F-A52D-467C-BCD6-190B20878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5141" y="1064379"/>
            <a:ext cx="679622" cy="679622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A73CE6C-4A2B-4771-B20D-707349FB2A72}"/>
              </a:ext>
            </a:extLst>
          </p:cNvPr>
          <p:cNvSpPr txBox="1"/>
          <p:nvPr/>
        </p:nvSpPr>
        <p:spPr>
          <a:xfrm>
            <a:off x="197582" y="1193749"/>
            <a:ext cx="230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 لُجين عبد الرحمن الحارثي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3" name="Freeform 5">
            <a:extLst>
              <a:ext uri="{FF2B5EF4-FFF2-40B4-BE49-F238E27FC236}">
                <a16:creationId xmlns:a16="http://schemas.microsoft.com/office/drawing/2014/main" id="{456198B9-B03C-4CB6-AB39-CFF30EAA686C}"/>
              </a:ext>
            </a:extLst>
          </p:cNvPr>
          <p:cNvSpPr>
            <a:spLocks/>
          </p:cNvSpPr>
          <p:nvPr/>
        </p:nvSpPr>
        <p:spPr bwMode="auto">
          <a:xfrm>
            <a:off x="8556514" y="4641531"/>
            <a:ext cx="2738711" cy="1281061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0B8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14" name="Freeform 5">
            <a:extLst>
              <a:ext uri="{FF2B5EF4-FFF2-40B4-BE49-F238E27FC236}">
                <a16:creationId xmlns:a16="http://schemas.microsoft.com/office/drawing/2014/main" id="{980B9AFF-9EB2-4C1C-ADE3-8A07AE9AB855}"/>
              </a:ext>
            </a:extLst>
          </p:cNvPr>
          <p:cNvSpPr>
            <a:spLocks/>
          </p:cNvSpPr>
          <p:nvPr/>
        </p:nvSpPr>
        <p:spPr bwMode="auto">
          <a:xfrm>
            <a:off x="1115361" y="4579238"/>
            <a:ext cx="1445492" cy="861774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15" name="Freeform 5">
            <a:extLst>
              <a:ext uri="{FF2B5EF4-FFF2-40B4-BE49-F238E27FC236}">
                <a16:creationId xmlns:a16="http://schemas.microsoft.com/office/drawing/2014/main" id="{6C038657-349A-4336-B87A-80638AF391CF}"/>
              </a:ext>
            </a:extLst>
          </p:cNvPr>
          <p:cNvSpPr>
            <a:spLocks/>
          </p:cNvSpPr>
          <p:nvPr/>
        </p:nvSpPr>
        <p:spPr bwMode="auto">
          <a:xfrm>
            <a:off x="9997193" y="2633919"/>
            <a:ext cx="1739549" cy="1037085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16" name="Freeform 5">
            <a:extLst>
              <a:ext uri="{FF2B5EF4-FFF2-40B4-BE49-F238E27FC236}">
                <a16:creationId xmlns:a16="http://schemas.microsoft.com/office/drawing/2014/main" id="{DB7C15EF-7C63-4B43-A111-E44A5E31267A}"/>
              </a:ext>
            </a:extLst>
          </p:cNvPr>
          <p:cNvSpPr>
            <a:spLocks/>
          </p:cNvSpPr>
          <p:nvPr/>
        </p:nvSpPr>
        <p:spPr bwMode="auto">
          <a:xfrm>
            <a:off x="3383108" y="3962334"/>
            <a:ext cx="1445492" cy="861774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17" name="Freeform 5">
            <a:extLst>
              <a:ext uri="{FF2B5EF4-FFF2-40B4-BE49-F238E27FC236}">
                <a16:creationId xmlns:a16="http://schemas.microsoft.com/office/drawing/2014/main" id="{A66920E4-66D0-4203-965A-C96E0AC85E05}"/>
              </a:ext>
            </a:extLst>
          </p:cNvPr>
          <p:cNvSpPr>
            <a:spLocks/>
          </p:cNvSpPr>
          <p:nvPr/>
        </p:nvSpPr>
        <p:spPr bwMode="auto">
          <a:xfrm>
            <a:off x="659888" y="2328262"/>
            <a:ext cx="2383733" cy="1081222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2CD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18" name="Freeform 5">
            <a:extLst>
              <a:ext uri="{FF2B5EF4-FFF2-40B4-BE49-F238E27FC236}">
                <a16:creationId xmlns:a16="http://schemas.microsoft.com/office/drawing/2014/main" id="{DBACD3ED-35C6-4CAD-B696-4E72E133C8BE}"/>
              </a:ext>
            </a:extLst>
          </p:cNvPr>
          <p:cNvSpPr>
            <a:spLocks/>
          </p:cNvSpPr>
          <p:nvPr/>
        </p:nvSpPr>
        <p:spPr bwMode="auto">
          <a:xfrm>
            <a:off x="6096000" y="5082358"/>
            <a:ext cx="1453732" cy="866686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19" name="Freeform 5">
            <a:extLst>
              <a:ext uri="{FF2B5EF4-FFF2-40B4-BE49-F238E27FC236}">
                <a16:creationId xmlns:a16="http://schemas.microsoft.com/office/drawing/2014/main" id="{4B1D927C-2286-4699-82B7-8CD09A57729E}"/>
              </a:ext>
            </a:extLst>
          </p:cNvPr>
          <p:cNvSpPr>
            <a:spLocks/>
          </p:cNvSpPr>
          <p:nvPr/>
        </p:nvSpPr>
        <p:spPr bwMode="auto">
          <a:xfrm>
            <a:off x="4012885" y="1861758"/>
            <a:ext cx="1835526" cy="1137062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20" name="Freeform 20">
            <a:extLst>
              <a:ext uri="{FF2B5EF4-FFF2-40B4-BE49-F238E27FC236}">
                <a16:creationId xmlns:a16="http://schemas.microsoft.com/office/drawing/2014/main" id="{DD42ED0E-C115-4018-9E3D-4E4200B4C578}"/>
              </a:ext>
            </a:extLst>
          </p:cNvPr>
          <p:cNvSpPr>
            <a:spLocks/>
          </p:cNvSpPr>
          <p:nvPr/>
        </p:nvSpPr>
        <p:spPr bwMode="auto">
          <a:xfrm>
            <a:off x="914359" y="2925249"/>
            <a:ext cx="6819900" cy="3923226"/>
          </a:xfrm>
          <a:custGeom>
            <a:avLst/>
            <a:gdLst>
              <a:gd name="T0" fmla="*/ 0 w 4670"/>
              <a:gd name="T1" fmla="*/ 2972 h 2972"/>
              <a:gd name="T2" fmla="*/ 288 w 4670"/>
              <a:gd name="T3" fmla="*/ 2728 h 2972"/>
              <a:gd name="T4" fmla="*/ 768 w 4670"/>
              <a:gd name="T5" fmla="*/ 2812 h 2972"/>
              <a:gd name="T6" fmla="*/ 996 w 4670"/>
              <a:gd name="T7" fmla="*/ 2392 h 2972"/>
              <a:gd name="T8" fmla="*/ 1636 w 4670"/>
              <a:gd name="T9" fmla="*/ 1932 h 2972"/>
              <a:gd name="T10" fmla="*/ 2124 w 4670"/>
              <a:gd name="T11" fmla="*/ 2084 h 2972"/>
              <a:gd name="T12" fmla="*/ 2068 w 4670"/>
              <a:gd name="T13" fmla="*/ 2464 h 2972"/>
              <a:gd name="T14" fmla="*/ 1580 w 4670"/>
              <a:gd name="T15" fmla="*/ 2360 h 2972"/>
              <a:gd name="T16" fmla="*/ 1716 w 4670"/>
              <a:gd name="T17" fmla="*/ 1780 h 2972"/>
              <a:gd name="T18" fmla="*/ 2720 w 4670"/>
              <a:gd name="T19" fmla="*/ 1304 h 2972"/>
              <a:gd name="T20" fmla="*/ 3420 w 4670"/>
              <a:gd name="T21" fmla="*/ 1776 h 2972"/>
              <a:gd name="T22" fmla="*/ 2872 w 4670"/>
              <a:gd name="T23" fmla="*/ 2284 h 2972"/>
              <a:gd name="T24" fmla="*/ 2488 w 4670"/>
              <a:gd name="T25" fmla="*/ 1608 h 2972"/>
              <a:gd name="T26" fmla="*/ 4132 w 4670"/>
              <a:gd name="T27" fmla="*/ 664 h 2972"/>
              <a:gd name="T28" fmla="*/ 4640 w 4670"/>
              <a:gd name="T29" fmla="*/ 1332 h 2972"/>
              <a:gd name="T30" fmla="*/ 4176 w 4670"/>
              <a:gd name="T31" fmla="*/ 1828 h 2972"/>
              <a:gd name="T32" fmla="*/ 3536 w 4670"/>
              <a:gd name="T33" fmla="*/ 1312 h 2972"/>
              <a:gd name="T34" fmla="*/ 4028 w 4670"/>
              <a:gd name="T35" fmla="*/ 352 h 2972"/>
              <a:gd name="T36" fmla="*/ 4256 w 4670"/>
              <a:gd name="T37" fmla="*/ 200 h 2972"/>
              <a:gd name="T38" fmla="*/ 4608 w 4670"/>
              <a:gd name="T39" fmla="*/ 0 h 2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70" h="2972">
                <a:moveTo>
                  <a:pt x="0" y="2972"/>
                </a:moveTo>
                <a:cubicBezTo>
                  <a:pt x="54" y="2881"/>
                  <a:pt x="147" y="2757"/>
                  <a:pt x="288" y="2728"/>
                </a:cubicBezTo>
                <a:cubicBezTo>
                  <a:pt x="485" y="2687"/>
                  <a:pt x="616" y="2862"/>
                  <a:pt x="768" y="2812"/>
                </a:cubicBezTo>
                <a:cubicBezTo>
                  <a:pt x="895" y="2770"/>
                  <a:pt x="860" y="2617"/>
                  <a:pt x="996" y="2392"/>
                </a:cubicBezTo>
                <a:cubicBezTo>
                  <a:pt x="1016" y="2358"/>
                  <a:pt x="1251" y="1983"/>
                  <a:pt x="1636" y="1932"/>
                </a:cubicBezTo>
                <a:cubicBezTo>
                  <a:pt x="1675" y="1927"/>
                  <a:pt x="2010" y="1882"/>
                  <a:pt x="2124" y="2084"/>
                </a:cubicBezTo>
                <a:cubicBezTo>
                  <a:pt x="2189" y="2198"/>
                  <a:pt x="2173" y="2375"/>
                  <a:pt x="2068" y="2464"/>
                </a:cubicBezTo>
                <a:cubicBezTo>
                  <a:pt x="1929" y="2582"/>
                  <a:pt x="1683" y="2505"/>
                  <a:pt x="1580" y="2360"/>
                </a:cubicBezTo>
                <a:cubicBezTo>
                  <a:pt x="1445" y="2169"/>
                  <a:pt x="1655" y="1869"/>
                  <a:pt x="1716" y="1780"/>
                </a:cubicBezTo>
                <a:cubicBezTo>
                  <a:pt x="1909" y="1498"/>
                  <a:pt x="2292" y="1251"/>
                  <a:pt x="2720" y="1304"/>
                </a:cubicBezTo>
                <a:cubicBezTo>
                  <a:pt x="2972" y="1335"/>
                  <a:pt x="3415" y="1492"/>
                  <a:pt x="3420" y="1776"/>
                </a:cubicBezTo>
                <a:cubicBezTo>
                  <a:pt x="3424" y="2018"/>
                  <a:pt x="3167" y="2328"/>
                  <a:pt x="2872" y="2284"/>
                </a:cubicBezTo>
                <a:cubicBezTo>
                  <a:pt x="2609" y="2245"/>
                  <a:pt x="2458" y="1862"/>
                  <a:pt x="2488" y="1608"/>
                </a:cubicBezTo>
                <a:cubicBezTo>
                  <a:pt x="2559" y="997"/>
                  <a:pt x="3504" y="409"/>
                  <a:pt x="4132" y="664"/>
                </a:cubicBezTo>
                <a:cubicBezTo>
                  <a:pt x="4360" y="757"/>
                  <a:pt x="4670" y="1012"/>
                  <a:pt x="4640" y="1332"/>
                </a:cubicBezTo>
                <a:cubicBezTo>
                  <a:pt x="4619" y="1556"/>
                  <a:pt x="4433" y="1793"/>
                  <a:pt x="4176" y="1828"/>
                </a:cubicBezTo>
                <a:cubicBezTo>
                  <a:pt x="3860" y="1871"/>
                  <a:pt x="3606" y="1562"/>
                  <a:pt x="3536" y="1312"/>
                </a:cubicBezTo>
                <a:cubicBezTo>
                  <a:pt x="3408" y="852"/>
                  <a:pt x="3943" y="421"/>
                  <a:pt x="4028" y="352"/>
                </a:cubicBezTo>
                <a:cubicBezTo>
                  <a:pt x="4057" y="328"/>
                  <a:pt x="4147" y="268"/>
                  <a:pt x="4256" y="200"/>
                </a:cubicBezTo>
                <a:cubicBezTo>
                  <a:pt x="4402" y="109"/>
                  <a:pt x="4526" y="42"/>
                  <a:pt x="4608" y="0"/>
                </a:cubicBezTo>
              </a:path>
            </a:pathLst>
          </a:custGeom>
          <a:noFill/>
          <a:ln w="25400" cap="flat">
            <a:solidFill>
              <a:srgbClr val="282F3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EE101B3-940E-43D9-B0E4-4CFD0CFC5E0F}"/>
              </a:ext>
            </a:extLst>
          </p:cNvPr>
          <p:cNvGrpSpPr/>
          <p:nvPr/>
        </p:nvGrpSpPr>
        <p:grpSpPr>
          <a:xfrm>
            <a:off x="6897453" y="1373940"/>
            <a:ext cx="2798588" cy="2055060"/>
            <a:chOff x="6140450" y="1690688"/>
            <a:chExt cx="3644901" cy="2676525"/>
          </a:xfrm>
        </p:grpSpPr>
        <p:sp>
          <p:nvSpPr>
            <p:cNvPr id="122" name="Freeform 5">
              <a:extLst>
                <a:ext uri="{FF2B5EF4-FFF2-40B4-BE49-F238E27FC236}">
                  <a16:creationId xmlns:a16="http://schemas.microsoft.com/office/drawing/2014/main" id="{9A0231D5-0801-4A84-A172-286CD3BAF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450" y="1690688"/>
              <a:ext cx="3644900" cy="1668463"/>
            </a:xfrm>
            <a:custGeom>
              <a:avLst/>
              <a:gdLst>
                <a:gd name="T0" fmla="*/ 0 w 2296"/>
                <a:gd name="T1" fmla="*/ 682 h 1051"/>
                <a:gd name="T2" fmla="*/ 2296 w 2296"/>
                <a:gd name="T3" fmla="*/ 0 h 1051"/>
                <a:gd name="T4" fmla="*/ 540 w 2296"/>
                <a:gd name="T5" fmla="*/ 1051 h 1051"/>
                <a:gd name="T6" fmla="*/ 0 w 2296"/>
                <a:gd name="T7" fmla="*/ 682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6" h="1051">
                  <a:moveTo>
                    <a:pt x="0" y="682"/>
                  </a:moveTo>
                  <a:lnTo>
                    <a:pt x="2296" y="0"/>
                  </a:lnTo>
                  <a:lnTo>
                    <a:pt x="540" y="1051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6">
              <a:extLst>
                <a:ext uri="{FF2B5EF4-FFF2-40B4-BE49-F238E27FC236}">
                  <a16:creationId xmlns:a16="http://schemas.microsoft.com/office/drawing/2014/main" id="{5850C3A5-59F5-4C55-A95F-19C9196B4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7700" y="1690688"/>
              <a:ext cx="2787650" cy="2640013"/>
            </a:xfrm>
            <a:custGeom>
              <a:avLst/>
              <a:gdLst>
                <a:gd name="T0" fmla="*/ 187 w 1756"/>
                <a:gd name="T1" fmla="*/ 1663 h 1663"/>
                <a:gd name="T2" fmla="*/ 1756 w 1756"/>
                <a:gd name="T3" fmla="*/ 0 h 1663"/>
                <a:gd name="T4" fmla="*/ 0 w 1756"/>
                <a:gd name="T5" fmla="*/ 1051 h 1663"/>
                <a:gd name="T6" fmla="*/ 187 w 1756"/>
                <a:gd name="T7" fmla="*/ 1663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56" h="1663">
                  <a:moveTo>
                    <a:pt x="187" y="1663"/>
                  </a:moveTo>
                  <a:lnTo>
                    <a:pt x="1756" y="0"/>
                  </a:lnTo>
                  <a:lnTo>
                    <a:pt x="0" y="1051"/>
                  </a:lnTo>
                  <a:lnTo>
                    <a:pt x="187" y="1663"/>
                  </a:lnTo>
                  <a:close/>
                </a:path>
              </a:pathLst>
            </a:custGeom>
            <a:solidFill>
              <a:srgbClr val="CB1B4A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7">
              <a:extLst>
                <a:ext uri="{FF2B5EF4-FFF2-40B4-BE49-F238E27FC236}">
                  <a16:creationId xmlns:a16="http://schemas.microsoft.com/office/drawing/2014/main" id="{4A6CE45D-6D55-4AAB-95F9-B0BFE5115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2" y="1690688"/>
              <a:ext cx="2490789" cy="2676525"/>
            </a:xfrm>
            <a:custGeom>
              <a:avLst/>
              <a:gdLst>
                <a:gd name="T0" fmla="*/ 722 w 1569"/>
                <a:gd name="T1" fmla="*/ 1686 h 1686"/>
                <a:gd name="T2" fmla="*/ 1569 w 1569"/>
                <a:gd name="T3" fmla="*/ 0 h 1686"/>
                <a:gd name="T4" fmla="*/ 0 w 1569"/>
                <a:gd name="T5" fmla="*/ 1129 h 1686"/>
                <a:gd name="T6" fmla="*/ 722 w 1569"/>
                <a:gd name="T7" fmla="*/ 1686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9" h="1686">
                  <a:moveTo>
                    <a:pt x="722" y="1686"/>
                  </a:moveTo>
                  <a:lnTo>
                    <a:pt x="1569" y="0"/>
                  </a:lnTo>
                  <a:lnTo>
                    <a:pt x="0" y="1129"/>
                  </a:lnTo>
                  <a:lnTo>
                    <a:pt x="722" y="1686"/>
                  </a:lnTo>
                  <a:close/>
                </a:path>
              </a:pathLst>
            </a:custGeom>
            <a:solidFill>
              <a:srgbClr val="CB1B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8">
              <a:extLst>
                <a:ext uri="{FF2B5EF4-FFF2-40B4-BE49-F238E27FC236}">
                  <a16:creationId xmlns:a16="http://schemas.microsoft.com/office/drawing/2014/main" id="{284D666B-8A20-4E18-8E8B-4270D059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3" y="3482976"/>
              <a:ext cx="461963" cy="847725"/>
            </a:xfrm>
            <a:custGeom>
              <a:avLst/>
              <a:gdLst>
                <a:gd name="T0" fmla="*/ 0 w 291"/>
                <a:gd name="T1" fmla="*/ 534 h 534"/>
                <a:gd name="T2" fmla="*/ 291 w 291"/>
                <a:gd name="T3" fmla="*/ 226 h 534"/>
                <a:gd name="T4" fmla="*/ 0 w 291"/>
                <a:gd name="T5" fmla="*/ 0 h 534"/>
                <a:gd name="T6" fmla="*/ 0 w 291"/>
                <a:gd name="T7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1" h="534">
                  <a:moveTo>
                    <a:pt x="0" y="534"/>
                  </a:moveTo>
                  <a:lnTo>
                    <a:pt x="291" y="226"/>
                  </a:lnTo>
                  <a:lnTo>
                    <a:pt x="0" y="0"/>
                  </a:lnTo>
                  <a:lnTo>
                    <a:pt x="0" y="534"/>
                  </a:lnTo>
                  <a:close/>
                </a:path>
              </a:pathLst>
            </a:custGeom>
            <a:solidFill>
              <a:srgbClr val="CB1B4A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74A088F-67F9-44FC-8305-6B97A9C6CB6D}"/>
              </a:ext>
            </a:extLst>
          </p:cNvPr>
          <p:cNvSpPr/>
          <p:nvPr/>
        </p:nvSpPr>
        <p:spPr>
          <a:xfrm>
            <a:off x="4013928" y="2156865"/>
            <a:ext cx="17086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أحب لأخيك ما تحب لنفسك.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483C49B-E46A-4CE1-8EBD-8BA8EBD46BFC}"/>
              </a:ext>
            </a:extLst>
          </p:cNvPr>
          <p:cNvSpPr/>
          <p:nvPr/>
        </p:nvSpPr>
        <p:spPr>
          <a:xfrm>
            <a:off x="893084" y="4898305"/>
            <a:ext cx="1708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كن مسؤولًا.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3ED308B-F019-44FA-86E3-CD40AC2B4A9F}"/>
              </a:ext>
            </a:extLst>
          </p:cNvPr>
          <p:cNvSpPr/>
          <p:nvPr/>
        </p:nvSpPr>
        <p:spPr>
          <a:xfrm>
            <a:off x="10139111" y="2845062"/>
            <a:ext cx="142053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عبر عن مشاعرك بأدب ووضوح.</a:t>
            </a:r>
            <a:endParaRPr lang="en-US" sz="25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90DFD6E-F398-42E7-A0FE-F651A76D0BBA}"/>
              </a:ext>
            </a:extLst>
          </p:cNvPr>
          <p:cNvSpPr/>
          <p:nvPr/>
        </p:nvSpPr>
        <p:spPr>
          <a:xfrm>
            <a:off x="6071655" y="5443246"/>
            <a:ext cx="142053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العفو عند المقدرة.</a:t>
            </a:r>
            <a:endParaRPr lang="en-US" sz="25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5F0D4CB-14DC-41DF-A093-71950FE3FBCE}"/>
              </a:ext>
            </a:extLst>
          </p:cNvPr>
          <p:cNvSpPr/>
          <p:nvPr/>
        </p:nvSpPr>
        <p:spPr>
          <a:xfrm>
            <a:off x="3274530" y="3977291"/>
            <a:ext cx="14994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لتكن</a:t>
            </a:r>
          </a:p>
          <a:p>
            <a:pPr algn="ctr" rtl="1"/>
            <a:r>
              <a:rPr lang="ar-SA" sz="25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أحلامك كبيرة!</a:t>
            </a:r>
            <a:endParaRPr lang="en-US" sz="25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39C97D4-5D31-4585-B6BD-261B81357CA5}"/>
              </a:ext>
            </a:extLst>
          </p:cNvPr>
          <p:cNvSpPr/>
          <p:nvPr/>
        </p:nvSpPr>
        <p:spPr>
          <a:xfrm>
            <a:off x="738641" y="2772039"/>
            <a:ext cx="2102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قل لو سمحت وشكرًا!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FD165CB-5F45-48BA-8226-26F5A7E14E6E}"/>
              </a:ext>
            </a:extLst>
          </p:cNvPr>
          <p:cNvSpPr/>
          <p:nvPr/>
        </p:nvSpPr>
        <p:spPr>
          <a:xfrm>
            <a:off x="8805775" y="5118631"/>
            <a:ext cx="2102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تذكّر أنك مميز!</a:t>
            </a:r>
          </a:p>
        </p:txBody>
      </p:sp>
      <p:sp>
        <p:nvSpPr>
          <p:cNvPr id="133" name="Freeform 5">
            <a:extLst>
              <a:ext uri="{FF2B5EF4-FFF2-40B4-BE49-F238E27FC236}">
                <a16:creationId xmlns:a16="http://schemas.microsoft.com/office/drawing/2014/main" id="{53D7B625-A8C7-4D43-B29C-675084F025F6}"/>
              </a:ext>
            </a:extLst>
          </p:cNvPr>
          <p:cNvSpPr>
            <a:spLocks/>
          </p:cNvSpPr>
          <p:nvPr/>
        </p:nvSpPr>
        <p:spPr bwMode="auto">
          <a:xfrm>
            <a:off x="6045347" y="832005"/>
            <a:ext cx="1250102" cy="611132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0B8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8E7F5DE-A82B-4242-9133-ED0DA981831D}"/>
              </a:ext>
            </a:extLst>
          </p:cNvPr>
          <p:cNvSpPr/>
          <p:nvPr/>
        </p:nvSpPr>
        <p:spPr>
          <a:xfrm>
            <a:off x="5782126" y="995966"/>
            <a:ext cx="1708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تكلم بهدوء.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id="{885EABD5-BA1D-4266-86D6-FC924B61FB89}"/>
              </a:ext>
            </a:extLst>
          </p:cNvPr>
          <p:cNvSpPr>
            <a:spLocks/>
          </p:cNvSpPr>
          <p:nvPr/>
        </p:nvSpPr>
        <p:spPr bwMode="auto">
          <a:xfrm>
            <a:off x="6900919" y="3626878"/>
            <a:ext cx="1175183" cy="669876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0B8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45E3860-F1DF-4B87-9303-B36E7A7A1BB2}"/>
              </a:ext>
            </a:extLst>
          </p:cNvPr>
          <p:cNvSpPr/>
          <p:nvPr/>
        </p:nvSpPr>
        <p:spPr>
          <a:xfrm>
            <a:off x="6569458" y="3808639"/>
            <a:ext cx="1708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 تستسلم!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7" name="Freeform 5">
            <a:extLst>
              <a:ext uri="{FF2B5EF4-FFF2-40B4-BE49-F238E27FC236}">
                <a16:creationId xmlns:a16="http://schemas.microsoft.com/office/drawing/2014/main" id="{55BF5771-AFE6-4981-843B-E422C165ECB8}"/>
              </a:ext>
            </a:extLst>
          </p:cNvPr>
          <p:cNvSpPr>
            <a:spLocks/>
          </p:cNvSpPr>
          <p:nvPr/>
        </p:nvSpPr>
        <p:spPr bwMode="auto">
          <a:xfrm>
            <a:off x="2764433" y="496159"/>
            <a:ext cx="1445492" cy="788097"/>
          </a:xfrm>
          <a:custGeom>
            <a:avLst/>
            <a:gdLst>
              <a:gd name="T0" fmla="*/ 540 w 624"/>
              <a:gd name="T1" fmla="*/ 191 h 381"/>
              <a:gd name="T2" fmla="*/ 560 w 624"/>
              <a:gd name="T3" fmla="*/ 197 h 381"/>
              <a:gd name="T4" fmla="*/ 595 w 624"/>
              <a:gd name="T5" fmla="*/ 219 h 381"/>
              <a:gd name="T6" fmla="*/ 621 w 624"/>
              <a:gd name="T7" fmla="*/ 271 h 381"/>
              <a:gd name="T8" fmla="*/ 612 w 624"/>
              <a:gd name="T9" fmla="*/ 328 h 381"/>
              <a:gd name="T10" fmla="*/ 555 w 624"/>
              <a:gd name="T11" fmla="*/ 375 h 381"/>
              <a:gd name="T12" fmla="*/ 534 w 624"/>
              <a:gd name="T13" fmla="*/ 379 h 381"/>
              <a:gd name="T14" fmla="*/ 402 w 624"/>
              <a:gd name="T15" fmla="*/ 380 h 381"/>
              <a:gd name="T16" fmla="*/ 142 w 624"/>
              <a:gd name="T17" fmla="*/ 380 h 381"/>
              <a:gd name="T18" fmla="*/ 92 w 624"/>
              <a:gd name="T19" fmla="*/ 373 h 381"/>
              <a:gd name="T20" fmla="*/ 26 w 624"/>
              <a:gd name="T21" fmla="*/ 324 h 381"/>
              <a:gd name="T22" fmla="*/ 3 w 624"/>
              <a:gd name="T23" fmla="*/ 271 h 381"/>
              <a:gd name="T24" fmla="*/ 5 w 624"/>
              <a:gd name="T25" fmla="*/ 216 h 381"/>
              <a:gd name="T26" fmla="*/ 66 w 624"/>
              <a:gd name="T27" fmla="*/ 133 h 381"/>
              <a:gd name="T28" fmla="*/ 119 w 624"/>
              <a:gd name="T29" fmla="*/ 114 h 381"/>
              <a:gd name="T30" fmla="*/ 123 w 624"/>
              <a:gd name="T31" fmla="*/ 111 h 381"/>
              <a:gd name="T32" fmla="*/ 163 w 624"/>
              <a:gd name="T33" fmla="*/ 45 h 381"/>
              <a:gd name="T34" fmla="*/ 226 w 624"/>
              <a:gd name="T35" fmla="*/ 8 h 381"/>
              <a:gd name="T36" fmla="*/ 290 w 624"/>
              <a:gd name="T37" fmla="*/ 4 h 381"/>
              <a:gd name="T38" fmla="*/ 387 w 624"/>
              <a:gd name="T39" fmla="*/ 62 h 381"/>
              <a:gd name="T40" fmla="*/ 397 w 624"/>
              <a:gd name="T41" fmla="*/ 77 h 381"/>
              <a:gd name="T42" fmla="*/ 403 w 624"/>
              <a:gd name="T43" fmla="*/ 79 h 381"/>
              <a:gd name="T44" fmla="*/ 443 w 624"/>
              <a:gd name="T45" fmla="*/ 74 h 381"/>
              <a:gd name="T46" fmla="*/ 518 w 624"/>
              <a:gd name="T47" fmla="*/ 112 h 381"/>
              <a:gd name="T48" fmla="*/ 540 w 624"/>
              <a:gd name="T49" fmla="*/ 188 h 381"/>
              <a:gd name="T50" fmla="*/ 540 w 624"/>
              <a:gd name="T51" fmla="*/ 19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4" h="381">
                <a:moveTo>
                  <a:pt x="540" y="191"/>
                </a:moveTo>
                <a:cubicBezTo>
                  <a:pt x="547" y="193"/>
                  <a:pt x="554" y="195"/>
                  <a:pt x="560" y="197"/>
                </a:cubicBezTo>
                <a:cubicBezTo>
                  <a:pt x="574" y="202"/>
                  <a:pt x="585" y="209"/>
                  <a:pt x="595" y="219"/>
                </a:cubicBezTo>
                <a:cubicBezTo>
                  <a:pt x="609" y="233"/>
                  <a:pt x="619" y="251"/>
                  <a:pt x="621" y="271"/>
                </a:cubicBezTo>
                <a:cubicBezTo>
                  <a:pt x="624" y="290"/>
                  <a:pt x="622" y="310"/>
                  <a:pt x="612" y="328"/>
                </a:cubicBezTo>
                <a:cubicBezTo>
                  <a:pt x="600" y="352"/>
                  <a:pt x="581" y="367"/>
                  <a:pt x="555" y="375"/>
                </a:cubicBezTo>
                <a:cubicBezTo>
                  <a:pt x="549" y="378"/>
                  <a:pt x="541" y="379"/>
                  <a:pt x="534" y="379"/>
                </a:cubicBezTo>
                <a:cubicBezTo>
                  <a:pt x="490" y="380"/>
                  <a:pt x="446" y="380"/>
                  <a:pt x="402" y="380"/>
                </a:cubicBezTo>
                <a:cubicBezTo>
                  <a:pt x="315" y="381"/>
                  <a:pt x="228" y="380"/>
                  <a:pt x="142" y="380"/>
                </a:cubicBezTo>
                <a:cubicBezTo>
                  <a:pt x="125" y="380"/>
                  <a:pt x="108" y="379"/>
                  <a:pt x="92" y="373"/>
                </a:cubicBezTo>
                <a:cubicBezTo>
                  <a:pt x="65" y="364"/>
                  <a:pt x="43" y="348"/>
                  <a:pt x="26" y="324"/>
                </a:cubicBezTo>
                <a:cubicBezTo>
                  <a:pt x="14" y="308"/>
                  <a:pt x="7" y="291"/>
                  <a:pt x="3" y="271"/>
                </a:cubicBezTo>
                <a:cubicBezTo>
                  <a:pt x="0" y="253"/>
                  <a:pt x="0" y="234"/>
                  <a:pt x="5" y="216"/>
                </a:cubicBezTo>
                <a:cubicBezTo>
                  <a:pt x="14" y="180"/>
                  <a:pt x="34" y="152"/>
                  <a:pt x="66" y="133"/>
                </a:cubicBezTo>
                <a:cubicBezTo>
                  <a:pt x="82" y="122"/>
                  <a:pt x="100" y="117"/>
                  <a:pt x="119" y="114"/>
                </a:cubicBezTo>
                <a:cubicBezTo>
                  <a:pt x="121" y="114"/>
                  <a:pt x="123" y="112"/>
                  <a:pt x="123" y="111"/>
                </a:cubicBezTo>
                <a:cubicBezTo>
                  <a:pt x="131" y="85"/>
                  <a:pt x="144" y="63"/>
                  <a:pt x="163" y="45"/>
                </a:cubicBezTo>
                <a:cubicBezTo>
                  <a:pt x="181" y="27"/>
                  <a:pt x="202" y="15"/>
                  <a:pt x="226" y="8"/>
                </a:cubicBezTo>
                <a:cubicBezTo>
                  <a:pt x="247" y="2"/>
                  <a:pt x="268" y="0"/>
                  <a:pt x="290" y="4"/>
                </a:cubicBezTo>
                <a:cubicBezTo>
                  <a:pt x="330" y="10"/>
                  <a:pt x="362" y="30"/>
                  <a:pt x="387" y="62"/>
                </a:cubicBezTo>
                <a:cubicBezTo>
                  <a:pt x="391" y="67"/>
                  <a:pt x="394" y="72"/>
                  <a:pt x="397" y="77"/>
                </a:cubicBezTo>
                <a:cubicBezTo>
                  <a:pt x="399" y="80"/>
                  <a:pt x="401" y="80"/>
                  <a:pt x="403" y="79"/>
                </a:cubicBezTo>
                <a:cubicBezTo>
                  <a:pt x="416" y="74"/>
                  <a:pt x="429" y="73"/>
                  <a:pt x="443" y="74"/>
                </a:cubicBezTo>
                <a:cubicBezTo>
                  <a:pt x="474" y="75"/>
                  <a:pt x="499" y="88"/>
                  <a:pt x="518" y="112"/>
                </a:cubicBezTo>
                <a:cubicBezTo>
                  <a:pt x="536" y="134"/>
                  <a:pt x="543" y="160"/>
                  <a:pt x="540" y="188"/>
                </a:cubicBezTo>
                <a:cubicBezTo>
                  <a:pt x="540" y="189"/>
                  <a:pt x="540" y="190"/>
                  <a:pt x="540" y="191"/>
                </a:cubicBezTo>
                <a:close/>
              </a:path>
            </a:pathLst>
          </a:custGeom>
          <a:solidFill>
            <a:srgbClr val="50B8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C0CE919-ACFA-4CB3-8ADA-3BBB679CA986}"/>
              </a:ext>
            </a:extLst>
          </p:cNvPr>
          <p:cNvSpPr/>
          <p:nvPr/>
        </p:nvSpPr>
        <p:spPr>
          <a:xfrm>
            <a:off x="2542156" y="741550"/>
            <a:ext cx="1708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ابتسم دائمًا </a:t>
            </a:r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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691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3C461E0-3B0B-46D2-A88D-1F26F9030D5C}"/>
              </a:ext>
            </a:extLst>
          </p:cNvPr>
          <p:cNvSpPr>
            <a:spLocks/>
          </p:cNvSpPr>
          <p:nvPr/>
        </p:nvSpPr>
        <p:spPr bwMode="auto">
          <a:xfrm>
            <a:off x="4888028" y="3614129"/>
            <a:ext cx="2008022" cy="2621003"/>
          </a:xfrm>
          <a:custGeom>
            <a:avLst/>
            <a:gdLst>
              <a:gd name="connsiteX0" fmla="*/ 1666141 w 2982347"/>
              <a:gd name="connsiteY0" fmla="*/ 239 h 3514622"/>
              <a:gd name="connsiteX1" fmla="*/ 2799671 w 2982347"/>
              <a:gd name="connsiteY1" fmla="*/ 661872 h 3514622"/>
              <a:gd name="connsiteX2" fmla="*/ 2980634 w 2982347"/>
              <a:gd name="connsiteY2" fmla="*/ 1420167 h 3514622"/>
              <a:gd name="connsiteX3" fmla="*/ 2708614 w 2982347"/>
              <a:gd name="connsiteY3" fmla="*/ 2261436 h 3514622"/>
              <a:gd name="connsiteX4" fmla="*/ 2539322 w 2982347"/>
              <a:gd name="connsiteY4" fmla="*/ 3264838 h 3514622"/>
              <a:gd name="connsiteX5" fmla="*/ 2563883 w 2982347"/>
              <a:gd name="connsiteY5" fmla="*/ 3514622 h 3514622"/>
              <a:gd name="connsiteX6" fmla="*/ 1051857 w 2982347"/>
              <a:gd name="connsiteY6" fmla="*/ 3514622 h 3514622"/>
              <a:gd name="connsiteX7" fmla="*/ 1055745 w 2982347"/>
              <a:gd name="connsiteY7" fmla="*/ 3424232 h 3514622"/>
              <a:gd name="connsiteX8" fmla="*/ 1045372 w 2982347"/>
              <a:gd name="connsiteY8" fmla="*/ 3265198 h 3514622"/>
              <a:gd name="connsiteX9" fmla="*/ 732433 w 2982347"/>
              <a:gd name="connsiteY9" fmla="*/ 3165513 h 3514622"/>
              <a:gd name="connsiteX10" fmla="*/ 348032 w 2982347"/>
              <a:gd name="connsiteY10" fmla="*/ 2997259 h 3514622"/>
              <a:gd name="connsiteX11" fmla="*/ 308266 w 2982347"/>
              <a:gd name="connsiteY11" fmla="*/ 2759860 h 3514622"/>
              <a:gd name="connsiteX12" fmla="*/ 300198 w 2982347"/>
              <a:gd name="connsiteY12" fmla="*/ 2441791 h 3514622"/>
              <a:gd name="connsiteX13" fmla="*/ 300198 w 2982347"/>
              <a:gd name="connsiteY13" fmla="*/ 2439486 h 3514622"/>
              <a:gd name="connsiteX14" fmla="*/ 18380 w 2982347"/>
              <a:gd name="connsiteY14" fmla="*/ 2276418 h 3514622"/>
              <a:gd name="connsiteX15" fmla="*/ 100793 w 2982347"/>
              <a:gd name="connsiteY15" fmla="*/ 1943368 h 3514622"/>
              <a:gd name="connsiteX16" fmla="*/ 288671 w 2982347"/>
              <a:gd name="connsiteY16" fmla="*/ 1478941 h 3514622"/>
              <a:gd name="connsiteX17" fmla="*/ 385492 w 2982347"/>
              <a:gd name="connsiteY17" fmla="*/ 979365 h 3514622"/>
              <a:gd name="connsiteX18" fmla="*/ 1468386 w 2982347"/>
              <a:gd name="connsiteY18" fmla="*/ 11329 h 3514622"/>
              <a:gd name="connsiteX19" fmla="*/ 1666141 w 2982347"/>
              <a:gd name="connsiteY19" fmla="*/ 239 h 351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82347" h="3514622">
                <a:moveTo>
                  <a:pt x="1666141" y="239"/>
                </a:moveTo>
                <a:cubicBezTo>
                  <a:pt x="2126276" y="8952"/>
                  <a:pt x="2568209" y="256003"/>
                  <a:pt x="2799671" y="661872"/>
                </a:cubicBezTo>
                <a:cubicBezTo>
                  <a:pt x="2929918" y="890628"/>
                  <a:pt x="2993889" y="1157414"/>
                  <a:pt x="2980634" y="1420167"/>
                </a:cubicBezTo>
                <a:cubicBezTo>
                  <a:pt x="2965073" y="1723255"/>
                  <a:pt x="2826182" y="1987736"/>
                  <a:pt x="2708614" y="2261436"/>
                </a:cubicBezTo>
                <a:cubicBezTo>
                  <a:pt x="2569146" y="2587284"/>
                  <a:pt x="2521744" y="2926241"/>
                  <a:pt x="2539322" y="3264838"/>
                </a:cubicBezTo>
                <a:lnTo>
                  <a:pt x="2563883" y="3514622"/>
                </a:lnTo>
                <a:lnTo>
                  <a:pt x="1051857" y="3514622"/>
                </a:lnTo>
                <a:lnTo>
                  <a:pt x="1055745" y="3424232"/>
                </a:lnTo>
                <a:cubicBezTo>
                  <a:pt x="1057330" y="3369204"/>
                  <a:pt x="1056034" y="3314464"/>
                  <a:pt x="1045372" y="3265198"/>
                </a:cubicBezTo>
                <a:cubicBezTo>
                  <a:pt x="1018285" y="3139007"/>
                  <a:pt x="832712" y="3166089"/>
                  <a:pt x="732433" y="3165513"/>
                </a:cubicBezTo>
                <a:cubicBezTo>
                  <a:pt x="579710" y="3163784"/>
                  <a:pt x="425834" y="3147650"/>
                  <a:pt x="348032" y="2997259"/>
                </a:cubicBezTo>
                <a:cubicBezTo>
                  <a:pt x="309995" y="2924080"/>
                  <a:pt x="310571" y="2839953"/>
                  <a:pt x="308266" y="2759860"/>
                </a:cubicBezTo>
                <a:cubicBezTo>
                  <a:pt x="305384" y="2653837"/>
                  <a:pt x="300774" y="2547814"/>
                  <a:pt x="300198" y="2441791"/>
                </a:cubicBezTo>
                <a:cubicBezTo>
                  <a:pt x="300198" y="2440638"/>
                  <a:pt x="300198" y="2440062"/>
                  <a:pt x="300198" y="2439486"/>
                </a:cubicBezTo>
                <a:cubicBezTo>
                  <a:pt x="159001" y="2407218"/>
                  <a:pt x="74859" y="2369764"/>
                  <a:pt x="18380" y="2276418"/>
                </a:cubicBezTo>
                <a:cubicBezTo>
                  <a:pt x="-36370" y="2185377"/>
                  <a:pt x="43162" y="2064948"/>
                  <a:pt x="100793" y="1943368"/>
                </a:cubicBezTo>
                <a:cubicBezTo>
                  <a:pt x="174561" y="1786638"/>
                  <a:pt x="226429" y="1641432"/>
                  <a:pt x="288671" y="1478941"/>
                </a:cubicBezTo>
                <a:cubicBezTo>
                  <a:pt x="350337" y="1318754"/>
                  <a:pt x="342845" y="1144162"/>
                  <a:pt x="385492" y="979365"/>
                </a:cubicBezTo>
                <a:cubicBezTo>
                  <a:pt x="515163" y="478637"/>
                  <a:pt x="954314" y="79322"/>
                  <a:pt x="1468386" y="11329"/>
                </a:cubicBezTo>
                <a:cubicBezTo>
                  <a:pt x="1534302" y="2614"/>
                  <a:pt x="1600407" y="-1006"/>
                  <a:pt x="1666141" y="23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Graphic 2" descr="Lightbulb">
            <a:extLst>
              <a:ext uri="{FF2B5EF4-FFF2-40B4-BE49-F238E27FC236}">
                <a16:creationId xmlns:a16="http://schemas.microsoft.com/office/drawing/2014/main" id="{464C9D80-F53B-4719-B741-7DFFCA046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6284" y="4209384"/>
            <a:ext cx="938115" cy="1039046"/>
          </a:xfrm>
          <a:prstGeom prst="rect">
            <a:avLst/>
          </a:prstGeom>
        </p:spPr>
      </p:pic>
      <p:sp>
        <p:nvSpPr>
          <p:cNvPr id="4" name="Freeform 288">
            <a:extLst>
              <a:ext uri="{FF2B5EF4-FFF2-40B4-BE49-F238E27FC236}">
                <a16:creationId xmlns:a16="http://schemas.microsoft.com/office/drawing/2014/main" id="{F9A5E41F-FF24-4917-8435-C8A93196B776}"/>
              </a:ext>
            </a:extLst>
          </p:cNvPr>
          <p:cNvSpPr>
            <a:spLocks/>
          </p:cNvSpPr>
          <p:nvPr/>
        </p:nvSpPr>
        <p:spPr bwMode="auto">
          <a:xfrm rot="1326470">
            <a:off x="6932714" y="4676464"/>
            <a:ext cx="780208" cy="174694"/>
          </a:xfrm>
          <a:custGeom>
            <a:avLst/>
            <a:gdLst>
              <a:gd name="T0" fmla="*/ 1453 w 1482"/>
              <a:gd name="T1" fmla="*/ 0 h 302"/>
              <a:gd name="T2" fmla="*/ 1285 w 1482"/>
              <a:gd name="T3" fmla="*/ 34 h 302"/>
              <a:gd name="T4" fmla="*/ 1033 w 1482"/>
              <a:gd name="T5" fmla="*/ 85 h 302"/>
              <a:gd name="T6" fmla="*/ 865 w 1482"/>
              <a:gd name="T7" fmla="*/ 114 h 302"/>
              <a:gd name="T8" fmla="*/ 779 w 1482"/>
              <a:gd name="T9" fmla="*/ 124 h 302"/>
              <a:gd name="T10" fmla="*/ 658 w 1482"/>
              <a:gd name="T11" fmla="*/ 136 h 302"/>
              <a:gd name="T12" fmla="*/ 415 w 1482"/>
              <a:gd name="T13" fmla="*/ 144 h 302"/>
              <a:gd name="T14" fmla="*/ 293 w 1482"/>
              <a:gd name="T15" fmla="*/ 146 h 302"/>
              <a:gd name="T16" fmla="*/ 296 w 1482"/>
              <a:gd name="T17" fmla="*/ 115 h 302"/>
              <a:gd name="T18" fmla="*/ 297 w 1482"/>
              <a:gd name="T19" fmla="*/ 84 h 302"/>
              <a:gd name="T20" fmla="*/ 297 w 1482"/>
              <a:gd name="T21" fmla="*/ 74 h 302"/>
              <a:gd name="T22" fmla="*/ 289 w 1482"/>
              <a:gd name="T23" fmla="*/ 58 h 302"/>
              <a:gd name="T24" fmla="*/ 277 w 1482"/>
              <a:gd name="T25" fmla="*/ 49 h 302"/>
              <a:gd name="T26" fmla="*/ 260 w 1482"/>
              <a:gd name="T27" fmla="*/ 46 h 302"/>
              <a:gd name="T28" fmla="*/ 251 w 1482"/>
              <a:gd name="T29" fmla="*/ 48 h 302"/>
              <a:gd name="T30" fmla="*/ 226 w 1482"/>
              <a:gd name="T31" fmla="*/ 48 h 302"/>
              <a:gd name="T32" fmla="*/ 175 w 1482"/>
              <a:gd name="T33" fmla="*/ 61 h 302"/>
              <a:gd name="T34" fmla="*/ 153 w 1482"/>
              <a:gd name="T35" fmla="*/ 69 h 302"/>
              <a:gd name="T36" fmla="*/ 83 w 1482"/>
              <a:gd name="T37" fmla="*/ 91 h 302"/>
              <a:gd name="T38" fmla="*/ 15 w 1482"/>
              <a:gd name="T39" fmla="*/ 119 h 302"/>
              <a:gd name="T40" fmla="*/ 4 w 1482"/>
              <a:gd name="T41" fmla="*/ 127 h 302"/>
              <a:gd name="T42" fmla="*/ 0 w 1482"/>
              <a:gd name="T43" fmla="*/ 149 h 302"/>
              <a:gd name="T44" fmla="*/ 4 w 1482"/>
              <a:gd name="T45" fmla="*/ 159 h 302"/>
              <a:gd name="T46" fmla="*/ 2 w 1482"/>
              <a:gd name="T47" fmla="*/ 168 h 302"/>
              <a:gd name="T48" fmla="*/ 7 w 1482"/>
              <a:gd name="T49" fmla="*/ 185 h 302"/>
              <a:gd name="T50" fmla="*/ 15 w 1482"/>
              <a:gd name="T51" fmla="*/ 192 h 302"/>
              <a:gd name="T52" fmla="*/ 121 w 1482"/>
              <a:gd name="T53" fmla="*/ 245 h 302"/>
              <a:gd name="T54" fmla="*/ 229 w 1482"/>
              <a:gd name="T55" fmla="*/ 297 h 302"/>
              <a:gd name="T56" fmla="*/ 238 w 1482"/>
              <a:gd name="T57" fmla="*/ 302 h 302"/>
              <a:gd name="T58" fmla="*/ 257 w 1482"/>
              <a:gd name="T59" fmla="*/ 301 h 302"/>
              <a:gd name="T60" fmla="*/ 273 w 1482"/>
              <a:gd name="T61" fmla="*/ 291 h 302"/>
              <a:gd name="T62" fmla="*/ 283 w 1482"/>
              <a:gd name="T63" fmla="*/ 275 h 302"/>
              <a:gd name="T64" fmla="*/ 284 w 1482"/>
              <a:gd name="T65" fmla="*/ 264 h 302"/>
              <a:gd name="T66" fmla="*/ 286 w 1482"/>
              <a:gd name="T67" fmla="*/ 250 h 302"/>
              <a:gd name="T68" fmla="*/ 287 w 1482"/>
              <a:gd name="T69" fmla="*/ 234 h 302"/>
              <a:gd name="T70" fmla="*/ 352 w 1482"/>
              <a:gd name="T71" fmla="*/ 236 h 302"/>
              <a:gd name="T72" fmla="*/ 481 w 1482"/>
              <a:gd name="T73" fmla="*/ 233 h 302"/>
              <a:gd name="T74" fmla="*/ 674 w 1482"/>
              <a:gd name="T75" fmla="*/ 218 h 302"/>
              <a:gd name="T76" fmla="*/ 800 w 1482"/>
              <a:gd name="T77" fmla="*/ 203 h 302"/>
              <a:gd name="T78" fmla="*/ 884 w 1482"/>
              <a:gd name="T79" fmla="*/ 192 h 302"/>
              <a:gd name="T80" fmla="*/ 1054 w 1482"/>
              <a:gd name="T81" fmla="*/ 164 h 302"/>
              <a:gd name="T82" fmla="*/ 1223 w 1482"/>
              <a:gd name="T83" fmla="*/ 127 h 302"/>
              <a:gd name="T84" fmla="*/ 1386 w 1482"/>
              <a:gd name="T85" fmla="*/ 76 h 302"/>
              <a:gd name="T86" fmla="*/ 1466 w 1482"/>
              <a:gd name="T87" fmla="*/ 45 h 302"/>
              <a:gd name="T88" fmla="*/ 1475 w 1482"/>
              <a:gd name="T89" fmla="*/ 40 h 302"/>
              <a:gd name="T90" fmla="*/ 1482 w 1482"/>
              <a:gd name="T91" fmla="*/ 24 h 302"/>
              <a:gd name="T92" fmla="*/ 1478 w 1482"/>
              <a:gd name="T93" fmla="*/ 9 h 302"/>
              <a:gd name="T94" fmla="*/ 1464 w 1482"/>
              <a:gd name="T95" fmla="*/ 0 h 302"/>
              <a:gd name="T96" fmla="*/ 1453 w 1482"/>
              <a:gd name="T97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82" h="302">
                <a:moveTo>
                  <a:pt x="1453" y="0"/>
                </a:moveTo>
                <a:lnTo>
                  <a:pt x="1285" y="34"/>
                </a:lnTo>
                <a:lnTo>
                  <a:pt x="1033" y="85"/>
                </a:lnTo>
                <a:lnTo>
                  <a:pt x="865" y="114"/>
                </a:lnTo>
                <a:lnTo>
                  <a:pt x="779" y="124"/>
                </a:lnTo>
                <a:lnTo>
                  <a:pt x="658" y="136"/>
                </a:lnTo>
                <a:lnTo>
                  <a:pt x="415" y="144"/>
                </a:lnTo>
                <a:lnTo>
                  <a:pt x="293" y="146"/>
                </a:lnTo>
                <a:lnTo>
                  <a:pt x="296" y="115"/>
                </a:lnTo>
                <a:lnTo>
                  <a:pt x="297" y="84"/>
                </a:lnTo>
                <a:lnTo>
                  <a:pt x="297" y="74"/>
                </a:lnTo>
                <a:lnTo>
                  <a:pt x="289" y="58"/>
                </a:lnTo>
                <a:lnTo>
                  <a:pt x="277" y="49"/>
                </a:lnTo>
                <a:lnTo>
                  <a:pt x="260" y="46"/>
                </a:lnTo>
                <a:lnTo>
                  <a:pt x="251" y="48"/>
                </a:lnTo>
                <a:lnTo>
                  <a:pt x="226" y="48"/>
                </a:lnTo>
                <a:lnTo>
                  <a:pt x="175" y="61"/>
                </a:lnTo>
                <a:lnTo>
                  <a:pt x="153" y="69"/>
                </a:lnTo>
                <a:lnTo>
                  <a:pt x="83" y="91"/>
                </a:lnTo>
                <a:lnTo>
                  <a:pt x="15" y="119"/>
                </a:lnTo>
                <a:lnTo>
                  <a:pt x="4" y="127"/>
                </a:lnTo>
                <a:lnTo>
                  <a:pt x="0" y="149"/>
                </a:lnTo>
                <a:lnTo>
                  <a:pt x="4" y="159"/>
                </a:lnTo>
                <a:lnTo>
                  <a:pt x="2" y="168"/>
                </a:lnTo>
                <a:lnTo>
                  <a:pt x="7" y="185"/>
                </a:lnTo>
                <a:lnTo>
                  <a:pt x="15" y="192"/>
                </a:lnTo>
                <a:lnTo>
                  <a:pt x="121" y="245"/>
                </a:lnTo>
                <a:lnTo>
                  <a:pt x="229" y="297"/>
                </a:lnTo>
                <a:lnTo>
                  <a:pt x="238" y="302"/>
                </a:lnTo>
                <a:lnTo>
                  <a:pt x="257" y="301"/>
                </a:lnTo>
                <a:lnTo>
                  <a:pt x="273" y="291"/>
                </a:lnTo>
                <a:lnTo>
                  <a:pt x="283" y="275"/>
                </a:lnTo>
                <a:lnTo>
                  <a:pt x="284" y="264"/>
                </a:lnTo>
                <a:lnTo>
                  <a:pt x="286" y="250"/>
                </a:lnTo>
                <a:lnTo>
                  <a:pt x="287" y="234"/>
                </a:lnTo>
                <a:lnTo>
                  <a:pt x="352" y="236"/>
                </a:lnTo>
                <a:lnTo>
                  <a:pt x="481" y="233"/>
                </a:lnTo>
                <a:lnTo>
                  <a:pt x="674" y="218"/>
                </a:lnTo>
                <a:lnTo>
                  <a:pt x="800" y="203"/>
                </a:lnTo>
                <a:lnTo>
                  <a:pt x="884" y="192"/>
                </a:lnTo>
                <a:lnTo>
                  <a:pt x="1054" y="164"/>
                </a:lnTo>
                <a:lnTo>
                  <a:pt x="1223" y="127"/>
                </a:lnTo>
                <a:lnTo>
                  <a:pt x="1386" y="76"/>
                </a:lnTo>
                <a:lnTo>
                  <a:pt x="1466" y="45"/>
                </a:lnTo>
                <a:lnTo>
                  <a:pt x="1475" y="40"/>
                </a:lnTo>
                <a:lnTo>
                  <a:pt x="1482" y="24"/>
                </a:lnTo>
                <a:lnTo>
                  <a:pt x="1478" y="9"/>
                </a:lnTo>
                <a:lnTo>
                  <a:pt x="1464" y="0"/>
                </a:lnTo>
                <a:lnTo>
                  <a:pt x="1453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DEF3FE-1DB4-4F70-9C74-5B37E2569C50}"/>
              </a:ext>
            </a:extLst>
          </p:cNvPr>
          <p:cNvGrpSpPr/>
          <p:nvPr/>
        </p:nvGrpSpPr>
        <p:grpSpPr>
          <a:xfrm>
            <a:off x="5410710" y="3897021"/>
            <a:ext cx="1149263" cy="589347"/>
            <a:chOff x="2949244" y="1769606"/>
            <a:chExt cx="3109912" cy="1439863"/>
          </a:xfrm>
          <a:solidFill>
            <a:srgbClr val="FEC630"/>
          </a:solidFill>
        </p:grpSpPr>
        <p:sp>
          <p:nvSpPr>
            <p:cNvPr id="6" name="Freeform 54">
              <a:extLst>
                <a:ext uri="{FF2B5EF4-FFF2-40B4-BE49-F238E27FC236}">
                  <a16:creationId xmlns:a16="http://schemas.microsoft.com/office/drawing/2014/main" id="{020118AF-620D-4994-8FB6-A57CA948A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556" y="1863269"/>
              <a:ext cx="255588" cy="561975"/>
            </a:xfrm>
            <a:custGeom>
              <a:avLst/>
              <a:gdLst>
                <a:gd name="T0" fmla="*/ 450 w 644"/>
                <a:gd name="T1" fmla="*/ 65 h 1418"/>
                <a:gd name="T2" fmla="*/ 458 w 644"/>
                <a:gd name="T3" fmla="*/ 47 h 1418"/>
                <a:gd name="T4" fmla="*/ 485 w 644"/>
                <a:gd name="T5" fmla="*/ 18 h 1418"/>
                <a:gd name="T6" fmla="*/ 520 w 644"/>
                <a:gd name="T7" fmla="*/ 1 h 1418"/>
                <a:gd name="T8" fmla="*/ 559 w 644"/>
                <a:gd name="T9" fmla="*/ 0 h 1418"/>
                <a:gd name="T10" fmla="*/ 578 w 644"/>
                <a:gd name="T11" fmla="*/ 5 h 1418"/>
                <a:gd name="T12" fmla="*/ 597 w 644"/>
                <a:gd name="T13" fmla="*/ 13 h 1418"/>
                <a:gd name="T14" fmla="*/ 626 w 644"/>
                <a:gd name="T15" fmla="*/ 40 h 1418"/>
                <a:gd name="T16" fmla="*/ 642 w 644"/>
                <a:gd name="T17" fmla="*/ 75 h 1418"/>
                <a:gd name="T18" fmla="*/ 644 w 644"/>
                <a:gd name="T19" fmla="*/ 114 h 1418"/>
                <a:gd name="T20" fmla="*/ 638 w 644"/>
                <a:gd name="T21" fmla="*/ 134 h 1418"/>
                <a:gd name="T22" fmla="*/ 195 w 644"/>
                <a:gd name="T23" fmla="*/ 1352 h 1418"/>
                <a:gd name="T24" fmla="*/ 187 w 644"/>
                <a:gd name="T25" fmla="*/ 1370 h 1418"/>
                <a:gd name="T26" fmla="*/ 160 w 644"/>
                <a:gd name="T27" fmla="*/ 1399 h 1418"/>
                <a:gd name="T28" fmla="*/ 126 w 644"/>
                <a:gd name="T29" fmla="*/ 1416 h 1418"/>
                <a:gd name="T30" fmla="*/ 86 w 644"/>
                <a:gd name="T31" fmla="*/ 1418 h 1418"/>
                <a:gd name="T32" fmla="*/ 66 w 644"/>
                <a:gd name="T33" fmla="*/ 1412 h 1418"/>
                <a:gd name="T34" fmla="*/ 48 w 644"/>
                <a:gd name="T35" fmla="*/ 1404 h 1418"/>
                <a:gd name="T36" fmla="*/ 20 w 644"/>
                <a:gd name="T37" fmla="*/ 1377 h 1418"/>
                <a:gd name="T38" fmla="*/ 3 w 644"/>
                <a:gd name="T39" fmla="*/ 1342 h 1418"/>
                <a:gd name="T40" fmla="*/ 0 w 644"/>
                <a:gd name="T41" fmla="*/ 1303 h 1418"/>
                <a:gd name="T42" fmla="*/ 7 w 644"/>
                <a:gd name="T43" fmla="*/ 1283 h 1418"/>
                <a:gd name="T44" fmla="*/ 450 w 644"/>
                <a:gd name="T45" fmla="*/ 65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4" h="1418">
                  <a:moveTo>
                    <a:pt x="450" y="65"/>
                  </a:moveTo>
                  <a:lnTo>
                    <a:pt x="458" y="47"/>
                  </a:lnTo>
                  <a:lnTo>
                    <a:pt x="485" y="18"/>
                  </a:lnTo>
                  <a:lnTo>
                    <a:pt x="520" y="1"/>
                  </a:lnTo>
                  <a:lnTo>
                    <a:pt x="559" y="0"/>
                  </a:lnTo>
                  <a:lnTo>
                    <a:pt x="578" y="5"/>
                  </a:lnTo>
                  <a:lnTo>
                    <a:pt x="597" y="13"/>
                  </a:lnTo>
                  <a:lnTo>
                    <a:pt x="626" y="40"/>
                  </a:lnTo>
                  <a:lnTo>
                    <a:pt x="642" y="75"/>
                  </a:lnTo>
                  <a:lnTo>
                    <a:pt x="644" y="114"/>
                  </a:lnTo>
                  <a:lnTo>
                    <a:pt x="638" y="134"/>
                  </a:lnTo>
                  <a:lnTo>
                    <a:pt x="195" y="1352"/>
                  </a:lnTo>
                  <a:lnTo>
                    <a:pt x="187" y="1370"/>
                  </a:lnTo>
                  <a:lnTo>
                    <a:pt x="160" y="1399"/>
                  </a:lnTo>
                  <a:lnTo>
                    <a:pt x="126" y="1416"/>
                  </a:lnTo>
                  <a:lnTo>
                    <a:pt x="86" y="1418"/>
                  </a:lnTo>
                  <a:lnTo>
                    <a:pt x="66" y="1412"/>
                  </a:lnTo>
                  <a:lnTo>
                    <a:pt x="48" y="1404"/>
                  </a:lnTo>
                  <a:lnTo>
                    <a:pt x="20" y="1377"/>
                  </a:lnTo>
                  <a:lnTo>
                    <a:pt x="3" y="1342"/>
                  </a:lnTo>
                  <a:lnTo>
                    <a:pt x="0" y="1303"/>
                  </a:lnTo>
                  <a:lnTo>
                    <a:pt x="7" y="1283"/>
                  </a:lnTo>
                  <a:lnTo>
                    <a:pt x="450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sp>
          <p:nvSpPr>
            <p:cNvPr id="7" name="Freeform 55">
              <a:extLst>
                <a:ext uri="{FF2B5EF4-FFF2-40B4-BE49-F238E27FC236}">
                  <a16:creationId xmlns:a16="http://schemas.microsoft.com/office/drawing/2014/main" id="{78DA6A26-403A-4760-986F-71140D366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531" y="2129969"/>
              <a:ext cx="409575" cy="473075"/>
            </a:xfrm>
            <a:custGeom>
              <a:avLst/>
              <a:gdLst>
                <a:gd name="T0" fmla="*/ 855 w 1033"/>
                <a:gd name="T1" fmla="*/ 36 h 1193"/>
                <a:gd name="T2" fmla="*/ 869 w 1033"/>
                <a:gd name="T3" fmla="*/ 20 h 1193"/>
                <a:gd name="T4" fmla="*/ 904 w 1033"/>
                <a:gd name="T5" fmla="*/ 3 h 1193"/>
                <a:gd name="T6" fmla="*/ 943 w 1033"/>
                <a:gd name="T7" fmla="*/ 0 h 1193"/>
                <a:gd name="T8" fmla="*/ 981 w 1033"/>
                <a:gd name="T9" fmla="*/ 11 h 1193"/>
                <a:gd name="T10" fmla="*/ 998 w 1033"/>
                <a:gd name="T11" fmla="*/ 23 h 1193"/>
                <a:gd name="T12" fmla="*/ 1012 w 1033"/>
                <a:gd name="T13" fmla="*/ 37 h 1193"/>
                <a:gd name="T14" fmla="*/ 1030 w 1033"/>
                <a:gd name="T15" fmla="*/ 72 h 1193"/>
                <a:gd name="T16" fmla="*/ 1033 w 1033"/>
                <a:gd name="T17" fmla="*/ 111 h 1193"/>
                <a:gd name="T18" fmla="*/ 1022 w 1033"/>
                <a:gd name="T19" fmla="*/ 149 h 1193"/>
                <a:gd name="T20" fmla="*/ 1009 w 1033"/>
                <a:gd name="T21" fmla="*/ 164 h 1193"/>
                <a:gd name="T22" fmla="*/ 177 w 1033"/>
                <a:gd name="T23" fmla="*/ 1157 h 1193"/>
                <a:gd name="T24" fmla="*/ 163 w 1033"/>
                <a:gd name="T25" fmla="*/ 1173 h 1193"/>
                <a:gd name="T26" fmla="*/ 128 w 1033"/>
                <a:gd name="T27" fmla="*/ 1191 h 1193"/>
                <a:gd name="T28" fmla="*/ 89 w 1033"/>
                <a:gd name="T29" fmla="*/ 1193 h 1193"/>
                <a:gd name="T30" fmla="*/ 52 w 1033"/>
                <a:gd name="T31" fmla="*/ 1182 h 1193"/>
                <a:gd name="T32" fmla="*/ 35 w 1033"/>
                <a:gd name="T33" fmla="*/ 1170 h 1193"/>
                <a:gd name="T34" fmla="*/ 20 w 1033"/>
                <a:gd name="T35" fmla="*/ 1156 h 1193"/>
                <a:gd name="T36" fmla="*/ 2 w 1033"/>
                <a:gd name="T37" fmla="*/ 1121 h 1193"/>
                <a:gd name="T38" fmla="*/ 0 w 1033"/>
                <a:gd name="T39" fmla="*/ 1083 h 1193"/>
                <a:gd name="T40" fmla="*/ 10 w 1033"/>
                <a:gd name="T41" fmla="*/ 1046 h 1193"/>
                <a:gd name="T42" fmla="*/ 23 w 1033"/>
                <a:gd name="T43" fmla="*/ 1029 h 1193"/>
                <a:gd name="T44" fmla="*/ 855 w 1033"/>
                <a:gd name="T45" fmla="*/ 36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33" h="1193">
                  <a:moveTo>
                    <a:pt x="855" y="36"/>
                  </a:moveTo>
                  <a:lnTo>
                    <a:pt x="869" y="20"/>
                  </a:lnTo>
                  <a:lnTo>
                    <a:pt x="904" y="3"/>
                  </a:lnTo>
                  <a:lnTo>
                    <a:pt x="943" y="0"/>
                  </a:lnTo>
                  <a:lnTo>
                    <a:pt x="981" y="11"/>
                  </a:lnTo>
                  <a:lnTo>
                    <a:pt x="998" y="23"/>
                  </a:lnTo>
                  <a:lnTo>
                    <a:pt x="1012" y="37"/>
                  </a:lnTo>
                  <a:lnTo>
                    <a:pt x="1030" y="72"/>
                  </a:lnTo>
                  <a:lnTo>
                    <a:pt x="1033" y="111"/>
                  </a:lnTo>
                  <a:lnTo>
                    <a:pt x="1022" y="149"/>
                  </a:lnTo>
                  <a:lnTo>
                    <a:pt x="1009" y="164"/>
                  </a:lnTo>
                  <a:lnTo>
                    <a:pt x="177" y="1157"/>
                  </a:lnTo>
                  <a:lnTo>
                    <a:pt x="163" y="1173"/>
                  </a:lnTo>
                  <a:lnTo>
                    <a:pt x="128" y="1191"/>
                  </a:lnTo>
                  <a:lnTo>
                    <a:pt x="89" y="1193"/>
                  </a:lnTo>
                  <a:lnTo>
                    <a:pt x="52" y="1182"/>
                  </a:lnTo>
                  <a:lnTo>
                    <a:pt x="35" y="1170"/>
                  </a:lnTo>
                  <a:lnTo>
                    <a:pt x="20" y="1156"/>
                  </a:lnTo>
                  <a:lnTo>
                    <a:pt x="2" y="1121"/>
                  </a:lnTo>
                  <a:lnTo>
                    <a:pt x="0" y="1083"/>
                  </a:lnTo>
                  <a:lnTo>
                    <a:pt x="10" y="1046"/>
                  </a:lnTo>
                  <a:lnTo>
                    <a:pt x="23" y="1029"/>
                  </a:lnTo>
                  <a:lnTo>
                    <a:pt x="855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sp>
          <p:nvSpPr>
            <p:cNvPr id="8" name="Freeform 56">
              <a:extLst>
                <a:ext uri="{FF2B5EF4-FFF2-40B4-BE49-F238E27FC236}">
                  <a16:creationId xmlns:a16="http://schemas.microsoft.com/office/drawing/2014/main" id="{65B36B9D-8E97-401F-B43F-FBB7A69DC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131" y="2537956"/>
              <a:ext cx="523875" cy="338138"/>
            </a:xfrm>
            <a:custGeom>
              <a:avLst/>
              <a:gdLst>
                <a:gd name="T0" fmla="*/ 1173 w 1324"/>
                <a:gd name="T1" fmla="*/ 14 h 850"/>
                <a:gd name="T2" fmla="*/ 1191 w 1324"/>
                <a:gd name="T3" fmla="*/ 5 h 850"/>
                <a:gd name="T4" fmla="*/ 1230 w 1324"/>
                <a:gd name="T5" fmla="*/ 0 h 850"/>
                <a:gd name="T6" fmla="*/ 1268 w 1324"/>
                <a:gd name="T7" fmla="*/ 10 h 850"/>
                <a:gd name="T8" fmla="*/ 1299 w 1324"/>
                <a:gd name="T9" fmla="*/ 34 h 850"/>
                <a:gd name="T10" fmla="*/ 1311 w 1324"/>
                <a:gd name="T11" fmla="*/ 51 h 850"/>
                <a:gd name="T12" fmla="*/ 1320 w 1324"/>
                <a:gd name="T13" fmla="*/ 69 h 850"/>
                <a:gd name="T14" fmla="*/ 1324 w 1324"/>
                <a:gd name="T15" fmla="*/ 108 h 850"/>
                <a:gd name="T16" fmla="*/ 1315 w 1324"/>
                <a:gd name="T17" fmla="*/ 145 h 850"/>
                <a:gd name="T18" fmla="*/ 1291 w 1324"/>
                <a:gd name="T19" fmla="*/ 176 h 850"/>
                <a:gd name="T20" fmla="*/ 1273 w 1324"/>
                <a:gd name="T21" fmla="*/ 188 h 850"/>
                <a:gd name="T22" fmla="*/ 152 w 1324"/>
                <a:gd name="T23" fmla="*/ 836 h 850"/>
                <a:gd name="T24" fmla="*/ 132 w 1324"/>
                <a:gd name="T25" fmla="*/ 845 h 850"/>
                <a:gd name="T26" fmla="*/ 94 w 1324"/>
                <a:gd name="T27" fmla="*/ 850 h 850"/>
                <a:gd name="T28" fmla="*/ 57 w 1324"/>
                <a:gd name="T29" fmla="*/ 840 h 850"/>
                <a:gd name="T30" fmla="*/ 26 w 1324"/>
                <a:gd name="T31" fmla="*/ 817 h 850"/>
                <a:gd name="T32" fmla="*/ 14 w 1324"/>
                <a:gd name="T33" fmla="*/ 800 h 850"/>
                <a:gd name="T34" fmla="*/ 5 w 1324"/>
                <a:gd name="T35" fmla="*/ 780 h 850"/>
                <a:gd name="T36" fmla="*/ 0 w 1324"/>
                <a:gd name="T37" fmla="*/ 742 h 850"/>
                <a:gd name="T38" fmla="*/ 11 w 1324"/>
                <a:gd name="T39" fmla="*/ 705 h 850"/>
                <a:gd name="T40" fmla="*/ 34 w 1324"/>
                <a:gd name="T41" fmla="*/ 674 h 850"/>
                <a:gd name="T42" fmla="*/ 51 w 1324"/>
                <a:gd name="T43" fmla="*/ 662 h 850"/>
                <a:gd name="T44" fmla="*/ 1173 w 1324"/>
                <a:gd name="T45" fmla="*/ 14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4" h="850">
                  <a:moveTo>
                    <a:pt x="1173" y="14"/>
                  </a:moveTo>
                  <a:lnTo>
                    <a:pt x="1191" y="5"/>
                  </a:lnTo>
                  <a:lnTo>
                    <a:pt x="1230" y="0"/>
                  </a:lnTo>
                  <a:lnTo>
                    <a:pt x="1268" y="10"/>
                  </a:lnTo>
                  <a:lnTo>
                    <a:pt x="1299" y="34"/>
                  </a:lnTo>
                  <a:lnTo>
                    <a:pt x="1311" y="51"/>
                  </a:lnTo>
                  <a:lnTo>
                    <a:pt x="1320" y="69"/>
                  </a:lnTo>
                  <a:lnTo>
                    <a:pt x="1324" y="108"/>
                  </a:lnTo>
                  <a:lnTo>
                    <a:pt x="1315" y="145"/>
                  </a:lnTo>
                  <a:lnTo>
                    <a:pt x="1291" y="176"/>
                  </a:lnTo>
                  <a:lnTo>
                    <a:pt x="1273" y="188"/>
                  </a:lnTo>
                  <a:lnTo>
                    <a:pt x="152" y="836"/>
                  </a:lnTo>
                  <a:lnTo>
                    <a:pt x="132" y="845"/>
                  </a:lnTo>
                  <a:lnTo>
                    <a:pt x="94" y="850"/>
                  </a:lnTo>
                  <a:lnTo>
                    <a:pt x="57" y="840"/>
                  </a:lnTo>
                  <a:lnTo>
                    <a:pt x="26" y="817"/>
                  </a:lnTo>
                  <a:lnTo>
                    <a:pt x="14" y="800"/>
                  </a:lnTo>
                  <a:lnTo>
                    <a:pt x="5" y="780"/>
                  </a:lnTo>
                  <a:lnTo>
                    <a:pt x="0" y="742"/>
                  </a:lnTo>
                  <a:lnTo>
                    <a:pt x="11" y="705"/>
                  </a:lnTo>
                  <a:lnTo>
                    <a:pt x="34" y="674"/>
                  </a:lnTo>
                  <a:lnTo>
                    <a:pt x="51" y="662"/>
                  </a:lnTo>
                  <a:lnTo>
                    <a:pt x="117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sp>
          <p:nvSpPr>
            <p:cNvPr id="9" name="Freeform 57">
              <a:extLst>
                <a:ext uri="{FF2B5EF4-FFF2-40B4-BE49-F238E27FC236}">
                  <a16:creationId xmlns:a16="http://schemas.microsoft.com/office/drawing/2014/main" id="{6DCE3712-F71C-4BE5-91AC-BBB1D396E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781" y="3039606"/>
              <a:ext cx="587375" cy="169863"/>
            </a:xfrm>
            <a:custGeom>
              <a:avLst/>
              <a:gdLst>
                <a:gd name="T0" fmla="*/ 1361 w 1479"/>
                <a:gd name="T1" fmla="*/ 2 h 428"/>
                <a:gd name="T2" fmla="*/ 1381 w 1479"/>
                <a:gd name="T3" fmla="*/ 0 h 428"/>
                <a:gd name="T4" fmla="*/ 1420 w 1479"/>
                <a:gd name="T5" fmla="*/ 9 h 428"/>
                <a:gd name="T6" fmla="*/ 1451 w 1479"/>
                <a:gd name="T7" fmla="*/ 31 h 428"/>
                <a:gd name="T8" fmla="*/ 1473 w 1479"/>
                <a:gd name="T9" fmla="*/ 65 h 428"/>
                <a:gd name="T10" fmla="*/ 1477 w 1479"/>
                <a:gd name="T11" fmla="*/ 84 h 428"/>
                <a:gd name="T12" fmla="*/ 1479 w 1479"/>
                <a:gd name="T13" fmla="*/ 105 h 428"/>
                <a:gd name="T14" fmla="*/ 1470 w 1479"/>
                <a:gd name="T15" fmla="*/ 142 h 428"/>
                <a:gd name="T16" fmla="*/ 1448 w 1479"/>
                <a:gd name="T17" fmla="*/ 175 h 428"/>
                <a:gd name="T18" fmla="*/ 1416 w 1479"/>
                <a:gd name="T19" fmla="*/ 196 h 428"/>
                <a:gd name="T20" fmla="*/ 1395 w 1479"/>
                <a:gd name="T21" fmla="*/ 201 h 428"/>
                <a:gd name="T22" fmla="*/ 119 w 1479"/>
                <a:gd name="T23" fmla="*/ 425 h 428"/>
                <a:gd name="T24" fmla="*/ 99 w 1479"/>
                <a:gd name="T25" fmla="*/ 428 h 428"/>
                <a:gd name="T26" fmla="*/ 60 w 1479"/>
                <a:gd name="T27" fmla="*/ 419 h 428"/>
                <a:gd name="T28" fmla="*/ 29 w 1479"/>
                <a:gd name="T29" fmla="*/ 397 h 428"/>
                <a:gd name="T30" fmla="*/ 8 w 1479"/>
                <a:gd name="T31" fmla="*/ 364 h 428"/>
                <a:gd name="T32" fmla="*/ 3 w 1479"/>
                <a:gd name="T33" fmla="*/ 343 h 428"/>
                <a:gd name="T34" fmla="*/ 0 w 1479"/>
                <a:gd name="T35" fmla="*/ 324 h 428"/>
                <a:gd name="T36" fmla="*/ 9 w 1479"/>
                <a:gd name="T37" fmla="*/ 285 h 428"/>
                <a:gd name="T38" fmla="*/ 31 w 1479"/>
                <a:gd name="T39" fmla="*/ 254 h 428"/>
                <a:gd name="T40" fmla="*/ 65 w 1479"/>
                <a:gd name="T41" fmla="*/ 232 h 428"/>
                <a:gd name="T42" fmla="*/ 84 w 1479"/>
                <a:gd name="T43" fmla="*/ 228 h 428"/>
                <a:gd name="T44" fmla="*/ 1361 w 1479"/>
                <a:gd name="T45" fmla="*/ 2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9" h="428">
                  <a:moveTo>
                    <a:pt x="1361" y="2"/>
                  </a:moveTo>
                  <a:lnTo>
                    <a:pt x="1381" y="0"/>
                  </a:lnTo>
                  <a:lnTo>
                    <a:pt x="1420" y="9"/>
                  </a:lnTo>
                  <a:lnTo>
                    <a:pt x="1451" y="31"/>
                  </a:lnTo>
                  <a:lnTo>
                    <a:pt x="1473" y="65"/>
                  </a:lnTo>
                  <a:lnTo>
                    <a:pt x="1477" y="84"/>
                  </a:lnTo>
                  <a:lnTo>
                    <a:pt x="1479" y="105"/>
                  </a:lnTo>
                  <a:lnTo>
                    <a:pt x="1470" y="142"/>
                  </a:lnTo>
                  <a:lnTo>
                    <a:pt x="1448" y="175"/>
                  </a:lnTo>
                  <a:lnTo>
                    <a:pt x="1416" y="196"/>
                  </a:lnTo>
                  <a:lnTo>
                    <a:pt x="1395" y="201"/>
                  </a:lnTo>
                  <a:lnTo>
                    <a:pt x="119" y="425"/>
                  </a:lnTo>
                  <a:lnTo>
                    <a:pt x="99" y="428"/>
                  </a:lnTo>
                  <a:lnTo>
                    <a:pt x="60" y="419"/>
                  </a:lnTo>
                  <a:lnTo>
                    <a:pt x="29" y="397"/>
                  </a:lnTo>
                  <a:lnTo>
                    <a:pt x="8" y="364"/>
                  </a:lnTo>
                  <a:lnTo>
                    <a:pt x="3" y="343"/>
                  </a:lnTo>
                  <a:lnTo>
                    <a:pt x="0" y="324"/>
                  </a:lnTo>
                  <a:lnTo>
                    <a:pt x="9" y="285"/>
                  </a:lnTo>
                  <a:lnTo>
                    <a:pt x="31" y="254"/>
                  </a:lnTo>
                  <a:lnTo>
                    <a:pt x="65" y="232"/>
                  </a:lnTo>
                  <a:lnTo>
                    <a:pt x="84" y="228"/>
                  </a:lnTo>
                  <a:lnTo>
                    <a:pt x="136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sp>
          <p:nvSpPr>
            <p:cNvPr id="10" name="Freeform 58">
              <a:extLst>
                <a:ext uri="{FF2B5EF4-FFF2-40B4-BE49-F238E27FC236}">
                  <a16:creationId xmlns:a16="http://schemas.microsoft.com/office/drawing/2014/main" id="{DE07769D-C877-43A1-B8F5-A699D4A01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719" y="1769606"/>
              <a:ext cx="79375" cy="593725"/>
            </a:xfrm>
            <a:custGeom>
              <a:avLst/>
              <a:gdLst>
                <a:gd name="T0" fmla="*/ 0 w 202"/>
                <a:gd name="T1" fmla="*/ 102 h 1498"/>
                <a:gd name="T2" fmla="*/ 1 w 202"/>
                <a:gd name="T3" fmla="*/ 81 h 1498"/>
                <a:gd name="T4" fmla="*/ 16 w 202"/>
                <a:gd name="T5" fmla="*/ 45 h 1498"/>
                <a:gd name="T6" fmla="*/ 44 w 202"/>
                <a:gd name="T7" fmla="*/ 17 h 1498"/>
                <a:gd name="T8" fmla="*/ 80 w 202"/>
                <a:gd name="T9" fmla="*/ 2 h 1498"/>
                <a:gd name="T10" fmla="*/ 101 w 202"/>
                <a:gd name="T11" fmla="*/ 0 h 1498"/>
                <a:gd name="T12" fmla="*/ 121 w 202"/>
                <a:gd name="T13" fmla="*/ 2 h 1498"/>
                <a:gd name="T14" fmla="*/ 158 w 202"/>
                <a:gd name="T15" fmla="*/ 17 h 1498"/>
                <a:gd name="T16" fmla="*/ 185 w 202"/>
                <a:gd name="T17" fmla="*/ 45 h 1498"/>
                <a:gd name="T18" fmla="*/ 200 w 202"/>
                <a:gd name="T19" fmla="*/ 81 h 1498"/>
                <a:gd name="T20" fmla="*/ 202 w 202"/>
                <a:gd name="T21" fmla="*/ 102 h 1498"/>
                <a:gd name="T22" fmla="*/ 202 w 202"/>
                <a:gd name="T23" fmla="*/ 1398 h 1498"/>
                <a:gd name="T24" fmla="*/ 200 w 202"/>
                <a:gd name="T25" fmla="*/ 1417 h 1498"/>
                <a:gd name="T26" fmla="*/ 185 w 202"/>
                <a:gd name="T27" fmla="*/ 1454 h 1498"/>
                <a:gd name="T28" fmla="*/ 158 w 202"/>
                <a:gd name="T29" fmla="*/ 1481 h 1498"/>
                <a:gd name="T30" fmla="*/ 121 w 202"/>
                <a:gd name="T31" fmla="*/ 1496 h 1498"/>
                <a:gd name="T32" fmla="*/ 101 w 202"/>
                <a:gd name="T33" fmla="*/ 1498 h 1498"/>
                <a:gd name="T34" fmla="*/ 80 w 202"/>
                <a:gd name="T35" fmla="*/ 1496 h 1498"/>
                <a:gd name="T36" fmla="*/ 44 w 202"/>
                <a:gd name="T37" fmla="*/ 1481 h 1498"/>
                <a:gd name="T38" fmla="*/ 16 w 202"/>
                <a:gd name="T39" fmla="*/ 1454 h 1498"/>
                <a:gd name="T40" fmla="*/ 1 w 202"/>
                <a:gd name="T41" fmla="*/ 1417 h 1498"/>
                <a:gd name="T42" fmla="*/ 0 w 202"/>
                <a:gd name="T43" fmla="*/ 1398 h 1498"/>
                <a:gd name="T44" fmla="*/ 0 w 202"/>
                <a:gd name="T45" fmla="*/ 102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2" h="1498">
                  <a:moveTo>
                    <a:pt x="0" y="102"/>
                  </a:moveTo>
                  <a:lnTo>
                    <a:pt x="1" y="81"/>
                  </a:lnTo>
                  <a:lnTo>
                    <a:pt x="16" y="45"/>
                  </a:lnTo>
                  <a:lnTo>
                    <a:pt x="44" y="17"/>
                  </a:lnTo>
                  <a:lnTo>
                    <a:pt x="80" y="2"/>
                  </a:lnTo>
                  <a:lnTo>
                    <a:pt x="101" y="0"/>
                  </a:lnTo>
                  <a:lnTo>
                    <a:pt x="121" y="2"/>
                  </a:lnTo>
                  <a:lnTo>
                    <a:pt x="158" y="17"/>
                  </a:lnTo>
                  <a:lnTo>
                    <a:pt x="185" y="45"/>
                  </a:lnTo>
                  <a:lnTo>
                    <a:pt x="200" y="81"/>
                  </a:lnTo>
                  <a:lnTo>
                    <a:pt x="202" y="102"/>
                  </a:lnTo>
                  <a:lnTo>
                    <a:pt x="202" y="1398"/>
                  </a:lnTo>
                  <a:lnTo>
                    <a:pt x="200" y="1417"/>
                  </a:lnTo>
                  <a:lnTo>
                    <a:pt x="185" y="1454"/>
                  </a:lnTo>
                  <a:lnTo>
                    <a:pt x="158" y="1481"/>
                  </a:lnTo>
                  <a:lnTo>
                    <a:pt x="121" y="1496"/>
                  </a:lnTo>
                  <a:lnTo>
                    <a:pt x="101" y="1498"/>
                  </a:lnTo>
                  <a:lnTo>
                    <a:pt x="80" y="1496"/>
                  </a:lnTo>
                  <a:lnTo>
                    <a:pt x="44" y="1481"/>
                  </a:lnTo>
                  <a:lnTo>
                    <a:pt x="16" y="1454"/>
                  </a:lnTo>
                  <a:lnTo>
                    <a:pt x="1" y="1417"/>
                  </a:lnTo>
                  <a:lnTo>
                    <a:pt x="0" y="1398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sp>
          <p:nvSpPr>
            <p:cNvPr id="11" name="Freeform 59">
              <a:extLst>
                <a:ext uri="{FF2B5EF4-FFF2-40B4-BE49-F238E27FC236}">
                  <a16:creationId xmlns:a16="http://schemas.microsoft.com/office/drawing/2014/main" id="{B54E4488-650C-4189-9E46-F203DE715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256" y="1863269"/>
              <a:ext cx="255588" cy="561975"/>
            </a:xfrm>
            <a:custGeom>
              <a:avLst/>
              <a:gdLst>
                <a:gd name="T0" fmla="*/ 6 w 644"/>
                <a:gd name="T1" fmla="*/ 134 h 1418"/>
                <a:gd name="T2" fmla="*/ 0 w 644"/>
                <a:gd name="T3" fmla="*/ 114 h 1418"/>
                <a:gd name="T4" fmla="*/ 2 w 644"/>
                <a:gd name="T5" fmla="*/ 75 h 1418"/>
                <a:gd name="T6" fmla="*/ 18 w 644"/>
                <a:gd name="T7" fmla="*/ 40 h 1418"/>
                <a:gd name="T8" fmla="*/ 48 w 644"/>
                <a:gd name="T9" fmla="*/ 13 h 1418"/>
                <a:gd name="T10" fmla="*/ 66 w 644"/>
                <a:gd name="T11" fmla="*/ 5 h 1418"/>
                <a:gd name="T12" fmla="*/ 85 w 644"/>
                <a:gd name="T13" fmla="*/ 0 h 1418"/>
                <a:gd name="T14" fmla="*/ 124 w 644"/>
                <a:gd name="T15" fmla="*/ 1 h 1418"/>
                <a:gd name="T16" fmla="*/ 159 w 644"/>
                <a:gd name="T17" fmla="*/ 18 h 1418"/>
                <a:gd name="T18" fmla="*/ 186 w 644"/>
                <a:gd name="T19" fmla="*/ 47 h 1418"/>
                <a:gd name="T20" fmla="*/ 194 w 644"/>
                <a:gd name="T21" fmla="*/ 65 h 1418"/>
                <a:gd name="T22" fmla="*/ 638 w 644"/>
                <a:gd name="T23" fmla="*/ 1283 h 1418"/>
                <a:gd name="T24" fmla="*/ 644 w 644"/>
                <a:gd name="T25" fmla="*/ 1303 h 1418"/>
                <a:gd name="T26" fmla="*/ 641 w 644"/>
                <a:gd name="T27" fmla="*/ 1342 h 1418"/>
                <a:gd name="T28" fmla="*/ 625 w 644"/>
                <a:gd name="T29" fmla="*/ 1377 h 1418"/>
                <a:gd name="T30" fmla="*/ 596 w 644"/>
                <a:gd name="T31" fmla="*/ 1404 h 1418"/>
                <a:gd name="T32" fmla="*/ 578 w 644"/>
                <a:gd name="T33" fmla="*/ 1412 h 1418"/>
                <a:gd name="T34" fmla="*/ 558 w 644"/>
                <a:gd name="T35" fmla="*/ 1418 h 1418"/>
                <a:gd name="T36" fmla="*/ 518 w 644"/>
                <a:gd name="T37" fmla="*/ 1416 h 1418"/>
                <a:gd name="T38" fmla="*/ 483 w 644"/>
                <a:gd name="T39" fmla="*/ 1399 h 1418"/>
                <a:gd name="T40" fmla="*/ 457 w 644"/>
                <a:gd name="T41" fmla="*/ 1370 h 1418"/>
                <a:gd name="T42" fmla="*/ 450 w 644"/>
                <a:gd name="T43" fmla="*/ 1352 h 1418"/>
                <a:gd name="T44" fmla="*/ 6 w 644"/>
                <a:gd name="T45" fmla="*/ 134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4" h="1418">
                  <a:moveTo>
                    <a:pt x="6" y="134"/>
                  </a:moveTo>
                  <a:lnTo>
                    <a:pt x="0" y="114"/>
                  </a:lnTo>
                  <a:lnTo>
                    <a:pt x="2" y="75"/>
                  </a:lnTo>
                  <a:lnTo>
                    <a:pt x="18" y="40"/>
                  </a:lnTo>
                  <a:lnTo>
                    <a:pt x="48" y="13"/>
                  </a:lnTo>
                  <a:lnTo>
                    <a:pt x="66" y="5"/>
                  </a:lnTo>
                  <a:lnTo>
                    <a:pt x="85" y="0"/>
                  </a:lnTo>
                  <a:lnTo>
                    <a:pt x="124" y="1"/>
                  </a:lnTo>
                  <a:lnTo>
                    <a:pt x="159" y="18"/>
                  </a:lnTo>
                  <a:lnTo>
                    <a:pt x="186" y="47"/>
                  </a:lnTo>
                  <a:lnTo>
                    <a:pt x="194" y="65"/>
                  </a:lnTo>
                  <a:lnTo>
                    <a:pt x="638" y="1283"/>
                  </a:lnTo>
                  <a:lnTo>
                    <a:pt x="644" y="1303"/>
                  </a:lnTo>
                  <a:lnTo>
                    <a:pt x="641" y="1342"/>
                  </a:lnTo>
                  <a:lnTo>
                    <a:pt x="625" y="1377"/>
                  </a:lnTo>
                  <a:lnTo>
                    <a:pt x="596" y="1404"/>
                  </a:lnTo>
                  <a:lnTo>
                    <a:pt x="578" y="1412"/>
                  </a:lnTo>
                  <a:lnTo>
                    <a:pt x="558" y="1418"/>
                  </a:lnTo>
                  <a:lnTo>
                    <a:pt x="518" y="1416"/>
                  </a:lnTo>
                  <a:lnTo>
                    <a:pt x="483" y="1399"/>
                  </a:lnTo>
                  <a:lnTo>
                    <a:pt x="457" y="1370"/>
                  </a:lnTo>
                  <a:lnTo>
                    <a:pt x="450" y="1352"/>
                  </a:lnTo>
                  <a:lnTo>
                    <a:pt x="6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sp>
          <p:nvSpPr>
            <p:cNvPr id="12" name="Freeform 60">
              <a:extLst>
                <a:ext uri="{FF2B5EF4-FFF2-40B4-BE49-F238E27FC236}">
                  <a16:creationId xmlns:a16="http://schemas.microsoft.com/office/drawing/2014/main" id="{2951E7C8-EE0C-467E-A660-27D358FB3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706" y="2129969"/>
              <a:ext cx="411163" cy="473075"/>
            </a:xfrm>
            <a:custGeom>
              <a:avLst/>
              <a:gdLst>
                <a:gd name="T0" fmla="*/ 25 w 1035"/>
                <a:gd name="T1" fmla="*/ 164 h 1193"/>
                <a:gd name="T2" fmla="*/ 12 w 1035"/>
                <a:gd name="T3" fmla="*/ 149 h 1193"/>
                <a:gd name="T4" fmla="*/ 0 w 1035"/>
                <a:gd name="T5" fmla="*/ 111 h 1193"/>
                <a:gd name="T6" fmla="*/ 4 w 1035"/>
                <a:gd name="T7" fmla="*/ 72 h 1193"/>
                <a:gd name="T8" fmla="*/ 22 w 1035"/>
                <a:gd name="T9" fmla="*/ 37 h 1193"/>
                <a:gd name="T10" fmla="*/ 36 w 1035"/>
                <a:gd name="T11" fmla="*/ 23 h 1193"/>
                <a:gd name="T12" fmla="*/ 53 w 1035"/>
                <a:gd name="T13" fmla="*/ 11 h 1193"/>
                <a:gd name="T14" fmla="*/ 91 w 1035"/>
                <a:gd name="T15" fmla="*/ 0 h 1193"/>
                <a:gd name="T16" fmla="*/ 130 w 1035"/>
                <a:gd name="T17" fmla="*/ 3 h 1193"/>
                <a:gd name="T18" fmla="*/ 165 w 1035"/>
                <a:gd name="T19" fmla="*/ 20 h 1193"/>
                <a:gd name="T20" fmla="*/ 179 w 1035"/>
                <a:gd name="T21" fmla="*/ 36 h 1193"/>
                <a:gd name="T22" fmla="*/ 1011 w 1035"/>
                <a:gd name="T23" fmla="*/ 1029 h 1193"/>
                <a:gd name="T24" fmla="*/ 1023 w 1035"/>
                <a:gd name="T25" fmla="*/ 1046 h 1193"/>
                <a:gd name="T26" fmla="*/ 1035 w 1035"/>
                <a:gd name="T27" fmla="*/ 1083 h 1193"/>
                <a:gd name="T28" fmla="*/ 1032 w 1035"/>
                <a:gd name="T29" fmla="*/ 1121 h 1193"/>
                <a:gd name="T30" fmla="*/ 1014 w 1035"/>
                <a:gd name="T31" fmla="*/ 1156 h 1193"/>
                <a:gd name="T32" fmla="*/ 998 w 1035"/>
                <a:gd name="T33" fmla="*/ 1170 h 1193"/>
                <a:gd name="T34" fmla="*/ 983 w 1035"/>
                <a:gd name="T35" fmla="*/ 1182 h 1193"/>
                <a:gd name="T36" fmla="*/ 945 w 1035"/>
                <a:gd name="T37" fmla="*/ 1193 h 1193"/>
                <a:gd name="T38" fmla="*/ 906 w 1035"/>
                <a:gd name="T39" fmla="*/ 1191 h 1193"/>
                <a:gd name="T40" fmla="*/ 871 w 1035"/>
                <a:gd name="T41" fmla="*/ 1173 h 1193"/>
                <a:gd name="T42" fmla="*/ 857 w 1035"/>
                <a:gd name="T43" fmla="*/ 1157 h 1193"/>
                <a:gd name="T44" fmla="*/ 25 w 1035"/>
                <a:gd name="T45" fmla="*/ 164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35" h="1193">
                  <a:moveTo>
                    <a:pt x="25" y="164"/>
                  </a:moveTo>
                  <a:lnTo>
                    <a:pt x="12" y="149"/>
                  </a:lnTo>
                  <a:lnTo>
                    <a:pt x="0" y="111"/>
                  </a:lnTo>
                  <a:lnTo>
                    <a:pt x="4" y="72"/>
                  </a:lnTo>
                  <a:lnTo>
                    <a:pt x="22" y="37"/>
                  </a:lnTo>
                  <a:lnTo>
                    <a:pt x="36" y="23"/>
                  </a:lnTo>
                  <a:lnTo>
                    <a:pt x="53" y="11"/>
                  </a:lnTo>
                  <a:lnTo>
                    <a:pt x="91" y="0"/>
                  </a:lnTo>
                  <a:lnTo>
                    <a:pt x="130" y="3"/>
                  </a:lnTo>
                  <a:lnTo>
                    <a:pt x="165" y="20"/>
                  </a:lnTo>
                  <a:lnTo>
                    <a:pt x="179" y="36"/>
                  </a:lnTo>
                  <a:lnTo>
                    <a:pt x="1011" y="1029"/>
                  </a:lnTo>
                  <a:lnTo>
                    <a:pt x="1023" y="1046"/>
                  </a:lnTo>
                  <a:lnTo>
                    <a:pt x="1035" y="1083"/>
                  </a:lnTo>
                  <a:lnTo>
                    <a:pt x="1032" y="1121"/>
                  </a:lnTo>
                  <a:lnTo>
                    <a:pt x="1014" y="1156"/>
                  </a:lnTo>
                  <a:lnTo>
                    <a:pt x="998" y="1170"/>
                  </a:lnTo>
                  <a:lnTo>
                    <a:pt x="983" y="1182"/>
                  </a:lnTo>
                  <a:lnTo>
                    <a:pt x="945" y="1193"/>
                  </a:lnTo>
                  <a:lnTo>
                    <a:pt x="906" y="1191"/>
                  </a:lnTo>
                  <a:lnTo>
                    <a:pt x="871" y="1173"/>
                  </a:lnTo>
                  <a:lnTo>
                    <a:pt x="857" y="1157"/>
                  </a:lnTo>
                  <a:lnTo>
                    <a:pt x="25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sp>
          <p:nvSpPr>
            <p:cNvPr id="13" name="Freeform 61">
              <a:extLst>
                <a:ext uri="{FF2B5EF4-FFF2-40B4-BE49-F238E27FC236}">
                  <a16:creationId xmlns:a16="http://schemas.microsoft.com/office/drawing/2014/main" id="{9A73FD0A-00FA-40D4-8132-72A1A03FD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806" y="2537956"/>
              <a:ext cx="525463" cy="338138"/>
            </a:xfrm>
            <a:custGeom>
              <a:avLst/>
              <a:gdLst>
                <a:gd name="T0" fmla="*/ 50 w 1323"/>
                <a:gd name="T1" fmla="*/ 188 h 850"/>
                <a:gd name="T2" fmla="*/ 32 w 1323"/>
                <a:gd name="T3" fmla="*/ 176 h 850"/>
                <a:gd name="T4" fmla="*/ 9 w 1323"/>
                <a:gd name="T5" fmla="*/ 145 h 850"/>
                <a:gd name="T6" fmla="*/ 0 w 1323"/>
                <a:gd name="T7" fmla="*/ 108 h 850"/>
                <a:gd name="T8" fmla="*/ 3 w 1323"/>
                <a:gd name="T9" fmla="*/ 69 h 850"/>
                <a:gd name="T10" fmla="*/ 13 w 1323"/>
                <a:gd name="T11" fmla="*/ 51 h 850"/>
                <a:gd name="T12" fmla="*/ 24 w 1323"/>
                <a:gd name="T13" fmla="*/ 34 h 850"/>
                <a:gd name="T14" fmla="*/ 55 w 1323"/>
                <a:gd name="T15" fmla="*/ 10 h 850"/>
                <a:gd name="T16" fmla="*/ 93 w 1323"/>
                <a:gd name="T17" fmla="*/ 0 h 850"/>
                <a:gd name="T18" fmla="*/ 132 w 1323"/>
                <a:gd name="T19" fmla="*/ 5 h 850"/>
                <a:gd name="T20" fmla="*/ 150 w 1323"/>
                <a:gd name="T21" fmla="*/ 14 h 850"/>
                <a:gd name="T22" fmla="*/ 1273 w 1323"/>
                <a:gd name="T23" fmla="*/ 662 h 850"/>
                <a:gd name="T24" fmla="*/ 1289 w 1323"/>
                <a:gd name="T25" fmla="*/ 674 h 850"/>
                <a:gd name="T26" fmla="*/ 1313 w 1323"/>
                <a:gd name="T27" fmla="*/ 705 h 850"/>
                <a:gd name="T28" fmla="*/ 1323 w 1323"/>
                <a:gd name="T29" fmla="*/ 742 h 850"/>
                <a:gd name="T30" fmla="*/ 1318 w 1323"/>
                <a:gd name="T31" fmla="*/ 780 h 850"/>
                <a:gd name="T32" fmla="*/ 1309 w 1323"/>
                <a:gd name="T33" fmla="*/ 800 h 850"/>
                <a:gd name="T34" fmla="*/ 1297 w 1323"/>
                <a:gd name="T35" fmla="*/ 817 h 850"/>
                <a:gd name="T36" fmla="*/ 1266 w 1323"/>
                <a:gd name="T37" fmla="*/ 840 h 850"/>
                <a:gd name="T38" fmla="*/ 1230 w 1323"/>
                <a:gd name="T39" fmla="*/ 850 h 850"/>
                <a:gd name="T40" fmla="*/ 1191 w 1323"/>
                <a:gd name="T41" fmla="*/ 845 h 850"/>
                <a:gd name="T42" fmla="*/ 1171 w 1323"/>
                <a:gd name="T43" fmla="*/ 836 h 850"/>
                <a:gd name="T44" fmla="*/ 50 w 1323"/>
                <a:gd name="T45" fmla="*/ 188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3" h="850">
                  <a:moveTo>
                    <a:pt x="50" y="188"/>
                  </a:moveTo>
                  <a:lnTo>
                    <a:pt x="32" y="176"/>
                  </a:lnTo>
                  <a:lnTo>
                    <a:pt x="9" y="145"/>
                  </a:lnTo>
                  <a:lnTo>
                    <a:pt x="0" y="108"/>
                  </a:lnTo>
                  <a:lnTo>
                    <a:pt x="3" y="69"/>
                  </a:lnTo>
                  <a:lnTo>
                    <a:pt x="13" y="51"/>
                  </a:lnTo>
                  <a:lnTo>
                    <a:pt x="24" y="34"/>
                  </a:lnTo>
                  <a:lnTo>
                    <a:pt x="55" y="10"/>
                  </a:lnTo>
                  <a:lnTo>
                    <a:pt x="93" y="0"/>
                  </a:lnTo>
                  <a:lnTo>
                    <a:pt x="132" y="5"/>
                  </a:lnTo>
                  <a:lnTo>
                    <a:pt x="150" y="14"/>
                  </a:lnTo>
                  <a:lnTo>
                    <a:pt x="1273" y="662"/>
                  </a:lnTo>
                  <a:lnTo>
                    <a:pt x="1289" y="674"/>
                  </a:lnTo>
                  <a:lnTo>
                    <a:pt x="1313" y="705"/>
                  </a:lnTo>
                  <a:lnTo>
                    <a:pt x="1323" y="742"/>
                  </a:lnTo>
                  <a:lnTo>
                    <a:pt x="1318" y="780"/>
                  </a:lnTo>
                  <a:lnTo>
                    <a:pt x="1309" y="800"/>
                  </a:lnTo>
                  <a:lnTo>
                    <a:pt x="1297" y="817"/>
                  </a:lnTo>
                  <a:lnTo>
                    <a:pt x="1266" y="840"/>
                  </a:lnTo>
                  <a:lnTo>
                    <a:pt x="1230" y="850"/>
                  </a:lnTo>
                  <a:lnTo>
                    <a:pt x="1191" y="845"/>
                  </a:lnTo>
                  <a:lnTo>
                    <a:pt x="1171" y="836"/>
                  </a:lnTo>
                  <a:lnTo>
                    <a:pt x="5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sp>
          <p:nvSpPr>
            <p:cNvPr id="14" name="Freeform 62">
              <a:extLst>
                <a:ext uri="{FF2B5EF4-FFF2-40B4-BE49-F238E27FC236}">
                  <a16:creationId xmlns:a16="http://schemas.microsoft.com/office/drawing/2014/main" id="{89F6BCF7-DEA5-4D0A-A826-B20F504D0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244" y="3039606"/>
              <a:ext cx="585788" cy="169863"/>
            </a:xfrm>
            <a:custGeom>
              <a:avLst/>
              <a:gdLst>
                <a:gd name="T0" fmla="*/ 84 w 1479"/>
                <a:gd name="T1" fmla="*/ 201 h 428"/>
                <a:gd name="T2" fmla="*/ 64 w 1479"/>
                <a:gd name="T3" fmla="*/ 196 h 428"/>
                <a:gd name="T4" fmla="*/ 31 w 1479"/>
                <a:gd name="T5" fmla="*/ 175 h 428"/>
                <a:gd name="T6" fmla="*/ 9 w 1479"/>
                <a:gd name="T7" fmla="*/ 142 h 428"/>
                <a:gd name="T8" fmla="*/ 0 w 1479"/>
                <a:gd name="T9" fmla="*/ 105 h 428"/>
                <a:gd name="T10" fmla="*/ 3 w 1479"/>
                <a:gd name="T11" fmla="*/ 84 h 428"/>
                <a:gd name="T12" fmla="*/ 7 w 1479"/>
                <a:gd name="T13" fmla="*/ 65 h 428"/>
                <a:gd name="T14" fmla="*/ 29 w 1479"/>
                <a:gd name="T15" fmla="*/ 31 h 428"/>
                <a:gd name="T16" fmla="*/ 60 w 1479"/>
                <a:gd name="T17" fmla="*/ 9 h 428"/>
                <a:gd name="T18" fmla="*/ 99 w 1479"/>
                <a:gd name="T19" fmla="*/ 0 h 428"/>
                <a:gd name="T20" fmla="*/ 118 w 1479"/>
                <a:gd name="T21" fmla="*/ 2 h 428"/>
                <a:gd name="T22" fmla="*/ 1395 w 1479"/>
                <a:gd name="T23" fmla="*/ 228 h 428"/>
                <a:gd name="T24" fmla="*/ 1414 w 1479"/>
                <a:gd name="T25" fmla="*/ 232 h 428"/>
                <a:gd name="T26" fmla="*/ 1448 w 1479"/>
                <a:gd name="T27" fmla="*/ 254 h 428"/>
                <a:gd name="T28" fmla="*/ 1470 w 1479"/>
                <a:gd name="T29" fmla="*/ 285 h 428"/>
                <a:gd name="T30" fmla="*/ 1479 w 1479"/>
                <a:gd name="T31" fmla="*/ 324 h 428"/>
                <a:gd name="T32" fmla="*/ 1477 w 1479"/>
                <a:gd name="T33" fmla="*/ 343 h 428"/>
                <a:gd name="T34" fmla="*/ 1471 w 1479"/>
                <a:gd name="T35" fmla="*/ 364 h 428"/>
                <a:gd name="T36" fmla="*/ 1451 w 1479"/>
                <a:gd name="T37" fmla="*/ 397 h 428"/>
                <a:gd name="T38" fmla="*/ 1420 w 1479"/>
                <a:gd name="T39" fmla="*/ 419 h 428"/>
                <a:gd name="T40" fmla="*/ 1381 w 1479"/>
                <a:gd name="T41" fmla="*/ 428 h 428"/>
                <a:gd name="T42" fmla="*/ 1360 w 1479"/>
                <a:gd name="T43" fmla="*/ 425 h 428"/>
                <a:gd name="T44" fmla="*/ 84 w 1479"/>
                <a:gd name="T45" fmla="*/ 20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9" h="428">
                  <a:moveTo>
                    <a:pt x="84" y="201"/>
                  </a:moveTo>
                  <a:lnTo>
                    <a:pt x="64" y="196"/>
                  </a:lnTo>
                  <a:lnTo>
                    <a:pt x="31" y="175"/>
                  </a:lnTo>
                  <a:lnTo>
                    <a:pt x="9" y="142"/>
                  </a:lnTo>
                  <a:lnTo>
                    <a:pt x="0" y="105"/>
                  </a:lnTo>
                  <a:lnTo>
                    <a:pt x="3" y="84"/>
                  </a:lnTo>
                  <a:lnTo>
                    <a:pt x="7" y="65"/>
                  </a:lnTo>
                  <a:lnTo>
                    <a:pt x="29" y="31"/>
                  </a:lnTo>
                  <a:lnTo>
                    <a:pt x="60" y="9"/>
                  </a:lnTo>
                  <a:lnTo>
                    <a:pt x="99" y="0"/>
                  </a:lnTo>
                  <a:lnTo>
                    <a:pt x="118" y="2"/>
                  </a:lnTo>
                  <a:lnTo>
                    <a:pt x="1395" y="228"/>
                  </a:lnTo>
                  <a:lnTo>
                    <a:pt x="1414" y="232"/>
                  </a:lnTo>
                  <a:lnTo>
                    <a:pt x="1448" y="254"/>
                  </a:lnTo>
                  <a:lnTo>
                    <a:pt x="1470" y="285"/>
                  </a:lnTo>
                  <a:lnTo>
                    <a:pt x="1479" y="324"/>
                  </a:lnTo>
                  <a:lnTo>
                    <a:pt x="1477" y="343"/>
                  </a:lnTo>
                  <a:lnTo>
                    <a:pt x="1471" y="364"/>
                  </a:lnTo>
                  <a:lnTo>
                    <a:pt x="1451" y="397"/>
                  </a:lnTo>
                  <a:lnTo>
                    <a:pt x="1420" y="419"/>
                  </a:lnTo>
                  <a:lnTo>
                    <a:pt x="1381" y="428"/>
                  </a:lnTo>
                  <a:lnTo>
                    <a:pt x="1360" y="425"/>
                  </a:lnTo>
                  <a:lnTo>
                    <a:pt x="84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sp>
        <p:nvSpPr>
          <p:cNvPr id="15" name="Freeform 191">
            <a:extLst>
              <a:ext uri="{FF2B5EF4-FFF2-40B4-BE49-F238E27FC236}">
                <a16:creationId xmlns:a16="http://schemas.microsoft.com/office/drawing/2014/main" id="{CEFC07C0-5C35-45E2-A665-578D41F452B9}"/>
              </a:ext>
            </a:extLst>
          </p:cNvPr>
          <p:cNvSpPr>
            <a:spLocks/>
          </p:cNvSpPr>
          <p:nvPr/>
        </p:nvSpPr>
        <p:spPr bwMode="auto">
          <a:xfrm>
            <a:off x="7823670" y="2080950"/>
            <a:ext cx="1739658" cy="891134"/>
          </a:xfrm>
          <a:custGeom>
            <a:avLst/>
            <a:gdLst>
              <a:gd name="T0" fmla="*/ 4017 w 4210"/>
              <a:gd name="T1" fmla="*/ 53 h 1948"/>
              <a:gd name="T2" fmla="*/ 3974 w 4210"/>
              <a:gd name="T3" fmla="*/ 58 h 1948"/>
              <a:gd name="T4" fmla="*/ 3956 w 4210"/>
              <a:gd name="T5" fmla="*/ 49 h 1948"/>
              <a:gd name="T6" fmla="*/ 3788 w 4210"/>
              <a:gd name="T7" fmla="*/ 27 h 1948"/>
              <a:gd name="T8" fmla="*/ 3503 w 4210"/>
              <a:gd name="T9" fmla="*/ 17 h 1948"/>
              <a:gd name="T10" fmla="*/ 3017 w 4210"/>
              <a:gd name="T11" fmla="*/ 2 h 1948"/>
              <a:gd name="T12" fmla="*/ 2302 w 4210"/>
              <a:gd name="T13" fmla="*/ 6 h 1948"/>
              <a:gd name="T14" fmla="*/ 1829 w 4210"/>
              <a:gd name="T15" fmla="*/ 27 h 1948"/>
              <a:gd name="T16" fmla="*/ 882 w 4210"/>
              <a:gd name="T17" fmla="*/ 104 h 1948"/>
              <a:gd name="T18" fmla="*/ 299 w 4210"/>
              <a:gd name="T19" fmla="*/ 199 h 1948"/>
              <a:gd name="T20" fmla="*/ 174 w 4210"/>
              <a:gd name="T21" fmla="*/ 228 h 1948"/>
              <a:gd name="T22" fmla="*/ 166 w 4210"/>
              <a:gd name="T23" fmla="*/ 264 h 1948"/>
              <a:gd name="T24" fmla="*/ 191 w 4210"/>
              <a:gd name="T25" fmla="*/ 277 h 1948"/>
              <a:gd name="T26" fmla="*/ 1360 w 4210"/>
              <a:gd name="T27" fmla="*/ 153 h 1948"/>
              <a:gd name="T28" fmla="*/ 2064 w 4210"/>
              <a:gd name="T29" fmla="*/ 101 h 1948"/>
              <a:gd name="T30" fmla="*/ 2763 w 4210"/>
              <a:gd name="T31" fmla="*/ 84 h 1948"/>
              <a:gd name="T32" fmla="*/ 3228 w 4210"/>
              <a:gd name="T33" fmla="*/ 91 h 1948"/>
              <a:gd name="T34" fmla="*/ 3578 w 4210"/>
              <a:gd name="T35" fmla="*/ 107 h 1948"/>
              <a:gd name="T36" fmla="*/ 3875 w 4210"/>
              <a:gd name="T37" fmla="*/ 124 h 1948"/>
              <a:gd name="T38" fmla="*/ 3959 w 4210"/>
              <a:gd name="T39" fmla="*/ 220 h 1948"/>
              <a:gd name="T40" fmla="*/ 4002 w 4210"/>
              <a:gd name="T41" fmla="*/ 610 h 1948"/>
              <a:gd name="T42" fmla="*/ 3983 w 4210"/>
              <a:gd name="T43" fmla="*/ 1100 h 1948"/>
              <a:gd name="T44" fmla="*/ 3965 w 4210"/>
              <a:gd name="T45" fmla="*/ 1593 h 1948"/>
              <a:gd name="T46" fmla="*/ 3965 w 4210"/>
              <a:gd name="T47" fmla="*/ 1690 h 1948"/>
              <a:gd name="T48" fmla="*/ 3862 w 4210"/>
              <a:gd name="T49" fmla="*/ 1684 h 1948"/>
              <a:gd name="T50" fmla="*/ 3680 w 4210"/>
              <a:gd name="T51" fmla="*/ 1662 h 1948"/>
              <a:gd name="T52" fmla="*/ 3267 w 4210"/>
              <a:gd name="T53" fmla="*/ 1611 h 1948"/>
              <a:gd name="T54" fmla="*/ 2598 w 4210"/>
              <a:gd name="T55" fmla="*/ 1592 h 1948"/>
              <a:gd name="T56" fmla="*/ 2218 w 4210"/>
              <a:gd name="T57" fmla="*/ 1582 h 1948"/>
              <a:gd name="T58" fmla="*/ 1529 w 4210"/>
              <a:gd name="T59" fmla="*/ 1547 h 1948"/>
              <a:gd name="T60" fmla="*/ 330 w 4210"/>
              <a:gd name="T61" fmla="*/ 1514 h 1948"/>
              <a:gd name="T62" fmla="*/ 89 w 4210"/>
              <a:gd name="T63" fmla="*/ 1441 h 1948"/>
              <a:gd name="T64" fmla="*/ 113 w 4210"/>
              <a:gd name="T65" fmla="*/ 1050 h 1948"/>
              <a:gd name="T66" fmla="*/ 140 w 4210"/>
              <a:gd name="T67" fmla="*/ 722 h 1948"/>
              <a:gd name="T68" fmla="*/ 159 w 4210"/>
              <a:gd name="T69" fmla="*/ 473 h 1948"/>
              <a:gd name="T70" fmla="*/ 160 w 4210"/>
              <a:gd name="T71" fmla="*/ 281 h 1948"/>
              <a:gd name="T72" fmla="*/ 152 w 4210"/>
              <a:gd name="T73" fmla="*/ 238 h 1948"/>
              <a:gd name="T74" fmla="*/ 127 w 4210"/>
              <a:gd name="T75" fmla="*/ 234 h 1948"/>
              <a:gd name="T76" fmla="*/ 108 w 4210"/>
              <a:gd name="T77" fmla="*/ 282 h 1948"/>
              <a:gd name="T78" fmla="*/ 78 w 4210"/>
              <a:gd name="T79" fmla="*/ 490 h 1948"/>
              <a:gd name="T80" fmla="*/ 55 w 4210"/>
              <a:gd name="T81" fmla="*/ 753 h 1948"/>
              <a:gd name="T82" fmla="*/ 25 w 4210"/>
              <a:gd name="T83" fmla="*/ 1108 h 1948"/>
              <a:gd name="T84" fmla="*/ 4 w 4210"/>
              <a:gd name="T85" fmla="*/ 1350 h 1948"/>
              <a:gd name="T86" fmla="*/ 12 w 4210"/>
              <a:gd name="T87" fmla="*/ 1527 h 1948"/>
              <a:gd name="T88" fmla="*/ 24 w 4210"/>
              <a:gd name="T89" fmla="*/ 1569 h 1948"/>
              <a:gd name="T90" fmla="*/ 37 w 4210"/>
              <a:gd name="T91" fmla="*/ 1599 h 1948"/>
              <a:gd name="T92" fmla="*/ 159 w 4210"/>
              <a:gd name="T93" fmla="*/ 1693 h 1948"/>
              <a:gd name="T94" fmla="*/ 353 w 4210"/>
              <a:gd name="T95" fmla="*/ 1757 h 1948"/>
              <a:gd name="T96" fmla="*/ 724 w 4210"/>
              <a:gd name="T97" fmla="*/ 1783 h 1948"/>
              <a:gd name="T98" fmla="*/ 1368 w 4210"/>
              <a:gd name="T99" fmla="*/ 1814 h 1948"/>
              <a:gd name="T100" fmla="*/ 2992 w 4210"/>
              <a:gd name="T101" fmla="*/ 1897 h 1948"/>
              <a:gd name="T102" fmla="*/ 4087 w 4210"/>
              <a:gd name="T103" fmla="*/ 1948 h 1948"/>
              <a:gd name="T104" fmla="*/ 4138 w 4210"/>
              <a:gd name="T105" fmla="*/ 1913 h 1948"/>
              <a:gd name="T106" fmla="*/ 4152 w 4210"/>
              <a:gd name="T107" fmla="*/ 1868 h 1948"/>
              <a:gd name="T108" fmla="*/ 4192 w 4210"/>
              <a:gd name="T109" fmla="*/ 767 h 1948"/>
              <a:gd name="T110" fmla="*/ 4208 w 4210"/>
              <a:gd name="T111" fmla="*/ 531 h 1948"/>
              <a:gd name="T112" fmla="*/ 4203 w 4210"/>
              <a:gd name="T113" fmla="*/ 326 h 1948"/>
              <a:gd name="T114" fmla="*/ 4151 w 4210"/>
              <a:gd name="T115" fmla="*/ 170 h 1948"/>
              <a:gd name="T116" fmla="*/ 4094 w 4210"/>
              <a:gd name="T117" fmla="*/ 100 h 1948"/>
              <a:gd name="T118" fmla="*/ 4033 w 4210"/>
              <a:gd name="T119" fmla="*/ 59 h 1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210" h="1948">
                <a:moveTo>
                  <a:pt x="4033" y="59"/>
                </a:moveTo>
                <a:lnTo>
                  <a:pt x="4017" y="53"/>
                </a:lnTo>
                <a:lnTo>
                  <a:pt x="3987" y="53"/>
                </a:lnTo>
                <a:lnTo>
                  <a:pt x="3974" y="58"/>
                </a:lnTo>
                <a:lnTo>
                  <a:pt x="3968" y="53"/>
                </a:lnTo>
                <a:lnTo>
                  <a:pt x="3956" y="49"/>
                </a:lnTo>
                <a:lnTo>
                  <a:pt x="3902" y="39"/>
                </a:lnTo>
                <a:lnTo>
                  <a:pt x="3788" y="27"/>
                </a:lnTo>
                <a:lnTo>
                  <a:pt x="3617" y="21"/>
                </a:lnTo>
                <a:lnTo>
                  <a:pt x="3503" y="17"/>
                </a:lnTo>
                <a:lnTo>
                  <a:pt x="3260" y="6"/>
                </a:lnTo>
                <a:lnTo>
                  <a:pt x="3017" y="2"/>
                </a:lnTo>
                <a:lnTo>
                  <a:pt x="2778" y="0"/>
                </a:lnTo>
                <a:lnTo>
                  <a:pt x="2302" y="6"/>
                </a:lnTo>
                <a:lnTo>
                  <a:pt x="2064" y="15"/>
                </a:lnTo>
                <a:lnTo>
                  <a:pt x="1829" y="27"/>
                </a:lnTo>
                <a:lnTo>
                  <a:pt x="1355" y="57"/>
                </a:lnTo>
                <a:lnTo>
                  <a:pt x="882" y="104"/>
                </a:lnTo>
                <a:lnTo>
                  <a:pt x="531" y="155"/>
                </a:lnTo>
                <a:lnTo>
                  <a:pt x="299" y="199"/>
                </a:lnTo>
                <a:lnTo>
                  <a:pt x="183" y="224"/>
                </a:lnTo>
                <a:lnTo>
                  <a:pt x="174" y="228"/>
                </a:lnTo>
                <a:lnTo>
                  <a:pt x="165" y="245"/>
                </a:lnTo>
                <a:lnTo>
                  <a:pt x="166" y="264"/>
                </a:lnTo>
                <a:lnTo>
                  <a:pt x="181" y="277"/>
                </a:lnTo>
                <a:lnTo>
                  <a:pt x="191" y="277"/>
                </a:lnTo>
                <a:lnTo>
                  <a:pt x="659" y="229"/>
                </a:lnTo>
                <a:lnTo>
                  <a:pt x="1360" y="153"/>
                </a:lnTo>
                <a:lnTo>
                  <a:pt x="1828" y="113"/>
                </a:lnTo>
                <a:lnTo>
                  <a:pt x="2064" y="101"/>
                </a:lnTo>
                <a:lnTo>
                  <a:pt x="2297" y="92"/>
                </a:lnTo>
                <a:lnTo>
                  <a:pt x="2763" y="84"/>
                </a:lnTo>
                <a:lnTo>
                  <a:pt x="2996" y="87"/>
                </a:lnTo>
                <a:lnTo>
                  <a:pt x="3228" y="91"/>
                </a:lnTo>
                <a:lnTo>
                  <a:pt x="3461" y="100"/>
                </a:lnTo>
                <a:lnTo>
                  <a:pt x="3578" y="107"/>
                </a:lnTo>
                <a:lnTo>
                  <a:pt x="3757" y="120"/>
                </a:lnTo>
                <a:lnTo>
                  <a:pt x="3875" y="124"/>
                </a:lnTo>
                <a:lnTo>
                  <a:pt x="3934" y="123"/>
                </a:lnTo>
                <a:lnTo>
                  <a:pt x="3959" y="220"/>
                </a:lnTo>
                <a:lnTo>
                  <a:pt x="3990" y="415"/>
                </a:lnTo>
                <a:lnTo>
                  <a:pt x="4002" y="610"/>
                </a:lnTo>
                <a:lnTo>
                  <a:pt x="4000" y="806"/>
                </a:lnTo>
                <a:lnTo>
                  <a:pt x="3983" y="1100"/>
                </a:lnTo>
                <a:lnTo>
                  <a:pt x="3967" y="1396"/>
                </a:lnTo>
                <a:lnTo>
                  <a:pt x="3965" y="1593"/>
                </a:lnTo>
                <a:lnTo>
                  <a:pt x="3971" y="1691"/>
                </a:lnTo>
                <a:lnTo>
                  <a:pt x="3965" y="1690"/>
                </a:lnTo>
                <a:lnTo>
                  <a:pt x="3960" y="1690"/>
                </a:lnTo>
                <a:lnTo>
                  <a:pt x="3862" y="1684"/>
                </a:lnTo>
                <a:lnTo>
                  <a:pt x="3762" y="1676"/>
                </a:lnTo>
                <a:lnTo>
                  <a:pt x="3680" y="1662"/>
                </a:lnTo>
                <a:lnTo>
                  <a:pt x="3516" y="1637"/>
                </a:lnTo>
                <a:lnTo>
                  <a:pt x="3267" y="1611"/>
                </a:lnTo>
                <a:lnTo>
                  <a:pt x="2932" y="1594"/>
                </a:lnTo>
                <a:lnTo>
                  <a:pt x="2598" y="1592"/>
                </a:lnTo>
                <a:lnTo>
                  <a:pt x="2431" y="1593"/>
                </a:lnTo>
                <a:lnTo>
                  <a:pt x="2218" y="1582"/>
                </a:lnTo>
                <a:lnTo>
                  <a:pt x="2007" y="1572"/>
                </a:lnTo>
                <a:lnTo>
                  <a:pt x="1529" y="1547"/>
                </a:lnTo>
                <a:lnTo>
                  <a:pt x="809" y="1519"/>
                </a:lnTo>
                <a:lnTo>
                  <a:pt x="330" y="1514"/>
                </a:lnTo>
                <a:lnTo>
                  <a:pt x="91" y="1519"/>
                </a:lnTo>
                <a:lnTo>
                  <a:pt x="89" y="1441"/>
                </a:lnTo>
                <a:lnTo>
                  <a:pt x="94" y="1284"/>
                </a:lnTo>
                <a:lnTo>
                  <a:pt x="113" y="1050"/>
                </a:lnTo>
                <a:lnTo>
                  <a:pt x="127" y="893"/>
                </a:lnTo>
                <a:lnTo>
                  <a:pt x="140" y="722"/>
                </a:lnTo>
                <a:lnTo>
                  <a:pt x="152" y="549"/>
                </a:lnTo>
                <a:lnTo>
                  <a:pt x="159" y="473"/>
                </a:lnTo>
                <a:lnTo>
                  <a:pt x="164" y="358"/>
                </a:lnTo>
                <a:lnTo>
                  <a:pt x="160" y="281"/>
                </a:lnTo>
                <a:lnTo>
                  <a:pt x="155" y="245"/>
                </a:lnTo>
                <a:lnTo>
                  <a:pt x="152" y="238"/>
                </a:lnTo>
                <a:lnTo>
                  <a:pt x="143" y="232"/>
                </a:lnTo>
                <a:lnTo>
                  <a:pt x="127" y="234"/>
                </a:lnTo>
                <a:lnTo>
                  <a:pt x="121" y="245"/>
                </a:lnTo>
                <a:lnTo>
                  <a:pt x="108" y="282"/>
                </a:lnTo>
                <a:lnTo>
                  <a:pt x="91" y="364"/>
                </a:lnTo>
                <a:lnTo>
                  <a:pt x="78" y="490"/>
                </a:lnTo>
                <a:lnTo>
                  <a:pt x="72" y="571"/>
                </a:lnTo>
                <a:lnTo>
                  <a:pt x="55" y="753"/>
                </a:lnTo>
                <a:lnTo>
                  <a:pt x="39" y="936"/>
                </a:lnTo>
                <a:lnTo>
                  <a:pt x="25" y="1108"/>
                </a:lnTo>
                <a:lnTo>
                  <a:pt x="11" y="1279"/>
                </a:lnTo>
                <a:lnTo>
                  <a:pt x="4" y="1350"/>
                </a:lnTo>
                <a:lnTo>
                  <a:pt x="0" y="1457"/>
                </a:lnTo>
                <a:lnTo>
                  <a:pt x="12" y="1527"/>
                </a:lnTo>
                <a:lnTo>
                  <a:pt x="26" y="1559"/>
                </a:lnTo>
                <a:lnTo>
                  <a:pt x="24" y="1569"/>
                </a:lnTo>
                <a:lnTo>
                  <a:pt x="29" y="1590"/>
                </a:lnTo>
                <a:lnTo>
                  <a:pt x="37" y="1599"/>
                </a:lnTo>
                <a:lnTo>
                  <a:pt x="73" y="1636"/>
                </a:lnTo>
                <a:lnTo>
                  <a:pt x="159" y="1693"/>
                </a:lnTo>
                <a:lnTo>
                  <a:pt x="252" y="1732"/>
                </a:lnTo>
                <a:lnTo>
                  <a:pt x="353" y="1757"/>
                </a:lnTo>
                <a:lnTo>
                  <a:pt x="512" y="1777"/>
                </a:lnTo>
                <a:lnTo>
                  <a:pt x="724" y="1783"/>
                </a:lnTo>
                <a:lnTo>
                  <a:pt x="824" y="1786"/>
                </a:lnTo>
                <a:lnTo>
                  <a:pt x="1368" y="1814"/>
                </a:lnTo>
                <a:lnTo>
                  <a:pt x="1912" y="1843"/>
                </a:lnTo>
                <a:lnTo>
                  <a:pt x="2992" y="1897"/>
                </a:lnTo>
                <a:lnTo>
                  <a:pt x="4070" y="1948"/>
                </a:lnTo>
                <a:lnTo>
                  <a:pt x="4087" y="1948"/>
                </a:lnTo>
                <a:lnTo>
                  <a:pt x="4116" y="1935"/>
                </a:lnTo>
                <a:lnTo>
                  <a:pt x="4138" y="1913"/>
                </a:lnTo>
                <a:lnTo>
                  <a:pt x="4151" y="1883"/>
                </a:lnTo>
                <a:lnTo>
                  <a:pt x="4152" y="1868"/>
                </a:lnTo>
                <a:lnTo>
                  <a:pt x="4171" y="1317"/>
                </a:lnTo>
                <a:lnTo>
                  <a:pt x="4192" y="767"/>
                </a:lnTo>
                <a:lnTo>
                  <a:pt x="4197" y="680"/>
                </a:lnTo>
                <a:lnTo>
                  <a:pt x="4208" y="531"/>
                </a:lnTo>
                <a:lnTo>
                  <a:pt x="4210" y="428"/>
                </a:lnTo>
                <a:lnTo>
                  <a:pt x="4203" y="326"/>
                </a:lnTo>
                <a:lnTo>
                  <a:pt x="4180" y="233"/>
                </a:lnTo>
                <a:lnTo>
                  <a:pt x="4151" y="170"/>
                </a:lnTo>
                <a:lnTo>
                  <a:pt x="4125" y="132"/>
                </a:lnTo>
                <a:lnTo>
                  <a:pt x="4094" y="100"/>
                </a:lnTo>
                <a:lnTo>
                  <a:pt x="4055" y="71"/>
                </a:lnTo>
                <a:lnTo>
                  <a:pt x="4033" y="59"/>
                </a:lnTo>
                <a:close/>
              </a:path>
            </a:pathLst>
          </a:custGeom>
          <a:solidFill>
            <a:srgbClr val="F7596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6" name="Freeform 180">
            <a:extLst>
              <a:ext uri="{FF2B5EF4-FFF2-40B4-BE49-F238E27FC236}">
                <a16:creationId xmlns:a16="http://schemas.microsoft.com/office/drawing/2014/main" id="{504F6DD7-F9D9-433C-901E-6D20391633CD}"/>
              </a:ext>
            </a:extLst>
          </p:cNvPr>
          <p:cNvSpPr>
            <a:spLocks/>
          </p:cNvSpPr>
          <p:nvPr/>
        </p:nvSpPr>
        <p:spPr bwMode="auto">
          <a:xfrm>
            <a:off x="7754728" y="4351337"/>
            <a:ext cx="1325496" cy="823096"/>
          </a:xfrm>
          <a:custGeom>
            <a:avLst/>
            <a:gdLst>
              <a:gd name="T0" fmla="*/ 2539 w 2659"/>
              <a:gd name="T1" fmla="*/ 120 h 1873"/>
              <a:gd name="T2" fmla="*/ 2497 w 2659"/>
              <a:gd name="T3" fmla="*/ 97 h 1873"/>
              <a:gd name="T4" fmla="*/ 2469 w 2659"/>
              <a:gd name="T5" fmla="*/ 90 h 1873"/>
              <a:gd name="T6" fmla="*/ 2442 w 2659"/>
              <a:gd name="T7" fmla="*/ 79 h 1873"/>
              <a:gd name="T8" fmla="*/ 2437 w 2659"/>
              <a:gd name="T9" fmla="*/ 46 h 1873"/>
              <a:gd name="T10" fmla="*/ 2416 w 2659"/>
              <a:gd name="T11" fmla="*/ 36 h 1873"/>
              <a:gd name="T12" fmla="*/ 2192 w 2659"/>
              <a:gd name="T13" fmla="*/ 11 h 1873"/>
              <a:gd name="T14" fmla="*/ 1815 w 2659"/>
              <a:gd name="T15" fmla="*/ 5 h 1873"/>
              <a:gd name="T16" fmla="*/ 1223 w 2659"/>
              <a:gd name="T17" fmla="*/ 0 h 1873"/>
              <a:gd name="T18" fmla="*/ 631 w 2659"/>
              <a:gd name="T19" fmla="*/ 14 h 1873"/>
              <a:gd name="T20" fmla="*/ 256 w 2659"/>
              <a:gd name="T21" fmla="*/ 30 h 1873"/>
              <a:gd name="T22" fmla="*/ 35 w 2659"/>
              <a:gd name="T23" fmla="*/ 65 h 1873"/>
              <a:gd name="T24" fmla="*/ 22 w 2659"/>
              <a:gd name="T25" fmla="*/ 77 h 1873"/>
              <a:gd name="T26" fmla="*/ 33 w 2659"/>
              <a:gd name="T27" fmla="*/ 97 h 1873"/>
              <a:gd name="T28" fmla="*/ 112 w 2659"/>
              <a:gd name="T29" fmla="*/ 106 h 1873"/>
              <a:gd name="T30" fmla="*/ 484 w 2659"/>
              <a:gd name="T31" fmla="*/ 97 h 1873"/>
              <a:gd name="T32" fmla="*/ 927 w 2659"/>
              <a:gd name="T33" fmla="*/ 84 h 1873"/>
              <a:gd name="T34" fmla="*/ 1519 w 2659"/>
              <a:gd name="T35" fmla="*/ 84 h 1873"/>
              <a:gd name="T36" fmla="*/ 1961 w 2659"/>
              <a:gd name="T37" fmla="*/ 97 h 1873"/>
              <a:gd name="T38" fmla="*/ 2333 w 2659"/>
              <a:gd name="T39" fmla="*/ 115 h 1873"/>
              <a:gd name="T40" fmla="*/ 2407 w 2659"/>
              <a:gd name="T41" fmla="*/ 111 h 1873"/>
              <a:gd name="T42" fmla="*/ 2397 w 2659"/>
              <a:gd name="T43" fmla="*/ 199 h 1873"/>
              <a:gd name="T44" fmla="*/ 2392 w 2659"/>
              <a:gd name="T45" fmla="*/ 654 h 1873"/>
              <a:gd name="T46" fmla="*/ 2388 w 2659"/>
              <a:gd name="T47" fmla="*/ 932 h 1873"/>
              <a:gd name="T48" fmla="*/ 2349 w 2659"/>
              <a:gd name="T49" fmla="*/ 1317 h 1873"/>
              <a:gd name="T50" fmla="*/ 2287 w 2659"/>
              <a:gd name="T51" fmla="*/ 1600 h 1873"/>
              <a:gd name="T52" fmla="*/ 2285 w 2659"/>
              <a:gd name="T53" fmla="*/ 1607 h 1873"/>
              <a:gd name="T54" fmla="*/ 2263 w 2659"/>
              <a:gd name="T55" fmla="*/ 1590 h 1873"/>
              <a:gd name="T56" fmla="*/ 1982 w 2659"/>
              <a:gd name="T57" fmla="*/ 1572 h 1873"/>
              <a:gd name="T58" fmla="*/ 1165 w 2659"/>
              <a:gd name="T59" fmla="*/ 1540 h 1873"/>
              <a:gd name="T60" fmla="*/ 633 w 2659"/>
              <a:gd name="T61" fmla="*/ 1493 h 1873"/>
              <a:gd name="T62" fmla="*/ 306 w 2659"/>
              <a:gd name="T63" fmla="*/ 1450 h 1873"/>
              <a:gd name="T64" fmla="*/ 110 w 2659"/>
              <a:gd name="T65" fmla="*/ 1440 h 1873"/>
              <a:gd name="T66" fmla="*/ 104 w 2659"/>
              <a:gd name="T67" fmla="*/ 1433 h 1873"/>
              <a:gd name="T68" fmla="*/ 99 w 2659"/>
              <a:gd name="T69" fmla="*/ 1427 h 1873"/>
              <a:gd name="T70" fmla="*/ 83 w 2659"/>
              <a:gd name="T71" fmla="*/ 606 h 1873"/>
              <a:gd name="T72" fmla="*/ 52 w 2659"/>
              <a:gd name="T73" fmla="*/ 116 h 1873"/>
              <a:gd name="T74" fmla="*/ 39 w 2659"/>
              <a:gd name="T75" fmla="*/ 98 h 1873"/>
              <a:gd name="T76" fmla="*/ 13 w 2659"/>
              <a:gd name="T77" fmla="*/ 107 h 1873"/>
              <a:gd name="T78" fmla="*/ 5 w 2659"/>
              <a:gd name="T79" fmla="*/ 281 h 1873"/>
              <a:gd name="T80" fmla="*/ 8 w 2659"/>
              <a:gd name="T81" fmla="*/ 1109 h 1873"/>
              <a:gd name="T82" fmla="*/ 22 w 2659"/>
              <a:gd name="T83" fmla="*/ 1449 h 1873"/>
              <a:gd name="T84" fmla="*/ 37 w 2659"/>
              <a:gd name="T85" fmla="*/ 1468 h 1873"/>
              <a:gd name="T86" fmla="*/ 40 w 2659"/>
              <a:gd name="T87" fmla="*/ 1482 h 1873"/>
              <a:gd name="T88" fmla="*/ 91 w 2659"/>
              <a:gd name="T89" fmla="*/ 1551 h 1873"/>
              <a:gd name="T90" fmla="*/ 175 w 2659"/>
              <a:gd name="T91" fmla="*/ 1621 h 1873"/>
              <a:gd name="T92" fmla="*/ 358 w 2659"/>
              <a:gd name="T93" fmla="*/ 1696 h 1873"/>
              <a:gd name="T94" fmla="*/ 593 w 2659"/>
              <a:gd name="T95" fmla="*/ 1730 h 1873"/>
              <a:gd name="T96" fmla="*/ 875 w 2659"/>
              <a:gd name="T97" fmla="*/ 1747 h 1873"/>
              <a:gd name="T98" fmla="*/ 2126 w 2659"/>
              <a:gd name="T99" fmla="*/ 1861 h 1873"/>
              <a:gd name="T100" fmla="*/ 2284 w 2659"/>
              <a:gd name="T101" fmla="*/ 1873 h 1873"/>
              <a:gd name="T102" fmla="*/ 2392 w 2659"/>
              <a:gd name="T103" fmla="*/ 1843 h 1873"/>
              <a:gd name="T104" fmla="*/ 2453 w 2659"/>
              <a:gd name="T105" fmla="*/ 1766 h 1873"/>
              <a:gd name="T106" fmla="*/ 2508 w 2659"/>
              <a:gd name="T107" fmla="*/ 1600 h 1873"/>
              <a:gd name="T108" fmla="*/ 2609 w 2659"/>
              <a:gd name="T109" fmla="*/ 1179 h 1873"/>
              <a:gd name="T110" fmla="*/ 2642 w 2659"/>
              <a:gd name="T111" fmla="*/ 980 h 1873"/>
              <a:gd name="T112" fmla="*/ 2659 w 2659"/>
              <a:gd name="T113" fmla="*/ 714 h 1873"/>
              <a:gd name="T114" fmla="*/ 2638 w 2659"/>
              <a:gd name="T115" fmla="*/ 451 h 1873"/>
              <a:gd name="T116" fmla="*/ 2570 w 2659"/>
              <a:gd name="T117" fmla="*/ 194 h 1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59" h="1873">
                <a:moveTo>
                  <a:pt x="2545" y="131"/>
                </a:moveTo>
                <a:lnTo>
                  <a:pt x="2539" y="120"/>
                </a:lnTo>
                <a:lnTo>
                  <a:pt x="2525" y="106"/>
                </a:lnTo>
                <a:lnTo>
                  <a:pt x="2497" y="97"/>
                </a:lnTo>
                <a:lnTo>
                  <a:pt x="2476" y="100"/>
                </a:lnTo>
                <a:lnTo>
                  <a:pt x="2469" y="90"/>
                </a:lnTo>
                <a:lnTo>
                  <a:pt x="2453" y="80"/>
                </a:lnTo>
                <a:lnTo>
                  <a:pt x="2442" y="79"/>
                </a:lnTo>
                <a:lnTo>
                  <a:pt x="2445" y="65"/>
                </a:lnTo>
                <a:lnTo>
                  <a:pt x="2437" y="46"/>
                </a:lnTo>
                <a:lnTo>
                  <a:pt x="2425" y="37"/>
                </a:lnTo>
                <a:lnTo>
                  <a:pt x="2416" y="36"/>
                </a:lnTo>
                <a:lnTo>
                  <a:pt x="2344" y="24"/>
                </a:lnTo>
                <a:lnTo>
                  <a:pt x="2192" y="11"/>
                </a:lnTo>
                <a:lnTo>
                  <a:pt x="1964" y="7"/>
                </a:lnTo>
                <a:lnTo>
                  <a:pt x="1815" y="5"/>
                </a:lnTo>
                <a:lnTo>
                  <a:pt x="1519" y="0"/>
                </a:lnTo>
                <a:lnTo>
                  <a:pt x="1223" y="0"/>
                </a:lnTo>
                <a:lnTo>
                  <a:pt x="927" y="4"/>
                </a:lnTo>
                <a:lnTo>
                  <a:pt x="631" y="14"/>
                </a:lnTo>
                <a:lnTo>
                  <a:pt x="482" y="18"/>
                </a:lnTo>
                <a:lnTo>
                  <a:pt x="256" y="30"/>
                </a:lnTo>
                <a:lnTo>
                  <a:pt x="107" y="49"/>
                </a:lnTo>
                <a:lnTo>
                  <a:pt x="35" y="65"/>
                </a:lnTo>
                <a:lnTo>
                  <a:pt x="27" y="67"/>
                </a:lnTo>
                <a:lnTo>
                  <a:pt x="22" y="77"/>
                </a:lnTo>
                <a:lnTo>
                  <a:pt x="25" y="89"/>
                </a:lnTo>
                <a:lnTo>
                  <a:pt x="33" y="97"/>
                </a:lnTo>
                <a:lnTo>
                  <a:pt x="39" y="98"/>
                </a:lnTo>
                <a:lnTo>
                  <a:pt x="112" y="106"/>
                </a:lnTo>
                <a:lnTo>
                  <a:pt x="261" y="107"/>
                </a:lnTo>
                <a:lnTo>
                  <a:pt x="484" y="97"/>
                </a:lnTo>
                <a:lnTo>
                  <a:pt x="631" y="92"/>
                </a:lnTo>
                <a:lnTo>
                  <a:pt x="927" y="84"/>
                </a:lnTo>
                <a:lnTo>
                  <a:pt x="1223" y="83"/>
                </a:lnTo>
                <a:lnTo>
                  <a:pt x="1519" y="84"/>
                </a:lnTo>
                <a:lnTo>
                  <a:pt x="1815" y="90"/>
                </a:lnTo>
                <a:lnTo>
                  <a:pt x="1961" y="97"/>
                </a:lnTo>
                <a:lnTo>
                  <a:pt x="2186" y="112"/>
                </a:lnTo>
                <a:lnTo>
                  <a:pt x="2333" y="115"/>
                </a:lnTo>
                <a:lnTo>
                  <a:pt x="2406" y="111"/>
                </a:lnTo>
                <a:lnTo>
                  <a:pt x="2407" y="111"/>
                </a:lnTo>
                <a:lnTo>
                  <a:pt x="2408" y="111"/>
                </a:lnTo>
                <a:lnTo>
                  <a:pt x="2397" y="199"/>
                </a:lnTo>
                <a:lnTo>
                  <a:pt x="2389" y="381"/>
                </a:lnTo>
                <a:lnTo>
                  <a:pt x="2392" y="654"/>
                </a:lnTo>
                <a:lnTo>
                  <a:pt x="2390" y="834"/>
                </a:lnTo>
                <a:lnTo>
                  <a:pt x="2388" y="932"/>
                </a:lnTo>
                <a:lnTo>
                  <a:pt x="2373" y="1125"/>
                </a:lnTo>
                <a:lnTo>
                  <a:pt x="2349" y="1317"/>
                </a:lnTo>
                <a:lnTo>
                  <a:pt x="2311" y="1506"/>
                </a:lnTo>
                <a:lnTo>
                  <a:pt x="2287" y="1600"/>
                </a:lnTo>
                <a:lnTo>
                  <a:pt x="2285" y="1603"/>
                </a:lnTo>
                <a:lnTo>
                  <a:pt x="2285" y="1607"/>
                </a:lnTo>
                <a:lnTo>
                  <a:pt x="2280" y="1599"/>
                </a:lnTo>
                <a:lnTo>
                  <a:pt x="2263" y="1590"/>
                </a:lnTo>
                <a:lnTo>
                  <a:pt x="2253" y="1589"/>
                </a:lnTo>
                <a:lnTo>
                  <a:pt x="1982" y="1572"/>
                </a:lnTo>
                <a:lnTo>
                  <a:pt x="1436" y="1556"/>
                </a:lnTo>
                <a:lnTo>
                  <a:pt x="1165" y="1540"/>
                </a:lnTo>
                <a:lnTo>
                  <a:pt x="898" y="1519"/>
                </a:lnTo>
                <a:lnTo>
                  <a:pt x="633" y="1493"/>
                </a:lnTo>
                <a:lnTo>
                  <a:pt x="504" y="1477"/>
                </a:lnTo>
                <a:lnTo>
                  <a:pt x="306" y="1450"/>
                </a:lnTo>
                <a:lnTo>
                  <a:pt x="175" y="1440"/>
                </a:lnTo>
                <a:lnTo>
                  <a:pt x="110" y="1440"/>
                </a:lnTo>
                <a:lnTo>
                  <a:pt x="108" y="1437"/>
                </a:lnTo>
                <a:lnTo>
                  <a:pt x="104" y="1433"/>
                </a:lnTo>
                <a:lnTo>
                  <a:pt x="101" y="1429"/>
                </a:lnTo>
                <a:lnTo>
                  <a:pt x="99" y="1427"/>
                </a:lnTo>
                <a:lnTo>
                  <a:pt x="96" y="1100"/>
                </a:lnTo>
                <a:lnTo>
                  <a:pt x="83" y="606"/>
                </a:lnTo>
                <a:lnTo>
                  <a:pt x="65" y="280"/>
                </a:lnTo>
                <a:lnTo>
                  <a:pt x="52" y="116"/>
                </a:lnTo>
                <a:lnTo>
                  <a:pt x="50" y="109"/>
                </a:lnTo>
                <a:lnTo>
                  <a:pt x="39" y="98"/>
                </a:lnTo>
                <a:lnTo>
                  <a:pt x="24" y="98"/>
                </a:lnTo>
                <a:lnTo>
                  <a:pt x="13" y="107"/>
                </a:lnTo>
                <a:lnTo>
                  <a:pt x="12" y="116"/>
                </a:lnTo>
                <a:lnTo>
                  <a:pt x="5" y="281"/>
                </a:lnTo>
                <a:lnTo>
                  <a:pt x="0" y="611"/>
                </a:lnTo>
                <a:lnTo>
                  <a:pt x="8" y="1109"/>
                </a:lnTo>
                <a:lnTo>
                  <a:pt x="21" y="1438"/>
                </a:lnTo>
                <a:lnTo>
                  <a:pt x="22" y="1449"/>
                </a:lnTo>
                <a:lnTo>
                  <a:pt x="30" y="1463"/>
                </a:lnTo>
                <a:lnTo>
                  <a:pt x="37" y="1468"/>
                </a:lnTo>
                <a:lnTo>
                  <a:pt x="38" y="1475"/>
                </a:lnTo>
                <a:lnTo>
                  <a:pt x="40" y="1482"/>
                </a:lnTo>
                <a:lnTo>
                  <a:pt x="56" y="1507"/>
                </a:lnTo>
                <a:lnTo>
                  <a:pt x="91" y="1551"/>
                </a:lnTo>
                <a:lnTo>
                  <a:pt x="131" y="1590"/>
                </a:lnTo>
                <a:lnTo>
                  <a:pt x="175" y="1621"/>
                </a:lnTo>
                <a:lnTo>
                  <a:pt x="249" y="1660"/>
                </a:lnTo>
                <a:lnTo>
                  <a:pt x="358" y="1696"/>
                </a:lnTo>
                <a:lnTo>
                  <a:pt x="473" y="1718"/>
                </a:lnTo>
                <a:lnTo>
                  <a:pt x="593" y="1730"/>
                </a:lnTo>
                <a:lnTo>
                  <a:pt x="769" y="1739"/>
                </a:lnTo>
                <a:lnTo>
                  <a:pt x="875" y="1747"/>
                </a:lnTo>
                <a:lnTo>
                  <a:pt x="1500" y="1805"/>
                </a:lnTo>
                <a:lnTo>
                  <a:pt x="2126" y="1861"/>
                </a:lnTo>
                <a:lnTo>
                  <a:pt x="2182" y="1866"/>
                </a:lnTo>
                <a:lnTo>
                  <a:pt x="2284" y="1873"/>
                </a:lnTo>
                <a:lnTo>
                  <a:pt x="2351" y="1861"/>
                </a:lnTo>
                <a:lnTo>
                  <a:pt x="2392" y="1843"/>
                </a:lnTo>
                <a:lnTo>
                  <a:pt x="2425" y="1812"/>
                </a:lnTo>
                <a:lnTo>
                  <a:pt x="2453" y="1766"/>
                </a:lnTo>
                <a:lnTo>
                  <a:pt x="2464" y="1738"/>
                </a:lnTo>
                <a:lnTo>
                  <a:pt x="2508" y="1600"/>
                </a:lnTo>
                <a:lnTo>
                  <a:pt x="2581" y="1319"/>
                </a:lnTo>
                <a:lnTo>
                  <a:pt x="2609" y="1179"/>
                </a:lnTo>
                <a:lnTo>
                  <a:pt x="2622" y="1113"/>
                </a:lnTo>
                <a:lnTo>
                  <a:pt x="2642" y="980"/>
                </a:lnTo>
                <a:lnTo>
                  <a:pt x="2655" y="847"/>
                </a:lnTo>
                <a:lnTo>
                  <a:pt x="2659" y="714"/>
                </a:lnTo>
                <a:lnTo>
                  <a:pt x="2653" y="582"/>
                </a:lnTo>
                <a:lnTo>
                  <a:pt x="2638" y="451"/>
                </a:lnTo>
                <a:lnTo>
                  <a:pt x="2611" y="321"/>
                </a:lnTo>
                <a:lnTo>
                  <a:pt x="2570" y="194"/>
                </a:lnTo>
                <a:lnTo>
                  <a:pt x="2545" y="131"/>
                </a:lnTo>
                <a:close/>
              </a:path>
            </a:pathLst>
          </a:custGeom>
          <a:solidFill>
            <a:srgbClr val="90CC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7" name="Freeform 139">
            <a:extLst>
              <a:ext uri="{FF2B5EF4-FFF2-40B4-BE49-F238E27FC236}">
                <a16:creationId xmlns:a16="http://schemas.microsoft.com/office/drawing/2014/main" id="{8CBABBF2-7EF2-40D3-ADEC-794F41BE6168}"/>
              </a:ext>
            </a:extLst>
          </p:cNvPr>
          <p:cNvSpPr>
            <a:spLocks/>
          </p:cNvSpPr>
          <p:nvPr/>
        </p:nvSpPr>
        <p:spPr bwMode="auto">
          <a:xfrm>
            <a:off x="2941464" y="1653978"/>
            <a:ext cx="2149152" cy="1239624"/>
          </a:xfrm>
          <a:custGeom>
            <a:avLst/>
            <a:gdLst>
              <a:gd name="T0" fmla="*/ 2722 w 2821"/>
              <a:gd name="T1" fmla="*/ 170 h 1620"/>
              <a:gd name="T2" fmla="*/ 2722 w 2821"/>
              <a:gd name="T3" fmla="*/ 159 h 1620"/>
              <a:gd name="T4" fmla="*/ 2697 w 2821"/>
              <a:gd name="T5" fmla="*/ 131 h 1620"/>
              <a:gd name="T6" fmla="*/ 2517 w 2821"/>
              <a:gd name="T7" fmla="*/ 106 h 1620"/>
              <a:gd name="T8" fmla="*/ 1863 w 2821"/>
              <a:gd name="T9" fmla="*/ 42 h 1620"/>
              <a:gd name="T10" fmla="*/ 1206 w 2821"/>
              <a:gd name="T11" fmla="*/ 7 h 1620"/>
              <a:gd name="T12" fmla="*/ 548 w 2821"/>
              <a:gd name="T13" fmla="*/ 0 h 1620"/>
              <a:gd name="T14" fmla="*/ 55 w 2821"/>
              <a:gd name="T15" fmla="*/ 17 h 1620"/>
              <a:gd name="T16" fmla="*/ 30 w 2821"/>
              <a:gd name="T17" fmla="*/ 25 h 1620"/>
              <a:gd name="T18" fmla="*/ 16 w 2821"/>
              <a:gd name="T19" fmla="*/ 75 h 1620"/>
              <a:gd name="T20" fmla="*/ 46 w 2821"/>
              <a:gd name="T21" fmla="*/ 100 h 1620"/>
              <a:gd name="T22" fmla="*/ 217 w 2821"/>
              <a:gd name="T23" fmla="*/ 93 h 1620"/>
              <a:gd name="T24" fmla="*/ 865 w 2821"/>
              <a:gd name="T25" fmla="*/ 84 h 1620"/>
              <a:gd name="T26" fmla="*/ 1511 w 2821"/>
              <a:gd name="T27" fmla="*/ 104 h 1620"/>
              <a:gd name="T28" fmla="*/ 2157 w 2821"/>
              <a:gd name="T29" fmla="*/ 150 h 1620"/>
              <a:gd name="T30" fmla="*/ 2640 w 2821"/>
              <a:gd name="T31" fmla="*/ 205 h 1620"/>
              <a:gd name="T32" fmla="*/ 2639 w 2821"/>
              <a:gd name="T33" fmla="*/ 482 h 1620"/>
              <a:gd name="T34" fmla="*/ 2614 w 2821"/>
              <a:gd name="T35" fmla="*/ 989 h 1620"/>
              <a:gd name="T36" fmla="*/ 2591 w 2821"/>
              <a:gd name="T37" fmla="*/ 1336 h 1620"/>
              <a:gd name="T38" fmla="*/ 2587 w 2821"/>
              <a:gd name="T39" fmla="*/ 1336 h 1620"/>
              <a:gd name="T40" fmla="*/ 2573 w 2821"/>
              <a:gd name="T41" fmla="*/ 1335 h 1620"/>
              <a:gd name="T42" fmla="*/ 1635 w 2821"/>
              <a:gd name="T43" fmla="*/ 1371 h 1620"/>
              <a:gd name="T44" fmla="*/ 1019 w 2821"/>
              <a:gd name="T45" fmla="*/ 1378 h 1620"/>
              <a:gd name="T46" fmla="*/ 263 w 2821"/>
              <a:gd name="T47" fmla="*/ 1374 h 1620"/>
              <a:gd name="T48" fmla="*/ 113 w 2821"/>
              <a:gd name="T49" fmla="*/ 1369 h 1620"/>
              <a:gd name="T50" fmla="*/ 97 w 2821"/>
              <a:gd name="T51" fmla="*/ 1327 h 1620"/>
              <a:gd name="T52" fmla="*/ 90 w 2821"/>
              <a:gd name="T53" fmla="*/ 1139 h 1620"/>
              <a:gd name="T54" fmla="*/ 91 w 2821"/>
              <a:gd name="T55" fmla="*/ 909 h 1620"/>
              <a:gd name="T56" fmla="*/ 91 w 2821"/>
              <a:gd name="T57" fmla="*/ 596 h 1620"/>
              <a:gd name="T58" fmla="*/ 77 w 2821"/>
              <a:gd name="T59" fmla="*/ 136 h 1620"/>
              <a:gd name="T60" fmla="*/ 64 w 2821"/>
              <a:gd name="T61" fmla="*/ 118 h 1620"/>
              <a:gd name="T62" fmla="*/ 38 w 2821"/>
              <a:gd name="T63" fmla="*/ 128 h 1620"/>
              <a:gd name="T64" fmla="*/ 24 w 2821"/>
              <a:gd name="T65" fmla="*/ 316 h 1620"/>
              <a:gd name="T66" fmla="*/ 17 w 2821"/>
              <a:gd name="T67" fmla="*/ 855 h 1620"/>
              <a:gd name="T68" fmla="*/ 16 w 2821"/>
              <a:gd name="T69" fmla="*/ 1194 h 1620"/>
              <a:gd name="T70" fmla="*/ 16 w 2821"/>
              <a:gd name="T71" fmla="*/ 1296 h 1620"/>
              <a:gd name="T72" fmla="*/ 27 w 2821"/>
              <a:gd name="T73" fmla="*/ 1354 h 1620"/>
              <a:gd name="T74" fmla="*/ 1 w 2821"/>
              <a:gd name="T75" fmla="*/ 1386 h 1620"/>
              <a:gd name="T76" fmla="*/ 4 w 2821"/>
              <a:gd name="T77" fmla="*/ 1428 h 1620"/>
              <a:gd name="T78" fmla="*/ 47 w 2821"/>
              <a:gd name="T79" fmla="*/ 1518 h 1620"/>
              <a:gd name="T80" fmla="*/ 125 w 2821"/>
              <a:gd name="T81" fmla="*/ 1576 h 1620"/>
              <a:gd name="T82" fmla="*/ 248 w 2821"/>
              <a:gd name="T83" fmla="*/ 1612 h 1620"/>
              <a:gd name="T84" fmla="*/ 396 w 2821"/>
              <a:gd name="T85" fmla="*/ 1620 h 1620"/>
              <a:gd name="T86" fmla="*/ 883 w 2821"/>
              <a:gd name="T87" fmla="*/ 1594 h 1620"/>
              <a:gd name="T88" fmla="*/ 1480 w 2821"/>
              <a:gd name="T89" fmla="*/ 1561 h 1620"/>
              <a:gd name="T90" fmla="*/ 2694 w 2821"/>
              <a:gd name="T91" fmla="*/ 1505 h 1620"/>
              <a:gd name="T92" fmla="*/ 2743 w 2821"/>
              <a:gd name="T93" fmla="*/ 1489 h 1620"/>
              <a:gd name="T94" fmla="*/ 2780 w 2821"/>
              <a:gd name="T95" fmla="*/ 1435 h 1620"/>
              <a:gd name="T96" fmla="*/ 2800 w 2821"/>
              <a:gd name="T97" fmla="*/ 1125 h 1620"/>
              <a:gd name="T98" fmla="*/ 2821 w 2821"/>
              <a:gd name="T99" fmla="*/ 249 h 1620"/>
              <a:gd name="T100" fmla="*/ 2802 w 2821"/>
              <a:gd name="T101" fmla="*/ 194 h 1620"/>
              <a:gd name="T102" fmla="*/ 2740 w 2821"/>
              <a:gd name="T103" fmla="*/ 169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21" h="1620">
                <a:moveTo>
                  <a:pt x="2722" y="171"/>
                </a:moveTo>
                <a:lnTo>
                  <a:pt x="2722" y="170"/>
                </a:lnTo>
                <a:lnTo>
                  <a:pt x="2722" y="169"/>
                </a:lnTo>
                <a:lnTo>
                  <a:pt x="2722" y="159"/>
                </a:lnTo>
                <a:lnTo>
                  <a:pt x="2716" y="145"/>
                </a:lnTo>
                <a:lnTo>
                  <a:pt x="2697" y="131"/>
                </a:lnTo>
                <a:lnTo>
                  <a:pt x="2681" y="127"/>
                </a:lnTo>
                <a:lnTo>
                  <a:pt x="2517" y="106"/>
                </a:lnTo>
                <a:lnTo>
                  <a:pt x="2191" y="70"/>
                </a:lnTo>
                <a:lnTo>
                  <a:pt x="1863" y="42"/>
                </a:lnTo>
                <a:lnTo>
                  <a:pt x="1535" y="19"/>
                </a:lnTo>
                <a:lnTo>
                  <a:pt x="1206" y="7"/>
                </a:lnTo>
                <a:lnTo>
                  <a:pt x="878" y="0"/>
                </a:lnTo>
                <a:lnTo>
                  <a:pt x="548" y="0"/>
                </a:lnTo>
                <a:lnTo>
                  <a:pt x="219" y="9"/>
                </a:lnTo>
                <a:lnTo>
                  <a:pt x="55" y="17"/>
                </a:lnTo>
                <a:lnTo>
                  <a:pt x="46" y="17"/>
                </a:lnTo>
                <a:lnTo>
                  <a:pt x="30" y="25"/>
                </a:lnTo>
                <a:lnTo>
                  <a:pt x="16" y="44"/>
                </a:lnTo>
                <a:lnTo>
                  <a:pt x="16" y="75"/>
                </a:lnTo>
                <a:lnTo>
                  <a:pt x="30" y="93"/>
                </a:lnTo>
                <a:lnTo>
                  <a:pt x="46" y="100"/>
                </a:lnTo>
                <a:lnTo>
                  <a:pt x="55" y="100"/>
                </a:lnTo>
                <a:lnTo>
                  <a:pt x="217" y="93"/>
                </a:lnTo>
                <a:lnTo>
                  <a:pt x="541" y="86"/>
                </a:lnTo>
                <a:lnTo>
                  <a:pt x="865" y="84"/>
                </a:lnTo>
                <a:lnTo>
                  <a:pt x="1187" y="91"/>
                </a:lnTo>
                <a:lnTo>
                  <a:pt x="1511" y="104"/>
                </a:lnTo>
                <a:lnTo>
                  <a:pt x="1834" y="124"/>
                </a:lnTo>
                <a:lnTo>
                  <a:pt x="2157" y="150"/>
                </a:lnTo>
                <a:lnTo>
                  <a:pt x="2480" y="184"/>
                </a:lnTo>
                <a:lnTo>
                  <a:pt x="2640" y="205"/>
                </a:lnTo>
                <a:lnTo>
                  <a:pt x="2642" y="344"/>
                </a:lnTo>
                <a:lnTo>
                  <a:pt x="2639" y="482"/>
                </a:lnTo>
                <a:lnTo>
                  <a:pt x="2625" y="735"/>
                </a:lnTo>
                <a:lnTo>
                  <a:pt x="2614" y="989"/>
                </a:lnTo>
                <a:lnTo>
                  <a:pt x="2603" y="1163"/>
                </a:lnTo>
                <a:lnTo>
                  <a:pt x="2591" y="1336"/>
                </a:lnTo>
                <a:lnTo>
                  <a:pt x="2589" y="1336"/>
                </a:lnTo>
                <a:lnTo>
                  <a:pt x="2587" y="1336"/>
                </a:lnTo>
                <a:lnTo>
                  <a:pt x="2581" y="1335"/>
                </a:lnTo>
                <a:lnTo>
                  <a:pt x="2573" y="1335"/>
                </a:lnTo>
                <a:lnTo>
                  <a:pt x="2261" y="1351"/>
                </a:lnTo>
                <a:lnTo>
                  <a:pt x="1635" y="1371"/>
                </a:lnTo>
                <a:lnTo>
                  <a:pt x="1321" y="1377"/>
                </a:lnTo>
                <a:lnTo>
                  <a:pt x="1019" y="1378"/>
                </a:lnTo>
                <a:lnTo>
                  <a:pt x="565" y="1373"/>
                </a:lnTo>
                <a:lnTo>
                  <a:pt x="263" y="1374"/>
                </a:lnTo>
                <a:lnTo>
                  <a:pt x="113" y="1378"/>
                </a:lnTo>
                <a:lnTo>
                  <a:pt x="113" y="1369"/>
                </a:lnTo>
                <a:lnTo>
                  <a:pt x="110" y="1360"/>
                </a:lnTo>
                <a:lnTo>
                  <a:pt x="97" y="1327"/>
                </a:lnTo>
                <a:lnTo>
                  <a:pt x="87" y="1255"/>
                </a:lnTo>
                <a:lnTo>
                  <a:pt x="90" y="1139"/>
                </a:lnTo>
                <a:lnTo>
                  <a:pt x="92" y="1067"/>
                </a:lnTo>
                <a:lnTo>
                  <a:pt x="91" y="909"/>
                </a:lnTo>
                <a:lnTo>
                  <a:pt x="91" y="750"/>
                </a:lnTo>
                <a:lnTo>
                  <a:pt x="91" y="596"/>
                </a:lnTo>
                <a:lnTo>
                  <a:pt x="86" y="289"/>
                </a:lnTo>
                <a:lnTo>
                  <a:pt x="77" y="136"/>
                </a:lnTo>
                <a:lnTo>
                  <a:pt x="75" y="128"/>
                </a:lnTo>
                <a:lnTo>
                  <a:pt x="64" y="118"/>
                </a:lnTo>
                <a:lnTo>
                  <a:pt x="49" y="118"/>
                </a:lnTo>
                <a:lnTo>
                  <a:pt x="38" y="128"/>
                </a:lnTo>
                <a:lnTo>
                  <a:pt x="36" y="136"/>
                </a:lnTo>
                <a:lnTo>
                  <a:pt x="24" y="316"/>
                </a:lnTo>
                <a:lnTo>
                  <a:pt x="17" y="677"/>
                </a:lnTo>
                <a:lnTo>
                  <a:pt x="17" y="855"/>
                </a:lnTo>
                <a:lnTo>
                  <a:pt x="16" y="1025"/>
                </a:lnTo>
                <a:lnTo>
                  <a:pt x="16" y="1194"/>
                </a:lnTo>
                <a:lnTo>
                  <a:pt x="16" y="1234"/>
                </a:lnTo>
                <a:lnTo>
                  <a:pt x="16" y="1296"/>
                </a:lnTo>
                <a:lnTo>
                  <a:pt x="22" y="1336"/>
                </a:lnTo>
                <a:lnTo>
                  <a:pt x="27" y="1354"/>
                </a:lnTo>
                <a:lnTo>
                  <a:pt x="16" y="1362"/>
                </a:lnTo>
                <a:lnTo>
                  <a:pt x="1" y="1386"/>
                </a:lnTo>
                <a:lnTo>
                  <a:pt x="0" y="1400"/>
                </a:lnTo>
                <a:lnTo>
                  <a:pt x="4" y="1428"/>
                </a:lnTo>
                <a:lnTo>
                  <a:pt x="20" y="1478"/>
                </a:lnTo>
                <a:lnTo>
                  <a:pt x="47" y="1518"/>
                </a:lnTo>
                <a:lnTo>
                  <a:pt x="82" y="1551"/>
                </a:lnTo>
                <a:lnTo>
                  <a:pt x="125" y="1576"/>
                </a:lnTo>
                <a:lnTo>
                  <a:pt x="171" y="1594"/>
                </a:lnTo>
                <a:lnTo>
                  <a:pt x="248" y="1612"/>
                </a:lnTo>
                <a:lnTo>
                  <a:pt x="300" y="1616"/>
                </a:lnTo>
                <a:lnTo>
                  <a:pt x="396" y="1620"/>
                </a:lnTo>
                <a:lnTo>
                  <a:pt x="590" y="1615"/>
                </a:lnTo>
                <a:lnTo>
                  <a:pt x="883" y="1594"/>
                </a:lnTo>
                <a:lnTo>
                  <a:pt x="1076" y="1581"/>
                </a:lnTo>
                <a:lnTo>
                  <a:pt x="1480" y="1561"/>
                </a:lnTo>
                <a:lnTo>
                  <a:pt x="2289" y="1518"/>
                </a:lnTo>
                <a:lnTo>
                  <a:pt x="2694" y="1505"/>
                </a:lnTo>
                <a:lnTo>
                  <a:pt x="2712" y="1504"/>
                </a:lnTo>
                <a:lnTo>
                  <a:pt x="2743" y="1489"/>
                </a:lnTo>
                <a:lnTo>
                  <a:pt x="2766" y="1466"/>
                </a:lnTo>
                <a:lnTo>
                  <a:pt x="2780" y="1435"/>
                </a:lnTo>
                <a:lnTo>
                  <a:pt x="2782" y="1417"/>
                </a:lnTo>
                <a:lnTo>
                  <a:pt x="2800" y="1125"/>
                </a:lnTo>
                <a:lnTo>
                  <a:pt x="2817" y="541"/>
                </a:lnTo>
                <a:lnTo>
                  <a:pt x="2821" y="249"/>
                </a:lnTo>
                <a:lnTo>
                  <a:pt x="2818" y="227"/>
                </a:lnTo>
                <a:lnTo>
                  <a:pt x="2802" y="194"/>
                </a:lnTo>
                <a:lnTo>
                  <a:pt x="2774" y="175"/>
                </a:lnTo>
                <a:lnTo>
                  <a:pt x="2740" y="169"/>
                </a:lnTo>
                <a:lnTo>
                  <a:pt x="2722" y="171"/>
                </a:lnTo>
                <a:close/>
              </a:path>
            </a:pathLst>
          </a:custGeom>
          <a:solidFill>
            <a:srgbClr val="90CC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42AA3B-666A-4E19-8A43-2942D3E01A22}"/>
              </a:ext>
            </a:extLst>
          </p:cNvPr>
          <p:cNvSpPr>
            <a:spLocks/>
          </p:cNvSpPr>
          <p:nvPr/>
        </p:nvSpPr>
        <p:spPr bwMode="auto">
          <a:xfrm>
            <a:off x="2665311" y="4069837"/>
            <a:ext cx="1548523" cy="739838"/>
          </a:xfrm>
          <a:custGeom>
            <a:avLst/>
            <a:gdLst>
              <a:gd name="connsiteX0" fmla="*/ 500856 w 1065213"/>
              <a:gd name="connsiteY0" fmla="*/ 33338 h 658813"/>
              <a:gd name="connsiteX1" fmla="*/ 383778 w 1065213"/>
              <a:gd name="connsiteY1" fmla="*/ 34528 h 658813"/>
              <a:gd name="connsiteX2" fmla="*/ 150018 w 1065213"/>
              <a:gd name="connsiteY2" fmla="*/ 38097 h 658813"/>
              <a:gd name="connsiteX3" fmla="*/ 32940 w 1065213"/>
              <a:gd name="connsiteY3" fmla="*/ 36907 h 658813"/>
              <a:gd name="connsiteX4" fmla="*/ 32147 w 1065213"/>
              <a:gd name="connsiteY4" fmla="*/ 40080 h 658813"/>
              <a:gd name="connsiteX5" fmla="*/ 26987 w 1065213"/>
              <a:gd name="connsiteY5" fmla="*/ 43649 h 658813"/>
              <a:gd name="connsiteX6" fmla="*/ 23812 w 1065213"/>
              <a:gd name="connsiteY6" fmla="*/ 43253 h 658813"/>
              <a:gd name="connsiteX7" fmla="*/ 25400 w 1065213"/>
              <a:gd name="connsiteY7" fmla="*/ 44046 h 658813"/>
              <a:gd name="connsiteX8" fmla="*/ 27384 w 1065213"/>
              <a:gd name="connsiteY8" fmla="*/ 53960 h 658813"/>
              <a:gd name="connsiteX9" fmla="*/ 29368 w 1065213"/>
              <a:gd name="connsiteY9" fmla="*/ 78548 h 658813"/>
              <a:gd name="connsiteX10" fmla="*/ 30559 w 1065213"/>
              <a:gd name="connsiteY10" fmla="*/ 141604 h 658813"/>
              <a:gd name="connsiteX11" fmla="*/ 30559 w 1065213"/>
              <a:gd name="connsiteY11" fmla="*/ 163020 h 658813"/>
              <a:gd name="connsiteX12" fmla="*/ 32940 w 1065213"/>
              <a:gd name="connsiteY12" fmla="*/ 222507 h 658813"/>
              <a:gd name="connsiteX13" fmla="*/ 36115 w 1065213"/>
              <a:gd name="connsiteY13" fmla="*/ 281597 h 658813"/>
              <a:gd name="connsiteX14" fmla="*/ 40481 w 1065213"/>
              <a:gd name="connsiteY14" fmla="*/ 337515 h 658813"/>
              <a:gd name="connsiteX15" fmla="*/ 48418 w 1065213"/>
              <a:gd name="connsiteY15" fmla="*/ 423969 h 658813"/>
              <a:gd name="connsiteX16" fmla="*/ 51593 w 1065213"/>
              <a:gd name="connsiteY16" fmla="*/ 481077 h 658813"/>
              <a:gd name="connsiteX17" fmla="*/ 51197 w 1065213"/>
              <a:gd name="connsiteY17" fmla="*/ 509234 h 658813"/>
              <a:gd name="connsiteX18" fmla="*/ 57150 w 1065213"/>
              <a:gd name="connsiteY18" fmla="*/ 510027 h 658813"/>
              <a:gd name="connsiteX19" fmla="*/ 63897 w 1065213"/>
              <a:gd name="connsiteY19" fmla="*/ 515579 h 658813"/>
              <a:gd name="connsiteX20" fmla="*/ 65881 w 1065213"/>
              <a:gd name="connsiteY20" fmla="*/ 521528 h 658813"/>
              <a:gd name="connsiteX21" fmla="*/ 65087 w 1065213"/>
              <a:gd name="connsiteY21" fmla="*/ 525097 h 658813"/>
              <a:gd name="connsiteX22" fmla="*/ 63103 w 1065213"/>
              <a:gd name="connsiteY22" fmla="*/ 535012 h 658813"/>
              <a:gd name="connsiteX23" fmla="*/ 62309 w 1065213"/>
              <a:gd name="connsiteY23" fmla="*/ 554444 h 658813"/>
              <a:gd name="connsiteX24" fmla="*/ 64690 w 1065213"/>
              <a:gd name="connsiteY24" fmla="*/ 564359 h 658813"/>
              <a:gd name="connsiteX25" fmla="*/ 65087 w 1065213"/>
              <a:gd name="connsiteY25" fmla="*/ 564755 h 658813"/>
              <a:gd name="connsiteX26" fmla="*/ 65484 w 1065213"/>
              <a:gd name="connsiteY26" fmla="*/ 564755 h 658813"/>
              <a:gd name="connsiteX27" fmla="*/ 177006 w 1065213"/>
              <a:gd name="connsiteY27" fmla="*/ 566738 h 658813"/>
              <a:gd name="connsiteX28" fmla="*/ 399256 w 1065213"/>
              <a:gd name="connsiteY28" fmla="*/ 564755 h 658813"/>
              <a:gd name="connsiteX29" fmla="*/ 622300 w 1065213"/>
              <a:gd name="connsiteY29" fmla="*/ 555634 h 658813"/>
              <a:gd name="connsiteX30" fmla="*/ 844153 w 1065213"/>
              <a:gd name="connsiteY30" fmla="*/ 540167 h 658813"/>
              <a:gd name="connsiteX31" fmla="*/ 954881 w 1065213"/>
              <a:gd name="connsiteY31" fmla="*/ 528667 h 658813"/>
              <a:gd name="connsiteX32" fmla="*/ 961628 w 1065213"/>
              <a:gd name="connsiteY32" fmla="*/ 471162 h 658813"/>
              <a:gd name="connsiteX33" fmla="*/ 970360 w 1065213"/>
              <a:gd name="connsiteY33" fmla="*/ 354965 h 658813"/>
              <a:gd name="connsiteX34" fmla="*/ 979091 w 1065213"/>
              <a:gd name="connsiteY34" fmla="*/ 180866 h 658813"/>
              <a:gd name="connsiteX35" fmla="*/ 984250 w 1065213"/>
              <a:gd name="connsiteY35" fmla="*/ 64668 h 658813"/>
              <a:gd name="connsiteX36" fmla="*/ 981075 w 1065213"/>
              <a:gd name="connsiteY36" fmla="*/ 53564 h 658813"/>
              <a:gd name="connsiteX37" fmla="*/ 977503 w 1065213"/>
              <a:gd name="connsiteY37" fmla="*/ 42459 h 658813"/>
              <a:gd name="connsiteX38" fmla="*/ 858044 w 1065213"/>
              <a:gd name="connsiteY38" fmla="*/ 38494 h 658813"/>
              <a:gd name="connsiteX39" fmla="*/ 619919 w 1065213"/>
              <a:gd name="connsiteY39" fmla="*/ 33735 h 658813"/>
              <a:gd name="connsiteX40" fmla="*/ 439108 w 1065213"/>
              <a:gd name="connsiteY40" fmla="*/ 0 h 658813"/>
              <a:gd name="connsiteX41" fmla="*/ 620150 w 1065213"/>
              <a:gd name="connsiteY41" fmla="*/ 792 h 658813"/>
              <a:gd name="connsiteX42" fmla="*/ 861143 w 1065213"/>
              <a:gd name="connsiteY42" fmla="*/ 7923 h 658813"/>
              <a:gd name="connsiteX43" fmla="*/ 981044 w 1065213"/>
              <a:gd name="connsiteY43" fmla="*/ 11885 h 658813"/>
              <a:gd name="connsiteX44" fmla="*/ 983029 w 1065213"/>
              <a:gd name="connsiteY44" fmla="*/ 12677 h 658813"/>
              <a:gd name="connsiteX45" fmla="*/ 985014 w 1065213"/>
              <a:gd name="connsiteY45" fmla="*/ 13073 h 658813"/>
              <a:gd name="connsiteX46" fmla="*/ 990573 w 1065213"/>
              <a:gd name="connsiteY46" fmla="*/ 8716 h 658813"/>
              <a:gd name="connsiteX47" fmla="*/ 1004072 w 1065213"/>
              <a:gd name="connsiteY47" fmla="*/ 4358 h 658813"/>
              <a:gd name="connsiteX48" fmla="*/ 1017570 w 1065213"/>
              <a:gd name="connsiteY48" fmla="*/ 5150 h 658813"/>
              <a:gd name="connsiteX49" fmla="*/ 1028687 w 1065213"/>
              <a:gd name="connsiteY49" fmla="*/ 12677 h 658813"/>
              <a:gd name="connsiteX50" fmla="*/ 1032657 w 1065213"/>
              <a:gd name="connsiteY50" fmla="*/ 19808 h 658813"/>
              <a:gd name="connsiteX51" fmla="*/ 1039407 w 1065213"/>
              <a:gd name="connsiteY51" fmla="*/ 35654 h 658813"/>
              <a:gd name="connsiteX52" fmla="*/ 1049729 w 1065213"/>
              <a:gd name="connsiteY52" fmla="*/ 68140 h 658813"/>
              <a:gd name="connsiteX53" fmla="*/ 1060449 w 1065213"/>
              <a:gd name="connsiteY53" fmla="*/ 116867 h 658813"/>
              <a:gd name="connsiteX54" fmla="*/ 1065213 w 1065213"/>
              <a:gd name="connsiteY54" fmla="*/ 182630 h 658813"/>
              <a:gd name="connsiteX55" fmla="*/ 1064022 w 1065213"/>
              <a:gd name="connsiteY55" fmla="*/ 249581 h 658813"/>
              <a:gd name="connsiteX56" fmla="*/ 1062831 w 1065213"/>
              <a:gd name="connsiteY56" fmla="*/ 284046 h 658813"/>
              <a:gd name="connsiteX57" fmla="*/ 1054494 w 1065213"/>
              <a:gd name="connsiteY57" fmla="*/ 439737 h 658813"/>
              <a:gd name="connsiteX58" fmla="*/ 1045362 w 1065213"/>
              <a:gd name="connsiteY58" fmla="*/ 595428 h 658813"/>
              <a:gd name="connsiteX59" fmla="*/ 1044568 w 1065213"/>
              <a:gd name="connsiteY59" fmla="*/ 602559 h 658813"/>
              <a:gd name="connsiteX60" fmla="*/ 1039010 w 1065213"/>
              <a:gd name="connsiteY60" fmla="*/ 614840 h 658813"/>
              <a:gd name="connsiteX61" fmla="*/ 1029878 w 1065213"/>
              <a:gd name="connsiteY61" fmla="*/ 623951 h 658813"/>
              <a:gd name="connsiteX62" fmla="*/ 1017570 w 1065213"/>
              <a:gd name="connsiteY62" fmla="*/ 629101 h 658813"/>
              <a:gd name="connsiteX63" fmla="*/ 1010027 w 1065213"/>
              <a:gd name="connsiteY63" fmla="*/ 630290 h 658813"/>
              <a:gd name="connsiteX64" fmla="*/ 874245 w 1065213"/>
              <a:gd name="connsiteY64" fmla="*/ 639401 h 658813"/>
              <a:gd name="connsiteX65" fmla="*/ 602681 w 1065213"/>
              <a:gd name="connsiteY65" fmla="*/ 651682 h 658813"/>
              <a:gd name="connsiteX66" fmla="*/ 466899 w 1065213"/>
              <a:gd name="connsiteY66" fmla="*/ 655248 h 658813"/>
              <a:gd name="connsiteX67" fmla="*/ 400993 w 1065213"/>
              <a:gd name="connsiteY67" fmla="*/ 656832 h 658813"/>
              <a:gd name="connsiteX68" fmla="*/ 268785 w 1065213"/>
              <a:gd name="connsiteY68" fmla="*/ 658813 h 658813"/>
              <a:gd name="connsiteX69" fmla="*/ 203276 w 1065213"/>
              <a:gd name="connsiteY69" fmla="*/ 656832 h 658813"/>
              <a:gd name="connsiteX70" fmla="*/ 180249 w 1065213"/>
              <a:gd name="connsiteY70" fmla="*/ 656040 h 658813"/>
              <a:gd name="connsiteX71" fmla="*/ 135782 w 1065213"/>
              <a:gd name="connsiteY71" fmla="*/ 648513 h 658813"/>
              <a:gd name="connsiteX72" fmla="*/ 104417 w 1065213"/>
              <a:gd name="connsiteY72" fmla="*/ 638609 h 658813"/>
              <a:gd name="connsiteX73" fmla="*/ 84963 w 1065213"/>
              <a:gd name="connsiteY73" fmla="*/ 629101 h 658813"/>
              <a:gd name="connsiteX74" fmla="*/ 66303 w 1065213"/>
              <a:gd name="connsiteY74" fmla="*/ 617216 h 658813"/>
              <a:gd name="connsiteX75" fmla="*/ 48834 w 1065213"/>
              <a:gd name="connsiteY75" fmla="*/ 602559 h 658813"/>
              <a:gd name="connsiteX76" fmla="*/ 41291 w 1065213"/>
              <a:gd name="connsiteY76" fmla="*/ 593843 h 658813"/>
              <a:gd name="connsiteX77" fmla="*/ 38114 w 1065213"/>
              <a:gd name="connsiteY77" fmla="*/ 589485 h 658813"/>
              <a:gd name="connsiteX78" fmla="*/ 36923 w 1065213"/>
              <a:gd name="connsiteY78" fmla="*/ 585524 h 658813"/>
              <a:gd name="connsiteX79" fmla="*/ 36526 w 1065213"/>
              <a:gd name="connsiteY79" fmla="*/ 585128 h 658813"/>
              <a:gd name="connsiteX80" fmla="*/ 33350 w 1065213"/>
              <a:gd name="connsiteY80" fmla="*/ 572847 h 658813"/>
              <a:gd name="connsiteX81" fmla="*/ 31762 w 1065213"/>
              <a:gd name="connsiteY81" fmla="*/ 550662 h 658813"/>
              <a:gd name="connsiteX82" fmla="*/ 33350 w 1065213"/>
              <a:gd name="connsiteY82" fmla="*/ 539965 h 658813"/>
              <a:gd name="connsiteX83" fmla="*/ 30571 w 1065213"/>
              <a:gd name="connsiteY83" fmla="*/ 539173 h 658813"/>
              <a:gd name="connsiteX84" fmla="*/ 25807 w 1065213"/>
              <a:gd name="connsiteY84" fmla="*/ 534815 h 658813"/>
              <a:gd name="connsiteX85" fmla="*/ 24616 w 1065213"/>
              <a:gd name="connsiteY85" fmla="*/ 531250 h 658813"/>
              <a:gd name="connsiteX86" fmla="*/ 18660 w 1065213"/>
              <a:gd name="connsiteY86" fmla="*/ 502330 h 658813"/>
              <a:gd name="connsiteX87" fmla="*/ 11514 w 1065213"/>
              <a:gd name="connsiteY87" fmla="*/ 442114 h 658813"/>
              <a:gd name="connsiteX88" fmla="*/ 7941 w 1065213"/>
              <a:gd name="connsiteY88" fmla="*/ 350205 h 658813"/>
              <a:gd name="connsiteX89" fmla="*/ 5558 w 1065213"/>
              <a:gd name="connsiteY89" fmla="*/ 290781 h 658813"/>
              <a:gd name="connsiteX90" fmla="*/ 2779 w 1065213"/>
              <a:gd name="connsiteY90" fmla="*/ 226999 h 658813"/>
              <a:gd name="connsiteX91" fmla="*/ 0 w 1065213"/>
              <a:gd name="connsiteY91" fmla="*/ 131525 h 658813"/>
              <a:gd name="connsiteX92" fmla="*/ 397 w 1065213"/>
              <a:gd name="connsiteY92" fmla="*/ 68140 h 658813"/>
              <a:gd name="connsiteX93" fmla="*/ 1985 w 1065213"/>
              <a:gd name="connsiteY93" fmla="*/ 36051 h 658813"/>
              <a:gd name="connsiteX94" fmla="*/ 2779 w 1065213"/>
              <a:gd name="connsiteY94" fmla="*/ 32881 h 658813"/>
              <a:gd name="connsiteX95" fmla="*/ 6352 w 1065213"/>
              <a:gd name="connsiteY95" fmla="*/ 27335 h 658813"/>
              <a:gd name="connsiteX96" fmla="*/ 9132 w 1065213"/>
              <a:gd name="connsiteY96" fmla="*/ 26543 h 658813"/>
              <a:gd name="connsiteX97" fmla="*/ 10720 w 1065213"/>
              <a:gd name="connsiteY97" fmla="*/ 25750 h 658813"/>
              <a:gd name="connsiteX98" fmla="*/ 12308 w 1065213"/>
              <a:gd name="connsiteY98" fmla="*/ 25750 h 658813"/>
              <a:gd name="connsiteX99" fmla="*/ 14293 w 1065213"/>
              <a:gd name="connsiteY99" fmla="*/ 22185 h 658813"/>
              <a:gd name="connsiteX100" fmla="*/ 19057 w 1065213"/>
              <a:gd name="connsiteY100" fmla="*/ 21393 h 658813"/>
              <a:gd name="connsiteX101" fmla="*/ 78611 w 1065213"/>
              <a:gd name="connsiteY101" fmla="*/ 15054 h 658813"/>
              <a:gd name="connsiteX102" fmla="*/ 198512 w 1065213"/>
              <a:gd name="connsiteY102" fmla="*/ 6735 h 658813"/>
              <a:gd name="connsiteX103" fmla="*/ 318413 w 1065213"/>
              <a:gd name="connsiteY103" fmla="*/ 2377 h 65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1065213" h="658813">
                <a:moveTo>
                  <a:pt x="500856" y="33338"/>
                </a:moveTo>
                <a:lnTo>
                  <a:pt x="383778" y="34528"/>
                </a:lnTo>
                <a:lnTo>
                  <a:pt x="150018" y="38097"/>
                </a:lnTo>
                <a:lnTo>
                  <a:pt x="32940" y="36907"/>
                </a:lnTo>
                <a:lnTo>
                  <a:pt x="32147" y="40080"/>
                </a:lnTo>
                <a:lnTo>
                  <a:pt x="26987" y="43649"/>
                </a:lnTo>
                <a:lnTo>
                  <a:pt x="23812" y="43253"/>
                </a:lnTo>
                <a:lnTo>
                  <a:pt x="25400" y="44046"/>
                </a:lnTo>
                <a:lnTo>
                  <a:pt x="27384" y="53960"/>
                </a:lnTo>
                <a:lnTo>
                  <a:pt x="29368" y="78548"/>
                </a:lnTo>
                <a:lnTo>
                  <a:pt x="30559" y="141604"/>
                </a:lnTo>
                <a:lnTo>
                  <a:pt x="30559" y="163020"/>
                </a:lnTo>
                <a:lnTo>
                  <a:pt x="32940" y="222507"/>
                </a:lnTo>
                <a:lnTo>
                  <a:pt x="36115" y="281597"/>
                </a:lnTo>
                <a:lnTo>
                  <a:pt x="40481" y="337515"/>
                </a:lnTo>
                <a:lnTo>
                  <a:pt x="48418" y="423969"/>
                </a:lnTo>
                <a:lnTo>
                  <a:pt x="51593" y="481077"/>
                </a:lnTo>
                <a:lnTo>
                  <a:pt x="51197" y="509234"/>
                </a:lnTo>
                <a:lnTo>
                  <a:pt x="57150" y="510027"/>
                </a:lnTo>
                <a:lnTo>
                  <a:pt x="63897" y="515579"/>
                </a:lnTo>
                <a:lnTo>
                  <a:pt x="65881" y="521528"/>
                </a:lnTo>
                <a:lnTo>
                  <a:pt x="65087" y="525097"/>
                </a:lnTo>
                <a:lnTo>
                  <a:pt x="63103" y="535012"/>
                </a:lnTo>
                <a:lnTo>
                  <a:pt x="62309" y="554444"/>
                </a:lnTo>
                <a:lnTo>
                  <a:pt x="64690" y="564359"/>
                </a:lnTo>
                <a:lnTo>
                  <a:pt x="65087" y="564755"/>
                </a:lnTo>
                <a:lnTo>
                  <a:pt x="65484" y="564755"/>
                </a:lnTo>
                <a:lnTo>
                  <a:pt x="177006" y="566738"/>
                </a:lnTo>
                <a:lnTo>
                  <a:pt x="399256" y="564755"/>
                </a:lnTo>
                <a:lnTo>
                  <a:pt x="622300" y="555634"/>
                </a:lnTo>
                <a:lnTo>
                  <a:pt x="844153" y="540167"/>
                </a:lnTo>
                <a:lnTo>
                  <a:pt x="954881" y="528667"/>
                </a:lnTo>
                <a:lnTo>
                  <a:pt x="961628" y="471162"/>
                </a:lnTo>
                <a:lnTo>
                  <a:pt x="970360" y="354965"/>
                </a:lnTo>
                <a:lnTo>
                  <a:pt x="979091" y="180866"/>
                </a:lnTo>
                <a:lnTo>
                  <a:pt x="984250" y="64668"/>
                </a:lnTo>
                <a:lnTo>
                  <a:pt x="981075" y="53564"/>
                </a:lnTo>
                <a:lnTo>
                  <a:pt x="977503" y="42459"/>
                </a:lnTo>
                <a:lnTo>
                  <a:pt x="858044" y="38494"/>
                </a:lnTo>
                <a:lnTo>
                  <a:pt x="619919" y="33735"/>
                </a:lnTo>
                <a:close/>
                <a:moveTo>
                  <a:pt x="439108" y="0"/>
                </a:moveTo>
                <a:lnTo>
                  <a:pt x="620150" y="792"/>
                </a:lnTo>
                <a:lnTo>
                  <a:pt x="861143" y="7923"/>
                </a:lnTo>
                <a:lnTo>
                  <a:pt x="981044" y="11885"/>
                </a:lnTo>
                <a:lnTo>
                  <a:pt x="983029" y="12677"/>
                </a:lnTo>
                <a:lnTo>
                  <a:pt x="985014" y="13073"/>
                </a:lnTo>
                <a:lnTo>
                  <a:pt x="990573" y="8716"/>
                </a:lnTo>
                <a:lnTo>
                  <a:pt x="1004072" y="4358"/>
                </a:lnTo>
                <a:lnTo>
                  <a:pt x="1017570" y="5150"/>
                </a:lnTo>
                <a:lnTo>
                  <a:pt x="1028687" y="12677"/>
                </a:lnTo>
                <a:lnTo>
                  <a:pt x="1032657" y="19808"/>
                </a:lnTo>
                <a:lnTo>
                  <a:pt x="1039407" y="35654"/>
                </a:lnTo>
                <a:lnTo>
                  <a:pt x="1049729" y="68140"/>
                </a:lnTo>
                <a:lnTo>
                  <a:pt x="1060449" y="116867"/>
                </a:lnTo>
                <a:lnTo>
                  <a:pt x="1065213" y="182630"/>
                </a:lnTo>
                <a:lnTo>
                  <a:pt x="1064022" y="249581"/>
                </a:lnTo>
                <a:lnTo>
                  <a:pt x="1062831" y="284046"/>
                </a:lnTo>
                <a:lnTo>
                  <a:pt x="1054494" y="439737"/>
                </a:lnTo>
                <a:lnTo>
                  <a:pt x="1045362" y="595428"/>
                </a:lnTo>
                <a:lnTo>
                  <a:pt x="1044568" y="602559"/>
                </a:lnTo>
                <a:lnTo>
                  <a:pt x="1039010" y="614840"/>
                </a:lnTo>
                <a:lnTo>
                  <a:pt x="1029878" y="623951"/>
                </a:lnTo>
                <a:lnTo>
                  <a:pt x="1017570" y="629101"/>
                </a:lnTo>
                <a:lnTo>
                  <a:pt x="1010027" y="630290"/>
                </a:lnTo>
                <a:lnTo>
                  <a:pt x="874245" y="639401"/>
                </a:lnTo>
                <a:lnTo>
                  <a:pt x="602681" y="651682"/>
                </a:lnTo>
                <a:lnTo>
                  <a:pt x="466899" y="655248"/>
                </a:lnTo>
                <a:lnTo>
                  <a:pt x="400993" y="656832"/>
                </a:lnTo>
                <a:lnTo>
                  <a:pt x="268785" y="658813"/>
                </a:lnTo>
                <a:lnTo>
                  <a:pt x="203276" y="656832"/>
                </a:lnTo>
                <a:lnTo>
                  <a:pt x="180249" y="656040"/>
                </a:lnTo>
                <a:lnTo>
                  <a:pt x="135782" y="648513"/>
                </a:lnTo>
                <a:lnTo>
                  <a:pt x="104417" y="638609"/>
                </a:lnTo>
                <a:lnTo>
                  <a:pt x="84963" y="629101"/>
                </a:lnTo>
                <a:lnTo>
                  <a:pt x="66303" y="617216"/>
                </a:lnTo>
                <a:lnTo>
                  <a:pt x="48834" y="602559"/>
                </a:lnTo>
                <a:lnTo>
                  <a:pt x="41291" y="593843"/>
                </a:lnTo>
                <a:lnTo>
                  <a:pt x="38114" y="589485"/>
                </a:lnTo>
                <a:lnTo>
                  <a:pt x="36923" y="585524"/>
                </a:lnTo>
                <a:lnTo>
                  <a:pt x="36526" y="585128"/>
                </a:lnTo>
                <a:lnTo>
                  <a:pt x="33350" y="572847"/>
                </a:lnTo>
                <a:lnTo>
                  <a:pt x="31762" y="550662"/>
                </a:lnTo>
                <a:lnTo>
                  <a:pt x="33350" y="539965"/>
                </a:lnTo>
                <a:lnTo>
                  <a:pt x="30571" y="539173"/>
                </a:lnTo>
                <a:lnTo>
                  <a:pt x="25807" y="534815"/>
                </a:lnTo>
                <a:lnTo>
                  <a:pt x="24616" y="531250"/>
                </a:lnTo>
                <a:lnTo>
                  <a:pt x="18660" y="502330"/>
                </a:lnTo>
                <a:lnTo>
                  <a:pt x="11514" y="442114"/>
                </a:lnTo>
                <a:lnTo>
                  <a:pt x="7941" y="350205"/>
                </a:lnTo>
                <a:lnTo>
                  <a:pt x="5558" y="290781"/>
                </a:lnTo>
                <a:lnTo>
                  <a:pt x="2779" y="226999"/>
                </a:lnTo>
                <a:lnTo>
                  <a:pt x="0" y="131525"/>
                </a:lnTo>
                <a:lnTo>
                  <a:pt x="397" y="68140"/>
                </a:lnTo>
                <a:lnTo>
                  <a:pt x="1985" y="36051"/>
                </a:lnTo>
                <a:lnTo>
                  <a:pt x="2779" y="32881"/>
                </a:lnTo>
                <a:lnTo>
                  <a:pt x="6352" y="27335"/>
                </a:lnTo>
                <a:lnTo>
                  <a:pt x="9132" y="26543"/>
                </a:lnTo>
                <a:lnTo>
                  <a:pt x="10720" y="25750"/>
                </a:lnTo>
                <a:lnTo>
                  <a:pt x="12308" y="25750"/>
                </a:lnTo>
                <a:lnTo>
                  <a:pt x="14293" y="22185"/>
                </a:lnTo>
                <a:lnTo>
                  <a:pt x="19057" y="21393"/>
                </a:lnTo>
                <a:lnTo>
                  <a:pt x="78611" y="15054"/>
                </a:lnTo>
                <a:lnTo>
                  <a:pt x="198512" y="6735"/>
                </a:lnTo>
                <a:lnTo>
                  <a:pt x="318413" y="2377"/>
                </a:lnTo>
                <a:close/>
              </a:path>
            </a:pathLst>
          </a:custGeom>
          <a:solidFill>
            <a:srgbClr val="F7596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BA7D856-8BA8-4939-B567-02757FEB4F5D}"/>
              </a:ext>
            </a:extLst>
          </p:cNvPr>
          <p:cNvSpPr>
            <a:spLocks/>
          </p:cNvSpPr>
          <p:nvPr/>
        </p:nvSpPr>
        <p:spPr bwMode="auto">
          <a:xfrm>
            <a:off x="6202685" y="1878163"/>
            <a:ext cx="1134470" cy="1169557"/>
          </a:xfrm>
          <a:custGeom>
            <a:avLst/>
            <a:gdLst>
              <a:gd name="connsiteX0" fmla="*/ 40085 w 665163"/>
              <a:gd name="connsiteY0" fmla="*/ 28575 h 619125"/>
              <a:gd name="connsiteX1" fmla="*/ 41672 w 665163"/>
              <a:gd name="connsiteY1" fmla="*/ 55145 h 619125"/>
              <a:gd name="connsiteX2" fmla="*/ 38100 w 665163"/>
              <a:gd name="connsiteY2" fmla="*/ 108682 h 619125"/>
              <a:gd name="connsiteX3" fmla="*/ 36116 w 665163"/>
              <a:gd name="connsiteY3" fmla="*/ 134855 h 619125"/>
              <a:gd name="connsiteX4" fmla="*/ 32941 w 665163"/>
              <a:gd name="connsiteY4" fmla="*/ 197117 h 619125"/>
              <a:gd name="connsiteX5" fmla="*/ 30560 w 665163"/>
              <a:gd name="connsiteY5" fmla="*/ 259378 h 619125"/>
              <a:gd name="connsiteX6" fmla="*/ 28178 w 665163"/>
              <a:gd name="connsiteY6" fmla="*/ 321243 h 619125"/>
              <a:gd name="connsiteX7" fmla="*/ 25797 w 665163"/>
              <a:gd name="connsiteY7" fmla="*/ 445765 h 619125"/>
              <a:gd name="connsiteX8" fmla="*/ 22225 w 665163"/>
              <a:gd name="connsiteY8" fmla="*/ 508026 h 619125"/>
              <a:gd name="connsiteX9" fmla="*/ 24606 w 665163"/>
              <a:gd name="connsiteY9" fmla="*/ 508820 h 619125"/>
              <a:gd name="connsiteX10" fmla="*/ 28178 w 665163"/>
              <a:gd name="connsiteY10" fmla="*/ 512785 h 619125"/>
              <a:gd name="connsiteX11" fmla="*/ 28972 w 665163"/>
              <a:gd name="connsiteY11" fmla="*/ 516354 h 619125"/>
              <a:gd name="connsiteX12" fmla="*/ 30560 w 665163"/>
              <a:gd name="connsiteY12" fmla="*/ 521510 h 619125"/>
              <a:gd name="connsiteX13" fmla="*/ 32147 w 665163"/>
              <a:gd name="connsiteY13" fmla="*/ 526665 h 619125"/>
              <a:gd name="connsiteX14" fmla="*/ 98822 w 665163"/>
              <a:gd name="connsiteY14" fmla="*/ 533010 h 619125"/>
              <a:gd name="connsiteX15" fmla="*/ 232172 w 665163"/>
              <a:gd name="connsiteY15" fmla="*/ 541338 h 619125"/>
              <a:gd name="connsiteX16" fmla="*/ 298847 w 665163"/>
              <a:gd name="connsiteY16" fmla="*/ 541338 h 619125"/>
              <a:gd name="connsiteX17" fmla="*/ 371872 w 665163"/>
              <a:gd name="connsiteY17" fmla="*/ 539752 h 619125"/>
              <a:gd name="connsiteX18" fmla="*/ 444897 w 665163"/>
              <a:gd name="connsiteY18" fmla="*/ 535390 h 619125"/>
              <a:gd name="connsiteX19" fmla="*/ 477838 w 665163"/>
              <a:gd name="connsiteY19" fmla="*/ 531424 h 619125"/>
              <a:gd name="connsiteX20" fmla="*/ 529035 w 665163"/>
              <a:gd name="connsiteY20" fmla="*/ 525475 h 619125"/>
              <a:gd name="connsiteX21" fmla="*/ 562372 w 665163"/>
              <a:gd name="connsiteY21" fmla="*/ 523889 h 619125"/>
              <a:gd name="connsiteX22" fmla="*/ 578247 w 665163"/>
              <a:gd name="connsiteY22" fmla="*/ 525079 h 619125"/>
              <a:gd name="connsiteX23" fmla="*/ 577056 w 665163"/>
              <a:gd name="connsiteY23" fmla="*/ 361296 h 619125"/>
              <a:gd name="connsiteX24" fmla="*/ 578644 w 665163"/>
              <a:gd name="connsiteY24" fmla="*/ 197910 h 619125"/>
              <a:gd name="connsiteX25" fmla="*/ 577850 w 665163"/>
              <a:gd name="connsiteY25" fmla="*/ 160632 h 619125"/>
              <a:gd name="connsiteX26" fmla="*/ 576263 w 665163"/>
              <a:gd name="connsiteY26" fmla="*/ 100751 h 619125"/>
              <a:gd name="connsiteX27" fmla="*/ 578247 w 665163"/>
              <a:gd name="connsiteY27" fmla="*/ 62283 h 619125"/>
              <a:gd name="connsiteX28" fmla="*/ 581025 w 665163"/>
              <a:gd name="connsiteY28" fmla="*/ 43645 h 619125"/>
              <a:gd name="connsiteX29" fmla="*/ 579835 w 665163"/>
              <a:gd name="connsiteY29" fmla="*/ 39679 h 619125"/>
              <a:gd name="connsiteX30" fmla="*/ 579835 w 665163"/>
              <a:gd name="connsiteY30" fmla="*/ 35713 h 619125"/>
              <a:gd name="connsiteX31" fmla="*/ 512366 w 665163"/>
              <a:gd name="connsiteY31" fmla="*/ 35713 h 619125"/>
              <a:gd name="connsiteX32" fmla="*/ 377825 w 665163"/>
              <a:gd name="connsiteY32" fmla="*/ 30558 h 619125"/>
              <a:gd name="connsiteX33" fmla="*/ 310356 w 665163"/>
              <a:gd name="connsiteY33" fmla="*/ 29368 h 619125"/>
              <a:gd name="connsiteX34" fmla="*/ 175022 w 665163"/>
              <a:gd name="connsiteY34" fmla="*/ 29368 h 619125"/>
              <a:gd name="connsiteX35" fmla="*/ 239713 w 665163"/>
              <a:gd name="connsiteY35" fmla="*/ 0 h 619125"/>
              <a:gd name="connsiteX36" fmla="*/ 311150 w 665163"/>
              <a:gd name="connsiteY36" fmla="*/ 0 h 619125"/>
              <a:gd name="connsiteX37" fmla="*/ 381397 w 665163"/>
              <a:gd name="connsiteY37" fmla="*/ 0 h 619125"/>
              <a:gd name="connsiteX38" fmla="*/ 488951 w 665163"/>
              <a:gd name="connsiteY38" fmla="*/ 1192 h 619125"/>
              <a:gd name="connsiteX39" fmla="*/ 559991 w 665163"/>
              <a:gd name="connsiteY39" fmla="*/ 4371 h 619125"/>
              <a:gd name="connsiteX40" fmla="*/ 595710 w 665163"/>
              <a:gd name="connsiteY40" fmla="*/ 7948 h 619125"/>
              <a:gd name="connsiteX41" fmla="*/ 599282 w 665163"/>
              <a:gd name="connsiteY41" fmla="*/ 8743 h 619125"/>
              <a:gd name="connsiteX42" fmla="*/ 602060 w 665163"/>
              <a:gd name="connsiteY42" fmla="*/ 10332 h 619125"/>
              <a:gd name="connsiteX43" fmla="*/ 608013 w 665163"/>
              <a:gd name="connsiteY43" fmla="*/ 9537 h 619125"/>
              <a:gd name="connsiteX44" fmla="*/ 618729 w 665163"/>
              <a:gd name="connsiteY44" fmla="*/ 13114 h 619125"/>
              <a:gd name="connsiteX45" fmla="*/ 623491 w 665163"/>
              <a:gd name="connsiteY45" fmla="*/ 18280 h 619125"/>
              <a:gd name="connsiteX46" fmla="*/ 633016 w 665163"/>
              <a:gd name="connsiteY46" fmla="*/ 30996 h 619125"/>
              <a:gd name="connsiteX47" fmla="*/ 646907 w 665163"/>
              <a:gd name="connsiteY47" fmla="*/ 57621 h 619125"/>
              <a:gd name="connsiteX48" fmla="*/ 656829 w 665163"/>
              <a:gd name="connsiteY48" fmla="*/ 87027 h 619125"/>
              <a:gd name="connsiteX49" fmla="*/ 661988 w 665163"/>
              <a:gd name="connsiteY49" fmla="*/ 117228 h 619125"/>
              <a:gd name="connsiteX50" fmla="*/ 665163 w 665163"/>
              <a:gd name="connsiteY50" fmla="*/ 163722 h 619125"/>
              <a:gd name="connsiteX51" fmla="*/ 662782 w 665163"/>
              <a:gd name="connsiteY51" fmla="*/ 226907 h 619125"/>
              <a:gd name="connsiteX52" fmla="*/ 661194 w 665163"/>
              <a:gd name="connsiteY52" fmla="*/ 257108 h 619125"/>
              <a:gd name="connsiteX53" fmla="*/ 656829 w 665163"/>
              <a:gd name="connsiteY53" fmla="*/ 417254 h 619125"/>
              <a:gd name="connsiteX54" fmla="*/ 651273 w 665163"/>
              <a:gd name="connsiteY54" fmla="*/ 578195 h 619125"/>
              <a:gd name="connsiteX55" fmla="*/ 650479 w 665163"/>
              <a:gd name="connsiteY55" fmla="*/ 583758 h 619125"/>
              <a:gd name="connsiteX56" fmla="*/ 646113 w 665163"/>
              <a:gd name="connsiteY56" fmla="*/ 594090 h 619125"/>
              <a:gd name="connsiteX57" fmla="*/ 638176 w 665163"/>
              <a:gd name="connsiteY57" fmla="*/ 602038 h 619125"/>
              <a:gd name="connsiteX58" fmla="*/ 627460 w 665163"/>
              <a:gd name="connsiteY58" fmla="*/ 606806 h 619125"/>
              <a:gd name="connsiteX59" fmla="*/ 621904 w 665163"/>
              <a:gd name="connsiteY59" fmla="*/ 607204 h 619125"/>
              <a:gd name="connsiteX60" fmla="*/ 424260 w 665163"/>
              <a:gd name="connsiteY60" fmla="*/ 612370 h 619125"/>
              <a:gd name="connsiteX61" fmla="*/ 226616 w 665163"/>
              <a:gd name="connsiteY61" fmla="*/ 617138 h 619125"/>
              <a:gd name="connsiteX62" fmla="*/ 198835 w 665163"/>
              <a:gd name="connsiteY62" fmla="*/ 618330 h 619125"/>
              <a:gd name="connsiteX63" fmla="*/ 148035 w 665163"/>
              <a:gd name="connsiteY63" fmla="*/ 619125 h 619125"/>
              <a:gd name="connsiteX64" fmla="*/ 113110 w 665163"/>
              <a:gd name="connsiteY64" fmla="*/ 617138 h 619125"/>
              <a:gd name="connsiteX65" fmla="*/ 79772 w 665163"/>
              <a:gd name="connsiteY65" fmla="*/ 611972 h 619125"/>
              <a:gd name="connsiteX66" fmla="*/ 49610 w 665163"/>
              <a:gd name="connsiteY66" fmla="*/ 601640 h 619125"/>
              <a:gd name="connsiteX67" fmla="*/ 31353 w 665163"/>
              <a:gd name="connsiteY67" fmla="*/ 589321 h 619125"/>
              <a:gd name="connsiteX68" fmla="*/ 21432 w 665163"/>
              <a:gd name="connsiteY68" fmla="*/ 579387 h 619125"/>
              <a:gd name="connsiteX69" fmla="*/ 13891 w 665163"/>
              <a:gd name="connsiteY69" fmla="*/ 567068 h 619125"/>
              <a:gd name="connsiteX70" fmla="*/ 7938 w 665163"/>
              <a:gd name="connsiteY70" fmla="*/ 552762 h 619125"/>
              <a:gd name="connsiteX71" fmla="*/ 6350 w 665163"/>
              <a:gd name="connsiteY71" fmla="*/ 544417 h 619125"/>
              <a:gd name="connsiteX72" fmla="*/ 3572 w 665163"/>
              <a:gd name="connsiteY72" fmla="*/ 542827 h 619125"/>
              <a:gd name="connsiteX73" fmla="*/ 397 w 665163"/>
              <a:gd name="connsiteY73" fmla="*/ 537661 h 619125"/>
              <a:gd name="connsiteX74" fmla="*/ 0 w 665163"/>
              <a:gd name="connsiteY74" fmla="*/ 531701 h 619125"/>
              <a:gd name="connsiteX75" fmla="*/ 2778 w 665163"/>
              <a:gd name="connsiteY75" fmla="*/ 526535 h 619125"/>
              <a:gd name="connsiteX76" fmla="*/ 5557 w 665163"/>
              <a:gd name="connsiteY76" fmla="*/ 525342 h 619125"/>
              <a:gd name="connsiteX77" fmla="*/ 5557 w 665163"/>
              <a:gd name="connsiteY77" fmla="*/ 522958 h 619125"/>
              <a:gd name="connsiteX78" fmla="*/ 5953 w 665163"/>
              <a:gd name="connsiteY78" fmla="*/ 520176 h 619125"/>
              <a:gd name="connsiteX79" fmla="*/ 5953 w 665163"/>
              <a:gd name="connsiteY79" fmla="*/ 518587 h 619125"/>
              <a:gd name="connsiteX80" fmla="*/ 6350 w 665163"/>
              <a:gd name="connsiteY80" fmla="*/ 517395 h 619125"/>
              <a:gd name="connsiteX81" fmla="*/ 6350 w 665163"/>
              <a:gd name="connsiteY81" fmla="*/ 516600 h 619125"/>
              <a:gd name="connsiteX82" fmla="*/ 3969 w 665163"/>
              <a:gd name="connsiteY82" fmla="*/ 484809 h 619125"/>
              <a:gd name="connsiteX83" fmla="*/ 1588 w 665163"/>
              <a:gd name="connsiteY83" fmla="*/ 420433 h 619125"/>
              <a:gd name="connsiteX84" fmla="*/ 1985 w 665163"/>
              <a:gd name="connsiteY84" fmla="*/ 323471 h 619125"/>
              <a:gd name="connsiteX85" fmla="*/ 3969 w 665163"/>
              <a:gd name="connsiteY85" fmla="*/ 259890 h 619125"/>
              <a:gd name="connsiteX86" fmla="*/ 5953 w 665163"/>
              <a:gd name="connsiteY86" fmla="*/ 197500 h 619125"/>
              <a:gd name="connsiteX87" fmla="*/ 9128 w 665163"/>
              <a:gd name="connsiteY87" fmla="*/ 135111 h 619125"/>
              <a:gd name="connsiteX88" fmla="*/ 10319 w 665163"/>
              <a:gd name="connsiteY88" fmla="*/ 107691 h 619125"/>
              <a:gd name="connsiteX89" fmla="*/ 12700 w 665163"/>
              <a:gd name="connsiteY89" fmla="*/ 65966 h 619125"/>
              <a:gd name="connsiteX90" fmla="*/ 16272 w 665163"/>
              <a:gd name="connsiteY90" fmla="*/ 38546 h 619125"/>
              <a:gd name="connsiteX91" fmla="*/ 19844 w 665163"/>
              <a:gd name="connsiteY91" fmla="*/ 25830 h 619125"/>
              <a:gd name="connsiteX92" fmla="*/ 18257 w 665163"/>
              <a:gd name="connsiteY92" fmla="*/ 23843 h 619125"/>
              <a:gd name="connsiteX93" fmla="*/ 17463 w 665163"/>
              <a:gd name="connsiteY93" fmla="*/ 18677 h 619125"/>
              <a:gd name="connsiteX94" fmla="*/ 19050 w 665163"/>
              <a:gd name="connsiteY94" fmla="*/ 13511 h 619125"/>
              <a:gd name="connsiteX95" fmla="*/ 23019 w 665163"/>
              <a:gd name="connsiteY95" fmla="*/ 10332 h 619125"/>
              <a:gd name="connsiteX96" fmla="*/ 26194 w 665163"/>
              <a:gd name="connsiteY96" fmla="*/ 9935 h 619125"/>
              <a:gd name="connsiteX97" fmla="*/ 97235 w 665163"/>
              <a:gd name="connsiteY97" fmla="*/ 4371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665163" h="619125">
                <a:moveTo>
                  <a:pt x="40085" y="28575"/>
                </a:moveTo>
                <a:lnTo>
                  <a:pt x="41672" y="55145"/>
                </a:lnTo>
                <a:lnTo>
                  <a:pt x="38100" y="108682"/>
                </a:lnTo>
                <a:lnTo>
                  <a:pt x="36116" y="134855"/>
                </a:lnTo>
                <a:lnTo>
                  <a:pt x="32941" y="197117"/>
                </a:lnTo>
                <a:lnTo>
                  <a:pt x="30560" y="259378"/>
                </a:lnTo>
                <a:lnTo>
                  <a:pt x="28178" y="321243"/>
                </a:lnTo>
                <a:lnTo>
                  <a:pt x="25797" y="445765"/>
                </a:lnTo>
                <a:lnTo>
                  <a:pt x="22225" y="508026"/>
                </a:lnTo>
                <a:lnTo>
                  <a:pt x="24606" y="508820"/>
                </a:lnTo>
                <a:lnTo>
                  <a:pt x="28178" y="512785"/>
                </a:lnTo>
                <a:lnTo>
                  <a:pt x="28972" y="516354"/>
                </a:lnTo>
                <a:lnTo>
                  <a:pt x="30560" y="521510"/>
                </a:lnTo>
                <a:lnTo>
                  <a:pt x="32147" y="526665"/>
                </a:lnTo>
                <a:lnTo>
                  <a:pt x="98822" y="533010"/>
                </a:lnTo>
                <a:lnTo>
                  <a:pt x="232172" y="541338"/>
                </a:lnTo>
                <a:lnTo>
                  <a:pt x="298847" y="541338"/>
                </a:lnTo>
                <a:lnTo>
                  <a:pt x="371872" y="539752"/>
                </a:lnTo>
                <a:lnTo>
                  <a:pt x="444897" y="535390"/>
                </a:lnTo>
                <a:lnTo>
                  <a:pt x="477838" y="531424"/>
                </a:lnTo>
                <a:lnTo>
                  <a:pt x="529035" y="525475"/>
                </a:lnTo>
                <a:lnTo>
                  <a:pt x="562372" y="523889"/>
                </a:lnTo>
                <a:lnTo>
                  <a:pt x="578247" y="525079"/>
                </a:lnTo>
                <a:lnTo>
                  <a:pt x="577056" y="361296"/>
                </a:lnTo>
                <a:lnTo>
                  <a:pt x="578644" y="197910"/>
                </a:lnTo>
                <a:lnTo>
                  <a:pt x="577850" y="160632"/>
                </a:lnTo>
                <a:lnTo>
                  <a:pt x="576263" y="100751"/>
                </a:lnTo>
                <a:lnTo>
                  <a:pt x="578247" y="62283"/>
                </a:lnTo>
                <a:lnTo>
                  <a:pt x="581025" y="43645"/>
                </a:lnTo>
                <a:lnTo>
                  <a:pt x="579835" y="39679"/>
                </a:lnTo>
                <a:lnTo>
                  <a:pt x="579835" y="35713"/>
                </a:lnTo>
                <a:lnTo>
                  <a:pt x="512366" y="35713"/>
                </a:lnTo>
                <a:lnTo>
                  <a:pt x="377825" y="30558"/>
                </a:lnTo>
                <a:lnTo>
                  <a:pt x="310356" y="29368"/>
                </a:lnTo>
                <a:lnTo>
                  <a:pt x="175022" y="29368"/>
                </a:lnTo>
                <a:close/>
                <a:moveTo>
                  <a:pt x="239713" y="0"/>
                </a:moveTo>
                <a:lnTo>
                  <a:pt x="311150" y="0"/>
                </a:lnTo>
                <a:lnTo>
                  <a:pt x="381397" y="0"/>
                </a:lnTo>
                <a:lnTo>
                  <a:pt x="488951" y="1192"/>
                </a:lnTo>
                <a:lnTo>
                  <a:pt x="559991" y="4371"/>
                </a:lnTo>
                <a:lnTo>
                  <a:pt x="595710" y="7948"/>
                </a:lnTo>
                <a:lnTo>
                  <a:pt x="599282" y="8743"/>
                </a:lnTo>
                <a:lnTo>
                  <a:pt x="602060" y="10332"/>
                </a:lnTo>
                <a:lnTo>
                  <a:pt x="608013" y="9537"/>
                </a:lnTo>
                <a:lnTo>
                  <a:pt x="618729" y="13114"/>
                </a:lnTo>
                <a:lnTo>
                  <a:pt x="623491" y="18280"/>
                </a:lnTo>
                <a:lnTo>
                  <a:pt x="633016" y="30996"/>
                </a:lnTo>
                <a:lnTo>
                  <a:pt x="646907" y="57621"/>
                </a:lnTo>
                <a:lnTo>
                  <a:pt x="656829" y="87027"/>
                </a:lnTo>
                <a:lnTo>
                  <a:pt x="661988" y="117228"/>
                </a:lnTo>
                <a:lnTo>
                  <a:pt x="665163" y="163722"/>
                </a:lnTo>
                <a:lnTo>
                  <a:pt x="662782" y="226907"/>
                </a:lnTo>
                <a:lnTo>
                  <a:pt x="661194" y="257108"/>
                </a:lnTo>
                <a:lnTo>
                  <a:pt x="656829" y="417254"/>
                </a:lnTo>
                <a:lnTo>
                  <a:pt x="651273" y="578195"/>
                </a:lnTo>
                <a:lnTo>
                  <a:pt x="650479" y="583758"/>
                </a:lnTo>
                <a:lnTo>
                  <a:pt x="646113" y="594090"/>
                </a:lnTo>
                <a:lnTo>
                  <a:pt x="638176" y="602038"/>
                </a:lnTo>
                <a:lnTo>
                  <a:pt x="627460" y="606806"/>
                </a:lnTo>
                <a:lnTo>
                  <a:pt x="621904" y="607204"/>
                </a:lnTo>
                <a:lnTo>
                  <a:pt x="424260" y="612370"/>
                </a:lnTo>
                <a:lnTo>
                  <a:pt x="226616" y="617138"/>
                </a:lnTo>
                <a:lnTo>
                  <a:pt x="198835" y="618330"/>
                </a:lnTo>
                <a:lnTo>
                  <a:pt x="148035" y="619125"/>
                </a:lnTo>
                <a:lnTo>
                  <a:pt x="113110" y="617138"/>
                </a:lnTo>
                <a:lnTo>
                  <a:pt x="79772" y="611972"/>
                </a:lnTo>
                <a:lnTo>
                  <a:pt x="49610" y="601640"/>
                </a:lnTo>
                <a:lnTo>
                  <a:pt x="31353" y="589321"/>
                </a:lnTo>
                <a:lnTo>
                  <a:pt x="21432" y="579387"/>
                </a:lnTo>
                <a:lnTo>
                  <a:pt x="13891" y="567068"/>
                </a:lnTo>
                <a:lnTo>
                  <a:pt x="7938" y="552762"/>
                </a:lnTo>
                <a:lnTo>
                  <a:pt x="6350" y="544417"/>
                </a:lnTo>
                <a:lnTo>
                  <a:pt x="3572" y="542827"/>
                </a:lnTo>
                <a:lnTo>
                  <a:pt x="397" y="537661"/>
                </a:lnTo>
                <a:lnTo>
                  <a:pt x="0" y="531701"/>
                </a:lnTo>
                <a:lnTo>
                  <a:pt x="2778" y="526535"/>
                </a:lnTo>
                <a:lnTo>
                  <a:pt x="5557" y="525342"/>
                </a:lnTo>
                <a:lnTo>
                  <a:pt x="5557" y="522958"/>
                </a:lnTo>
                <a:lnTo>
                  <a:pt x="5953" y="520176"/>
                </a:lnTo>
                <a:lnTo>
                  <a:pt x="5953" y="518587"/>
                </a:lnTo>
                <a:lnTo>
                  <a:pt x="6350" y="517395"/>
                </a:lnTo>
                <a:lnTo>
                  <a:pt x="6350" y="516600"/>
                </a:lnTo>
                <a:lnTo>
                  <a:pt x="3969" y="484809"/>
                </a:lnTo>
                <a:lnTo>
                  <a:pt x="1588" y="420433"/>
                </a:lnTo>
                <a:lnTo>
                  <a:pt x="1985" y="323471"/>
                </a:lnTo>
                <a:lnTo>
                  <a:pt x="3969" y="259890"/>
                </a:lnTo>
                <a:lnTo>
                  <a:pt x="5953" y="197500"/>
                </a:lnTo>
                <a:lnTo>
                  <a:pt x="9128" y="135111"/>
                </a:lnTo>
                <a:lnTo>
                  <a:pt x="10319" y="107691"/>
                </a:lnTo>
                <a:lnTo>
                  <a:pt x="12700" y="65966"/>
                </a:lnTo>
                <a:lnTo>
                  <a:pt x="16272" y="38546"/>
                </a:lnTo>
                <a:lnTo>
                  <a:pt x="19844" y="25830"/>
                </a:lnTo>
                <a:lnTo>
                  <a:pt x="18257" y="23843"/>
                </a:lnTo>
                <a:lnTo>
                  <a:pt x="17463" y="18677"/>
                </a:lnTo>
                <a:lnTo>
                  <a:pt x="19050" y="13511"/>
                </a:lnTo>
                <a:lnTo>
                  <a:pt x="23019" y="10332"/>
                </a:lnTo>
                <a:lnTo>
                  <a:pt x="26194" y="9935"/>
                </a:lnTo>
                <a:lnTo>
                  <a:pt x="97235" y="4371"/>
                </a:lnTo>
                <a:close/>
              </a:path>
            </a:pathLst>
          </a:custGeom>
          <a:solidFill>
            <a:srgbClr val="00A0A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6B8EA43-C789-4452-9A99-5D2166E8A31E}"/>
              </a:ext>
            </a:extLst>
          </p:cNvPr>
          <p:cNvSpPr>
            <a:spLocks/>
          </p:cNvSpPr>
          <p:nvPr/>
        </p:nvSpPr>
        <p:spPr bwMode="auto">
          <a:xfrm>
            <a:off x="1883884" y="5056777"/>
            <a:ext cx="1884097" cy="917161"/>
          </a:xfrm>
          <a:custGeom>
            <a:avLst/>
            <a:gdLst>
              <a:gd name="connsiteX0" fmla="*/ 74633 w 1268413"/>
              <a:gd name="connsiteY0" fmla="*/ 33338 h 736600"/>
              <a:gd name="connsiteX1" fmla="*/ 72251 w 1268413"/>
              <a:gd name="connsiteY1" fmla="*/ 110282 h 736600"/>
              <a:gd name="connsiteX2" fmla="*/ 64311 w 1268413"/>
              <a:gd name="connsiteY2" fmla="*/ 264964 h 736600"/>
              <a:gd name="connsiteX3" fmla="*/ 51606 w 1268413"/>
              <a:gd name="connsiteY3" fmla="*/ 419646 h 736600"/>
              <a:gd name="connsiteX4" fmla="*/ 31359 w 1268413"/>
              <a:gd name="connsiteY4" fmla="*/ 572741 h 736600"/>
              <a:gd name="connsiteX5" fmla="*/ 17463 w 1268413"/>
              <a:gd name="connsiteY5" fmla="*/ 648495 h 736600"/>
              <a:gd name="connsiteX6" fmla="*/ 20242 w 1268413"/>
              <a:gd name="connsiteY6" fmla="*/ 648892 h 736600"/>
              <a:gd name="connsiteX7" fmla="*/ 22624 w 1268413"/>
              <a:gd name="connsiteY7" fmla="*/ 649288 h 736600"/>
              <a:gd name="connsiteX8" fmla="*/ 37314 w 1268413"/>
              <a:gd name="connsiteY8" fmla="*/ 645719 h 736600"/>
              <a:gd name="connsiteX9" fmla="*/ 67487 w 1268413"/>
              <a:gd name="connsiteY9" fmla="*/ 643339 h 736600"/>
              <a:gd name="connsiteX10" fmla="*/ 113937 w 1268413"/>
              <a:gd name="connsiteY10" fmla="*/ 642546 h 736600"/>
              <a:gd name="connsiteX11" fmla="*/ 142522 w 1268413"/>
              <a:gd name="connsiteY11" fmla="*/ 642546 h 736600"/>
              <a:gd name="connsiteX12" fmla="*/ 219145 w 1268413"/>
              <a:gd name="connsiteY12" fmla="*/ 640563 h 736600"/>
              <a:gd name="connsiteX13" fmla="*/ 295372 w 1268413"/>
              <a:gd name="connsiteY13" fmla="*/ 638976 h 736600"/>
              <a:gd name="connsiteX14" fmla="*/ 439884 w 1268413"/>
              <a:gd name="connsiteY14" fmla="*/ 636993 h 736600"/>
              <a:gd name="connsiteX15" fmla="*/ 584000 w 1268413"/>
              <a:gd name="connsiteY15" fmla="*/ 636596 h 736600"/>
              <a:gd name="connsiteX16" fmla="*/ 732880 w 1268413"/>
              <a:gd name="connsiteY16" fmla="*/ 636596 h 736600"/>
              <a:gd name="connsiteX17" fmla="*/ 881362 w 1268413"/>
              <a:gd name="connsiteY17" fmla="*/ 637390 h 736600"/>
              <a:gd name="connsiteX18" fmla="*/ 951633 w 1268413"/>
              <a:gd name="connsiteY18" fmla="*/ 636993 h 736600"/>
              <a:gd name="connsiteX19" fmla="*/ 1059224 w 1268413"/>
              <a:gd name="connsiteY19" fmla="*/ 635803 h 736600"/>
              <a:gd name="connsiteX20" fmla="*/ 1129892 w 1268413"/>
              <a:gd name="connsiteY20" fmla="*/ 638579 h 736600"/>
              <a:gd name="connsiteX21" fmla="*/ 1165226 w 1268413"/>
              <a:gd name="connsiteY21" fmla="*/ 642149 h 736600"/>
              <a:gd name="connsiteX22" fmla="*/ 1162844 w 1268413"/>
              <a:gd name="connsiteY22" fmla="*/ 493020 h 736600"/>
              <a:gd name="connsiteX23" fmla="*/ 1155301 w 1268413"/>
              <a:gd name="connsiteY23" fmla="*/ 270517 h 736600"/>
              <a:gd name="connsiteX24" fmla="*/ 1147758 w 1268413"/>
              <a:gd name="connsiteY24" fmla="*/ 121784 h 736600"/>
              <a:gd name="connsiteX25" fmla="*/ 1142596 w 1268413"/>
              <a:gd name="connsiteY25" fmla="*/ 47220 h 736600"/>
              <a:gd name="connsiteX26" fmla="*/ 1082251 w 1268413"/>
              <a:gd name="connsiteY26" fmla="*/ 46823 h 736600"/>
              <a:gd name="connsiteX27" fmla="*/ 1021905 w 1268413"/>
              <a:gd name="connsiteY27" fmla="*/ 42857 h 736600"/>
              <a:gd name="connsiteX28" fmla="*/ 954016 w 1268413"/>
              <a:gd name="connsiteY28" fmla="*/ 40874 h 736600"/>
              <a:gd name="connsiteX29" fmla="*/ 885729 w 1268413"/>
              <a:gd name="connsiteY29" fmla="*/ 38494 h 736600"/>
              <a:gd name="connsiteX30" fmla="*/ 748760 w 1268413"/>
              <a:gd name="connsiteY30" fmla="*/ 36115 h 736600"/>
              <a:gd name="connsiteX31" fmla="*/ 611791 w 1268413"/>
              <a:gd name="connsiteY31" fmla="*/ 34528 h 736600"/>
              <a:gd name="connsiteX32" fmla="*/ 343410 w 1268413"/>
              <a:gd name="connsiteY32" fmla="*/ 34925 h 736600"/>
              <a:gd name="connsiteX33" fmla="*/ 479425 w 1268413"/>
              <a:gd name="connsiteY33" fmla="*/ 0 h 736600"/>
              <a:gd name="connsiteX34" fmla="*/ 620316 w 1268413"/>
              <a:gd name="connsiteY34" fmla="*/ 0 h 736600"/>
              <a:gd name="connsiteX35" fmla="*/ 761207 w 1268413"/>
              <a:gd name="connsiteY35" fmla="*/ 1588 h 736600"/>
              <a:gd name="connsiteX36" fmla="*/ 902494 w 1268413"/>
              <a:gd name="connsiteY36" fmla="*/ 4366 h 736600"/>
              <a:gd name="connsiteX37" fmla="*/ 974726 w 1268413"/>
              <a:gd name="connsiteY37" fmla="*/ 6747 h 736600"/>
              <a:gd name="connsiteX38" fmla="*/ 1047354 w 1268413"/>
              <a:gd name="connsiteY38" fmla="*/ 8731 h 736600"/>
              <a:gd name="connsiteX39" fmla="*/ 1078310 w 1268413"/>
              <a:gd name="connsiteY39" fmla="*/ 9525 h 736600"/>
              <a:gd name="connsiteX40" fmla="*/ 1125141 w 1268413"/>
              <a:gd name="connsiteY40" fmla="*/ 10716 h 736600"/>
              <a:gd name="connsiteX41" fmla="*/ 1155304 w 1268413"/>
              <a:gd name="connsiteY41" fmla="*/ 13891 h 736600"/>
              <a:gd name="connsiteX42" fmla="*/ 1170782 w 1268413"/>
              <a:gd name="connsiteY42" fmla="*/ 17066 h 736600"/>
              <a:gd name="connsiteX43" fmla="*/ 1175544 w 1268413"/>
              <a:gd name="connsiteY43" fmla="*/ 18256 h 736600"/>
              <a:gd name="connsiteX44" fmla="*/ 1177926 w 1268413"/>
              <a:gd name="connsiteY44" fmla="*/ 21035 h 736600"/>
              <a:gd name="connsiteX45" fmla="*/ 1181498 w 1268413"/>
              <a:gd name="connsiteY45" fmla="*/ 21431 h 736600"/>
              <a:gd name="connsiteX46" fmla="*/ 1187848 w 1268413"/>
              <a:gd name="connsiteY46" fmla="*/ 24606 h 736600"/>
              <a:gd name="connsiteX47" fmla="*/ 1190229 w 1268413"/>
              <a:gd name="connsiteY47" fmla="*/ 27781 h 736600"/>
              <a:gd name="connsiteX48" fmla="*/ 1214438 w 1268413"/>
              <a:gd name="connsiteY48" fmla="*/ 56356 h 736600"/>
              <a:gd name="connsiteX49" fmla="*/ 1245394 w 1268413"/>
              <a:gd name="connsiteY49" fmla="*/ 99616 h 736600"/>
              <a:gd name="connsiteX50" fmla="*/ 1260476 w 1268413"/>
              <a:gd name="connsiteY50" fmla="*/ 132160 h 736600"/>
              <a:gd name="connsiteX51" fmla="*/ 1264444 w 1268413"/>
              <a:gd name="connsiteY51" fmla="*/ 151210 h 736600"/>
              <a:gd name="connsiteX52" fmla="*/ 1267619 w 1268413"/>
              <a:gd name="connsiteY52" fmla="*/ 172244 h 736600"/>
              <a:gd name="connsiteX53" fmla="*/ 1268413 w 1268413"/>
              <a:gd name="connsiteY53" fmla="*/ 214313 h 736600"/>
              <a:gd name="connsiteX54" fmla="*/ 1264841 w 1268413"/>
              <a:gd name="connsiteY54" fmla="*/ 278210 h 736600"/>
              <a:gd name="connsiteX55" fmla="*/ 1262460 w 1268413"/>
              <a:gd name="connsiteY55" fmla="*/ 319881 h 736600"/>
              <a:gd name="connsiteX56" fmla="*/ 1256904 w 1268413"/>
              <a:gd name="connsiteY56" fmla="*/ 436563 h 736600"/>
              <a:gd name="connsiteX57" fmla="*/ 1250554 w 1268413"/>
              <a:gd name="connsiteY57" fmla="*/ 554038 h 736600"/>
              <a:gd name="connsiteX58" fmla="*/ 1250951 w 1268413"/>
              <a:gd name="connsiteY58" fmla="*/ 559594 h 736600"/>
              <a:gd name="connsiteX59" fmla="*/ 1251744 w 1268413"/>
              <a:gd name="connsiteY59" fmla="*/ 565150 h 736600"/>
              <a:gd name="connsiteX60" fmla="*/ 1252141 w 1268413"/>
              <a:gd name="connsiteY60" fmla="*/ 586978 h 736600"/>
              <a:gd name="connsiteX61" fmla="*/ 1250157 w 1268413"/>
              <a:gd name="connsiteY61" fmla="*/ 617538 h 736600"/>
              <a:gd name="connsiteX62" fmla="*/ 1245791 w 1268413"/>
              <a:gd name="connsiteY62" fmla="*/ 637778 h 736600"/>
              <a:gd name="connsiteX63" fmla="*/ 1243013 w 1268413"/>
              <a:gd name="connsiteY63" fmla="*/ 647700 h 736600"/>
              <a:gd name="connsiteX64" fmla="*/ 1239838 w 1268413"/>
              <a:gd name="connsiteY64" fmla="*/ 675481 h 736600"/>
              <a:gd name="connsiteX65" fmla="*/ 1236266 w 1268413"/>
              <a:gd name="connsiteY65" fmla="*/ 702469 h 736600"/>
              <a:gd name="connsiteX66" fmla="*/ 1237060 w 1268413"/>
              <a:gd name="connsiteY66" fmla="*/ 707231 h 736600"/>
              <a:gd name="connsiteX67" fmla="*/ 1235473 w 1268413"/>
              <a:gd name="connsiteY67" fmla="*/ 717153 h 736600"/>
              <a:gd name="connsiteX68" fmla="*/ 1233488 w 1268413"/>
              <a:gd name="connsiteY68" fmla="*/ 721519 h 736600"/>
              <a:gd name="connsiteX69" fmla="*/ 1231504 w 1268413"/>
              <a:gd name="connsiteY69" fmla="*/ 727869 h 736600"/>
              <a:gd name="connsiteX70" fmla="*/ 1223963 w 1268413"/>
              <a:gd name="connsiteY70" fmla="*/ 734616 h 736600"/>
              <a:gd name="connsiteX71" fmla="*/ 1218010 w 1268413"/>
              <a:gd name="connsiteY71" fmla="*/ 735013 h 736600"/>
              <a:gd name="connsiteX72" fmla="*/ 1212454 w 1268413"/>
              <a:gd name="connsiteY72" fmla="*/ 736600 h 736600"/>
              <a:gd name="connsiteX73" fmla="*/ 1205310 w 1268413"/>
              <a:gd name="connsiteY73" fmla="*/ 735410 h 736600"/>
              <a:gd name="connsiteX74" fmla="*/ 1171179 w 1268413"/>
              <a:gd name="connsiteY74" fmla="*/ 729456 h 736600"/>
              <a:gd name="connsiteX75" fmla="*/ 1102519 w 1268413"/>
              <a:gd name="connsiteY75" fmla="*/ 719931 h 736600"/>
              <a:gd name="connsiteX76" fmla="*/ 998935 w 1268413"/>
              <a:gd name="connsiteY76" fmla="*/ 711200 h 736600"/>
              <a:gd name="connsiteX77" fmla="*/ 860029 w 1268413"/>
              <a:gd name="connsiteY77" fmla="*/ 708819 h 736600"/>
              <a:gd name="connsiteX78" fmla="*/ 721916 w 1268413"/>
              <a:gd name="connsiteY78" fmla="*/ 712391 h 736600"/>
              <a:gd name="connsiteX79" fmla="*/ 652463 w 1268413"/>
              <a:gd name="connsiteY79" fmla="*/ 714772 h 736600"/>
              <a:gd name="connsiteX80" fmla="*/ 514350 w 1268413"/>
              <a:gd name="connsiteY80" fmla="*/ 720725 h 736600"/>
              <a:gd name="connsiteX81" fmla="*/ 307578 w 1268413"/>
              <a:gd name="connsiteY81" fmla="*/ 727075 h 736600"/>
              <a:gd name="connsiteX82" fmla="*/ 169863 w 1268413"/>
              <a:gd name="connsiteY82" fmla="*/ 728266 h 736600"/>
              <a:gd name="connsiteX83" fmla="*/ 100806 w 1268413"/>
              <a:gd name="connsiteY83" fmla="*/ 726678 h 736600"/>
              <a:gd name="connsiteX84" fmla="*/ 97235 w 1268413"/>
              <a:gd name="connsiteY84" fmla="*/ 726678 h 736600"/>
              <a:gd name="connsiteX85" fmla="*/ 92075 w 1268413"/>
              <a:gd name="connsiteY85" fmla="*/ 723503 h 736600"/>
              <a:gd name="connsiteX86" fmla="*/ 90091 w 1268413"/>
              <a:gd name="connsiteY86" fmla="*/ 721519 h 736600"/>
              <a:gd name="connsiteX87" fmla="*/ 73025 w 1268413"/>
              <a:gd name="connsiteY87" fmla="*/ 709613 h 736600"/>
              <a:gd name="connsiteX88" fmla="*/ 56753 w 1268413"/>
              <a:gd name="connsiteY88" fmla="*/ 696913 h 736600"/>
              <a:gd name="connsiteX89" fmla="*/ 32147 w 1268413"/>
              <a:gd name="connsiteY89" fmla="*/ 683022 h 736600"/>
              <a:gd name="connsiteX90" fmla="*/ 7938 w 1268413"/>
              <a:gd name="connsiteY90" fmla="*/ 669131 h 736600"/>
              <a:gd name="connsiteX91" fmla="*/ 3572 w 1268413"/>
              <a:gd name="connsiteY91" fmla="*/ 665163 h 736600"/>
              <a:gd name="connsiteX92" fmla="*/ 1985 w 1268413"/>
              <a:gd name="connsiteY92" fmla="*/ 660400 h 736600"/>
              <a:gd name="connsiteX93" fmla="*/ 1985 w 1268413"/>
              <a:gd name="connsiteY93" fmla="*/ 659210 h 736600"/>
              <a:gd name="connsiteX94" fmla="*/ 1985 w 1268413"/>
              <a:gd name="connsiteY94" fmla="*/ 658416 h 736600"/>
              <a:gd name="connsiteX95" fmla="*/ 2778 w 1268413"/>
              <a:gd name="connsiteY95" fmla="*/ 655241 h 736600"/>
              <a:gd name="connsiteX96" fmla="*/ 4366 w 1268413"/>
              <a:gd name="connsiteY96" fmla="*/ 652860 h 736600"/>
              <a:gd name="connsiteX97" fmla="*/ 1985 w 1268413"/>
              <a:gd name="connsiteY97" fmla="*/ 651272 h 736600"/>
              <a:gd name="connsiteX98" fmla="*/ 0 w 1268413"/>
              <a:gd name="connsiteY98" fmla="*/ 647700 h 736600"/>
              <a:gd name="connsiteX99" fmla="*/ 0 w 1268413"/>
              <a:gd name="connsiteY99" fmla="*/ 644922 h 736600"/>
              <a:gd name="connsiteX100" fmla="*/ 9922 w 1268413"/>
              <a:gd name="connsiteY100" fmla="*/ 491728 h 736600"/>
              <a:gd name="connsiteX101" fmla="*/ 29369 w 1268413"/>
              <a:gd name="connsiteY101" fmla="*/ 262335 h 736600"/>
              <a:gd name="connsiteX102" fmla="*/ 40085 w 1268413"/>
              <a:gd name="connsiteY102" fmla="*/ 109141 h 736600"/>
              <a:gd name="connsiteX103" fmla="*/ 43656 w 1268413"/>
              <a:gd name="connsiteY103" fmla="*/ 32147 h 736600"/>
              <a:gd name="connsiteX104" fmla="*/ 44450 w 1268413"/>
              <a:gd name="connsiteY104" fmla="*/ 28178 h 736600"/>
              <a:gd name="connsiteX105" fmla="*/ 48022 w 1268413"/>
              <a:gd name="connsiteY105" fmla="*/ 21828 h 736600"/>
              <a:gd name="connsiteX106" fmla="*/ 50403 w 1268413"/>
              <a:gd name="connsiteY106" fmla="*/ 19844 h 736600"/>
              <a:gd name="connsiteX107" fmla="*/ 52388 w 1268413"/>
              <a:gd name="connsiteY107" fmla="*/ 17463 h 736600"/>
              <a:gd name="connsiteX108" fmla="*/ 56753 w 1268413"/>
              <a:gd name="connsiteY108" fmla="*/ 16272 h 736600"/>
              <a:gd name="connsiteX109" fmla="*/ 127000 w 1268413"/>
              <a:gd name="connsiteY109" fmla="*/ 10716 h 736600"/>
              <a:gd name="connsiteX110" fmla="*/ 267891 w 1268413"/>
              <a:gd name="connsiteY110" fmla="*/ 3969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268413" h="736600">
                <a:moveTo>
                  <a:pt x="74633" y="33338"/>
                </a:moveTo>
                <a:lnTo>
                  <a:pt x="72251" y="110282"/>
                </a:lnTo>
                <a:lnTo>
                  <a:pt x="64311" y="264964"/>
                </a:lnTo>
                <a:lnTo>
                  <a:pt x="51606" y="419646"/>
                </a:lnTo>
                <a:lnTo>
                  <a:pt x="31359" y="572741"/>
                </a:lnTo>
                <a:lnTo>
                  <a:pt x="17463" y="648495"/>
                </a:lnTo>
                <a:lnTo>
                  <a:pt x="20242" y="648892"/>
                </a:lnTo>
                <a:lnTo>
                  <a:pt x="22624" y="649288"/>
                </a:lnTo>
                <a:lnTo>
                  <a:pt x="37314" y="645719"/>
                </a:lnTo>
                <a:lnTo>
                  <a:pt x="67487" y="643339"/>
                </a:lnTo>
                <a:lnTo>
                  <a:pt x="113937" y="642546"/>
                </a:lnTo>
                <a:lnTo>
                  <a:pt x="142522" y="642546"/>
                </a:lnTo>
                <a:lnTo>
                  <a:pt x="219145" y="640563"/>
                </a:lnTo>
                <a:lnTo>
                  <a:pt x="295372" y="638976"/>
                </a:lnTo>
                <a:lnTo>
                  <a:pt x="439884" y="636993"/>
                </a:lnTo>
                <a:lnTo>
                  <a:pt x="584000" y="636596"/>
                </a:lnTo>
                <a:lnTo>
                  <a:pt x="732880" y="636596"/>
                </a:lnTo>
                <a:lnTo>
                  <a:pt x="881362" y="637390"/>
                </a:lnTo>
                <a:lnTo>
                  <a:pt x="951633" y="636993"/>
                </a:lnTo>
                <a:lnTo>
                  <a:pt x="1059224" y="635803"/>
                </a:lnTo>
                <a:lnTo>
                  <a:pt x="1129892" y="638579"/>
                </a:lnTo>
                <a:lnTo>
                  <a:pt x="1165226" y="642149"/>
                </a:lnTo>
                <a:lnTo>
                  <a:pt x="1162844" y="493020"/>
                </a:lnTo>
                <a:lnTo>
                  <a:pt x="1155301" y="270517"/>
                </a:lnTo>
                <a:lnTo>
                  <a:pt x="1147758" y="121784"/>
                </a:lnTo>
                <a:lnTo>
                  <a:pt x="1142596" y="47220"/>
                </a:lnTo>
                <a:lnTo>
                  <a:pt x="1082251" y="46823"/>
                </a:lnTo>
                <a:lnTo>
                  <a:pt x="1021905" y="42857"/>
                </a:lnTo>
                <a:lnTo>
                  <a:pt x="954016" y="40874"/>
                </a:lnTo>
                <a:lnTo>
                  <a:pt x="885729" y="38494"/>
                </a:lnTo>
                <a:lnTo>
                  <a:pt x="748760" y="36115"/>
                </a:lnTo>
                <a:lnTo>
                  <a:pt x="611791" y="34528"/>
                </a:lnTo>
                <a:lnTo>
                  <a:pt x="343410" y="34925"/>
                </a:lnTo>
                <a:close/>
                <a:moveTo>
                  <a:pt x="479425" y="0"/>
                </a:moveTo>
                <a:lnTo>
                  <a:pt x="620316" y="0"/>
                </a:lnTo>
                <a:lnTo>
                  <a:pt x="761207" y="1588"/>
                </a:lnTo>
                <a:lnTo>
                  <a:pt x="902494" y="4366"/>
                </a:lnTo>
                <a:lnTo>
                  <a:pt x="974726" y="6747"/>
                </a:lnTo>
                <a:lnTo>
                  <a:pt x="1047354" y="8731"/>
                </a:lnTo>
                <a:lnTo>
                  <a:pt x="1078310" y="9525"/>
                </a:lnTo>
                <a:lnTo>
                  <a:pt x="1125141" y="10716"/>
                </a:lnTo>
                <a:lnTo>
                  <a:pt x="1155304" y="13891"/>
                </a:lnTo>
                <a:lnTo>
                  <a:pt x="1170782" y="17066"/>
                </a:lnTo>
                <a:lnTo>
                  <a:pt x="1175544" y="18256"/>
                </a:lnTo>
                <a:lnTo>
                  <a:pt x="1177926" y="21035"/>
                </a:lnTo>
                <a:lnTo>
                  <a:pt x="1181498" y="21431"/>
                </a:lnTo>
                <a:lnTo>
                  <a:pt x="1187848" y="24606"/>
                </a:lnTo>
                <a:lnTo>
                  <a:pt x="1190229" y="27781"/>
                </a:lnTo>
                <a:lnTo>
                  <a:pt x="1214438" y="56356"/>
                </a:lnTo>
                <a:lnTo>
                  <a:pt x="1245394" y="99616"/>
                </a:lnTo>
                <a:lnTo>
                  <a:pt x="1260476" y="132160"/>
                </a:lnTo>
                <a:lnTo>
                  <a:pt x="1264444" y="151210"/>
                </a:lnTo>
                <a:lnTo>
                  <a:pt x="1267619" y="172244"/>
                </a:lnTo>
                <a:lnTo>
                  <a:pt x="1268413" y="214313"/>
                </a:lnTo>
                <a:lnTo>
                  <a:pt x="1264841" y="278210"/>
                </a:lnTo>
                <a:lnTo>
                  <a:pt x="1262460" y="319881"/>
                </a:lnTo>
                <a:lnTo>
                  <a:pt x="1256904" y="436563"/>
                </a:lnTo>
                <a:lnTo>
                  <a:pt x="1250554" y="554038"/>
                </a:lnTo>
                <a:lnTo>
                  <a:pt x="1250951" y="559594"/>
                </a:lnTo>
                <a:lnTo>
                  <a:pt x="1251744" y="565150"/>
                </a:lnTo>
                <a:lnTo>
                  <a:pt x="1252141" y="586978"/>
                </a:lnTo>
                <a:lnTo>
                  <a:pt x="1250157" y="617538"/>
                </a:lnTo>
                <a:lnTo>
                  <a:pt x="1245791" y="637778"/>
                </a:lnTo>
                <a:lnTo>
                  <a:pt x="1243013" y="647700"/>
                </a:lnTo>
                <a:lnTo>
                  <a:pt x="1239838" y="675481"/>
                </a:lnTo>
                <a:lnTo>
                  <a:pt x="1236266" y="702469"/>
                </a:lnTo>
                <a:lnTo>
                  <a:pt x="1237060" y="707231"/>
                </a:lnTo>
                <a:lnTo>
                  <a:pt x="1235473" y="717153"/>
                </a:lnTo>
                <a:lnTo>
                  <a:pt x="1233488" y="721519"/>
                </a:lnTo>
                <a:lnTo>
                  <a:pt x="1231504" y="727869"/>
                </a:lnTo>
                <a:lnTo>
                  <a:pt x="1223963" y="734616"/>
                </a:lnTo>
                <a:lnTo>
                  <a:pt x="1218010" y="735013"/>
                </a:lnTo>
                <a:lnTo>
                  <a:pt x="1212454" y="736600"/>
                </a:lnTo>
                <a:lnTo>
                  <a:pt x="1205310" y="735410"/>
                </a:lnTo>
                <a:lnTo>
                  <a:pt x="1171179" y="729456"/>
                </a:lnTo>
                <a:lnTo>
                  <a:pt x="1102519" y="719931"/>
                </a:lnTo>
                <a:lnTo>
                  <a:pt x="998935" y="711200"/>
                </a:lnTo>
                <a:lnTo>
                  <a:pt x="860029" y="708819"/>
                </a:lnTo>
                <a:lnTo>
                  <a:pt x="721916" y="712391"/>
                </a:lnTo>
                <a:lnTo>
                  <a:pt x="652463" y="714772"/>
                </a:lnTo>
                <a:lnTo>
                  <a:pt x="514350" y="720725"/>
                </a:lnTo>
                <a:lnTo>
                  <a:pt x="307578" y="727075"/>
                </a:lnTo>
                <a:lnTo>
                  <a:pt x="169863" y="728266"/>
                </a:lnTo>
                <a:lnTo>
                  <a:pt x="100806" y="726678"/>
                </a:lnTo>
                <a:lnTo>
                  <a:pt x="97235" y="726678"/>
                </a:lnTo>
                <a:lnTo>
                  <a:pt x="92075" y="723503"/>
                </a:lnTo>
                <a:lnTo>
                  <a:pt x="90091" y="721519"/>
                </a:lnTo>
                <a:lnTo>
                  <a:pt x="73025" y="709613"/>
                </a:lnTo>
                <a:lnTo>
                  <a:pt x="56753" y="696913"/>
                </a:lnTo>
                <a:lnTo>
                  <a:pt x="32147" y="683022"/>
                </a:lnTo>
                <a:lnTo>
                  <a:pt x="7938" y="669131"/>
                </a:lnTo>
                <a:lnTo>
                  <a:pt x="3572" y="665163"/>
                </a:lnTo>
                <a:lnTo>
                  <a:pt x="1985" y="660400"/>
                </a:lnTo>
                <a:lnTo>
                  <a:pt x="1985" y="659210"/>
                </a:lnTo>
                <a:lnTo>
                  <a:pt x="1985" y="658416"/>
                </a:lnTo>
                <a:lnTo>
                  <a:pt x="2778" y="655241"/>
                </a:lnTo>
                <a:lnTo>
                  <a:pt x="4366" y="652860"/>
                </a:lnTo>
                <a:lnTo>
                  <a:pt x="1985" y="651272"/>
                </a:lnTo>
                <a:lnTo>
                  <a:pt x="0" y="647700"/>
                </a:lnTo>
                <a:lnTo>
                  <a:pt x="0" y="644922"/>
                </a:lnTo>
                <a:lnTo>
                  <a:pt x="9922" y="491728"/>
                </a:lnTo>
                <a:lnTo>
                  <a:pt x="29369" y="262335"/>
                </a:lnTo>
                <a:lnTo>
                  <a:pt x="40085" y="109141"/>
                </a:lnTo>
                <a:lnTo>
                  <a:pt x="43656" y="32147"/>
                </a:lnTo>
                <a:lnTo>
                  <a:pt x="44450" y="28178"/>
                </a:lnTo>
                <a:lnTo>
                  <a:pt x="48022" y="21828"/>
                </a:lnTo>
                <a:lnTo>
                  <a:pt x="50403" y="19844"/>
                </a:lnTo>
                <a:lnTo>
                  <a:pt x="52388" y="17463"/>
                </a:lnTo>
                <a:lnTo>
                  <a:pt x="56753" y="16272"/>
                </a:lnTo>
                <a:lnTo>
                  <a:pt x="127000" y="10716"/>
                </a:lnTo>
                <a:lnTo>
                  <a:pt x="267891" y="3969"/>
                </a:lnTo>
                <a:close/>
              </a:path>
            </a:pathLst>
          </a:custGeom>
          <a:solidFill>
            <a:srgbClr val="FEC6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6B504FD-E35C-4915-BF21-685488F3AC38}"/>
              </a:ext>
            </a:extLst>
          </p:cNvPr>
          <p:cNvSpPr>
            <a:spLocks/>
          </p:cNvSpPr>
          <p:nvPr/>
        </p:nvSpPr>
        <p:spPr bwMode="auto">
          <a:xfrm>
            <a:off x="8070738" y="5305482"/>
            <a:ext cx="1467162" cy="959852"/>
          </a:xfrm>
          <a:custGeom>
            <a:avLst/>
            <a:gdLst>
              <a:gd name="connsiteX0" fmla="*/ 1319609 w 1838325"/>
              <a:gd name="connsiteY0" fmla="*/ 28575 h 1085850"/>
              <a:gd name="connsiteX1" fmla="*/ 1118791 w 1838325"/>
              <a:gd name="connsiteY1" fmla="*/ 30560 h 1085850"/>
              <a:gd name="connsiteX2" fmla="*/ 917575 w 1838325"/>
              <a:gd name="connsiteY2" fmla="*/ 36116 h 1085850"/>
              <a:gd name="connsiteX3" fmla="*/ 817562 w 1838325"/>
              <a:gd name="connsiteY3" fmla="*/ 40481 h 1085850"/>
              <a:gd name="connsiteX4" fmla="*/ 717550 w 1838325"/>
              <a:gd name="connsiteY4" fmla="*/ 45641 h 1085850"/>
              <a:gd name="connsiteX5" fmla="*/ 519112 w 1838325"/>
              <a:gd name="connsiteY5" fmla="*/ 58341 h 1085850"/>
              <a:gd name="connsiteX6" fmla="*/ 420290 w 1838325"/>
              <a:gd name="connsiteY6" fmla="*/ 66675 h 1085850"/>
              <a:gd name="connsiteX7" fmla="*/ 319087 w 1838325"/>
              <a:gd name="connsiteY7" fmla="*/ 75406 h 1085850"/>
              <a:gd name="connsiteX8" fmla="*/ 217487 w 1838325"/>
              <a:gd name="connsiteY8" fmla="*/ 84931 h 1085850"/>
              <a:gd name="connsiteX9" fmla="*/ 168672 w 1838325"/>
              <a:gd name="connsiteY9" fmla="*/ 90885 h 1085850"/>
              <a:gd name="connsiteX10" fmla="*/ 94853 w 1838325"/>
              <a:gd name="connsiteY10" fmla="*/ 98822 h 1085850"/>
              <a:gd name="connsiteX11" fmla="*/ 45244 w 1838325"/>
              <a:gd name="connsiteY11" fmla="*/ 101997 h 1085850"/>
              <a:gd name="connsiteX12" fmla="*/ 20637 w 1838325"/>
              <a:gd name="connsiteY12" fmla="*/ 101997 h 1085850"/>
              <a:gd name="connsiteX13" fmla="*/ 28178 w 1838325"/>
              <a:gd name="connsiteY13" fmla="*/ 157163 h 1085850"/>
              <a:gd name="connsiteX14" fmla="*/ 37703 w 1838325"/>
              <a:gd name="connsiteY14" fmla="*/ 269081 h 1085850"/>
              <a:gd name="connsiteX15" fmla="*/ 44847 w 1838325"/>
              <a:gd name="connsiteY15" fmla="*/ 438150 h 1085850"/>
              <a:gd name="connsiteX16" fmla="*/ 49609 w 1838325"/>
              <a:gd name="connsiteY16" fmla="*/ 550069 h 1085850"/>
              <a:gd name="connsiteX17" fmla="*/ 60722 w 1838325"/>
              <a:gd name="connsiteY17" fmla="*/ 783035 h 1085850"/>
              <a:gd name="connsiteX18" fmla="*/ 70644 w 1838325"/>
              <a:gd name="connsiteY18" fmla="*/ 1016000 h 1085850"/>
              <a:gd name="connsiteX19" fmla="*/ 119459 w 1838325"/>
              <a:gd name="connsiteY19" fmla="*/ 1008856 h 1085850"/>
              <a:gd name="connsiteX20" fmla="*/ 217487 w 1838325"/>
              <a:gd name="connsiteY20" fmla="*/ 999331 h 1085850"/>
              <a:gd name="connsiteX21" fmla="*/ 365125 w 1838325"/>
              <a:gd name="connsiteY21" fmla="*/ 989806 h 1085850"/>
              <a:gd name="connsiteX22" fmla="*/ 463947 w 1838325"/>
              <a:gd name="connsiteY22" fmla="*/ 986235 h 1085850"/>
              <a:gd name="connsiteX23" fmla="*/ 668337 w 1838325"/>
              <a:gd name="connsiteY23" fmla="*/ 978694 h 1085850"/>
              <a:gd name="connsiteX24" fmla="*/ 872331 w 1838325"/>
              <a:gd name="connsiteY24" fmla="*/ 970360 h 1085850"/>
              <a:gd name="connsiteX25" fmla="*/ 1288653 w 1838325"/>
              <a:gd name="connsiteY25" fmla="*/ 954088 h 1085850"/>
              <a:gd name="connsiteX26" fmla="*/ 1704975 w 1838325"/>
              <a:gd name="connsiteY26" fmla="*/ 937816 h 1085850"/>
              <a:gd name="connsiteX27" fmla="*/ 1700609 w 1838325"/>
              <a:gd name="connsiteY27" fmla="*/ 911622 h 1085850"/>
              <a:gd name="connsiteX28" fmla="*/ 1695053 w 1838325"/>
              <a:gd name="connsiteY28" fmla="*/ 859631 h 1085850"/>
              <a:gd name="connsiteX29" fmla="*/ 1690291 w 1838325"/>
              <a:gd name="connsiteY29" fmla="*/ 781050 h 1085850"/>
              <a:gd name="connsiteX30" fmla="*/ 1687116 w 1838325"/>
              <a:gd name="connsiteY30" fmla="*/ 728663 h 1085850"/>
              <a:gd name="connsiteX31" fmla="*/ 1679178 w 1838325"/>
              <a:gd name="connsiteY31" fmla="*/ 611188 h 1085850"/>
              <a:gd name="connsiteX32" fmla="*/ 1670447 w 1838325"/>
              <a:gd name="connsiteY32" fmla="*/ 494110 h 1085850"/>
              <a:gd name="connsiteX33" fmla="*/ 1660525 w 1838325"/>
              <a:gd name="connsiteY33" fmla="*/ 378222 h 1085850"/>
              <a:gd name="connsiteX34" fmla="*/ 1639491 w 1838325"/>
              <a:gd name="connsiteY34" fmla="*/ 146844 h 1085850"/>
              <a:gd name="connsiteX35" fmla="*/ 1627584 w 1838325"/>
              <a:gd name="connsiteY35" fmla="*/ 30956 h 1085850"/>
              <a:gd name="connsiteX36" fmla="*/ 1625203 w 1838325"/>
              <a:gd name="connsiteY36" fmla="*/ 32147 h 1085850"/>
              <a:gd name="connsiteX37" fmla="*/ 1621631 w 1838325"/>
              <a:gd name="connsiteY37" fmla="*/ 32544 h 1085850"/>
              <a:gd name="connsiteX38" fmla="*/ 1520825 w 1838325"/>
              <a:gd name="connsiteY38" fmla="*/ 30163 h 1085850"/>
              <a:gd name="connsiteX39" fmla="*/ 1316150 w 1838325"/>
              <a:gd name="connsiteY39" fmla="*/ 0 h 1085850"/>
              <a:gd name="connsiteX40" fmla="*/ 1519306 w 1838325"/>
              <a:gd name="connsiteY40" fmla="*/ 1589 h 1085850"/>
              <a:gd name="connsiteX41" fmla="*/ 1621281 w 1838325"/>
              <a:gd name="connsiteY41" fmla="*/ 3575 h 1085850"/>
              <a:gd name="connsiteX42" fmla="*/ 1625646 w 1838325"/>
              <a:gd name="connsiteY42" fmla="*/ 3972 h 1085850"/>
              <a:gd name="connsiteX43" fmla="*/ 1628820 w 1838325"/>
              <a:gd name="connsiteY43" fmla="*/ 5958 h 1085850"/>
              <a:gd name="connsiteX44" fmla="*/ 1632788 w 1838325"/>
              <a:gd name="connsiteY44" fmla="*/ 3575 h 1085850"/>
              <a:gd name="connsiteX45" fmla="*/ 1644295 w 1838325"/>
              <a:gd name="connsiteY45" fmla="*/ 3575 h 1085850"/>
              <a:gd name="connsiteX46" fmla="*/ 1649057 w 1838325"/>
              <a:gd name="connsiteY46" fmla="*/ 6355 h 1085850"/>
              <a:gd name="connsiteX47" fmla="*/ 1651834 w 1838325"/>
              <a:gd name="connsiteY47" fmla="*/ 5163 h 1085850"/>
              <a:gd name="connsiteX48" fmla="*/ 1658183 w 1838325"/>
              <a:gd name="connsiteY48" fmla="*/ 5958 h 1085850"/>
              <a:gd name="connsiteX49" fmla="*/ 1661357 w 1838325"/>
              <a:gd name="connsiteY49" fmla="*/ 9135 h 1085850"/>
              <a:gd name="connsiteX50" fmla="*/ 1676832 w 1838325"/>
              <a:gd name="connsiteY50" fmla="*/ 28596 h 1085850"/>
              <a:gd name="connsiteX51" fmla="*/ 1694291 w 1838325"/>
              <a:gd name="connsiteY51" fmla="*/ 46866 h 1085850"/>
              <a:gd name="connsiteX52" fmla="*/ 1704607 w 1838325"/>
              <a:gd name="connsiteY52" fmla="*/ 55603 h 1085850"/>
              <a:gd name="connsiteX53" fmla="*/ 1715320 w 1838325"/>
              <a:gd name="connsiteY53" fmla="*/ 65930 h 1085850"/>
              <a:gd name="connsiteX54" fmla="*/ 1720875 w 1838325"/>
              <a:gd name="connsiteY54" fmla="*/ 65135 h 1085850"/>
              <a:gd name="connsiteX55" fmla="*/ 1729208 w 1838325"/>
              <a:gd name="connsiteY55" fmla="*/ 69901 h 1085850"/>
              <a:gd name="connsiteX56" fmla="*/ 1732382 w 1838325"/>
              <a:gd name="connsiteY56" fmla="*/ 75462 h 1085850"/>
              <a:gd name="connsiteX57" fmla="*/ 1732779 w 1838325"/>
              <a:gd name="connsiteY57" fmla="*/ 78639 h 1085850"/>
              <a:gd name="connsiteX58" fmla="*/ 1745476 w 1838325"/>
              <a:gd name="connsiteY58" fmla="*/ 195803 h 1085850"/>
              <a:gd name="connsiteX59" fmla="*/ 1768093 w 1838325"/>
              <a:gd name="connsiteY59" fmla="*/ 430130 h 1085850"/>
              <a:gd name="connsiteX60" fmla="*/ 1781187 w 1838325"/>
              <a:gd name="connsiteY60" fmla="*/ 547691 h 1085850"/>
              <a:gd name="connsiteX61" fmla="*/ 1810947 w 1838325"/>
              <a:gd name="connsiteY61" fmla="*/ 780827 h 1085850"/>
              <a:gd name="connsiteX62" fmla="*/ 1838325 w 1838325"/>
              <a:gd name="connsiteY62" fmla="*/ 1013963 h 1085850"/>
              <a:gd name="connsiteX63" fmla="*/ 1838325 w 1838325"/>
              <a:gd name="connsiteY63" fmla="*/ 1017141 h 1085850"/>
              <a:gd name="connsiteX64" fmla="*/ 1835547 w 1838325"/>
              <a:gd name="connsiteY64" fmla="*/ 1021509 h 1085850"/>
              <a:gd name="connsiteX65" fmla="*/ 1833167 w 1838325"/>
              <a:gd name="connsiteY65" fmla="*/ 1022701 h 1085850"/>
              <a:gd name="connsiteX66" fmla="*/ 1830786 w 1838325"/>
              <a:gd name="connsiteY66" fmla="*/ 1025481 h 1085850"/>
              <a:gd name="connsiteX67" fmla="*/ 1824834 w 1838325"/>
              <a:gd name="connsiteY67" fmla="*/ 1028261 h 1085850"/>
              <a:gd name="connsiteX68" fmla="*/ 1821263 w 1838325"/>
              <a:gd name="connsiteY68" fmla="*/ 1029056 h 1085850"/>
              <a:gd name="connsiteX69" fmla="*/ 1397889 w 1838325"/>
              <a:gd name="connsiteY69" fmla="*/ 1043354 h 1085850"/>
              <a:gd name="connsiteX70" fmla="*/ 974515 w 1838325"/>
              <a:gd name="connsiteY70" fmla="*/ 1057254 h 1085850"/>
              <a:gd name="connsiteX71" fmla="*/ 765010 w 1838325"/>
              <a:gd name="connsiteY71" fmla="*/ 1064403 h 1085850"/>
              <a:gd name="connsiteX72" fmla="*/ 555505 w 1838325"/>
              <a:gd name="connsiteY72" fmla="*/ 1071155 h 1085850"/>
              <a:gd name="connsiteX73" fmla="*/ 451943 w 1838325"/>
              <a:gd name="connsiteY73" fmla="*/ 1075921 h 1085850"/>
              <a:gd name="connsiteX74" fmla="*/ 296402 w 1838325"/>
              <a:gd name="connsiteY74" fmla="*/ 1082276 h 1085850"/>
              <a:gd name="connsiteX75" fmla="*/ 192840 w 1838325"/>
              <a:gd name="connsiteY75" fmla="*/ 1083070 h 1085850"/>
              <a:gd name="connsiteX76" fmla="*/ 141654 w 1838325"/>
              <a:gd name="connsiteY76" fmla="*/ 1080687 h 1085850"/>
              <a:gd name="connsiteX77" fmla="*/ 138480 w 1838325"/>
              <a:gd name="connsiteY77" fmla="*/ 1083864 h 1085850"/>
              <a:gd name="connsiteX78" fmla="*/ 129750 w 1838325"/>
              <a:gd name="connsiteY78" fmla="*/ 1085850 h 1085850"/>
              <a:gd name="connsiteX79" fmla="*/ 124989 w 1838325"/>
              <a:gd name="connsiteY79" fmla="*/ 1084659 h 1085850"/>
              <a:gd name="connsiteX80" fmla="*/ 107530 w 1838325"/>
              <a:gd name="connsiteY80" fmla="*/ 1073141 h 1085850"/>
              <a:gd name="connsiteX81" fmla="*/ 90468 w 1838325"/>
              <a:gd name="connsiteY81" fmla="*/ 1060432 h 1085850"/>
              <a:gd name="connsiteX82" fmla="*/ 74200 w 1838325"/>
              <a:gd name="connsiteY82" fmla="*/ 1050105 h 1085850"/>
              <a:gd name="connsiteX83" fmla="*/ 57535 w 1838325"/>
              <a:gd name="connsiteY83" fmla="*/ 1039382 h 1085850"/>
              <a:gd name="connsiteX84" fmla="*/ 55154 w 1838325"/>
              <a:gd name="connsiteY84" fmla="*/ 1039382 h 1085850"/>
              <a:gd name="connsiteX85" fmla="*/ 50392 w 1838325"/>
              <a:gd name="connsiteY85" fmla="*/ 1035410 h 1085850"/>
              <a:gd name="connsiteX86" fmla="*/ 49599 w 1838325"/>
              <a:gd name="connsiteY86" fmla="*/ 1033027 h 1085850"/>
              <a:gd name="connsiteX87" fmla="*/ 46821 w 1838325"/>
              <a:gd name="connsiteY87" fmla="*/ 1031041 h 1085850"/>
              <a:gd name="connsiteX88" fmla="*/ 43250 w 1838325"/>
              <a:gd name="connsiteY88" fmla="*/ 1025481 h 1085850"/>
              <a:gd name="connsiteX89" fmla="*/ 42853 w 1838325"/>
              <a:gd name="connsiteY89" fmla="*/ 1021509 h 1085850"/>
              <a:gd name="connsiteX90" fmla="*/ 32934 w 1838325"/>
              <a:gd name="connsiteY90" fmla="*/ 789962 h 1085850"/>
              <a:gd name="connsiteX91" fmla="*/ 21824 w 1838325"/>
              <a:gd name="connsiteY91" fmla="*/ 558415 h 1085850"/>
              <a:gd name="connsiteX92" fmla="*/ 14285 w 1838325"/>
              <a:gd name="connsiteY92" fmla="*/ 443237 h 1085850"/>
              <a:gd name="connsiteX93" fmla="*/ 3175 w 1838325"/>
              <a:gd name="connsiteY93" fmla="*/ 268881 h 1085850"/>
              <a:gd name="connsiteX94" fmla="*/ 0 w 1838325"/>
              <a:gd name="connsiteY94" fmla="*/ 152909 h 1085850"/>
              <a:gd name="connsiteX95" fmla="*/ 1587 w 1838325"/>
              <a:gd name="connsiteY95" fmla="*/ 95717 h 1085850"/>
              <a:gd name="connsiteX96" fmla="*/ 2778 w 1838325"/>
              <a:gd name="connsiteY96" fmla="*/ 91348 h 1085850"/>
              <a:gd name="connsiteX97" fmla="*/ 8730 w 1838325"/>
              <a:gd name="connsiteY97" fmla="*/ 86979 h 1085850"/>
              <a:gd name="connsiteX98" fmla="*/ 13094 w 1838325"/>
              <a:gd name="connsiteY98" fmla="*/ 86979 h 1085850"/>
              <a:gd name="connsiteX99" fmla="*/ 13491 w 1838325"/>
              <a:gd name="connsiteY99" fmla="*/ 86185 h 1085850"/>
              <a:gd name="connsiteX100" fmla="*/ 13888 w 1838325"/>
              <a:gd name="connsiteY100" fmla="*/ 86185 h 1085850"/>
              <a:gd name="connsiteX101" fmla="*/ 60709 w 1838325"/>
              <a:gd name="connsiteY101" fmla="*/ 75064 h 1085850"/>
              <a:gd name="connsiteX102" fmla="*/ 157922 w 1838325"/>
              <a:gd name="connsiteY102" fmla="*/ 59575 h 1085850"/>
              <a:gd name="connsiteX103" fmla="*/ 305925 w 1838325"/>
              <a:gd name="connsiteY103" fmla="*/ 47263 h 1085850"/>
              <a:gd name="connsiteX104" fmla="*/ 403138 w 1838325"/>
              <a:gd name="connsiteY104" fmla="*/ 40114 h 1085850"/>
              <a:gd name="connsiteX105" fmla="*/ 504716 w 1838325"/>
              <a:gd name="connsiteY105" fmla="*/ 31376 h 1085850"/>
              <a:gd name="connsiteX106" fmla="*/ 707079 w 1838325"/>
              <a:gd name="connsiteY106" fmla="*/ 17873 h 1085850"/>
              <a:gd name="connsiteX107" fmla="*/ 808657 w 1838325"/>
              <a:gd name="connsiteY107" fmla="*/ 12312 h 1085850"/>
              <a:gd name="connsiteX108" fmla="*/ 909838 w 1838325"/>
              <a:gd name="connsiteY108" fmla="*/ 7944 h 1085850"/>
              <a:gd name="connsiteX109" fmla="*/ 1112994 w 1838325"/>
              <a:gd name="connsiteY109" fmla="*/ 1986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838325" h="1085850">
                <a:moveTo>
                  <a:pt x="1319609" y="28575"/>
                </a:moveTo>
                <a:lnTo>
                  <a:pt x="1118791" y="30560"/>
                </a:lnTo>
                <a:lnTo>
                  <a:pt x="917575" y="36116"/>
                </a:lnTo>
                <a:lnTo>
                  <a:pt x="817562" y="40481"/>
                </a:lnTo>
                <a:lnTo>
                  <a:pt x="717550" y="45641"/>
                </a:lnTo>
                <a:lnTo>
                  <a:pt x="519112" y="58341"/>
                </a:lnTo>
                <a:lnTo>
                  <a:pt x="420290" y="66675"/>
                </a:lnTo>
                <a:lnTo>
                  <a:pt x="319087" y="75406"/>
                </a:lnTo>
                <a:lnTo>
                  <a:pt x="217487" y="84931"/>
                </a:lnTo>
                <a:lnTo>
                  <a:pt x="168672" y="90885"/>
                </a:lnTo>
                <a:lnTo>
                  <a:pt x="94853" y="98822"/>
                </a:lnTo>
                <a:lnTo>
                  <a:pt x="45244" y="101997"/>
                </a:lnTo>
                <a:lnTo>
                  <a:pt x="20637" y="101997"/>
                </a:lnTo>
                <a:lnTo>
                  <a:pt x="28178" y="157163"/>
                </a:lnTo>
                <a:lnTo>
                  <a:pt x="37703" y="269081"/>
                </a:lnTo>
                <a:lnTo>
                  <a:pt x="44847" y="438150"/>
                </a:lnTo>
                <a:lnTo>
                  <a:pt x="49609" y="550069"/>
                </a:lnTo>
                <a:lnTo>
                  <a:pt x="60722" y="783035"/>
                </a:lnTo>
                <a:lnTo>
                  <a:pt x="70644" y="1016000"/>
                </a:lnTo>
                <a:lnTo>
                  <a:pt x="119459" y="1008856"/>
                </a:lnTo>
                <a:lnTo>
                  <a:pt x="217487" y="999331"/>
                </a:lnTo>
                <a:lnTo>
                  <a:pt x="365125" y="989806"/>
                </a:lnTo>
                <a:lnTo>
                  <a:pt x="463947" y="986235"/>
                </a:lnTo>
                <a:lnTo>
                  <a:pt x="668337" y="978694"/>
                </a:lnTo>
                <a:lnTo>
                  <a:pt x="872331" y="970360"/>
                </a:lnTo>
                <a:lnTo>
                  <a:pt x="1288653" y="954088"/>
                </a:lnTo>
                <a:lnTo>
                  <a:pt x="1704975" y="937816"/>
                </a:lnTo>
                <a:lnTo>
                  <a:pt x="1700609" y="911622"/>
                </a:lnTo>
                <a:lnTo>
                  <a:pt x="1695053" y="859631"/>
                </a:lnTo>
                <a:lnTo>
                  <a:pt x="1690291" y="781050"/>
                </a:lnTo>
                <a:lnTo>
                  <a:pt x="1687116" y="728663"/>
                </a:lnTo>
                <a:lnTo>
                  <a:pt x="1679178" y="611188"/>
                </a:lnTo>
                <a:lnTo>
                  <a:pt x="1670447" y="494110"/>
                </a:lnTo>
                <a:lnTo>
                  <a:pt x="1660525" y="378222"/>
                </a:lnTo>
                <a:lnTo>
                  <a:pt x="1639491" y="146844"/>
                </a:lnTo>
                <a:lnTo>
                  <a:pt x="1627584" y="30956"/>
                </a:lnTo>
                <a:lnTo>
                  <a:pt x="1625203" y="32147"/>
                </a:lnTo>
                <a:lnTo>
                  <a:pt x="1621631" y="32544"/>
                </a:lnTo>
                <a:lnTo>
                  <a:pt x="1520825" y="30163"/>
                </a:lnTo>
                <a:close/>
                <a:moveTo>
                  <a:pt x="1316150" y="0"/>
                </a:moveTo>
                <a:lnTo>
                  <a:pt x="1519306" y="1589"/>
                </a:lnTo>
                <a:lnTo>
                  <a:pt x="1621281" y="3575"/>
                </a:lnTo>
                <a:lnTo>
                  <a:pt x="1625646" y="3972"/>
                </a:lnTo>
                <a:lnTo>
                  <a:pt x="1628820" y="5958"/>
                </a:lnTo>
                <a:lnTo>
                  <a:pt x="1632788" y="3575"/>
                </a:lnTo>
                <a:lnTo>
                  <a:pt x="1644295" y="3575"/>
                </a:lnTo>
                <a:lnTo>
                  <a:pt x="1649057" y="6355"/>
                </a:lnTo>
                <a:lnTo>
                  <a:pt x="1651834" y="5163"/>
                </a:lnTo>
                <a:lnTo>
                  <a:pt x="1658183" y="5958"/>
                </a:lnTo>
                <a:lnTo>
                  <a:pt x="1661357" y="9135"/>
                </a:lnTo>
                <a:lnTo>
                  <a:pt x="1676832" y="28596"/>
                </a:lnTo>
                <a:lnTo>
                  <a:pt x="1694291" y="46866"/>
                </a:lnTo>
                <a:lnTo>
                  <a:pt x="1704607" y="55603"/>
                </a:lnTo>
                <a:lnTo>
                  <a:pt x="1715320" y="65930"/>
                </a:lnTo>
                <a:lnTo>
                  <a:pt x="1720875" y="65135"/>
                </a:lnTo>
                <a:lnTo>
                  <a:pt x="1729208" y="69901"/>
                </a:lnTo>
                <a:lnTo>
                  <a:pt x="1732382" y="75462"/>
                </a:lnTo>
                <a:lnTo>
                  <a:pt x="1732779" y="78639"/>
                </a:lnTo>
                <a:lnTo>
                  <a:pt x="1745476" y="195803"/>
                </a:lnTo>
                <a:lnTo>
                  <a:pt x="1768093" y="430130"/>
                </a:lnTo>
                <a:lnTo>
                  <a:pt x="1781187" y="547691"/>
                </a:lnTo>
                <a:lnTo>
                  <a:pt x="1810947" y="780827"/>
                </a:lnTo>
                <a:lnTo>
                  <a:pt x="1838325" y="1013963"/>
                </a:lnTo>
                <a:lnTo>
                  <a:pt x="1838325" y="1017141"/>
                </a:lnTo>
                <a:lnTo>
                  <a:pt x="1835547" y="1021509"/>
                </a:lnTo>
                <a:lnTo>
                  <a:pt x="1833167" y="1022701"/>
                </a:lnTo>
                <a:lnTo>
                  <a:pt x="1830786" y="1025481"/>
                </a:lnTo>
                <a:lnTo>
                  <a:pt x="1824834" y="1028261"/>
                </a:lnTo>
                <a:lnTo>
                  <a:pt x="1821263" y="1029056"/>
                </a:lnTo>
                <a:lnTo>
                  <a:pt x="1397889" y="1043354"/>
                </a:lnTo>
                <a:lnTo>
                  <a:pt x="974515" y="1057254"/>
                </a:lnTo>
                <a:lnTo>
                  <a:pt x="765010" y="1064403"/>
                </a:lnTo>
                <a:lnTo>
                  <a:pt x="555505" y="1071155"/>
                </a:lnTo>
                <a:lnTo>
                  <a:pt x="451943" y="1075921"/>
                </a:lnTo>
                <a:lnTo>
                  <a:pt x="296402" y="1082276"/>
                </a:lnTo>
                <a:lnTo>
                  <a:pt x="192840" y="1083070"/>
                </a:lnTo>
                <a:lnTo>
                  <a:pt x="141654" y="1080687"/>
                </a:lnTo>
                <a:lnTo>
                  <a:pt x="138480" y="1083864"/>
                </a:lnTo>
                <a:lnTo>
                  <a:pt x="129750" y="1085850"/>
                </a:lnTo>
                <a:lnTo>
                  <a:pt x="124989" y="1084659"/>
                </a:lnTo>
                <a:lnTo>
                  <a:pt x="107530" y="1073141"/>
                </a:lnTo>
                <a:lnTo>
                  <a:pt x="90468" y="1060432"/>
                </a:lnTo>
                <a:lnTo>
                  <a:pt x="74200" y="1050105"/>
                </a:lnTo>
                <a:lnTo>
                  <a:pt x="57535" y="1039382"/>
                </a:lnTo>
                <a:lnTo>
                  <a:pt x="55154" y="1039382"/>
                </a:lnTo>
                <a:lnTo>
                  <a:pt x="50392" y="1035410"/>
                </a:lnTo>
                <a:lnTo>
                  <a:pt x="49599" y="1033027"/>
                </a:lnTo>
                <a:lnTo>
                  <a:pt x="46821" y="1031041"/>
                </a:lnTo>
                <a:lnTo>
                  <a:pt x="43250" y="1025481"/>
                </a:lnTo>
                <a:lnTo>
                  <a:pt x="42853" y="1021509"/>
                </a:lnTo>
                <a:lnTo>
                  <a:pt x="32934" y="789962"/>
                </a:lnTo>
                <a:lnTo>
                  <a:pt x="21824" y="558415"/>
                </a:lnTo>
                <a:lnTo>
                  <a:pt x="14285" y="443237"/>
                </a:lnTo>
                <a:lnTo>
                  <a:pt x="3175" y="268881"/>
                </a:lnTo>
                <a:lnTo>
                  <a:pt x="0" y="152909"/>
                </a:lnTo>
                <a:lnTo>
                  <a:pt x="1587" y="95717"/>
                </a:lnTo>
                <a:lnTo>
                  <a:pt x="2778" y="91348"/>
                </a:lnTo>
                <a:lnTo>
                  <a:pt x="8730" y="86979"/>
                </a:lnTo>
                <a:lnTo>
                  <a:pt x="13094" y="86979"/>
                </a:lnTo>
                <a:lnTo>
                  <a:pt x="13491" y="86185"/>
                </a:lnTo>
                <a:lnTo>
                  <a:pt x="13888" y="86185"/>
                </a:lnTo>
                <a:lnTo>
                  <a:pt x="60709" y="75064"/>
                </a:lnTo>
                <a:lnTo>
                  <a:pt x="157922" y="59575"/>
                </a:lnTo>
                <a:lnTo>
                  <a:pt x="305925" y="47263"/>
                </a:lnTo>
                <a:lnTo>
                  <a:pt x="403138" y="40114"/>
                </a:lnTo>
                <a:lnTo>
                  <a:pt x="504716" y="31376"/>
                </a:lnTo>
                <a:lnTo>
                  <a:pt x="707079" y="17873"/>
                </a:lnTo>
                <a:lnTo>
                  <a:pt x="808657" y="12312"/>
                </a:lnTo>
                <a:lnTo>
                  <a:pt x="909838" y="7944"/>
                </a:lnTo>
                <a:lnTo>
                  <a:pt x="1112994" y="1986"/>
                </a:lnTo>
                <a:close/>
              </a:path>
            </a:pathLst>
          </a:custGeom>
          <a:solidFill>
            <a:srgbClr val="5D737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2" name="Freeform 204">
            <a:extLst>
              <a:ext uri="{FF2B5EF4-FFF2-40B4-BE49-F238E27FC236}">
                <a16:creationId xmlns:a16="http://schemas.microsoft.com/office/drawing/2014/main" id="{813E6FA7-8901-480F-8038-A44CED765EC9}"/>
              </a:ext>
            </a:extLst>
          </p:cNvPr>
          <p:cNvSpPr>
            <a:spLocks/>
          </p:cNvSpPr>
          <p:nvPr/>
        </p:nvSpPr>
        <p:spPr bwMode="auto">
          <a:xfrm>
            <a:off x="8433813" y="3340211"/>
            <a:ext cx="1875882" cy="940734"/>
          </a:xfrm>
          <a:custGeom>
            <a:avLst/>
            <a:gdLst>
              <a:gd name="T0" fmla="*/ 4081 w 4107"/>
              <a:gd name="T1" fmla="*/ 660 h 1856"/>
              <a:gd name="T2" fmla="*/ 4022 w 4107"/>
              <a:gd name="T3" fmla="*/ 213 h 1856"/>
              <a:gd name="T4" fmla="*/ 3976 w 4107"/>
              <a:gd name="T5" fmla="*/ 73 h 1856"/>
              <a:gd name="T6" fmla="*/ 3939 w 4107"/>
              <a:gd name="T7" fmla="*/ 36 h 1856"/>
              <a:gd name="T8" fmla="*/ 3914 w 4107"/>
              <a:gd name="T9" fmla="*/ 23 h 1856"/>
              <a:gd name="T10" fmla="*/ 3875 w 4107"/>
              <a:gd name="T11" fmla="*/ 3 h 1856"/>
              <a:gd name="T12" fmla="*/ 3840 w 4107"/>
              <a:gd name="T13" fmla="*/ 8 h 1856"/>
              <a:gd name="T14" fmla="*/ 3839 w 4107"/>
              <a:gd name="T15" fmla="*/ 8 h 1856"/>
              <a:gd name="T16" fmla="*/ 3813 w 4107"/>
              <a:gd name="T17" fmla="*/ 0 h 1856"/>
              <a:gd name="T18" fmla="*/ 1934 w 4107"/>
              <a:gd name="T19" fmla="*/ 36 h 1856"/>
              <a:gd name="T20" fmla="*/ 758 w 4107"/>
              <a:gd name="T21" fmla="*/ 65 h 1856"/>
              <a:gd name="T22" fmla="*/ 54 w 4107"/>
              <a:gd name="T23" fmla="*/ 113 h 1856"/>
              <a:gd name="T24" fmla="*/ 31 w 4107"/>
              <a:gd name="T25" fmla="*/ 130 h 1856"/>
              <a:gd name="T26" fmla="*/ 42 w 4107"/>
              <a:gd name="T27" fmla="*/ 162 h 1856"/>
              <a:gd name="T28" fmla="*/ 289 w 4107"/>
              <a:gd name="T29" fmla="*/ 168 h 1856"/>
              <a:gd name="T30" fmla="*/ 1464 w 4107"/>
              <a:gd name="T31" fmla="*/ 136 h 1856"/>
              <a:gd name="T32" fmla="*/ 2869 w 4107"/>
              <a:gd name="T33" fmla="*/ 98 h 1856"/>
              <a:gd name="T34" fmla="*/ 3828 w 4107"/>
              <a:gd name="T35" fmla="*/ 268 h 1856"/>
              <a:gd name="T36" fmla="*/ 3873 w 4107"/>
              <a:gd name="T37" fmla="*/ 1195 h 1856"/>
              <a:gd name="T38" fmla="*/ 3403 w 4107"/>
              <a:gd name="T39" fmla="*/ 1585 h 1856"/>
              <a:gd name="T40" fmla="*/ 1989 w 4107"/>
              <a:gd name="T41" fmla="*/ 1608 h 1856"/>
              <a:gd name="T42" fmla="*/ 1043 w 4107"/>
              <a:gd name="T43" fmla="*/ 1607 h 1856"/>
              <a:gd name="T44" fmla="*/ 466 w 4107"/>
              <a:gd name="T45" fmla="*/ 1592 h 1856"/>
              <a:gd name="T46" fmla="*/ 123 w 4107"/>
              <a:gd name="T47" fmla="*/ 1603 h 1856"/>
              <a:gd name="T48" fmla="*/ 125 w 4107"/>
              <a:gd name="T49" fmla="*/ 1599 h 1856"/>
              <a:gd name="T50" fmla="*/ 125 w 4107"/>
              <a:gd name="T51" fmla="*/ 1568 h 1856"/>
              <a:gd name="T52" fmla="*/ 119 w 4107"/>
              <a:gd name="T53" fmla="*/ 1388 h 1856"/>
              <a:gd name="T54" fmla="*/ 94 w 4107"/>
              <a:gd name="T55" fmla="*/ 871 h 1856"/>
              <a:gd name="T56" fmla="*/ 80 w 4107"/>
              <a:gd name="T57" fmla="*/ 529 h 1856"/>
              <a:gd name="T58" fmla="*/ 74 w 4107"/>
              <a:gd name="T59" fmla="*/ 308 h 1856"/>
              <a:gd name="T60" fmla="*/ 46 w 4107"/>
              <a:gd name="T61" fmla="*/ 181 h 1856"/>
              <a:gd name="T62" fmla="*/ 24 w 4107"/>
              <a:gd name="T63" fmla="*/ 174 h 1856"/>
              <a:gd name="T64" fmla="*/ 9 w 4107"/>
              <a:gd name="T65" fmla="*/ 220 h 1856"/>
              <a:gd name="T66" fmla="*/ 2 w 4107"/>
              <a:gd name="T67" fmla="*/ 426 h 1856"/>
              <a:gd name="T68" fmla="*/ 10 w 4107"/>
              <a:gd name="T69" fmla="*/ 688 h 1856"/>
              <a:gd name="T70" fmla="*/ 18 w 4107"/>
              <a:gd name="T71" fmla="*/ 1052 h 1856"/>
              <a:gd name="T72" fmla="*/ 31 w 4107"/>
              <a:gd name="T73" fmla="*/ 1509 h 1856"/>
              <a:gd name="T74" fmla="*/ 41 w 4107"/>
              <a:gd name="T75" fmla="*/ 1614 h 1856"/>
              <a:gd name="T76" fmla="*/ 71 w 4107"/>
              <a:gd name="T77" fmla="*/ 1637 h 1856"/>
              <a:gd name="T78" fmla="*/ 72 w 4107"/>
              <a:gd name="T79" fmla="*/ 1643 h 1856"/>
              <a:gd name="T80" fmla="*/ 62 w 4107"/>
              <a:gd name="T81" fmla="*/ 1663 h 1856"/>
              <a:gd name="T82" fmla="*/ 72 w 4107"/>
              <a:gd name="T83" fmla="*/ 1694 h 1856"/>
              <a:gd name="T84" fmla="*/ 120 w 4107"/>
              <a:gd name="T85" fmla="*/ 1765 h 1856"/>
              <a:gd name="T86" fmla="*/ 206 w 4107"/>
              <a:gd name="T87" fmla="*/ 1822 h 1856"/>
              <a:gd name="T88" fmla="*/ 381 w 4107"/>
              <a:gd name="T89" fmla="*/ 1856 h 1856"/>
              <a:gd name="T90" fmla="*/ 610 w 4107"/>
              <a:gd name="T91" fmla="*/ 1844 h 1856"/>
              <a:gd name="T92" fmla="*/ 729 w 4107"/>
              <a:gd name="T93" fmla="*/ 1833 h 1856"/>
              <a:gd name="T94" fmla="*/ 794 w 4107"/>
              <a:gd name="T95" fmla="*/ 1833 h 1856"/>
              <a:gd name="T96" fmla="*/ 831 w 4107"/>
              <a:gd name="T97" fmla="*/ 1837 h 1856"/>
              <a:gd name="T98" fmla="*/ 867 w 4107"/>
              <a:gd name="T99" fmla="*/ 1822 h 1856"/>
              <a:gd name="T100" fmla="*/ 1221 w 4107"/>
              <a:gd name="T101" fmla="*/ 1805 h 1856"/>
              <a:gd name="T102" fmla="*/ 1812 w 4107"/>
              <a:gd name="T103" fmla="*/ 1805 h 1856"/>
              <a:gd name="T104" fmla="*/ 2658 w 4107"/>
              <a:gd name="T105" fmla="*/ 1831 h 1856"/>
              <a:gd name="T106" fmla="*/ 3075 w 4107"/>
              <a:gd name="T107" fmla="*/ 1834 h 1856"/>
              <a:gd name="T108" fmla="*/ 3481 w 4107"/>
              <a:gd name="T109" fmla="*/ 1820 h 1856"/>
              <a:gd name="T110" fmla="*/ 3770 w 4107"/>
              <a:gd name="T111" fmla="*/ 1794 h 1856"/>
              <a:gd name="T112" fmla="*/ 3939 w 4107"/>
              <a:gd name="T113" fmla="*/ 1776 h 1856"/>
              <a:gd name="T114" fmla="*/ 4035 w 4107"/>
              <a:gd name="T115" fmla="*/ 1748 h 1856"/>
              <a:gd name="T116" fmla="*/ 4071 w 4107"/>
              <a:gd name="T117" fmla="*/ 1719 h 1856"/>
              <a:gd name="T118" fmla="*/ 4076 w 4107"/>
              <a:gd name="T119" fmla="*/ 1664 h 1856"/>
              <a:gd name="T120" fmla="*/ 4086 w 4107"/>
              <a:gd name="T121" fmla="*/ 1554 h 1856"/>
              <a:gd name="T122" fmla="*/ 4107 w 4107"/>
              <a:gd name="T123" fmla="*/ 1157 h 1856"/>
              <a:gd name="T124" fmla="*/ 4092 w 4107"/>
              <a:gd name="T125" fmla="*/ 858 h 1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07" h="1856">
                <a:moveTo>
                  <a:pt x="4092" y="858"/>
                </a:moveTo>
                <a:lnTo>
                  <a:pt x="4081" y="660"/>
                </a:lnTo>
                <a:lnTo>
                  <a:pt x="4051" y="359"/>
                </a:lnTo>
                <a:lnTo>
                  <a:pt x="4022" y="213"/>
                </a:lnTo>
                <a:lnTo>
                  <a:pt x="3993" y="118"/>
                </a:lnTo>
                <a:lnTo>
                  <a:pt x="3976" y="73"/>
                </a:lnTo>
                <a:lnTo>
                  <a:pt x="3967" y="54"/>
                </a:lnTo>
                <a:lnTo>
                  <a:pt x="3939" y="36"/>
                </a:lnTo>
                <a:lnTo>
                  <a:pt x="3923" y="34"/>
                </a:lnTo>
                <a:lnTo>
                  <a:pt x="3914" y="23"/>
                </a:lnTo>
                <a:lnTo>
                  <a:pt x="3895" y="9"/>
                </a:lnTo>
                <a:lnTo>
                  <a:pt x="3875" y="3"/>
                </a:lnTo>
                <a:lnTo>
                  <a:pt x="3852" y="4"/>
                </a:lnTo>
                <a:lnTo>
                  <a:pt x="3840" y="8"/>
                </a:lnTo>
                <a:lnTo>
                  <a:pt x="3839" y="8"/>
                </a:lnTo>
                <a:lnTo>
                  <a:pt x="3839" y="8"/>
                </a:lnTo>
                <a:lnTo>
                  <a:pt x="3828" y="1"/>
                </a:lnTo>
                <a:lnTo>
                  <a:pt x="3813" y="0"/>
                </a:lnTo>
                <a:lnTo>
                  <a:pt x="2873" y="14"/>
                </a:lnTo>
                <a:lnTo>
                  <a:pt x="1934" y="36"/>
                </a:lnTo>
                <a:lnTo>
                  <a:pt x="1464" y="47"/>
                </a:lnTo>
                <a:lnTo>
                  <a:pt x="758" y="65"/>
                </a:lnTo>
                <a:lnTo>
                  <a:pt x="289" y="91"/>
                </a:lnTo>
                <a:lnTo>
                  <a:pt x="54" y="113"/>
                </a:lnTo>
                <a:lnTo>
                  <a:pt x="44" y="115"/>
                </a:lnTo>
                <a:lnTo>
                  <a:pt x="31" y="130"/>
                </a:lnTo>
                <a:lnTo>
                  <a:pt x="31" y="148"/>
                </a:lnTo>
                <a:lnTo>
                  <a:pt x="42" y="162"/>
                </a:lnTo>
                <a:lnTo>
                  <a:pt x="54" y="165"/>
                </a:lnTo>
                <a:lnTo>
                  <a:pt x="289" y="168"/>
                </a:lnTo>
                <a:lnTo>
                  <a:pt x="759" y="162"/>
                </a:lnTo>
                <a:lnTo>
                  <a:pt x="1464" y="136"/>
                </a:lnTo>
                <a:lnTo>
                  <a:pt x="1934" y="121"/>
                </a:lnTo>
                <a:lnTo>
                  <a:pt x="2869" y="98"/>
                </a:lnTo>
                <a:lnTo>
                  <a:pt x="3806" y="83"/>
                </a:lnTo>
                <a:lnTo>
                  <a:pt x="3828" y="268"/>
                </a:lnTo>
                <a:lnTo>
                  <a:pt x="3856" y="639"/>
                </a:lnTo>
                <a:lnTo>
                  <a:pt x="3873" y="1195"/>
                </a:lnTo>
                <a:lnTo>
                  <a:pt x="3874" y="1568"/>
                </a:lnTo>
                <a:lnTo>
                  <a:pt x="3403" y="1585"/>
                </a:lnTo>
                <a:lnTo>
                  <a:pt x="2461" y="1605"/>
                </a:lnTo>
                <a:lnTo>
                  <a:pt x="1989" y="1608"/>
                </a:lnTo>
                <a:lnTo>
                  <a:pt x="1516" y="1611"/>
                </a:lnTo>
                <a:lnTo>
                  <a:pt x="1043" y="1607"/>
                </a:lnTo>
                <a:lnTo>
                  <a:pt x="815" y="1602"/>
                </a:lnTo>
                <a:lnTo>
                  <a:pt x="466" y="1592"/>
                </a:lnTo>
                <a:lnTo>
                  <a:pt x="236" y="1596"/>
                </a:lnTo>
                <a:lnTo>
                  <a:pt x="123" y="1603"/>
                </a:lnTo>
                <a:lnTo>
                  <a:pt x="124" y="1602"/>
                </a:lnTo>
                <a:lnTo>
                  <a:pt x="125" y="1599"/>
                </a:lnTo>
                <a:lnTo>
                  <a:pt x="131" y="1589"/>
                </a:lnTo>
                <a:lnTo>
                  <a:pt x="125" y="1568"/>
                </a:lnTo>
                <a:lnTo>
                  <a:pt x="119" y="1561"/>
                </a:lnTo>
                <a:lnTo>
                  <a:pt x="119" y="1388"/>
                </a:lnTo>
                <a:lnTo>
                  <a:pt x="102" y="1043"/>
                </a:lnTo>
                <a:lnTo>
                  <a:pt x="94" y="871"/>
                </a:lnTo>
                <a:lnTo>
                  <a:pt x="88" y="700"/>
                </a:lnTo>
                <a:lnTo>
                  <a:pt x="80" y="529"/>
                </a:lnTo>
                <a:lnTo>
                  <a:pt x="79" y="442"/>
                </a:lnTo>
                <a:lnTo>
                  <a:pt x="74" y="308"/>
                </a:lnTo>
                <a:lnTo>
                  <a:pt x="59" y="222"/>
                </a:lnTo>
                <a:lnTo>
                  <a:pt x="46" y="181"/>
                </a:lnTo>
                <a:lnTo>
                  <a:pt x="41" y="174"/>
                </a:lnTo>
                <a:lnTo>
                  <a:pt x="24" y="174"/>
                </a:lnTo>
                <a:lnTo>
                  <a:pt x="19" y="181"/>
                </a:lnTo>
                <a:lnTo>
                  <a:pt x="9" y="220"/>
                </a:lnTo>
                <a:lnTo>
                  <a:pt x="0" y="301"/>
                </a:lnTo>
                <a:lnTo>
                  <a:pt x="2" y="426"/>
                </a:lnTo>
                <a:lnTo>
                  <a:pt x="6" y="507"/>
                </a:lnTo>
                <a:lnTo>
                  <a:pt x="10" y="688"/>
                </a:lnTo>
                <a:lnTo>
                  <a:pt x="15" y="871"/>
                </a:lnTo>
                <a:lnTo>
                  <a:pt x="18" y="1052"/>
                </a:lnTo>
                <a:lnTo>
                  <a:pt x="23" y="1326"/>
                </a:lnTo>
                <a:lnTo>
                  <a:pt x="31" y="1509"/>
                </a:lnTo>
                <a:lnTo>
                  <a:pt x="39" y="1599"/>
                </a:lnTo>
                <a:lnTo>
                  <a:pt x="41" y="1614"/>
                </a:lnTo>
                <a:lnTo>
                  <a:pt x="59" y="1633"/>
                </a:lnTo>
                <a:lnTo>
                  <a:pt x="71" y="1637"/>
                </a:lnTo>
                <a:lnTo>
                  <a:pt x="71" y="1641"/>
                </a:lnTo>
                <a:lnTo>
                  <a:pt x="72" y="1643"/>
                </a:lnTo>
                <a:lnTo>
                  <a:pt x="66" y="1649"/>
                </a:lnTo>
                <a:lnTo>
                  <a:pt x="62" y="1663"/>
                </a:lnTo>
                <a:lnTo>
                  <a:pt x="65" y="1672"/>
                </a:lnTo>
                <a:lnTo>
                  <a:pt x="72" y="1694"/>
                </a:lnTo>
                <a:lnTo>
                  <a:pt x="93" y="1733"/>
                </a:lnTo>
                <a:lnTo>
                  <a:pt x="120" y="1765"/>
                </a:lnTo>
                <a:lnTo>
                  <a:pt x="151" y="1791"/>
                </a:lnTo>
                <a:lnTo>
                  <a:pt x="206" y="1822"/>
                </a:lnTo>
                <a:lnTo>
                  <a:pt x="289" y="1846"/>
                </a:lnTo>
                <a:lnTo>
                  <a:pt x="381" y="1856"/>
                </a:lnTo>
                <a:lnTo>
                  <a:pt x="475" y="1856"/>
                </a:lnTo>
                <a:lnTo>
                  <a:pt x="610" y="1844"/>
                </a:lnTo>
                <a:lnTo>
                  <a:pt x="687" y="1837"/>
                </a:lnTo>
                <a:lnTo>
                  <a:pt x="729" y="1833"/>
                </a:lnTo>
                <a:lnTo>
                  <a:pt x="772" y="1829"/>
                </a:lnTo>
                <a:lnTo>
                  <a:pt x="794" y="1833"/>
                </a:lnTo>
                <a:lnTo>
                  <a:pt x="815" y="1835"/>
                </a:lnTo>
                <a:lnTo>
                  <a:pt x="831" y="1837"/>
                </a:lnTo>
                <a:lnTo>
                  <a:pt x="856" y="1830"/>
                </a:lnTo>
                <a:lnTo>
                  <a:pt x="867" y="1822"/>
                </a:lnTo>
                <a:lnTo>
                  <a:pt x="985" y="1815"/>
                </a:lnTo>
                <a:lnTo>
                  <a:pt x="1221" y="1805"/>
                </a:lnTo>
                <a:lnTo>
                  <a:pt x="1576" y="1802"/>
                </a:lnTo>
                <a:lnTo>
                  <a:pt x="1812" y="1805"/>
                </a:lnTo>
                <a:lnTo>
                  <a:pt x="2094" y="1813"/>
                </a:lnTo>
                <a:lnTo>
                  <a:pt x="2658" y="1831"/>
                </a:lnTo>
                <a:lnTo>
                  <a:pt x="2941" y="1834"/>
                </a:lnTo>
                <a:lnTo>
                  <a:pt x="3075" y="1834"/>
                </a:lnTo>
                <a:lnTo>
                  <a:pt x="3345" y="1826"/>
                </a:lnTo>
                <a:lnTo>
                  <a:pt x="3481" y="1820"/>
                </a:lnTo>
                <a:lnTo>
                  <a:pt x="3626" y="1809"/>
                </a:lnTo>
                <a:lnTo>
                  <a:pt x="3770" y="1794"/>
                </a:lnTo>
                <a:lnTo>
                  <a:pt x="3836" y="1789"/>
                </a:lnTo>
                <a:lnTo>
                  <a:pt x="3939" y="1776"/>
                </a:lnTo>
                <a:lnTo>
                  <a:pt x="4003" y="1760"/>
                </a:lnTo>
                <a:lnTo>
                  <a:pt x="4035" y="1748"/>
                </a:lnTo>
                <a:lnTo>
                  <a:pt x="4050" y="1741"/>
                </a:lnTo>
                <a:lnTo>
                  <a:pt x="4071" y="1719"/>
                </a:lnTo>
                <a:lnTo>
                  <a:pt x="4080" y="1691"/>
                </a:lnTo>
                <a:lnTo>
                  <a:pt x="4076" y="1664"/>
                </a:lnTo>
                <a:lnTo>
                  <a:pt x="4070" y="1653"/>
                </a:lnTo>
                <a:lnTo>
                  <a:pt x="4086" y="1554"/>
                </a:lnTo>
                <a:lnTo>
                  <a:pt x="4105" y="1356"/>
                </a:lnTo>
                <a:lnTo>
                  <a:pt x="4107" y="1157"/>
                </a:lnTo>
                <a:lnTo>
                  <a:pt x="4099" y="958"/>
                </a:lnTo>
                <a:lnTo>
                  <a:pt x="4092" y="858"/>
                </a:lnTo>
              </a:path>
            </a:pathLst>
          </a:custGeom>
          <a:solidFill>
            <a:srgbClr val="FEC6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3" name="Freeform 228">
            <a:extLst>
              <a:ext uri="{FF2B5EF4-FFF2-40B4-BE49-F238E27FC236}">
                <a16:creationId xmlns:a16="http://schemas.microsoft.com/office/drawing/2014/main" id="{803F57B9-6F2A-473C-86A6-9BF22D4F7020}"/>
              </a:ext>
            </a:extLst>
          </p:cNvPr>
          <p:cNvSpPr>
            <a:spLocks/>
          </p:cNvSpPr>
          <p:nvPr/>
        </p:nvSpPr>
        <p:spPr bwMode="auto">
          <a:xfrm>
            <a:off x="1634419" y="3281186"/>
            <a:ext cx="1470521" cy="701646"/>
          </a:xfrm>
          <a:custGeom>
            <a:avLst/>
            <a:gdLst>
              <a:gd name="T0" fmla="*/ 3692 w 3861"/>
              <a:gd name="T1" fmla="*/ 26 h 2000"/>
              <a:gd name="T2" fmla="*/ 3667 w 3861"/>
              <a:gd name="T3" fmla="*/ 17 h 2000"/>
              <a:gd name="T4" fmla="*/ 3545 w 3861"/>
              <a:gd name="T5" fmla="*/ 4 h 2000"/>
              <a:gd name="T6" fmla="*/ 3003 w 3861"/>
              <a:gd name="T7" fmla="*/ 10 h 2000"/>
              <a:gd name="T8" fmla="*/ 2357 w 3861"/>
              <a:gd name="T9" fmla="*/ 18 h 2000"/>
              <a:gd name="T10" fmla="*/ 1495 w 3861"/>
              <a:gd name="T11" fmla="*/ 23 h 2000"/>
              <a:gd name="T12" fmla="*/ 200 w 3861"/>
              <a:gd name="T13" fmla="*/ 47 h 2000"/>
              <a:gd name="T14" fmla="*/ 178 w 3861"/>
              <a:gd name="T15" fmla="*/ 60 h 2000"/>
              <a:gd name="T16" fmla="*/ 170 w 3861"/>
              <a:gd name="T17" fmla="*/ 72 h 2000"/>
              <a:gd name="T18" fmla="*/ 158 w 3861"/>
              <a:gd name="T19" fmla="*/ 97 h 2000"/>
              <a:gd name="T20" fmla="*/ 79 w 3861"/>
              <a:gd name="T21" fmla="*/ 889 h 2000"/>
              <a:gd name="T22" fmla="*/ 21 w 3861"/>
              <a:gd name="T23" fmla="*/ 1484 h 2000"/>
              <a:gd name="T24" fmla="*/ 11 w 3861"/>
              <a:gd name="T25" fmla="*/ 1694 h 2000"/>
              <a:gd name="T26" fmla="*/ 46 w 3861"/>
              <a:gd name="T27" fmla="*/ 1711 h 2000"/>
              <a:gd name="T28" fmla="*/ 65 w 3861"/>
              <a:gd name="T29" fmla="*/ 1690 h 2000"/>
              <a:gd name="T30" fmla="*/ 135 w 3861"/>
              <a:gd name="T31" fmla="*/ 1106 h 2000"/>
              <a:gd name="T32" fmla="*/ 201 w 3861"/>
              <a:gd name="T33" fmla="*/ 505 h 2000"/>
              <a:gd name="T34" fmla="*/ 661 w 3861"/>
              <a:gd name="T35" fmla="*/ 105 h 2000"/>
              <a:gd name="T36" fmla="*/ 1926 w 3861"/>
              <a:gd name="T37" fmla="*/ 102 h 2000"/>
              <a:gd name="T38" fmla="*/ 2767 w 3861"/>
              <a:gd name="T39" fmla="*/ 97 h 2000"/>
              <a:gd name="T40" fmla="*/ 3198 w 3861"/>
              <a:gd name="T41" fmla="*/ 95 h 2000"/>
              <a:gd name="T42" fmla="*/ 3498 w 3861"/>
              <a:gd name="T43" fmla="*/ 97 h 2000"/>
              <a:gd name="T44" fmla="*/ 3594 w 3861"/>
              <a:gd name="T45" fmla="*/ 100 h 2000"/>
              <a:gd name="T46" fmla="*/ 3590 w 3861"/>
              <a:gd name="T47" fmla="*/ 212 h 2000"/>
              <a:gd name="T48" fmla="*/ 3593 w 3861"/>
              <a:gd name="T49" fmla="*/ 527 h 2000"/>
              <a:gd name="T50" fmla="*/ 3559 w 3861"/>
              <a:gd name="T51" fmla="*/ 848 h 2000"/>
              <a:gd name="T52" fmla="*/ 3510 w 3861"/>
              <a:gd name="T53" fmla="*/ 1137 h 2000"/>
              <a:gd name="T54" fmla="*/ 3392 w 3861"/>
              <a:gd name="T55" fmla="*/ 1682 h 2000"/>
              <a:gd name="T56" fmla="*/ 2136 w 3861"/>
              <a:gd name="T57" fmla="*/ 1724 h 2000"/>
              <a:gd name="T58" fmla="*/ 1301 w 3861"/>
              <a:gd name="T59" fmla="*/ 1728 h 2000"/>
              <a:gd name="T60" fmla="*/ 673 w 3861"/>
              <a:gd name="T61" fmla="*/ 1716 h 2000"/>
              <a:gd name="T62" fmla="*/ 139 w 3861"/>
              <a:gd name="T63" fmla="*/ 1708 h 2000"/>
              <a:gd name="T64" fmla="*/ 26 w 3861"/>
              <a:gd name="T65" fmla="*/ 1715 h 2000"/>
              <a:gd name="T66" fmla="*/ 14 w 3861"/>
              <a:gd name="T67" fmla="*/ 1730 h 2000"/>
              <a:gd name="T68" fmla="*/ 0 w 3861"/>
              <a:gd name="T69" fmla="*/ 1756 h 2000"/>
              <a:gd name="T70" fmla="*/ 11 w 3861"/>
              <a:gd name="T71" fmla="*/ 1774 h 2000"/>
              <a:gd name="T72" fmla="*/ 106 w 3861"/>
              <a:gd name="T73" fmla="*/ 1859 h 2000"/>
              <a:gd name="T74" fmla="*/ 125 w 3861"/>
              <a:gd name="T75" fmla="*/ 1879 h 2000"/>
              <a:gd name="T76" fmla="*/ 136 w 3861"/>
              <a:gd name="T77" fmla="*/ 1883 h 2000"/>
              <a:gd name="T78" fmla="*/ 140 w 3861"/>
              <a:gd name="T79" fmla="*/ 1884 h 2000"/>
              <a:gd name="T80" fmla="*/ 187 w 3861"/>
              <a:gd name="T81" fmla="*/ 1923 h 2000"/>
              <a:gd name="T82" fmla="*/ 233 w 3861"/>
              <a:gd name="T83" fmla="*/ 1965 h 2000"/>
              <a:gd name="T84" fmla="*/ 252 w 3861"/>
              <a:gd name="T85" fmla="*/ 1986 h 2000"/>
              <a:gd name="T86" fmla="*/ 388 w 3861"/>
              <a:gd name="T87" fmla="*/ 2000 h 2000"/>
              <a:gd name="T88" fmla="*/ 618 w 3861"/>
              <a:gd name="T89" fmla="*/ 1988 h 2000"/>
              <a:gd name="T90" fmla="*/ 1021 w 3861"/>
              <a:gd name="T91" fmla="*/ 1969 h 2000"/>
              <a:gd name="T92" fmla="*/ 1627 w 3861"/>
              <a:gd name="T93" fmla="*/ 1949 h 2000"/>
              <a:gd name="T94" fmla="*/ 2031 w 3861"/>
              <a:gd name="T95" fmla="*/ 1945 h 2000"/>
              <a:gd name="T96" fmla="*/ 3040 w 3861"/>
              <a:gd name="T97" fmla="*/ 1971 h 2000"/>
              <a:gd name="T98" fmla="*/ 3457 w 3861"/>
              <a:gd name="T99" fmla="*/ 1992 h 2000"/>
              <a:gd name="T100" fmla="*/ 3496 w 3861"/>
              <a:gd name="T101" fmla="*/ 1969 h 2000"/>
              <a:gd name="T102" fmla="*/ 3507 w 3861"/>
              <a:gd name="T103" fmla="*/ 1938 h 2000"/>
              <a:gd name="T104" fmla="*/ 3549 w 3861"/>
              <a:gd name="T105" fmla="*/ 1848 h 2000"/>
              <a:gd name="T106" fmla="*/ 3596 w 3861"/>
              <a:gd name="T107" fmla="*/ 1669 h 2000"/>
              <a:gd name="T108" fmla="*/ 3693 w 3861"/>
              <a:gd name="T109" fmla="*/ 1230 h 2000"/>
              <a:gd name="T110" fmla="*/ 3785 w 3861"/>
              <a:gd name="T111" fmla="*/ 798 h 2000"/>
              <a:gd name="T112" fmla="*/ 3855 w 3861"/>
              <a:gd name="T113" fmla="*/ 447 h 2000"/>
              <a:gd name="T114" fmla="*/ 3861 w 3861"/>
              <a:gd name="T115" fmla="*/ 325 h 2000"/>
              <a:gd name="T116" fmla="*/ 3821 w 3861"/>
              <a:gd name="T117" fmla="*/ 162 h 2000"/>
              <a:gd name="T118" fmla="*/ 3765 w 3861"/>
              <a:gd name="T119" fmla="*/ 83 h 2000"/>
              <a:gd name="T120" fmla="*/ 3707 w 3861"/>
              <a:gd name="T121" fmla="*/ 35 h 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61" h="2000">
                <a:moveTo>
                  <a:pt x="3707" y="35"/>
                </a:moveTo>
                <a:lnTo>
                  <a:pt x="3692" y="26"/>
                </a:lnTo>
                <a:lnTo>
                  <a:pt x="3677" y="25"/>
                </a:lnTo>
                <a:lnTo>
                  <a:pt x="3667" y="17"/>
                </a:lnTo>
                <a:lnTo>
                  <a:pt x="3651" y="13"/>
                </a:lnTo>
                <a:lnTo>
                  <a:pt x="3545" y="4"/>
                </a:lnTo>
                <a:lnTo>
                  <a:pt x="3329" y="0"/>
                </a:lnTo>
                <a:lnTo>
                  <a:pt x="3003" y="10"/>
                </a:lnTo>
                <a:lnTo>
                  <a:pt x="2788" y="14"/>
                </a:lnTo>
                <a:lnTo>
                  <a:pt x="2357" y="18"/>
                </a:lnTo>
                <a:lnTo>
                  <a:pt x="1926" y="21"/>
                </a:lnTo>
                <a:lnTo>
                  <a:pt x="1495" y="23"/>
                </a:lnTo>
                <a:lnTo>
                  <a:pt x="631" y="35"/>
                </a:lnTo>
                <a:lnTo>
                  <a:pt x="200" y="47"/>
                </a:lnTo>
                <a:lnTo>
                  <a:pt x="191" y="48"/>
                </a:lnTo>
                <a:lnTo>
                  <a:pt x="178" y="60"/>
                </a:lnTo>
                <a:lnTo>
                  <a:pt x="176" y="67"/>
                </a:lnTo>
                <a:lnTo>
                  <a:pt x="170" y="72"/>
                </a:lnTo>
                <a:lnTo>
                  <a:pt x="161" y="87"/>
                </a:lnTo>
                <a:lnTo>
                  <a:pt x="158" y="97"/>
                </a:lnTo>
                <a:lnTo>
                  <a:pt x="115" y="492"/>
                </a:lnTo>
                <a:lnTo>
                  <a:pt x="79" y="889"/>
                </a:lnTo>
                <a:lnTo>
                  <a:pt x="60" y="1087"/>
                </a:lnTo>
                <a:lnTo>
                  <a:pt x="21" y="1484"/>
                </a:lnTo>
                <a:lnTo>
                  <a:pt x="9" y="1682"/>
                </a:lnTo>
                <a:lnTo>
                  <a:pt x="11" y="1694"/>
                </a:lnTo>
                <a:lnTo>
                  <a:pt x="25" y="1707"/>
                </a:lnTo>
                <a:lnTo>
                  <a:pt x="46" y="1711"/>
                </a:lnTo>
                <a:lnTo>
                  <a:pt x="62" y="1700"/>
                </a:lnTo>
                <a:lnTo>
                  <a:pt x="65" y="1690"/>
                </a:lnTo>
                <a:lnTo>
                  <a:pt x="93" y="1496"/>
                </a:lnTo>
                <a:lnTo>
                  <a:pt x="135" y="1106"/>
                </a:lnTo>
                <a:lnTo>
                  <a:pt x="156" y="911"/>
                </a:lnTo>
                <a:lnTo>
                  <a:pt x="201" y="505"/>
                </a:lnTo>
                <a:lnTo>
                  <a:pt x="239" y="100"/>
                </a:lnTo>
                <a:lnTo>
                  <a:pt x="661" y="105"/>
                </a:lnTo>
                <a:lnTo>
                  <a:pt x="1504" y="105"/>
                </a:lnTo>
                <a:lnTo>
                  <a:pt x="1926" y="102"/>
                </a:lnTo>
                <a:lnTo>
                  <a:pt x="2346" y="100"/>
                </a:lnTo>
                <a:lnTo>
                  <a:pt x="2767" y="97"/>
                </a:lnTo>
                <a:lnTo>
                  <a:pt x="2983" y="96"/>
                </a:lnTo>
                <a:lnTo>
                  <a:pt x="3198" y="95"/>
                </a:lnTo>
                <a:lnTo>
                  <a:pt x="3297" y="96"/>
                </a:lnTo>
                <a:lnTo>
                  <a:pt x="3498" y="97"/>
                </a:lnTo>
                <a:lnTo>
                  <a:pt x="3598" y="92"/>
                </a:lnTo>
                <a:lnTo>
                  <a:pt x="3594" y="100"/>
                </a:lnTo>
                <a:lnTo>
                  <a:pt x="3593" y="109"/>
                </a:lnTo>
                <a:lnTo>
                  <a:pt x="3590" y="212"/>
                </a:lnTo>
                <a:lnTo>
                  <a:pt x="3596" y="422"/>
                </a:lnTo>
                <a:lnTo>
                  <a:pt x="3593" y="527"/>
                </a:lnTo>
                <a:lnTo>
                  <a:pt x="3585" y="635"/>
                </a:lnTo>
                <a:lnTo>
                  <a:pt x="3559" y="848"/>
                </a:lnTo>
                <a:lnTo>
                  <a:pt x="3542" y="954"/>
                </a:lnTo>
                <a:lnTo>
                  <a:pt x="3510" y="1137"/>
                </a:lnTo>
                <a:lnTo>
                  <a:pt x="3430" y="1500"/>
                </a:lnTo>
                <a:lnTo>
                  <a:pt x="3392" y="1682"/>
                </a:lnTo>
                <a:lnTo>
                  <a:pt x="2973" y="1700"/>
                </a:lnTo>
                <a:lnTo>
                  <a:pt x="2136" y="1724"/>
                </a:lnTo>
                <a:lnTo>
                  <a:pt x="1718" y="1726"/>
                </a:lnTo>
                <a:lnTo>
                  <a:pt x="1301" y="1728"/>
                </a:lnTo>
                <a:lnTo>
                  <a:pt x="885" y="1721"/>
                </a:lnTo>
                <a:lnTo>
                  <a:pt x="673" y="1716"/>
                </a:lnTo>
                <a:lnTo>
                  <a:pt x="353" y="1707"/>
                </a:lnTo>
                <a:lnTo>
                  <a:pt x="139" y="1708"/>
                </a:lnTo>
                <a:lnTo>
                  <a:pt x="33" y="1713"/>
                </a:lnTo>
                <a:lnTo>
                  <a:pt x="26" y="1715"/>
                </a:lnTo>
                <a:lnTo>
                  <a:pt x="17" y="1724"/>
                </a:lnTo>
                <a:lnTo>
                  <a:pt x="14" y="1730"/>
                </a:lnTo>
                <a:lnTo>
                  <a:pt x="4" y="1738"/>
                </a:lnTo>
                <a:lnTo>
                  <a:pt x="0" y="1756"/>
                </a:lnTo>
                <a:lnTo>
                  <a:pt x="5" y="1769"/>
                </a:lnTo>
                <a:lnTo>
                  <a:pt x="11" y="1774"/>
                </a:lnTo>
                <a:lnTo>
                  <a:pt x="58" y="1817"/>
                </a:lnTo>
                <a:lnTo>
                  <a:pt x="106" y="1859"/>
                </a:lnTo>
                <a:lnTo>
                  <a:pt x="112" y="1866"/>
                </a:lnTo>
                <a:lnTo>
                  <a:pt x="125" y="1879"/>
                </a:lnTo>
                <a:lnTo>
                  <a:pt x="134" y="1882"/>
                </a:lnTo>
                <a:lnTo>
                  <a:pt x="136" y="1883"/>
                </a:lnTo>
                <a:lnTo>
                  <a:pt x="138" y="1883"/>
                </a:lnTo>
                <a:lnTo>
                  <a:pt x="140" y="1884"/>
                </a:lnTo>
                <a:lnTo>
                  <a:pt x="141" y="1887"/>
                </a:lnTo>
                <a:lnTo>
                  <a:pt x="187" y="1923"/>
                </a:lnTo>
                <a:lnTo>
                  <a:pt x="235" y="1956"/>
                </a:lnTo>
                <a:lnTo>
                  <a:pt x="233" y="1965"/>
                </a:lnTo>
                <a:lnTo>
                  <a:pt x="241" y="1982"/>
                </a:lnTo>
                <a:lnTo>
                  <a:pt x="252" y="1986"/>
                </a:lnTo>
                <a:lnTo>
                  <a:pt x="296" y="1995"/>
                </a:lnTo>
                <a:lnTo>
                  <a:pt x="388" y="2000"/>
                </a:lnTo>
                <a:lnTo>
                  <a:pt x="528" y="1993"/>
                </a:lnTo>
                <a:lnTo>
                  <a:pt x="618" y="1988"/>
                </a:lnTo>
                <a:lnTo>
                  <a:pt x="819" y="1979"/>
                </a:lnTo>
                <a:lnTo>
                  <a:pt x="1021" y="1969"/>
                </a:lnTo>
                <a:lnTo>
                  <a:pt x="1224" y="1961"/>
                </a:lnTo>
                <a:lnTo>
                  <a:pt x="1627" y="1949"/>
                </a:lnTo>
                <a:lnTo>
                  <a:pt x="1829" y="1947"/>
                </a:lnTo>
                <a:lnTo>
                  <a:pt x="2031" y="1945"/>
                </a:lnTo>
                <a:lnTo>
                  <a:pt x="2434" y="1951"/>
                </a:lnTo>
                <a:lnTo>
                  <a:pt x="3040" y="1971"/>
                </a:lnTo>
                <a:lnTo>
                  <a:pt x="3443" y="1992"/>
                </a:lnTo>
                <a:lnTo>
                  <a:pt x="3457" y="1992"/>
                </a:lnTo>
                <a:lnTo>
                  <a:pt x="3480" y="1983"/>
                </a:lnTo>
                <a:lnTo>
                  <a:pt x="3496" y="1969"/>
                </a:lnTo>
                <a:lnTo>
                  <a:pt x="3505" y="1949"/>
                </a:lnTo>
                <a:lnTo>
                  <a:pt x="3507" y="1938"/>
                </a:lnTo>
                <a:lnTo>
                  <a:pt x="3526" y="1910"/>
                </a:lnTo>
                <a:lnTo>
                  <a:pt x="3549" y="1848"/>
                </a:lnTo>
                <a:lnTo>
                  <a:pt x="3558" y="1814"/>
                </a:lnTo>
                <a:lnTo>
                  <a:pt x="3596" y="1669"/>
                </a:lnTo>
                <a:lnTo>
                  <a:pt x="3629" y="1523"/>
                </a:lnTo>
                <a:lnTo>
                  <a:pt x="3693" y="1230"/>
                </a:lnTo>
                <a:lnTo>
                  <a:pt x="3754" y="936"/>
                </a:lnTo>
                <a:lnTo>
                  <a:pt x="3785" y="798"/>
                </a:lnTo>
                <a:lnTo>
                  <a:pt x="3833" y="587"/>
                </a:lnTo>
                <a:lnTo>
                  <a:pt x="3855" y="447"/>
                </a:lnTo>
                <a:lnTo>
                  <a:pt x="3860" y="377"/>
                </a:lnTo>
                <a:lnTo>
                  <a:pt x="3861" y="325"/>
                </a:lnTo>
                <a:lnTo>
                  <a:pt x="3847" y="228"/>
                </a:lnTo>
                <a:lnTo>
                  <a:pt x="3821" y="162"/>
                </a:lnTo>
                <a:lnTo>
                  <a:pt x="3797" y="120"/>
                </a:lnTo>
                <a:lnTo>
                  <a:pt x="3765" y="83"/>
                </a:lnTo>
                <a:lnTo>
                  <a:pt x="3728" y="49"/>
                </a:lnTo>
                <a:lnTo>
                  <a:pt x="3707" y="35"/>
                </a:lnTo>
                <a:close/>
              </a:path>
            </a:pathLst>
          </a:custGeom>
          <a:solidFill>
            <a:srgbClr val="00A0A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4" name="Freeform 284">
            <a:extLst>
              <a:ext uri="{FF2B5EF4-FFF2-40B4-BE49-F238E27FC236}">
                <a16:creationId xmlns:a16="http://schemas.microsoft.com/office/drawing/2014/main" id="{2271F637-C7E0-47C6-B39E-57EA8FEDDA45}"/>
              </a:ext>
            </a:extLst>
          </p:cNvPr>
          <p:cNvSpPr>
            <a:spLocks/>
          </p:cNvSpPr>
          <p:nvPr/>
        </p:nvSpPr>
        <p:spPr bwMode="auto">
          <a:xfrm rot="1545019">
            <a:off x="6541259" y="2989172"/>
            <a:ext cx="234723" cy="1106363"/>
          </a:xfrm>
          <a:custGeom>
            <a:avLst/>
            <a:gdLst>
              <a:gd name="T0" fmla="*/ 303 w 530"/>
              <a:gd name="T1" fmla="*/ 2004 h 2263"/>
              <a:gd name="T2" fmla="*/ 303 w 530"/>
              <a:gd name="T3" fmla="*/ 1995 h 2263"/>
              <a:gd name="T4" fmla="*/ 298 w 530"/>
              <a:gd name="T5" fmla="*/ 1978 h 2263"/>
              <a:gd name="T6" fmla="*/ 291 w 530"/>
              <a:gd name="T7" fmla="*/ 1970 h 2263"/>
              <a:gd name="T8" fmla="*/ 255 w 530"/>
              <a:gd name="T9" fmla="*/ 1934 h 2263"/>
              <a:gd name="T10" fmla="*/ 215 w 530"/>
              <a:gd name="T11" fmla="*/ 1904 h 2263"/>
              <a:gd name="T12" fmla="*/ 252 w 530"/>
              <a:gd name="T13" fmla="*/ 1790 h 2263"/>
              <a:gd name="T14" fmla="*/ 321 w 530"/>
              <a:gd name="T15" fmla="*/ 1559 h 2263"/>
              <a:gd name="T16" fmla="*/ 381 w 530"/>
              <a:gd name="T17" fmla="*/ 1326 h 2263"/>
              <a:gd name="T18" fmla="*/ 433 w 530"/>
              <a:gd name="T19" fmla="*/ 1089 h 2263"/>
              <a:gd name="T20" fmla="*/ 474 w 530"/>
              <a:gd name="T21" fmla="*/ 850 h 2263"/>
              <a:gd name="T22" fmla="*/ 505 w 530"/>
              <a:gd name="T23" fmla="*/ 612 h 2263"/>
              <a:gd name="T24" fmla="*/ 523 w 530"/>
              <a:gd name="T25" fmla="*/ 373 h 2263"/>
              <a:gd name="T26" fmla="*/ 530 w 530"/>
              <a:gd name="T27" fmla="*/ 136 h 2263"/>
              <a:gd name="T28" fmla="*/ 527 w 530"/>
              <a:gd name="T29" fmla="*/ 18 h 2263"/>
              <a:gd name="T30" fmla="*/ 526 w 530"/>
              <a:gd name="T31" fmla="*/ 9 h 2263"/>
              <a:gd name="T32" fmla="*/ 515 w 530"/>
              <a:gd name="T33" fmla="*/ 0 h 2263"/>
              <a:gd name="T34" fmla="*/ 503 w 530"/>
              <a:gd name="T35" fmla="*/ 0 h 2263"/>
              <a:gd name="T36" fmla="*/ 491 w 530"/>
              <a:gd name="T37" fmla="*/ 9 h 2263"/>
              <a:gd name="T38" fmla="*/ 490 w 530"/>
              <a:gd name="T39" fmla="*/ 18 h 2263"/>
              <a:gd name="T40" fmla="*/ 457 w 530"/>
              <a:gd name="T41" fmla="*/ 301 h 2263"/>
              <a:gd name="T42" fmla="*/ 404 w 530"/>
              <a:gd name="T43" fmla="*/ 722 h 2263"/>
              <a:gd name="T44" fmla="*/ 359 w 530"/>
              <a:gd name="T45" fmla="*/ 1003 h 2263"/>
              <a:gd name="T46" fmla="*/ 330 w 530"/>
              <a:gd name="T47" fmla="*/ 1143 h 2263"/>
              <a:gd name="T48" fmla="*/ 290 w 530"/>
              <a:gd name="T49" fmla="*/ 1325 h 2263"/>
              <a:gd name="T50" fmla="*/ 194 w 530"/>
              <a:gd name="T51" fmla="*/ 1682 h 2263"/>
              <a:gd name="T52" fmla="*/ 138 w 530"/>
              <a:gd name="T53" fmla="*/ 1859 h 2263"/>
              <a:gd name="T54" fmla="*/ 118 w 530"/>
              <a:gd name="T55" fmla="*/ 1849 h 2263"/>
              <a:gd name="T56" fmla="*/ 97 w 530"/>
              <a:gd name="T57" fmla="*/ 1842 h 2263"/>
              <a:gd name="T58" fmla="*/ 89 w 530"/>
              <a:gd name="T59" fmla="*/ 1839 h 2263"/>
              <a:gd name="T60" fmla="*/ 72 w 530"/>
              <a:gd name="T61" fmla="*/ 1842 h 2263"/>
              <a:gd name="T62" fmla="*/ 58 w 530"/>
              <a:gd name="T63" fmla="*/ 1849 h 2263"/>
              <a:gd name="T64" fmla="*/ 48 w 530"/>
              <a:gd name="T65" fmla="*/ 1862 h 2263"/>
              <a:gd name="T66" fmla="*/ 45 w 530"/>
              <a:gd name="T67" fmla="*/ 1870 h 2263"/>
              <a:gd name="T68" fmla="*/ 28 w 530"/>
              <a:gd name="T69" fmla="*/ 1997 h 2263"/>
              <a:gd name="T70" fmla="*/ 13 w 530"/>
              <a:gd name="T71" fmla="*/ 2123 h 2263"/>
              <a:gd name="T72" fmla="*/ 11 w 530"/>
              <a:gd name="T73" fmla="*/ 2136 h 2263"/>
              <a:gd name="T74" fmla="*/ 10 w 530"/>
              <a:gd name="T75" fmla="*/ 2150 h 2263"/>
              <a:gd name="T76" fmla="*/ 9 w 530"/>
              <a:gd name="T77" fmla="*/ 2153 h 2263"/>
              <a:gd name="T78" fmla="*/ 6 w 530"/>
              <a:gd name="T79" fmla="*/ 2155 h 2263"/>
              <a:gd name="T80" fmla="*/ 0 w 530"/>
              <a:gd name="T81" fmla="*/ 2170 h 2263"/>
              <a:gd name="T82" fmla="*/ 7 w 530"/>
              <a:gd name="T83" fmla="*/ 2196 h 2263"/>
              <a:gd name="T84" fmla="*/ 18 w 530"/>
              <a:gd name="T85" fmla="*/ 2203 h 2263"/>
              <a:gd name="T86" fmla="*/ 19 w 530"/>
              <a:gd name="T87" fmla="*/ 2205 h 2263"/>
              <a:gd name="T88" fmla="*/ 19 w 530"/>
              <a:gd name="T89" fmla="*/ 2205 h 2263"/>
              <a:gd name="T90" fmla="*/ 16 w 530"/>
              <a:gd name="T91" fmla="*/ 2215 h 2263"/>
              <a:gd name="T92" fmla="*/ 18 w 530"/>
              <a:gd name="T93" fmla="*/ 2224 h 2263"/>
              <a:gd name="T94" fmla="*/ 18 w 530"/>
              <a:gd name="T95" fmla="*/ 2233 h 2263"/>
              <a:gd name="T96" fmla="*/ 26 w 530"/>
              <a:gd name="T97" fmla="*/ 2250 h 2263"/>
              <a:gd name="T98" fmla="*/ 40 w 530"/>
              <a:gd name="T99" fmla="*/ 2262 h 2263"/>
              <a:gd name="T100" fmla="*/ 58 w 530"/>
              <a:gd name="T101" fmla="*/ 2263 h 2263"/>
              <a:gd name="T102" fmla="*/ 68 w 530"/>
              <a:gd name="T103" fmla="*/ 2258 h 2263"/>
              <a:gd name="T104" fmla="*/ 106 w 530"/>
              <a:gd name="T105" fmla="*/ 2236 h 2263"/>
              <a:gd name="T106" fmla="*/ 177 w 530"/>
              <a:gd name="T107" fmla="*/ 2188 h 2263"/>
              <a:gd name="T108" fmla="*/ 211 w 530"/>
              <a:gd name="T109" fmla="*/ 2162 h 2263"/>
              <a:gd name="T110" fmla="*/ 242 w 530"/>
              <a:gd name="T111" fmla="*/ 2137 h 2263"/>
              <a:gd name="T112" fmla="*/ 289 w 530"/>
              <a:gd name="T113" fmla="*/ 2094 h 2263"/>
              <a:gd name="T114" fmla="*/ 313 w 530"/>
              <a:gd name="T115" fmla="*/ 2061 h 2263"/>
              <a:gd name="T116" fmla="*/ 321 w 530"/>
              <a:gd name="T117" fmla="*/ 2043 h 2263"/>
              <a:gd name="T118" fmla="*/ 322 w 530"/>
              <a:gd name="T119" fmla="*/ 2031 h 2263"/>
              <a:gd name="T120" fmla="*/ 312 w 530"/>
              <a:gd name="T121" fmla="*/ 2010 h 2263"/>
              <a:gd name="T122" fmla="*/ 303 w 530"/>
              <a:gd name="T123" fmla="*/ 2004 h 2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0" h="2263">
                <a:moveTo>
                  <a:pt x="303" y="2004"/>
                </a:moveTo>
                <a:lnTo>
                  <a:pt x="303" y="1995"/>
                </a:lnTo>
                <a:lnTo>
                  <a:pt x="298" y="1978"/>
                </a:lnTo>
                <a:lnTo>
                  <a:pt x="291" y="1970"/>
                </a:lnTo>
                <a:lnTo>
                  <a:pt x="255" y="1934"/>
                </a:lnTo>
                <a:lnTo>
                  <a:pt x="215" y="1904"/>
                </a:lnTo>
                <a:lnTo>
                  <a:pt x="252" y="1790"/>
                </a:lnTo>
                <a:lnTo>
                  <a:pt x="321" y="1559"/>
                </a:lnTo>
                <a:lnTo>
                  <a:pt x="381" y="1326"/>
                </a:lnTo>
                <a:lnTo>
                  <a:pt x="433" y="1089"/>
                </a:lnTo>
                <a:lnTo>
                  <a:pt x="474" y="850"/>
                </a:lnTo>
                <a:lnTo>
                  <a:pt x="505" y="612"/>
                </a:lnTo>
                <a:lnTo>
                  <a:pt x="523" y="373"/>
                </a:lnTo>
                <a:lnTo>
                  <a:pt x="530" y="136"/>
                </a:lnTo>
                <a:lnTo>
                  <a:pt x="527" y="18"/>
                </a:lnTo>
                <a:lnTo>
                  <a:pt x="526" y="9"/>
                </a:lnTo>
                <a:lnTo>
                  <a:pt x="515" y="0"/>
                </a:lnTo>
                <a:lnTo>
                  <a:pt x="503" y="0"/>
                </a:lnTo>
                <a:lnTo>
                  <a:pt x="491" y="9"/>
                </a:lnTo>
                <a:lnTo>
                  <a:pt x="490" y="18"/>
                </a:lnTo>
                <a:lnTo>
                  <a:pt x="457" y="301"/>
                </a:lnTo>
                <a:lnTo>
                  <a:pt x="404" y="722"/>
                </a:lnTo>
                <a:lnTo>
                  <a:pt x="359" y="1003"/>
                </a:lnTo>
                <a:lnTo>
                  <a:pt x="330" y="1143"/>
                </a:lnTo>
                <a:lnTo>
                  <a:pt x="290" y="1325"/>
                </a:lnTo>
                <a:lnTo>
                  <a:pt x="194" y="1682"/>
                </a:lnTo>
                <a:lnTo>
                  <a:pt x="138" y="1859"/>
                </a:lnTo>
                <a:lnTo>
                  <a:pt x="118" y="1849"/>
                </a:lnTo>
                <a:lnTo>
                  <a:pt x="97" y="1842"/>
                </a:lnTo>
                <a:lnTo>
                  <a:pt x="89" y="1839"/>
                </a:lnTo>
                <a:lnTo>
                  <a:pt x="72" y="1842"/>
                </a:lnTo>
                <a:lnTo>
                  <a:pt x="58" y="1849"/>
                </a:lnTo>
                <a:lnTo>
                  <a:pt x="48" y="1862"/>
                </a:lnTo>
                <a:lnTo>
                  <a:pt x="45" y="1870"/>
                </a:lnTo>
                <a:lnTo>
                  <a:pt x="28" y="1997"/>
                </a:lnTo>
                <a:lnTo>
                  <a:pt x="13" y="2123"/>
                </a:lnTo>
                <a:lnTo>
                  <a:pt x="11" y="2136"/>
                </a:lnTo>
                <a:lnTo>
                  <a:pt x="10" y="2150"/>
                </a:lnTo>
                <a:lnTo>
                  <a:pt x="9" y="2153"/>
                </a:lnTo>
                <a:lnTo>
                  <a:pt x="6" y="2155"/>
                </a:lnTo>
                <a:lnTo>
                  <a:pt x="0" y="2170"/>
                </a:lnTo>
                <a:lnTo>
                  <a:pt x="7" y="2196"/>
                </a:lnTo>
                <a:lnTo>
                  <a:pt x="18" y="2203"/>
                </a:lnTo>
                <a:lnTo>
                  <a:pt x="19" y="2205"/>
                </a:lnTo>
                <a:lnTo>
                  <a:pt x="19" y="2205"/>
                </a:lnTo>
                <a:lnTo>
                  <a:pt x="16" y="2215"/>
                </a:lnTo>
                <a:lnTo>
                  <a:pt x="18" y="2224"/>
                </a:lnTo>
                <a:lnTo>
                  <a:pt x="18" y="2233"/>
                </a:lnTo>
                <a:lnTo>
                  <a:pt x="26" y="2250"/>
                </a:lnTo>
                <a:lnTo>
                  <a:pt x="40" y="2262"/>
                </a:lnTo>
                <a:lnTo>
                  <a:pt x="58" y="2263"/>
                </a:lnTo>
                <a:lnTo>
                  <a:pt x="68" y="2258"/>
                </a:lnTo>
                <a:lnTo>
                  <a:pt x="106" y="2236"/>
                </a:lnTo>
                <a:lnTo>
                  <a:pt x="177" y="2188"/>
                </a:lnTo>
                <a:lnTo>
                  <a:pt x="211" y="2162"/>
                </a:lnTo>
                <a:lnTo>
                  <a:pt x="242" y="2137"/>
                </a:lnTo>
                <a:lnTo>
                  <a:pt x="289" y="2094"/>
                </a:lnTo>
                <a:lnTo>
                  <a:pt x="313" y="2061"/>
                </a:lnTo>
                <a:lnTo>
                  <a:pt x="321" y="2043"/>
                </a:lnTo>
                <a:lnTo>
                  <a:pt x="322" y="2031"/>
                </a:lnTo>
                <a:lnTo>
                  <a:pt x="312" y="2010"/>
                </a:lnTo>
                <a:lnTo>
                  <a:pt x="303" y="2004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5" name="Freeform 285">
            <a:extLst>
              <a:ext uri="{FF2B5EF4-FFF2-40B4-BE49-F238E27FC236}">
                <a16:creationId xmlns:a16="http://schemas.microsoft.com/office/drawing/2014/main" id="{DAC1606A-7D3A-4578-B0EC-FCA5B63517C5}"/>
              </a:ext>
            </a:extLst>
          </p:cNvPr>
          <p:cNvSpPr>
            <a:spLocks/>
          </p:cNvSpPr>
          <p:nvPr/>
        </p:nvSpPr>
        <p:spPr bwMode="auto">
          <a:xfrm rot="3427567">
            <a:off x="7205632" y="3289708"/>
            <a:ext cx="732280" cy="1469696"/>
          </a:xfrm>
          <a:custGeom>
            <a:avLst/>
            <a:gdLst>
              <a:gd name="T0" fmla="*/ 2278 w 2278"/>
              <a:gd name="T1" fmla="*/ 11 h 4638"/>
              <a:gd name="T2" fmla="*/ 2259 w 2278"/>
              <a:gd name="T3" fmla="*/ 0 h 4638"/>
              <a:gd name="T4" fmla="*/ 2247 w 2278"/>
              <a:gd name="T5" fmla="*/ 12 h 4638"/>
              <a:gd name="T6" fmla="*/ 2107 w 2278"/>
              <a:gd name="T7" fmla="*/ 737 h 4638"/>
              <a:gd name="T8" fmla="*/ 1956 w 2278"/>
              <a:gd name="T9" fmla="*/ 1330 h 4638"/>
              <a:gd name="T10" fmla="*/ 1803 w 2278"/>
              <a:gd name="T11" fmla="*/ 1797 h 4638"/>
              <a:gd name="T12" fmla="*/ 1714 w 2278"/>
              <a:gd name="T13" fmla="*/ 2028 h 4638"/>
              <a:gd name="T14" fmla="*/ 1516 w 2278"/>
              <a:gd name="T15" fmla="*/ 2480 h 4638"/>
              <a:gd name="T16" fmla="*/ 1289 w 2278"/>
              <a:gd name="T17" fmla="*/ 2918 h 4638"/>
              <a:gd name="T18" fmla="*/ 1035 w 2278"/>
              <a:gd name="T19" fmla="*/ 3342 h 4638"/>
              <a:gd name="T20" fmla="*/ 828 w 2278"/>
              <a:gd name="T21" fmla="*/ 3648 h 4638"/>
              <a:gd name="T22" fmla="*/ 615 w 2278"/>
              <a:gd name="T23" fmla="*/ 3930 h 4638"/>
              <a:gd name="T24" fmla="*/ 234 w 2278"/>
              <a:gd name="T25" fmla="*/ 4379 h 4638"/>
              <a:gd name="T26" fmla="*/ 202 w 2278"/>
              <a:gd name="T27" fmla="*/ 4352 h 4638"/>
              <a:gd name="T28" fmla="*/ 201 w 2278"/>
              <a:gd name="T29" fmla="*/ 4350 h 4638"/>
              <a:gd name="T30" fmla="*/ 193 w 2278"/>
              <a:gd name="T31" fmla="*/ 4328 h 4638"/>
              <a:gd name="T32" fmla="*/ 163 w 2278"/>
              <a:gd name="T33" fmla="*/ 4322 h 4638"/>
              <a:gd name="T34" fmla="*/ 140 w 2278"/>
              <a:gd name="T35" fmla="*/ 4333 h 4638"/>
              <a:gd name="T36" fmla="*/ 83 w 2278"/>
              <a:gd name="T37" fmla="*/ 4415 h 4638"/>
              <a:gd name="T38" fmla="*/ 48 w 2278"/>
              <a:gd name="T39" fmla="*/ 4486 h 4638"/>
              <a:gd name="T40" fmla="*/ 2 w 2278"/>
              <a:gd name="T41" fmla="*/ 4602 h 4638"/>
              <a:gd name="T42" fmla="*/ 7 w 2278"/>
              <a:gd name="T43" fmla="*/ 4628 h 4638"/>
              <a:gd name="T44" fmla="*/ 41 w 2278"/>
              <a:gd name="T45" fmla="*/ 4637 h 4638"/>
              <a:gd name="T46" fmla="*/ 63 w 2278"/>
              <a:gd name="T47" fmla="*/ 4637 h 4638"/>
              <a:gd name="T48" fmla="*/ 136 w 2278"/>
              <a:gd name="T49" fmla="*/ 4622 h 4638"/>
              <a:gd name="T50" fmla="*/ 241 w 2278"/>
              <a:gd name="T51" fmla="*/ 4587 h 4638"/>
              <a:gd name="T52" fmla="*/ 326 w 2278"/>
              <a:gd name="T53" fmla="*/ 4559 h 4638"/>
              <a:gd name="T54" fmla="*/ 347 w 2278"/>
              <a:gd name="T55" fmla="*/ 4530 h 4638"/>
              <a:gd name="T56" fmla="*/ 342 w 2278"/>
              <a:gd name="T57" fmla="*/ 4503 h 4638"/>
              <a:gd name="T58" fmla="*/ 294 w 2278"/>
              <a:gd name="T59" fmla="*/ 4438 h 4638"/>
              <a:gd name="T60" fmla="*/ 530 w 2278"/>
              <a:gd name="T61" fmla="*/ 4173 h 4638"/>
              <a:gd name="T62" fmla="*/ 825 w 2278"/>
              <a:gd name="T63" fmla="*/ 3799 h 4638"/>
              <a:gd name="T64" fmla="*/ 1096 w 2278"/>
              <a:gd name="T65" fmla="*/ 3407 h 4638"/>
              <a:gd name="T66" fmla="*/ 1343 w 2278"/>
              <a:gd name="T67" fmla="*/ 2997 h 4638"/>
              <a:gd name="T68" fmla="*/ 1563 w 2278"/>
              <a:gd name="T69" fmla="*/ 2572 h 4638"/>
              <a:gd name="T70" fmla="*/ 1757 w 2278"/>
              <a:gd name="T71" fmla="*/ 2136 h 4638"/>
              <a:gd name="T72" fmla="*/ 1924 w 2278"/>
              <a:gd name="T73" fmla="*/ 1691 h 4638"/>
              <a:gd name="T74" fmla="*/ 2064 w 2278"/>
              <a:gd name="T75" fmla="*/ 1238 h 4638"/>
              <a:gd name="T76" fmla="*/ 2129 w 2278"/>
              <a:gd name="T77" fmla="*/ 987 h 4638"/>
              <a:gd name="T78" fmla="*/ 2237 w 2278"/>
              <a:gd name="T79" fmla="*/ 436 h 4638"/>
              <a:gd name="T80" fmla="*/ 2278 w 2278"/>
              <a:gd name="T81" fmla="*/ 16 h 4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78" h="4638">
                <a:moveTo>
                  <a:pt x="2278" y="16"/>
                </a:moveTo>
                <a:lnTo>
                  <a:pt x="2278" y="11"/>
                </a:lnTo>
                <a:lnTo>
                  <a:pt x="2271" y="2"/>
                </a:lnTo>
                <a:lnTo>
                  <a:pt x="2259" y="0"/>
                </a:lnTo>
                <a:lnTo>
                  <a:pt x="2250" y="6"/>
                </a:lnTo>
                <a:lnTo>
                  <a:pt x="2247" y="12"/>
                </a:lnTo>
                <a:lnTo>
                  <a:pt x="2204" y="255"/>
                </a:lnTo>
                <a:lnTo>
                  <a:pt x="2107" y="737"/>
                </a:lnTo>
                <a:lnTo>
                  <a:pt x="2020" y="1093"/>
                </a:lnTo>
                <a:lnTo>
                  <a:pt x="1956" y="1330"/>
                </a:lnTo>
                <a:lnTo>
                  <a:pt x="1883" y="1565"/>
                </a:lnTo>
                <a:lnTo>
                  <a:pt x="1803" y="1797"/>
                </a:lnTo>
                <a:lnTo>
                  <a:pt x="1760" y="1912"/>
                </a:lnTo>
                <a:lnTo>
                  <a:pt x="1714" y="2028"/>
                </a:lnTo>
                <a:lnTo>
                  <a:pt x="1619" y="2256"/>
                </a:lnTo>
                <a:lnTo>
                  <a:pt x="1516" y="2480"/>
                </a:lnTo>
                <a:lnTo>
                  <a:pt x="1406" y="2700"/>
                </a:lnTo>
                <a:lnTo>
                  <a:pt x="1289" y="2918"/>
                </a:lnTo>
                <a:lnTo>
                  <a:pt x="1165" y="3132"/>
                </a:lnTo>
                <a:lnTo>
                  <a:pt x="1035" y="3342"/>
                </a:lnTo>
                <a:lnTo>
                  <a:pt x="898" y="3548"/>
                </a:lnTo>
                <a:lnTo>
                  <a:pt x="828" y="3648"/>
                </a:lnTo>
                <a:lnTo>
                  <a:pt x="758" y="3744"/>
                </a:lnTo>
                <a:lnTo>
                  <a:pt x="615" y="3930"/>
                </a:lnTo>
                <a:lnTo>
                  <a:pt x="391" y="4204"/>
                </a:lnTo>
                <a:lnTo>
                  <a:pt x="234" y="4379"/>
                </a:lnTo>
                <a:lnTo>
                  <a:pt x="219" y="4365"/>
                </a:lnTo>
                <a:lnTo>
                  <a:pt x="202" y="4352"/>
                </a:lnTo>
                <a:lnTo>
                  <a:pt x="202" y="4350"/>
                </a:lnTo>
                <a:lnTo>
                  <a:pt x="201" y="4350"/>
                </a:lnTo>
                <a:lnTo>
                  <a:pt x="201" y="4341"/>
                </a:lnTo>
                <a:lnTo>
                  <a:pt x="193" y="4328"/>
                </a:lnTo>
                <a:lnTo>
                  <a:pt x="179" y="4322"/>
                </a:lnTo>
                <a:lnTo>
                  <a:pt x="163" y="4322"/>
                </a:lnTo>
                <a:lnTo>
                  <a:pt x="155" y="4324"/>
                </a:lnTo>
                <a:lnTo>
                  <a:pt x="140" y="4333"/>
                </a:lnTo>
                <a:lnTo>
                  <a:pt x="112" y="4362"/>
                </a:lnTo>
                <a:lnTo>
                  <a:pt x="83" y="4415"/>
                </a:lnTo>
                <a:lnTo>
                  <a:pt x="67" y="4450"/>
                </a:lnTo>
                <a:lnTo>
                  <a:pt x="48" y="4486"/>
                </a:lnTo>
                <a:lnTo>
                  <a:pt x="15" y="4563"/>
                </a:lnTo>
                <a:lnTo>
                  <a:pt x="2" y="4602"/>
                </a:lnTo>
                <a:lnTo>
                  <a:pt x="0" y="4612"/>
                </a:lnTo>
                <a:lnTo>
                  <a:pt x="7" y="4628"/>
                </a:lnTo>
                <a:lnTo>
                  <a:pt x="23" y="4638"/>
                </a:lnTo>
                <a:lnTo>
                  <a:pt x="41" y="4637"/>
                </a:lnTo>
                <a:lnTo>
                  <a:pt x="49" y="4632"/>
                </a:lnTo>
                <a:lnTo>
                  <a:pt x="63" y="4637"/>
                </a:lnTo>
                <a:lnTo>
                  <a:pt x="92" y="4637"/>
                </a:lnTo>
                <a:lnTo>
                  <a:pt x="136" y="4622"/>
                </a:lnTo>
                <a:lnTo>
                  <a:pt x="164" y="4612"/>
                </a:lnTo>
                <a:lnTo>
                  <a:pt x="241" y="4587"/>
                </a:lnTo>
                <a:lnTo>
                  <a:pt x="317" y="4563"/>
                </a:lnTo>
                <a:lnTo>
                  <a:pt x="326" y="4559"/>
                </a:lnTo>
                <a:lnTo>
                  <a:pt x="339" y="4547"/>
                </a:lnTo>
                <a:lnTo>
                  <a:pt x="347" y="4530"/>
                </a:lnTo>
                <a:lnTo>
                  <a:pt x="346" y="4512"/>
                </a:lnTo>
                <a:lnTo>
                  <a:pt x="342" y="4503"/>
                </a:lnTo>
                <a:lnTo>
                  <a:pt x="320" y="4470"/>
                </a:lnTo>
                <a:lnTo>
                  <a:pt x="294" y="4438"/>
                </a:lnTo>
                <a:lnTo>
                  <a:pt x="374" y="4352"/>
                </a:lnTo>
                <a:lnTo>
                  <a:pt x="530" y="4173"/>
                </a:lnTo>
                <a:lnTo>
                  <a:pt x="680" y="3989"/>
                </a:lnTo>
                <a:lnTo>
                  <a:pt x="825" y="3799"/>
                </a:lnTo>
                <a:lnTo>
                  <a:pt x="964" y="3605"/>
                </a:lnTo>
                <a:lnTo>
                  <a:pt x="1096" y="3407"/>
                </a:lnTo>
                <a:lnTo>
                  <a:pt x="1222" y="3203"/>
                </a:lnTo>
                <a:lnTo>
                  <a:pt x="1343" y="2997"/>
                </a:lnTo>
                <a:lnTo>
                  <a:pt x="1455" y="2786"/>
                </a:lnTo>
                <a:lnTo>
                  <a:pt x="1563" y="2572"/>
                </a:lnTo>
                <a:lnTo>
                  <a:pt x="1664" y="2356"/>
                </a:lnTo>
                <a:lnTo>
                  <a:pt x="1757" y="2136"/>
                </a:lnTo>
                <a:lnTo>
                  <a:pt x="1844" y="1915"/>
                </a:lnTo>
                <a:lnTo>
                  <a:pt x="1924" y="1691"/>
                </a:lnTo>
                <a:lnTo>
                  <a:pt x="1998" y="1465"/>
                </a:lnTo>
                <a:lnTo>
                  <a:pt x="2064" y="1238"/>
                </a:lnTo>
                <a:lnTo>
                  <a:pt x="2094" y="1123"/>
                </a:lnTo>
                <a:lnTo>
                  <a:pt x="2129" y="987"/>
                </a:lnTo>
                <a:lnTo>
                  <a:pt x="2189" y="712"/>
                </a:lnTo>
                <a:lnTo>
                  <a:pt x="2237" y="436"/>
                </a:lnTo>
                <a:lnTo>
                  <a:pt x="2269" y="157"/>
                </a:lnTo>
                <a:lnTo>
                  <a:pt x="2278" y="16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6" name="Freeform 287">
            <a:extLst>
              <a:ext uri="{FF2B5EF4-FFF2-40B4-BE49-F238E27FC236}">
                <a16:creationId xmlns:a16="http://schemas.microsoft.com/office/drawing/2014/main" id="{2F89D8E2-FBC6-47A5-B37F-70553C3A0A5E}"/>
              </a:ext>
            </a:extLst>
          </p:cNvPr>
          <p:cNvSpPr>
            <a:spLocks/>
          </p:cNvSpPr>
          <p:nvPr/>
        </p:nvSpPr>
        <p:spPr bwMode="auto">
          <a:xfrm>
            <a:off x="6981551" y="3088342"/>
            <a:ext cx="1055961" cy="876697"/>
          </a:xfrm>
          <a:custGeom>
            <a:avLst/>
            <a:gdLst>
              <a:gd name="T0" fmla="*/ 2363 w 2429"/>
              <a:gd name="T1" fmla="*/ 15 h 1818"/>
              <a:gd name="T2" fmla="*/ 2259 w 2429"/>
              <a:gd name="T3" fmla="*/ 163 h 1818"/>
              <a:gd name="T4" fmla="*/ 2092 w 2429"/>
              <a:gd name="T5" fmla="*/ 372 h 1818"/>
              <a:gd name="T6" fmla="*/ 1976 w 2429"/>
              <a:gd name="T7" fmla="*/ 507 h 1818"/>
              <a:gd name="T8" fmla="*/ 1854 w 2429"/>
              <a:gd name="T9" fmla="*/ 636 h 1818"/>
              <a:gd name="T10" fmla="*/ 1725 w 2429"/>
              <a:gd name="T11" fmla="*/ 759 h 1818"/>
              <a:gd name="T12" fmla="*/ 1591 w 2429"/>
              <a:gd name="T13" fmla="*/ 877 h 1818"/>
              <a:gd name="T14" fmla="*/ 1451 w 2429"/>
              <a:gd name="T15" fmla="*/ 989 h 1818"/>
              <a:gd name="T16" fmla="*/ 1378 w 2429"/>
              <a:gd name="T17" fmla="*/ 1042 h 1818"/>
              <a:gd name="T18" fmla="*/ 1261 w 2429"/>
              <a:gd name="T19" fmla="*/ 1124 h 1818"/>
              <a:gd name="T20" fmla="*/ 1018 w 2429"/>
              <a:gd name="T21" fmla="*/ 1270 h 1818"/>
              <a:gd name="T22" fmla="*/ 766 w 2429"/>
              <a:gd name="T23" fmla="*/ 1398 h 1818"/>
              <a:gd name="T24" fmla="*/ 507 w 2429"/>
              <a:gd name="T25" fmla="*/ 1511 h 1818"/>
              <a:gd name="T26" fmla="*/ 375 w 2429"/>
              <a:gd name="T27" fmla="*/ 1560 h 1818"/>
              <a:gd name="T28" fmla="*/ 355 w 2429"/>
              <a:gd name="T29" fmla="*/ 1521 h 1818"/>
              <a:gd name="T30" fmla="*/ 336 w 2429"/>
              <a:gd name="T31" fmla="*/ 1481 h 1818"/>
              <a:gd name="T32" fmla="*/ 327 w 2429"/>
              <a:gd name="T33" fmla="*/ 1467 h 1818"/>
              <a:gd name="T34" fmla="*/ 302 w 2429"/>
              <a:gd name="T35" fmla="*/ 1459 h 1818"/>
              <a:gd name="T36" fmla="*/ 278 w 2429"/>
              <a:gd name="T37" fmla="*/ 1471 h 1818"/>
              <a:gd name="T38" fmla="*/ 263 w 2429"/>
              <a:gd name="T39" fmla="*/ 1494 h 1818"/>
              <a:gd name="T40" fmla="*/ 263 w 2429"/>
              <a:gd name="T41" fmla="*/ 1510 h 1818"/>
              <a:gd name="T42" fmla="*/ 144 w 2429"/>
              <a:gd name="T43" fmla="*/ 1590 h 1818"/>
              <a:gd name="T44" fmla="*/ 20 w 2429"/>
              <a:gd name="T45" fmla="*/ 1663 h 1818"/>
              <a:gd name="T46" fmla="*/ 11 w 2429"/>
              <a:gd name="T47" fmla="*/ 1669 h 1818"/>
              <a:gd name="T48" fmla="*/ 1 w 2429"/>
              <a:gd name="T49" fmla="*/ 1689 h 1818"/>
              <a:gd name="T50" fmla="*/ 0 w 2429"/>
              <a:gd name="T51" fmla="*/ 1709 h 1818"/>
              <a:gd name="T52" fmla="*/ 11 w 2429"/>
              <a:gd name="T53" fmla="*/ 1728 h 1818"/>
              <a:gd name="T54" fmla="*/ 20 w 2429"/>
              <a:gd name="T55" fmla="*/ 1734 h 1818"/>
              <a:gd name="T56" fmla="*/ 69 w 2429"/>
              <a:gd name="T57" fmla="*/ 1755 h 1818"/>
              <a:gd name="T58" fmla="*/ 170 w 2429"/>
              <a:gd name="T59" fmla="*/ 1788 h 1818"/>
              <a:gd name="T60" fmla="*/ 272 w 2429"/>
              <a:gd name="T61" fmla="*/ 1809 h 1818"/>
              <a:gd name="T62" fmla="*/ 377 w 2429"/>
              <a:gd name="T63" fmla="*/ 1818 h 1818"/>
              <a:gd name="T64" fmla="*/ 432 w 2429"/>
              <a:gd name="T65" fmla="*/ 1817 h 1818"/>
              <a:gd name="T66" fmla="*/ 443 w 2429"/>
              <a:gd name="T67" fmla="*/ 1816 h 1818"/>
              <a:gd name="T68" fmla="*/ 460 w 2429"/>
              <a:gd name="T69" fmla="*/ 1805 h 1818"/>
              <a:gd name="T70" fmla="*/ 471 w 2429"/>
              <a:gd name="T71" fmla="*/ 1787 h 1818"/>
              <a:gd name="T72" fmla="*/ 471 w 2429"/>
              <a:gd name="T73" fmla="*/ 1766 h 1818"/>
              <a:gd name="T74" fmla="*/ 467 w 2429"/>
              <a:gd name="T75" fmla="*/ 1756 h 1818"/>
              <a:gd name="T76" fmla="*/ 436 w 2429"/>
              <a:gd name="T77" fmla="*/ 1690 h 1818"/>
              <a:gd name="T78" fmla="*/ 405 w 2429"/>
              <a:gd name="T79" fmla="*/ 1624 h 1818"/>
              <a:gd name="T80" fmla="*/ 481 w 2429"/>
              <a:gd name="T81" fmla="*/ 1599 h 1818"/>
              <a:gd name="T82" fmla="*/ 633 w 2429"/>
              <a:gd name="T83" fmla="*/ 1543 h 1818"/>
              <a:gd name="T84" fmla="*/ 783 w 2429"/>
              <a:gd name="T85" fmla="*/ 1481 h 1818"/>
              <a:gd name="T86" fmla="*/ 931 w 2429"/>
              <a:gd name="T87" fmla="*/ 1410 h 1818"/>
              <a:gd name="T88" fmla="*/ 1076 w 2429"/>
              <a:gd name="T89" fmla="*/ 1334 h 1818"/>
              <a:gd name="T90" fmla="*/ 1217 w 2429"/>
              <a:gd name="T91" fmla="*/ 1249 h 1818"/>
              <a:gd name="T92" fmla="*/ 1356 w 2429"/>
              <a:gd name="T93" fmla="*/ 1160 h 1818"/>
              <a:gd name="T94" fmla="*/ 1491 w 2429"/>
              <a:gd name="T95" fmla="*/ 1064 h 1818"/>
              <a:gd name="T96" fmla="*/ 1620 w 2429"/>
              <a:gd name="T97" fmla="*/ 962 h 1818"/>
              <a:gd name="T98" fmla="*/ 1746 w 2429"/>
              <a:gd name="T99" fmla="*/ 855 h 1818"/>
              <a:gd name="T100" fmla="*/ 1867 w 2429"/>
              <a:gd name="T101" fmla="*/ 744 h 1818"/>
              <a:gd name="T102" fmla="*/ 1982 w 2429"/>
              <a:gd name="T103" fmla="*/ 626 h 1818"/>
              <a:gd name="T104" fmla="*/ 2091 w 2429"/>
              <a:gd name="T105" fmla="*/ 505 h 1818"/>
              <a:gd name="T106" fmla="*/ 2195 w 2429"/>
              <a:gd name="T107" fmla="*/ 380 h 1818"/>
              <a:gd name="T108" fmla="*/ 2290 w 2429"/>
              <a:gd name="T109" fmla="*/ 251 h 1818"/>
              <a:gd name="T110" fmla="*/ 2380 w 2429"/>
              <a:gd name="T111" fmla="*/ 118 h 1818"/>
              <a:gd name="T112" fmla="*/ 2423 w 2429"/>
              <a:gd name="T113" fmla="*/ 50 h 1818"/>
              <a:gd name="T114" fmla="*/ 2429 w 2429"/>
              <a:gd name="T115" fmla="*/ 36 h 1818"/>
              <a:gd name="T116" fmla="*/ 2421 w 2429"/>
              <a:gd name="T117" fmla="*/ 13 h 1818"/>
              <a:gd name="T118" fmla="*/ 2399 w 2429"/>
              <a:gd name="T119" fmla="*/ 0 h 1818"/>
              <a:gd name="T120" fmla="*/ 2373 w 2429"/>
              <a:gd name="T121" fmla="*/ 5 h 1818"/>
              <a:gd name="T122" fmla="*/ 2363 w 2429"/>
              <a:gd name="T123" fmla="*/ 15 h 1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29" h="1818">
                <a:moveTo>
                  <a:pt x="2363" y="15"/>
                </a:moveTo>
                <a:lnTo>
                  <a:pt x="2259" y="163"/>
                </a:lnTo>
                <a:lnTo>
                  <a:pt x="2092" y="372"/>
                </a:lnTo>
                <a:lnTo>
                  <a:pt x="1976" y="507"/>
                </a:lnTo>
                <a:lnTo>
                  <a:pt x="1854" y="636"/>
                </a:lnTo>
                <a:lnTo>
                  <a:pt x="1725" y="759"/>
                </a:lnTo>
                <a:lnTo>
                  <a:pt x="1591" y="877"/>
                </a:lnTo>
                <a:lnTo>
                  <a:pt x="1451" y="989"/>
                </a:lnTo>
                <a:lnTo>
                  <a:pt x="1378" y="1042"/>
                </a:lnTo>
                <a:lnTo>
                  <a:pt x="1261" y="1124"/>
                </a:lnTo>
                <a:lnTo>
                  <a:pt x="1018" y="1270"/>
                </a:lnTo>
                <a:lnTo>
                  <a:pt x="766" y="1398"/>
                </a:lnTo>
                <a:lnTo>
                  <a:pt x="507" y="1511"/>
                </a:lnTo>
                <a:lnTo>
                  <a:pt x="375" y="1560"/>
                </a:lnTo>
                <a:lnTo>
                  <a:pt x="355" y="1521"/>
                </a:lnTo>
                <a:lnTo>
                  <a:pt x="336" y="1481"/>
                </a:lnTo>
                <a:lnTo>
                  <a:pt x="327" y="1467"/>
                </a:lnTo>
                <a:lnTo>
                  <a:pt x="302" y="1459"/>
                </a:lnTo>
                <a:lnTo>
                  <a:pt x="278" y="1471"/>
                </a:lnTo>
                <a:lnTo>
                  <a:pt x="263" y="1494"/>
                </a:lnTo>
                <a:lnTo>
                  <a:pt x="263" y="1510"/>
                </a:lnTo>
                <a:lnTo>
                  <a:pt x="144" y="1590"/>
                </a:lnTo>
                <a:lnTo>
                  <a:pt x="20" y="1663"/>
                </a:lnTo>
                <a:lnTo>
                  <a:pt x="11" y="1669"/>
                </a:lnTo>
                <a:lnTo>
                  <a:pt x="1" y="1689"/>
                </a:lnTo>
                <a:lnTo>
                  <a:pt x="0" y="1709"/>
                </a:lnTo>
                <a:lnTo>
                  <a:pt x="11" y="1728"/>
                </a:lnTo>
                <a:lnTo>
                  <a:pt x="20" y="1734"/>
                </a:lnTo>
                <a:lnTo>
                  <a:pt x="69" y="1755"/>
                </a:lnTo>
                <a:lnTo>
                  <a:pt x="170" y="1788"/>
                </a:lnTo>
                <a:lnTo>
                  <a:pt x="272" y="1809"/>
                </a:lnTo>
                <a:lnTo>
                  <a:pt x="377" y="1818"/>
                </a:lnTo>
                <a:lnTo>
                  <a:pt x="432" y="1817"/>
                </a:lnTo>
                <a:lnTo>
                  <a:pt x="443" y="1816"/>
                </a:lnTo>
                <a:lnTo>
                  <a:pt x="460" y="1805"/>
                </a:lnTo>
                <a:lnTo>
                  <a:pt x="471" y="1787"/>
                </a:lnTo>
                <a:lnTo>
                  <a:pt x="471" y="1766"/>
                </a:lnTo>
                <a:lnTo>
                  <a:pt x="467" y="1756"/>
                </a:lnTo>
                <a:lnTo>
                  <a:pt x="436" y="1690"/>
                </a:lnTo>
                <a:lnTo>
                  <a:pt x="405" y="1624"/>
                </a:lnTo>
                <a:lnTo>
                  <a:pt x="481" y="1599"/>
                </a:lnTo>
                <a:lnTo>
                  <a:pt x="633" y="1543"/>
                </a:lnTo>
                <a:lnTo>
                  <a:pt x="783" y="1481"/>
                </a:lnTo>
                <a:lnTo>
                  <a:pt x="931" y="1410"/>
                </a:lnTo>
                <a:lnTo>
                  <a:pt x="1076" y="1334"/>
                </a:lnTo>
                <a:lnTo>
                  <a:pt x="1217" y="1249"/>
                </a:lnTo>
                <a:lnTo>
                  <a:pt x="1356" y="1160"/>
                </a:lnTo>
                <a:lnTo>
                  <a:pt x="1491" y="1064"/>
                </a:lnTo>
                <a:lnTo>
                  <a:pt x="1620" y="962"/>
                </a:lnTo>
                <a:lnTo>
                  <a:pt x="1746" y="855"/>
                </a:lnTo>
                <a:lnTo>
                  <a:pt x="1867" y="744"/>
                </a:lnTo>
                <a:lnTo>
                  <a:pt x="1982" y="626"/>
                </a:lnTo>
                <a:lnTo>
                  <a:pt x="2091" y="505"/>
                </a:lnTo>
                <a:lnTo>
                  <a:pt x="2195" y="380"/>
                </a:lnTo>
                <a:lnTo>
                  <a:pt x="2290" y="251"/>
                </a:lnTo>
                <a:lnTo>
                  <a:pt x="2380" y="118"/>
                </a:lnTo>
                <a:lnTo>
                  <a:pt x="2423" y="50"/>
                </a:lnTo>
                <a:lnTo>
                  <a:pt x="2429" y="36"/>
                </a:lnTo>
                <a:lnTo>
                  <a:pt x="2421" y="13"/>
                </a:lnTo>
                <a:lnTo>
                  <a:pt x="2399" y="0"/>
                </a:lnTo>
                <a:lnTo>
                  <a:pt x="2373" y="5"/>
                </a:lnTo>
                <a:lnTo>
                  <a:pt x="2363" y="15"/>
                </a:lnTo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7" name="Freeform 295">
            <a:extLst>
              <a:ext uri="{FF2B5EF4-FFF2-40B4-BE49-F238E27FC236}">
                <a16:creationId xmlns:a16="http://schemas.microsoft.com/office/drawing/2014/main" id="{DDE15219-7DB4-438C-88AB-0E1B88B42F06}"/>
              </a:ext>
            </a:extLst>
          </p:cNvPr>
          <p:cNvSpPr>
            <a:spLocks/>
          </p:cNvSpPr>
          <p:nvPr/>
        </p:nvSpPr>
        <p:spPr bwMode="auto">
          <a:xfrm>
            <a:off x="4040578" y="4942670"/>
            <a:ext cx="635604" cy="460968"/>
          </a:xfrm>
          <a:custGeom>
            <a:avLst/>
            <a:gdLst>
              <a:gd name="T0" fmla="*/ 1392 w 1460"/>
              <a:gd name="T1" fmla="*/ 10 h 959"/>
              <a:gd name="T2" fmla="*/ 1384 w 1460"/>
              <a:gd name="T3" fmla="*/ 10 h 959"/>
              <a:gd name="T4" fmla="*/ 1377 w 1460"/>
              <a:gd name="T5" fmla="*/ 11 h 959"/>
              <a:gd name="T6" fmla="*/ 1370 w 1460"/>
              <a:gd name="T7" fmla="*/ 6 h 959"/>
              <a:gd name="T8" fmla="*/ 1359 w 1460"/>
              <a:gd name="T9" fmla="*/ 6 h 959"/>
              <a:gd name="T10" fmla="*/ 1233 w 1460"/>
              <a:gd name="T11" fmla="*/ 23 h 959"/>
              <a:gd name="T12" fmla="*/ 1109 w 1460"/>
              <a:gd name="T13" fmla="*/ 48 h 959"/>
              <a:gd name="T14" fmla="*/ 1100 w 1460"/>
              <a:gd name="T15" fmla="*/ 50 h 959"/>
              <a:gd name="T16" fmla="*/ 1086 w 1460"/>
              <a:gd name="T17" fmla="*/ 65 h 959"/>
              <a:gd name="T18" fmla="*/ 1078 w 1460"/>
              <a:gd name="T19" fmla="*/ 83 h 959"/>
              <a:gd name="T20" fmla="*/ 1079 w 1460"/>
              <a:gd name="T21" fmla="*/ 102 h 959"/>
              <a:gd name="T22" fmla="*/ 1083 w 1460"/>
              <a:gd name="T23" fmla="*/ 111 h 959"/>
              <a:gd name="T24" fmla="*/ 1106 w 1460"/>
              <a:gd name="T25" fmla="*/ 145 h 959"/>
              <a:gd name="T26" fmla="*/ 1130 w 1460"/>
              <a:gd name="T27" fmla="*/ 180 h 959"/>
              <a:gd name="T28" fmla="*/ 996 w 1460"/>
              <a:gd name="T29" fmla="*/ 282 h 959"/>
              <a:gd name="T30" fmla="*/ 723 w 1460"/>
              <a:gd name="T31" fmla="*/ 474 h 959"/>
              <a:gd name="T32" fmla="*/ 443 w 1460"/>
              <a:gd name="T33" fmla="*/ 656 h 959"/>
              <a:gd name="T34" fmla="*/ 156 w 1460"/>
              <a:gd name="T35" fmla="*/ 829 h 959"/>
              <a:gd name="T36" fmla="*/ 11 w 1460"/>
              <a:gd name="T37" fmla="*/ 915 h 959"/>
              <a:gd name="T38" fmla="*/ 2 w 1460"/>
              <a:gd name="T39" fmla="*/ 921 h 959"/>
              <a:gd name="T40" fmla="*/ 0 w 1460"/>
              <a:gd name="T41" fmla="*/ 938 h 959"/>
              <a:gd name="T42" fmla="*/ 7 w 1460"/>
              <a:gd name="T43" fmla="*/ 952 h 959"/>
              <a:gd name="T44" fmla="*/ 24 w 1460"/>
              <a:gd name="T45" fmla="*/ 959 h 959"/>
              <a:gd name="T46" fmla="*/ 34 w 1460"/>
              <a:gd name="T47" fmla="*/ 956 h 959"/>
              <a:gd name="T48" fmla="*/ 111 w 1460"/>
              <a:gd name="T49" fmla="*/ 923 h 959"/>
              <a:gd name="T50" fmla="*/ 263 w 1460"/>
              <a:gd name="T51" fmla="*/ 849 h 959"/>
              <a:gd name="T52" fmla="*/ 484 w 1460"/>
              <a:gd name="T53" fmla="*/ 728 h 959"/>
              <a:gd name="T54" fmla="*/ 769 w 1460"/>
              <a:gd name="T55" fmla="*/ 549 h 959"/>
              <a:gd name="T56" fmla="*/ 1044 w 1460"/>
              <a:gd name="T57" fmla="*/ 352 h 959"/>
              <a:gd name="T58" fmla="*/ 1176 w 1460"/>
              <a:gd name="T59" fmla="*/ 249 h 959"/>
              <a:gd name="T60" fmla="*/ 1182 w 1460"/>
              <a:gd name="T61" fmla="*/ 256 h 959"/>
              <a:gd name="T62" fmla="*/ 1185 w 1460"/>
              <a:gd name="T63" fmla="*/ 263 h 959"/>
              <a:gd name="T64" fmla="*/ 1201 w 1460"/>
              <a:gd name="T65" fmla="*/ 285 h 959"/>
              <a:gd name="T66" fmla="*/ 1231 w 1460"/>
              <a:gd name="T67" fmla="*/ 308 h 959"/>
              <a:gd name="T68" fmla="*/ 1254 w 1460"/>
              <a:gd name="T69" fmla="*/ 316 h 959"/>
              <a:gd name="T70" fmla="*/ 1268 w 1460"/>
              <a:gd name="T71" fmla="*/ 315 h 959"/>
              <a:gd name="T72" fmla="*/ 1284 w 1460"/>
              <a:gd name="T73" fmla="*/ 312 h 959"/>
              <a:gd name="T74" fmla="*/ 1310 w 1460"/>
              <a:gd name="T75" fmla="*/ 295 h 959"/>
              <a:gd name="T76" fmla="*/ 1340 w 1460"/>
              <a:gd name="T77" fmla="*/ 259 h 959"/>
              <a:gd name="T78" fmla="*/ 1357 w 1460"/>
              <a:gd name="T79" fmla="*/ 233 h 959"/>
              <a:gd name="T80" fmla="*/ 1384 w 1460"/>
              <a:gd name="T81" fmla="*/ 192 h 959"/>
              <a:gd name="T82" fmla="*/ 1433 w 1460"/>
              <a:gd name="T83" fmla="*/ 103 h 959"/>
              <a:gd name="T84" fmla="*/ 1455 w 1460"/>
              <a:gd name="T85" fmla="*/ 59 h 959"/>
              <a:gd name="T86" fmla="*/ 1460 w 1460"/>
              <a:gd name="T87" fmla="*/ 43 h 959"/>
              <a:gd name="T88" fmla="*/ 1451 w 1460"/>
              <a:gd name="T89" fmla="*/ 17 h 959"/>
              <a:gd name="T90" fmla="*/ 1429 w 1460"/>
              <a:gd name="T91" fmla="*/ 0 h 959"/>
              <a:gd name="T92" fmla="*/ 1403 w 1460"/>
              <a:gd name="T93" fmla="*/ 0 h 959"/>
              <a:gd name="T94" fmla="*/ 1392 w 1460"/>
              <a:gd name="T95" fmla="*/ 1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0" h="959">
                <a:moveTo>
                  <a:pt x="1392" y="10"/>
                </a:moveTo>
                <a:lnTo>
                  <a:pt x="1384" y="10"/>
                </a:lnTo>
                <a:lnTo>
                  <a:pt x="1377" y="11"/>
                </a:lnTo>
                <a:lnTo>
                  <a:pt x="1370" y="6"/>
                </a:lnTo>
                <a:lnTo>
                  <a:pt x="1359" y="6"/>
                </a:lnTo>
                <a:lnTo>
                  <a:pt x="1233" y="23"/>
                </a:lnTo>
                <a:lnTo>
                  <a:pt x="1109" y="48"/>
                </a:lnTo>
                <a:lnTo>
                  <a:pt x="1100" y="50"/>
                </a:lnTo>
                <a:lnTo>
                  <a:pt x="1086" y="65"/>
                </a:lnTo>
                <a:lnTo>
                  <a:pt x="1078" y="83"/>
                </a:lnTo>
                <a:lnTo>
                  <a:pt x="1079" y="102"/>
                </a:lnTo>
                <a:lnTo>
                  <a:pt x="1083" y="111"/>
                </a:lnTo>
                <a:lnTo>
                  <a:pt x="1106" y="145"/>
                </a:lnTo>
                <a:lnTo>
                  <a:pt x="1130" y="180"/>
                </a:lnTo>
                <a:lnTo>
                  <a:pt x="996" y="282"/>
                </a:lnTo>
                <a:lnTo>
                  <a:pt x="723" y="474"/>
                </a:lnTo>
                <a:lnTo>
                  <a:pt x="443" y="656"/>
                </a:lnTo>
                <a:lnTo>
                  <a:pt x="156" y="829"/>
                </a:lnTo>
                <a:lnTo>
                  <a:pt x="11" y="915"/>
                </a:lnTo>
                <a:lnTo>
                  <a:pt x="2" y="921"/>
                </a:lnTo>
                <a:lnTo>
                  <a:pt x="0" y="938"/>
                </a:lnTo>
                <a:lnTo>
                  <a:pt x="7" y="952"/>
                </a:lnTo>
                <a:lnTo>
                  <a:pt x="24" y="959"/>
                </a:lnTo>
                <a:lnTo>
                  <a:pt x="34" y="956"/>
                </a:lnTo>
                <a:lnTo>
                  <a:pt x="111" y="923"/>
                </a:lnTo>
                <a:lnTo>
                  <a:pt x="263" y="849"/>
                </a:lnTo>
                <a:lnTo>
                  <a:pt x="484" y="728"/>
                </a:lnTo>
                <a:lnTo>
                  <a:pt x="769" y="549"/>
                </a:lnTo>
                <a:lnTo>
                  <a:pt x="1044" y="352"/>
                </a:lnTo>
                <a:lnTo>
                  <a:pt x="1176" y="249"/>
                </a:lnTo>
                <a:lnTo>
                  <a:pt x="1182" y="256"/>
                </a:lnTo>
                <a:lnTo>
                  <a:pt x="1185" y="263"/>
                </a:lnTo>
                <a:lnTo>
                  <a:pt x="1201" y="285"/>
                </a:lnTo>
                <a:lnTo>
                  <a:pt x="1231" y="308"/>
                </a:lnTo>
                <a:lnTo>
                  <a:pt x="1254" y="316"/>
                </a:lnTo>
                <a:lnTo>
                  <a:pt x="1268" y="315"/>
                </a:lnTo>
                <a:lnTo>
                  <a:pt x="1284" y="312"/>
                </a:lnTo>
                <a:lnTo>
                  <a:pt x="1310" y="295"/>
                </a:lnTo>
                <a:lnTo>
                  <a:pt x="1340" y="259"/>
                </a:lnTo>
                <a:lnTo>
                  <a:pt x="1357" y="233"/>
                </a:lnTo>
                <a:lnTo>
                  <a:pt x="1384" y="192"/>
                </a:lnTo>
                <a:lnTo>
                  <a:pt x="1433" y="103"/>
                </a:lnTo>
                <a:lnTo>
                  <a:pt x="1455" y="59"/>
                </a:lnTo>
                <a:lnTo>
                  <a:pt x="1460" y="43"/>
                </a:lnTo>
                <a:lnTo>
                  <a:pt x="1451" y="17"/>
                </a:lnTo>
                <a:lnTo>
                  <a:pt x="1429" y="0"/>
                </a:lnTo>
                <a:lnTo>
                  <a:pt x="1403" y="0"/>
                </a:lnTo>
                <a:lnTo>
                  <a:pt x="1392" y="1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8" name="Freeform 296">
            <a:extLst>
              <a:ext uri="{FF2B5EF4-FFF2-40B4-BE49-F238E27FC236}">
                <a16:creationId xmlns:a16="http://schemas.microsoft.com/office/drawing/2014/main" id="{70151249-1E72-4259-AE7D-2FA5CE0DFAA1}"/>
              </a:ext>
            </a:extLst>
          </p:cNvPr>
          <p:cNvSpPr>
            <a:spLocks/>
          </p:cNvSpPr>
          <p:nvPr/>
        </p:nvSpPr>
        <p:spPr bwMode="auto">
          <a:xfrm>
            <a:off x="4083891" y="4273953"/>
            <a:ext cx="1194762" cy="103844"/>
          </a:xfrm>
          <a:custGeom>
            <a:avLst/>
            <a:gdLst>
              <a:gd name="T0" fmla="*/ 3764 w 3773"/>
              <a:gd name="T1" fmla="*/ 185 h 294"/>
              <a:gd name="T2" fmla="*/ 3769 w 3773"/>
              <a:gd name="T3" fmla="*/ 179 h 294"/>
              <a:gd name="T4" fmla="*/ 3773 w 3773"/>
              <a:gd name="T5" fmla="*/ 166 h 294"/>
              <a:gd name="T6" fmla="*/ 3765 w 3773"/>
              <a:gd name="T7" fmla="*/ 146 h 294"/>
              <a:gd name="T8" fmla="*/ 3752 w 3773"/>
              <a:gd name="T9" fmla="*/ 139 h 294"/>
              <a:gd name="T10" fmla="*/ 3756 w 3773"/>
              <a:gd name="T11" fmla="*/ 124 h 294"/>
              <a:gd name="T12" fmla="*/ 3749 w 3773"/>
              <a:gd name="T13" fmla="*/ 93 h 294"/>
              <a:gd name="T14" fmla="*/ 3733 w 3773"/>
              <a:gd name="T15" fmla="*/ 82 h 294"/>
              <a:gd name="T16" fmla="*/ 3686 w 3773"/>
              <a:gd name="T17" fmla="*/ 54 h 294"/>
              <a:gd name="T18" fmla="*/ 3587 w 3773"/>
              <a:gd name="T19" fmla="*/ 14 h 294"/>
              <a:gd name="T20" fmla="*/ 3535 w 3773"/>
              <a:gd name="T21" fmla="*/ 1 h 294"/>
              <a:gd name="T22" fmla="*/ 3523 w 3773"/>
              <a:gd name="T23" fmla="*/ 0 h 294"/>
              <a:gd name="T24" fmla="*/ 3502 w 3773"/>
              <a:gd name="T25" fmla="*/ 4 h 294"/>
              <a:gd name="T26" fmla="*/ 3485 w 3773"/>
              <a:gd name="T27" fmla="*/ 17 h 294"/>
              <a:gd name="T28" fmla="*/ 3475 w 3773"/>
              <a:gd name="T29" fmla="*/ 35 h 294"/>
              <a:gd name="T30" fmla="*/ 3474 w 3773"/>
              <a:gd name="T31" fmla="*/ 47 h 294"/>
              <a:gd name="T32" fmla="*/ 3474 w 3773"/>
              <a:gd name="T33" fmla="*/ 83 h 294"/>
              <a:gd name="T34" fmla="*/ 3474 w 3773"/>
              <a:gd name="T35" fmla="*/ 119 h 294"/>
              <a:gd name="T36" fmla="*/ 3073 w 3773"/>
              <a:gd name="T37" fmla="*/ 113 h 294"/>
              <a:gd name="T38" fmla="*/ 2272 w 3773"/>
              <a:gd name="T39" fmla="*/ 109 h 294"/>
              <a:gd name="T40" fmla="*/ 1870 w 3773"/>
              <a:gd name="T41" fmla="*/ 110 h 294"/>
              <a:gd name="T42" fmla="*/ 1410 w 3773"/>
              <a:gd name="T43" fmla="*/ 109 h 294"/>
              <a:gd name="T44" fmla="*/ 717 w 3773"/>
              <a:gd name="T45" fmla="*/ 114 h 294"/>
              <a:gd name="T46" fmla="*/ 255 w 3773"/>
              <a:gd name="T47" fmla="*/ 134 h 294"/>
              <a:gd name="T48" fmla="*/ 27 w 3773"/>
              <a:gd name="T49" fmla="*/ 153 h 294"/>
              <a:gd name="T50" fmla="*/ 14 w 3773"/>
              <a:gd name="T51" fmla="*/ 156 h 294"/>
              <a:gd name="T52" fmla="*/ 0 w 3773"/>
              <a:gd name="T53" fmla="*/ 172 h 294"/>
              <a:gd name="T54" fmla="*/ 0 w 3773"/>
              <a:gd name="T55" fmla="*/ 193 h 294"/>
              <a:gd name="T56" fmla="*/ 14 w 3773"/>
              <a:gd name="T57" fmla="*/ 210 h 294"/>
              <a:gd name="T58" fmla="*/ 27 w 3773"/>
              <a:gd name="T59" fmla="*/ 211 h 294"/>
              <a:gd name="T60" fmla="*/ 257 w 3773"/>
              <a:gd name="T61" fmla="*/ 219 h 294"/>
              <a:gd name="T62" fmla="*/ 718 w 3773"/>
              <a:gd name="T63" fmla="*/ 219 h 294"/>
              <a:gd name="T64" fmla="*/ 1410 w 3773"/>
              <a:gd name="T65" fmla="*/ 202 h 294"/>
              <a:gd name="T66" fmla="*/ 1870 w 3773"/>
              <a:gd name="T67" fmla="*/ 197 h 294"/>
              <a:gd name="T68" fmla="*/ 2272 w 3773"/>
              <a:gd name="T69" fmla="*/ 196 h 294"/>
              <a:gd name="T70" fmla="*/ 3073 w 3773"/>
              <a:gd name="T71" fmla="*/ 201 h 294"/>
              <a:gd name="T72" fmla="*/ 3475 w 3773"/>
              <a:gd name="T73" fmla="*/ 206 h 294"/>
              <a:gd name="T74" fmla="*/ 3475 w 3773"/>
              <a:gd name="T75" fmla="*/ 248 h 294"/>
              <a:gd name="T76" fmla="*/ 3475 w 3773"/>
              <a:gd name="T77" fmla="*/ 258 h 294"/>
              <a:gd name="T78" fmla="*/ 3485 w 3773"/>
              <a:gd name="T79" fmla="*/ 277 h 294"/>
              <a:gd name="T80" fmla="*/ 3502 w 3773"/>
              <a:gd name="T81" fmla="*/ 290 h 294"/>
              <a:gd name="T82" fmla="*/ 3523 w 3773"/>
              <a:gd name="T83" fmla="*/ 294 h 294"/>
              <a:gd name="T84" fmla="*/ 3533 w 3773"/>
              <a:gd name="T85" fmla="*/ 293 h 294"/>
              <a:gd name="T86" fmla="*/ 3584 w 3773"/>
              <a:gd name="T87" fmla="*/ 276 h 294"/>
              <a:gd name="T88" fmla="*/ 3686 w 3773"/>
              <a:gd name="T89" fmla="*/ 235 h 294"/>
              <a:gd name="T90" fmla="*/ 3733 w 3773"/>
              <a:gd name="T91" fmla="*/ 207 h 294"/>
              <a:gd name="T92" fmla="*/ 3739 w 3773"/>
              <a:gd name="T93" fmla="*/ 204 h 294"/>
              <a:gd name="T94" fmla="*/ 3745 w 3773"/>
              <a:gd name="T95" fmla="*/ 200 h 294"/>
              <a:gd name="T96" fmla="*/ 3754 w 3773"/>
              <a:gd name="T97" fmla="*/ 192 h 294"/>
              <a:gd name="T98" fmla="*/ 3764 w 3773"/>
              <a:gd name="T99" fmla="*/ 18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773" h="294">
                <a:moveTo>
                  <a:pt x="3764" y="185"/>
                </a:moveTo>
                <a:lnTo>
                  <a:pt x="3769" y="179"/>
                </a:lnTo>
                <a:lnTo>
                  <a:pt x="3773" y="166"/>
                </a:lnTo>
                <a:lnTo>
                  <a:pt x="3765" y="146"/>
                </a:lnTo>
                <a:lnTo>
                  <a:pt x="3752" y="139"/>
                </a:lnTo>
                <a:lnTo>
                  <a:pt x="3756" y="124"/>
                </a:lnTo>
                <a:lnTo>
                  <a:pt x="3749" y="93"/>
                </a:lnTo>
                <a:lnTo>
                  <a:pt x="3733" y="82"/>
                </a:lnTo>
                <a:lnTo>
                  <a:pt x="3686" y="54"/>
                </a:lnTo>
                <a:lnTo>
                  <a:pt x="3587" y="14"/>
                </a:lnTo>
                <a:lnTo>
                  <a:pt x="3535" y="1"/>
                </a:lnTo>
                <a:lnTo>
                  <a:pt x="3523" y="0"/>
                </a:lnTo>
                <a:lnTo>
                  <a:pt x="3502" y="4"/>
                </a:lnTo>
                <a:lnTo>
                  <a:pt x="3485" y="17"/>
                </a:lnTo>
                <a:lnTo>
                  <a:pt x="3475" y="35"/>
                </a:lnTo>
                <a:lnTo>
                  <a:pt x="3474" y="47"/>
                </a:lnTo>
                <a:lnTo>
                  <a:pt x="3474" y="83"/>
                </a:lnTo>
                <a:lnTo>
                  <a:pt x="3474" y="119"/>
                </a:lnTo>
                <a:lnTo>
                  <a:pt x="3073" y="113"/>
                </a:lnTo>
                <a:lnTo>
                  <a:pt x="2272" y="109"/>
                </a:lnTo>
                <a:lnTo>
                  <a:pt x="1870" y="110"/>
                </a:lnTo>
                <a:lnTo>
                  <a:pt x="1410" y="109"/>
                </a:lnTo>
                <a:lnTo>
                  <a:pt x="717" y="114"/>
                </a:lnTo>
                <a:lnTo>
                  <a:pt x="255" y="134"/>
                </a:lnTo>
                <a:lnTo>
                  <a:pt x="27" y="153"/>
                </a:lnTo>
                <a:lnTo>
                  <a:pt x="14" y="156"/>
                </a:lnTo>
                <a:lnTo>
                  <a:pt x="0" y="172"/>
                </a:lnTo>
                <a:lnTo>
                  <a:pt x="0" y="193"/>
                </a:lnTo>
                <a:lnTo>
                  <a:pt x="14" y="210"/>
                </a:lnTo>
                <a:lnTo>
                  <a:pt x="27" y="211"/>
                </a:lnTo>
                <a:lnTo>
                  <a:pt x="257" y="219"/>
                </a:lnTo>
                <a:lnTo>
                  <a:pt x="718" y="219"/>
                </a:lnTo>
                <a:lnTo>
                  <a:pt x="1410" y="202"/>
                </a:lnTo>
                <a:lnTo>
                  <a:pt x="1870" y="197"/>
                </a:lnTo>
                <a:lnTo>
                  <a:pt x="2272" y="196"/>
                </a:lnTo>
                <a:lnTo>
                  <a:pt x="3073" y="201"/>
                </a:lnTo>
                <a:lnTo>
                  <a:pt x="3475" y="206"/>
                </a:lnTo>
                <a:lnTo>
                  <a:pt x="3475" y="248"/>
                </a:lnTo>
                <a:lnTo>
                  <a:pt x="3475" y="258"/>
                </a:lnTo>
                <a:lnTo>
                  <a:pt x="3485" y="277"/>
                </a:lnTo>
                <a:lnTo>
                  <a:pt x="3502" y="290"/>
                </a:lnTo>
                <a:lnTo>
                  <a:pt x="3523" y="294"/>
                </a:lnTo>
                <a:lnTo>
                  <a:pt x="3533" y="293"/>
                </a:lnTo>
                <a:lnTo>
                  <a:pt x="3584" y="276"/>
                </a:lnTo>
                <a:lnTo>
                  <a:pt x="3686" y="235"/>
                </a:lnTo>
                <a:lnTo>
                  <a:pt x="3733" y="207"/>
                </a:lnTo>
                <a:lnTo>
                  <a:pt x="3739" y="204"/>
                </a:lnTo>
                <a:lnTo>
                  <a:pt x="3745" y="200"/>
                </a:lnTo>
                <a:lnTo>
                  <a:pt x="3754" y="192"/>
                </a:lnTo>
                <a:lnTo>
                  <a:pt x="3764" y="185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9" name="Freeform 298">
            <a:extLst>
              <a:ext uri="{FF2B5EF4-FFF2-40B4-BE49-F238E27FC236}">
                <a16:creationId xmlns:a16="http://schemas.microsoft.com/office/drawing/2014/main" id="{1BBFAAE8-5E02-4103-9F3A-3632691E87F0}"/>
              </a:ext>
            </a:extLst>
          </p:cNvPr>
          <p:cNvSpPr>
            <a:spLocks/>
          </p:cNvSpPr>
          <p:nvPr/>
        </p:nvSpPr>
        <p:spPr bwMode="auto">
          <a:xfrm rot="19090514">
            <a:off x="3482072" y="2830963"/>
            <a:ext cx="1219726" cy="1669899"/>
          </a:xfrm>
          <a:custGeom>
            <a:avLst/>
            <a:gdLst>
              <a:gd name="T0" fmla="*/ 2357 w 2370"/>
              <a:gd name="T1" fmla="*/ 2563 h 2934"/>
              <a:gd name="T2" fmla="*/ 2340 w 2370"/>
              <a:gd name="T3" fmla="*/ 2527 h 2934"/>
              <a:gd name="T4" fmla="*/ 2312 w 2370"/>
              <a:gd name="T5" fmla="*/ 2518 h 2934"/>
              <a:gd name="T6" fmla="*/ 2225 w 2370"/>
              <a:gd name="T7" fmla="*/ 2528 h 2934"/>
              <a:gd name="T8" fmla="*/ 2032 w 2370"/>
              <a:gd name="T9" fmla="*/ 1993 h 2934"/>
              <a:gd name="T10" fmla="*/ 1852 w 2370"/>
              <a:gd name="T11" fmla="*/ 1574 h 2934"/>
              <a:gd name="T12" fmla="*/ 1635 w 2370"/>
              <a:gd name="T13" fmla="*/ 1175 h 2934"/>
              <a:gd name="T14" fmla="*/ 1441 w 2370"/>
              <a:gd name="T15" fmla="*/ 895 h 2934"/>
              <a:gd name="T16" fmla="*/ 1233 w 2370"/>
              <a:gd name="T17" fmla="*/ 651 h 2934"/>
              <a:gd name="T18" fmla="*/ 909 w 2370"/>
              <a:gd name="T19" fmla="*/ 365 h 2934"/>
              <a:gd name="T20" fmla="*/ 541 w 2370"/>
              <a:gd name="T21" fmla="*/ 144 h 2934"/>
              <a:gd name="T22" fmla="*/ 291 w 2370"/>
              <a:gd name="T23" fmla="*/ 52 h 2934"/>
              <a:gd name="T24" fmla="*/ 81 w 2370"/>
              <a:gd name="T25" fmla="*/ 7 h 2934"/>
              <a:gd name="T26" fmla="*/ 16 w 2370"/>
              <a:gd name="T27" fmla="*/ 0 h 2934"/>
              <a:gd name="T28" fmla="*/ 0 w 2370"/>
              <a:gd name="T29" fmla="*/ 34 h 2934"/>
              <a:gd name="T30" fmla="*/ 20 w 2370"/>
              <a:gd name="T31" fmla="*/ 56 h 2934"/>
              <a:gd name="T32" fmla="*/ 330 w 2370"/>
              <a:gd name="T33" fmla="*/ 148 h 2934"/>
              <a:gd name="T34" fmla="*/ 707 w 2370"/>
              <a:gd name="T35" fmla="*/ 336 h 2934"/>
              <a:gd name="T36" fmla="*/ 1044 w 2370"/>
              <a:gd name="T37" fmla="*/ 591 h 2934"/>
              <a:gd name="T38" fmla="*/ 1336 w 2370"/>
              <a:gd name="T39" fmla="*/ 903 h 2934"/>
              <a:gd name="T40" fmla="*/ 1464 w 2370"/>
              <a:gd name="T41" fmla="*/ 1076 h 2934"/>
              <a:gd name="T42" fmla="*/ 1685 w 2370"/>
              <a:gd name="T43" fmla="*/ 1446 h 2934"/>
              <a:gd name="T44" fmla="*/ 1869 w 2370"/>
              <a:gd name="T45" fmla="*/ 1834 h 2934"/>
              <a:gd name="T46" fmla="*/ 2062 w 2370"/>
              <a:gd name="T47" fmla="*/ 2337 h 2934"/>
              <a:gd name="T48" fmla="*/ 2085 w 2370"/>
              <a:gd name="T49" fmla="*/ 2549 h 2934"/>
              <a:gd name="T50" fmla="*/ 2025 w 2370"/>
              <a:gd name="T51" fmla="*/ 2562 h 2934"/>
              <a:gd name="T52" fmla="*/ 2005 w 2370"/>
              <a:gd name="T53" fmla="*/ 2601 h 2934"/>
              <a:gd name="T54" fmla="*/ 2016 w 2370"/>
              <a:gd name="T55" fmla="*/ 2633 h 2934"/>
              <a:gd name="T56" fmla="*/ 2018 w 2370"/>
              <a:gd name="T57" fmla="*/ 2635 h 2934"/>
              <a:gd name="T58" fmla="*/ 2204 w 2370"/>
              <a:gd name="T59" fmla="*/ 2851 h 2934"/>
              <a:gd name="T60" fmla="*/ 2279 w 2370"/>
              <a:gd name="T61" fmla="*/ 2931 h 2934"/>
              <a:gd name="T62" fmla="*/ 2325 w 2370"/>
              <a:gd name="T63" fmla="*/ 2923 h 2934"/>
              <a:gd name="T64" fmla="*/ 2342 w 2370"/>
              <a:gd name="T65" fmla="*/ 2891 h 2934"/>
              <a:gd name="T66" fmla="*/ 2369 w 2370"/>
              <a:gd name="T67" fmla="*/ 2606 h 2934"/>
              <a:gd name="T68" fmla="*/ 2362 w 2370"/>
              <a:gd name="T69" fmla="*/ 2578 h 2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70" h="2934">
                <a:moveTo>
                  <a:pt x="2356" y="2573"/>
                </a:moveTo>
                <a:lnTo>
                  <a:pt x="2357" y="2563"/>
                </a:lnTo>
                <a:lnTo>
                  <a:pt x="2353" y="2543"/>
                </a:lnTo>
                <a:lnTo>
                  <a:pt x="2340" y="2527"/>
                </a:lnTo>
                <a:lnTo>
                  <a:pt x="2322" y="2518"/>
                </a:lnTo>
                <a:lnTo>
                  <a:pt x="2312" y="2518"/>
                </a:lnTo>
                <a:lnTo>
                  <a:pt x="2269" y="2523"/>
                </a:lnTo>
                <a:lnTo>
                  <a:pt x="2225" y="2528"/>
                </a:lnTo>
                <a:lnTo>
                  <a:pt x="2151" y="2313"/>
                </a:lnTo>
                <a:lnTo>
                  <a:pt x="2032" y="1993"/>
                </a:lnTo>
                <a:lnTo>
                  <a:pt x="1946" y="1781"/>
                </a:lnTo>
                <a:lnTo>
                  <a:pt x="1852" y="1574"/>
                </a:lnTo>
                <a:lnTo>
                  <a:pt x="1749" y="1372"/>
                </a:lnTo>
                <a:lnTo>
                  <a:pt x="1635" y="1175"/>
                </a:lnTo>
                <a:lnTo>
                  <a:pt x="1510" y="986"/>
                </a:lnTo>
                <a:lnTo>
                  <a:pt x="1441" y="895"/>
                </a:lnTo>
                <a:lnTo>
                  <a:pt x="1376" y="811"/>
                </a:lnTo>
                <a:lnTo>
                  <a:pt x="1233" y="651"/>
                </a:lnTo>
                <a:lnTo>
                  <a:pt x="1078" y="501"/>
                </a:lnTo>
                <a:lnTo>
                  <a:pt x="909" y="365"/>
                </a:lnTo>
                <a:lnTo>
                  <a:pt x="731" y="245"/>
                </a:lnTo>
                <a:lnTo>
                  <a:pt x="541" y="144"/>
                </a:lnTo>
                <a:lnTo>
                  <a:pt x="394" y="85"/>
                </a:lnTo>
                <a:lnTo>
                  <a:pt x="291" y="52"/>
                </a:lnTo>
                <a:lnTo>
                  <a:pt x="187" y="26"/>
                </a:lnTo>
                <a:lnTo>
                  <a:pt x="81" y="7"/>
                </a:lnTo>
                <a:lnTo>
                  <a:pt x="28" y="0"/>
                </a:lnTo>
                <a:lnTo>
                  <a:pt x="16" y="0"/>
                </a:lnTo>
                <a:lnTo>
                  <a:pt x="2" y="15"/>
                </a:lnTo>
                <a:lnTo>
                  <a:pt x="0" y="34"/>
                </a:lnTo>
                <a:lnTo>
                  <a:pt x="10" y="52"/>
                </a:lnTo>
                <a:lnTo>
                  <a:pt x="20" y="56"/>
                </a:lnTo>
                <a:lnTo>
                  <a:pt x="125" y="81"/>
                </a:lnTo>
                <a:lnTo>
                  <a:pt x="330" y="148"/>
                </a:lnTo>
                <a:lnTo>
                  <a:pt x="523" y="232"/>
                </a:lnTo>
                <a:lnTo>
                  <a:pt x="707" y="336"/>
                </a:lnTo>
                <a:lnTo>
                  <a:pt x="881" y="455"/>
                </a:lnTo>
                <a:lnTo>
                  <a:pt x="1044" y="591"/>
                </a:lnTo>
                <a:lnTo>
                  <a:pt x="1196" y="741"/>
                </a:lnTo>
                <a:lnTo>
                  <a:pt x="1336" y="903"/>
                </a:lnTo>
                <a:lnTo>
                  <a:pt x="1401" y="988"/>
                </a:lnTo>
                <a:lnTo>
                  <a:pt x="1464" y="1076"/>
                </a:lnTo>
                <a:lnTo>
                  <a:pt x="1580" y="1258"/>
                </a:lnTo>
                <a:lnTo>
                  <a:pt x="1685" y="1446"/>
                </a:lnTo>
                <a:lnTo>
                  <a:pt x="1780" y="1637"/>
                </a:lnTo>
                <a:lnTo>
                  <a:pt x="1869" y="1834"/>
                </a:lnTo>
                <a:lnTo>
                  <a:pt x="1949" y="2034"/>
                </a:lnTo>
                <a:lnTo>
                  <a:pt x="2062" y="2337"/>
                </a:lnTo>
                <a:lnTo>
                  <a:pt x="2132" y="2541"/>
                </a:lnTo>
                <a:lnTo>
                  <a:pt x="2085" y="2549"/>
                </a:lnTo>
                <a:lnTo>
                  <a:pt x="2037" y="2558"/>
                </a:lnTo>
                <a:lnTo>
                  <a:pt x="2025" y="2562"/>
                </a:lnTo>
                <a:lnTo>
                  <a:pt x="2010" y="2578"/>
                </a:lnTo>
                <a:lnTo>
                  <a:pt x="2005" y="2601"/>
                </a:lnTo>
                <a:lnTo>
                  <a:pt x="2010" y="2624"/>
                </a:lnTo>
                <a:lnTo>
                  <a:pt x="2016" y="2633"/>
                </a:lnTo>
                <a:lnTo>
                  <a:pt x="2016" y="2634"/>
                </a:lnTo>
                <a:lnTo>
                  <a:pt x="2018" y="2635"/>
                </a:lnTo>
                <a:lnTo>
                  <a:pt x="2077" y="2709"/>
                </a:lnTo>
                <a:lnTo>
                  <a:pt x="2204" y="2851"/>
                </a:lnTo>
                <a:lnTo>
                  <a:pt x="2269" y="2921"/>
                </a:lnTo>
                <a:lnTo>
                  <a:pt x="2279" y="2931"/>
                </a:lnTo>
                <a:lnTo>
                  <a:pt x="2303" y="2934"/>
                </a:lnTo>
                <a:lnTo>
                  <a:pt x="2325" y="2923"/>
                </a:lnTo>
                <a:lnTo>
                  <a:pt x="2339" y="2904"/>
                </a:lnTo>
                <a:lnTo>
                  <a:pt x="2342" y="2891"/>
                </a:lnTo>
                <a:lnTo>
                  <a:pt x="2356" y="2748"/>
                </a:lnTo>
                <a:lnTo>
                  <a:pt x="2369" y="2606"/>
                </a:lnTo>
                <a:lnTo>
                  <a:pt x="2370" y="2595"/>
                </a:lnTo>
                <a:lnTo>
                  <a:pt x="2362" y="2578"/>
                </a:lnTo>
                <a:lnTo>
                  <a:pt x="2356" y="257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0" name="Freeform 299">
            <a:extLst>
              <a:ext uri="{FF2B5EF4-FFF2-40B4-BE49-F238E27FC236}">
                <a16:creationId xmlns:a16="http://schemas.microsoft.com/office/drawing/2014/main" id="{344904C5-42F7-4537-BAE2-CF964F9F4426}"/>
              </a:ext>
            </a:extLst>
          </p:cNvPr>
          <p:cNvSpPr>
            <a:spLocks/>
          </p:cNvSpPr>
          <p:nvPr/>
        </p:nvSpPr>
        <p:spPr bwMode="auto">
          <a:xfrm>
            <a:off x="5117477" y="2596168"/>
            <a:ext cx="679450" cy="1239624"/>
          </a:xfrm>
          <a:custGeom>
            <a:avLst/>
            <a:gdLst>
              <a:gd name="T0" fmla="*/ 2126 w 2209"/>
              <a:gd name="T1" fmla="*/ 4181 h 4506"/>
              <a:gd name="T2" fmla="*/ 2074 w 2209"/>
              <a:gd name="T3" fmla="*/ 4062 h 4506"/>
              <a:gd name="T4" fmla="*/ 1984 w 2209"/>
              <a:gd name="T5" fmla="*/ 3599 h 4506"/>
              <a:gd name="T6" fmla="*/ 1860 w 2209"/>
              <a:gd name="T7" fmla="*/ 3145 h 4506"/>
              <a:gd name="T8" fmla="*/ 1707 w 2209"/>
              <a:gd name="T9" fmla="*/ 2700 h 4506"/>
              <a:gd name="T10" fmla="*/ 1480 w 2209"/>
              <a:gd name="T11" fmla="*/ 2155 h 4506"/>
              <a:gd name="T12" fmla="*/ 1051 w 2209"/>
              <a:gd name="T13" fmla="*/ 1311 h 4506"/>
              <a:gd name="T14" fmla="*/ 696 w 2209"/>
              <a:gd name="T15" fmla="*/ 700 h 4506"/>
              <a:gd name="T16" fmla="*/ 533 w 2209"/>
              <a:gd name="T17" fmla="*/ 444 h 4506"/>
              <a:gd name="T18" fmla="*/ 381 w 2209"/>
              <a:gd name="T19" fmla="*/ 255 h 4506"/>
              <a:gd name="T20" fmla="*/ 202 w 2209"/>
              <a:gd name="T21" fmla="*/ 94 h 4506"/>
              <a:gd name="T22" fmla="*/ 43 w 2209"/>
              <a:gd name="T23" fmla="*/ 4 h 4506"/>
              <a:gd name="T24" fmla="*/ 12 w 2209"/>
              <a:gd name="T25" fmla="*/ 7 h 4506"/>
              <a:gd name="T26" fmla="*/ 5 w 2209"/>
              <a:gd name="T27" fmla="*/ 44 h 4506"/>
              <a:gd name="T28" fmla="*/ 78 w 2209"/>
              <a:gd name="T29" fmla="*/ 90 h 4506"/>
              <a:gd name="T30" fmla="*/ 296 w 2209"/>
              <a:gd name="T31" fmla="*/ 278 h 4506"/>
              <a:gd name="T32" fmla="*/ 516 w 2209"/>
              <a:gd name="T33" fmla="*/ 567 h 4506"/>
              <a:gd name="T34" fmla="*/ 738 w 2209"/>
              <a:gd name="T35" fmla="*/ 943 h 4506"/>
              <a:gd name="T36" fmla="*/ 1112 w 2209"/>
              <a:gd name="T37" fmla="*/ 1619 h 4506"/>
              <a:gd name="T38" fmla="*/ 1320 w 2209"/>
              <a:gd name="T39" fmla="*/ 2033 h 4506"/>
              <a:gd name="T40" fmla="*/ 1495 w 2209"/>
              <a:gd name="T41" fmla="*/ 2420 h 4506"/>
              <a:gd name="T42" fmla="*/ 1698 w 2209"/>
              <a:gd name="T43" fmla="*/ 2948 h 4506"/>
              <a:gd name="T44" fmla="*/ 1861 w 2209"/>
              <a:gd name="T45" fmla="*/ 3489 h 4506"/>
              <a:gd name="T46" fmla="*/ 1978 w 2209"/>
              <a:gd name="T47" fmla="*/ 4042 h 4506"/>
              <a:gd name="T48" fmla="*/ 1949 w 2209"/>
              <a:gd name="T49" fmla="*/ 4187 h 4506"/>
              <a:gd name="T50" fmla="*/ 1894 w 2209"/>
              <a:gd name="T51" fmla="*/ 4199 h 4506"/>
              <a:gd name="T52" fmla="*/ 1870 w 2209"/>
              <a:gd name="T53" fmla="*/ 4225 h 4506"/>
              <a:gd name="T54" fmla="*/ 1870 w 2209"/>
              <a:gd name="T55" fmla="*/ 4251 h 4506"/>
              <a:gd name="T56" fmla="*/ 1916 w 2209"/>
              <a:gd name="T57" fmla="*/ 4352 h 4506"/>
              <a:gd name="T58" fmla="*/ 2003 w 2209"/>
              <a:gd name="T59" fmla="*/ 4470 h 4506"/>
              <a:gd name="T60" fmla="*/ 2038 w 2209"/>
              <a:gd name="T61" fmla="*/ 4502 h 4506"/>
              <a:gd name="T62" fmla="*/ 2071 w 2209"/>
              <a:gd name="T63" fmla="*/ 4502 h 4506"/>
              <a:gd name="T64" fmla="*/ 2088 w 2209"/>
              <a:gd name="T65" fmla="*/ 4486 h 4506"/>
              <a:gd name="T66" fmla="*/ 2141 w 2209"/>
              <a:gd name="T67" fmla="*/ 4409 h 4506"/>
              <a:gd name="T68" fmla="*/ 2183 w 2209"/>
              <a:gd name="T69" fmla="*/ 4312 h 4506"/>
              <a:gd name="T70" fmla="*/ 2209 w 2209"/>
              <a:gd name="T71" fmla="*/ 4232 h 4506"/>
              <a:gd name="T72" fmla="*/ 2191 w 2209"/>
              <a:gd name="T73" fmla="*/ 4197 h 4506"/>
              <a:gd name="T74" fmla="*/ 2162 w 2209"/>
              <a:gd name="T75" fmla="*/ 4185 h 4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09" h="4506">
                <a:moveTo>
                  <a:pt x="2162" y="4185"/>
                </a:moveTo>
                <a:lnTo>
                  <a:pt x="2126" y="4181"/>
                </a:lnTo>
                <a:lnTo>
                  <a:pt x="2089" y="4180"/>
                </a:lnTo>
                <a:lnTo>
                  <a:pt x="2074" y="4062"/>
                </a:lnTo>
                <a:lnTo>
                  <a:pt x="2034" y="3830"/>
                </a:lnTo>
                <a:lnTo>
                  <a:pt x="1984" y="3599"/>
                </a:lnTo>
                <a:lnTo>
                  <a:pt x="1926" y="3371"/>
                </a:lnTo>
                <a:lnTo>
                  <a:pt x="1860" y="3145"/>
                </a:lnTo>
                <a:lnTo>
                  <a:pt x="1787" y="2921"/>
                </a:lnTo>
                <a:lnTo>
                  <a:pt x="1707" y="2700"/>
                </a:lnTo>
                <a:lnTo>
                  <a:pt x="1620" y="2480"/>
                </a:lnTo>
                <a:lnTo>
                  <a:pt x="1480" y="2155"/>
                </a:lnTo>
                <a:lnTo>
                  <a:pt x="1274" y="1729"/>
                </a:lnTo>
                <a:lnTo>
                  <a:pt x="1051" y="1311"/>
                </a:lnTo>
                <a:lnTo>
                  <a:pt x="817" y="902"/>
                </a:lnTo>
                <a:lnTo>
                  <a:pt x="696" y="700"/>
                </a:lnTo>
                <a:lnTo>
                  <a:pt x="634" y="597"/>
                </a:lnTo>
                <a:lnTo>
                  <a:pt x="533" y="444"/>
                </a:lnTo>
                <a:lnTo>
                  <a:pt x="460" y="347"/>
                </a:lnTo>
                <a:lnTo>
                  <a:pt x="381" y="255"/>
                </a:lnTo>
                <a:lnTo>
                  <a:pt x="296" y="171"/>
                </a:lnTo>
                <a:lnTo>
                  <a:pt x="202" y="94"/>
                </a:lnTo>
                <a:lnTo>
                  <a:pt x="99" y="31"/>
                </a:lnTo>
                <a:lnTo>
                  <a:pt x="43" y="4"/>
                </a:lnTo>
                <a:lnTo>
                  <a:pt x="31" y="0"/>
                </a:lnTo>
                <a:lnTo>
                  <a:pt x="12" y="7"/>
                </a:lnTo>
                <a:lnTo>
                  <a:pt x="0" y="24"/>
                </a:lnTo>
                <a:lnTo>
                  <a:pt x="5" y="44"/>
                </a:lnTo>
                <a:lnTo>
                  <a:pt x="14" y="52"/>
                </a:lnTo>
                <a:lnTo>
                  <a:pt x="78" y="90"/>
                </a:lnTo>
                <a:lnTo>
                  <a:pt x="193" y="179"/>
                </a:lnTo>
                <a:lnTo>
                  <a:pt x="296" y="278"/>
                </a:lnTo>
                <a:lnTo>
                  <a:pt x="390" y="389"/>
                </a:lnTo>
                <a:lnTo>
                  <a:pt x="516" y="567"/>
                </a:lnTo>
                <a:lnTo>
                  <a:pt x="666" y="819"/>
                </a:lnTo>
                <a:lnTo>
                  <a:pt x="738" y="943"/>
                </a:lnTo>
                <a:lnTo>
                  <a:pt x="892" y="1210"/>
                </a:lnTo>
                <a:lnTo>
                  <a:pt x="1112" y="1619"/>
                </a:lnTo>
                <a:lnTo>
                  <a:pt x="1252" y="1893"/>
                </a:lnTo>
                <a:lnTo>
                  <a:pt x="1320" y="2033"/>
                </a:lnTo>
                <a:lnTo>
                  <a:pt x="1380" y="2162"/>
                </a:lnTo>
                <a:lnTo>
                  <a:pt x="1495" y="2420"/>
                </a:lnTo>
                <a:lnTo>
                  <a:pt x="1601" y="2683"/>
                </a:lnTo>
                <a:lnTo>
                  <a:pt x="1698" y="2948"/>
                </a:lnTo>
                <a:lnTo>
                  <a:pt x="1785" y="3217"/>
                </a:lnTo>
                <a:lnTo>
                  <a:pt x="1861" y="3489"/>
                </a:lnTo>
                <a:lnTo>
                  <a:pt x="1926" y="3764"/>
                </a:lnTo>
                <a:lnTo>
                  <a:pt x="1978" y="4042"/>
                </a:lnTo>
                <a:lnTo>
                  <a:pt x="1999" y="4182"/>
                </a:lnTo>
                <a:lnTo>
                  <a:pt x="1949" y="4187"/>
                </a:lnTo>
                <a:lnTo>
                  <a:pt x="1902" y="4197"/>
                </a:lnTo>
                <a:lnTo>
                  <a:pt x="1894" y="4199"/>
                </a:lnTo>
                <a:lnTo>
                  <a:pt x="1879" y="4210"/>
                </a:lnTo>
                <a:lnTo>
                  <a:pt x="1870" y="4225"/>
                </a:lnTo>
                <a:lnTo>
                  <a:pt x="1868" y="4242"/>
                </a:lnTo>
                <a:lnTo>
                  <a:pt x="1870" y="4251"/>
                </a:lnTo>
                <a:lnTo>
                  <a:pt x="1883" y="4286"/>
                </a:lnTo>
                <a:lnTo>
                  <a:pt x="1916" y="4352"/>
                </a:lnTo>
                <a:lnTo>
                  <a:pt x="1956" y="4413"/>
                </a:lnTo>
                <a:lnTo>
                  <a:pt x="2003" y="4470"/>
                </a:lnTo>
                <a:lnTo>
                  <a:pt x="2029" y="4496"/>
                </a:lnTo>
                <a:lnTo>
                  <a:pt x="2038" y="4502"/>
                </a:lnTo>
                <a:lnTo>
                  <a:pt x="2054" y="4506"/>
                </a:lnTo>
                <a:lnTo>
                  <a:pt x="2071" y="4502"/>
                </a:lnTo>
                <a:lnTo>
                  <a:pt x="2084" y="4492"/>
                </a:lnTo>
                <a:lnTo>
                  <a:pt x="2088" y="4486"/>
                </a:lnTo>
                <a:lnTo>
                  <a:pt x="2110" y="4464"/>
                </a:lnTo>
                <a:lnTo>
                  <a:pt x="2141" y="4409"/>
                </a:lnTo>
                <a:lnTo>
                  <a:pt x="2154" y="4379"/>
                </a:lnTo>
                <a:lnTo>
                  <a:pt x="2183" y="4312"/>
                </a:lnTo>
                <a:lnTo>
                  <a:pt x="2206" y="4242"/>
                </a:lnTo>
                <a:lnTo>
                  <a:pt x="2209" y="4232"/>
                </a:lnTo>
                <a:lnTo>
                  <a:pt x="2204" y="4212"/>
                </a:lnTo>
                <a:lnTo>
                  <a:pt x="2191" y="4197"/>
                </a:lnTo>
                <a:lnTo>
                  <a:pt x="2172" y="4187"/>
                </a:lnTo>
                <a:lnTo>
                  <a:pt x="2162" y="4185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1" name="Freeform 295">
            <a:extLst>
              <a:ext uri="{FF2B5EF4-FFF2-40B4-BE49-F238E27FC236}">
                <a16:creationId xmlns:a16="http://schemas.microsoft.com/office/drawing/2014/main" id="{C45F17D3-C3EE-447C-94F9-4E1EA41BF0AF}"/>
              </a:ext>
            </a:extLst>
          </p:cNvPr>
          <p:cNvSpPr>
            <a:spLocks/>
          </p:cNvSpPr>
          <p:nvPr/>
        </p:nvSpPr>
        <p:spPr bwMode="auto">
          <a:xfrm flipH="1">
            <a:off x="7118428" y="5383641"/>
            <a:ext cx="782205" cy="414990"/>
          </a:xfrm>
          <a:custGeom>
            <a:avLst/>
            <a:gdLst>
              <a:gd name="T0" fmla="*/ 1392 w 1460"/>
              <a:gd name="T1" fmla="*/ 10 h 959"/>
              <a:gd name="T2" fmla="*/ 1384 w 1460"/>
              <a:gd name="T3" fmla="*/ 10 h 959"/>
              <a:gd name="T4" fmla="*/ 1377 w 1460"/>
              <a:gd name="T5" fmla="*/ 11 h 959"/>
              <a:gd name="T6" fmla="*/ 1370 w 1460"/>
              <a:gd name="T7" fmla="*/ 6 h 959"/>
              <a:gd name="T8" fmla="*/ 1359 w 1460"/>
              <a:gd name="T9" fmla="*/ 6 h 959"/>
              <a:gd name="T10" fmla="*/ 1233 w 1460"/>
              <a:gd name="T11" fmla="*/ 23 h 959"/>
              <a:gd name="T12" fmla="*/ 1109 w 1460"/>
              <a:gd name="T13" fmla="*/ 48 h 959"/>
              <a:gd name="T14" fmla="*/ 1100 w 1460"/>
              <a:gd name="T15" fmla="*/ 50 h 959"/>
              <a:gd name="T16" fmla="*/ 1086 w 1460"/>
              <a:gd name="T17" fmla="*/ 65 h 959"/>
              <a:gd name="T18" fmla="*/ 1078 w 1460"/>
              <a:gd name="T19" fmla="*/ 83 h 959"/>
              <a:gd name="T20" fmla="*/ 1079 w 1460"/>
              <a:gd name="T21" fmla="*/ 102 h 959"/>
              <a:gd name="T22" fmla="*/ 1083 w 1460"/>
              <a:gd name="T23" fmla="*/ 111 h 959"/>
              <a:gd name="T24" fmla="*/ 1106 w 1460"/>
              <a:gd name="T25" fmla="*/ 145 h 959"/>
              <a:gd name="T26" fmla="*/ 1130 w 1460"/>
              <a:gd name="T27" fmla="*/ 180 h 959"/>
              <a:gd name="T28" fmla="*/ 996 w 1460"/>
              <a:gd name="T29" fmla="*/ 282 h 959"/>
              <a:gd name="T30" fmla="*/ 723 w 1460"/>
              <a:gd name="T31" fmla="*/ 474 h 959"/>
              <a:gd name="T32" fmla="*/ 443 w 1460"/>
              <a:gd name="T33" fmla="*/ 656 h 959"/>
              <a:gd name="T34" fmla="*/ 156 w 1460"/>
              <a:gd name="T35" fmla="*/ 829 h 959"/>
              <a:gd name="T36" fmla="*/ 11 w 1460"/>
              <a:gd name="T37" fmla="*/ 915 h 959"/>
              <a:gd name="T38" fmla="*/ 2 w 1460"/>
              <a:gd name="T39" fmla="*/ 921 h 959"/>
              <a:gd name="T40" fmla="*/ 0 w 1460"/>
              <a:gd name="T41" fmla="*/ 938 h 959"/>
              <a:gd name="T42" fmla="*/ 7 w 1460"/>
              <a:gd name="T43" fmla="*/ 952 h 959"/>
              <a:gd name="T44" fmla="*/ 24 w 1460"/>
              <a:gd name="T45" fmla="*/ 959 h 959"/>
              <a:gd name="T46" fmla="*/ 34 w 1460"/>
              <a:gd name="T47" fmla="*/ 956 h 959"/>
              <a:gd name="T48" fmla="*/ 111 w 1460"/>
              <a:gd name="T49" fmla="*/ 923 h 959"/>
              <a:gd name="T50" fmla="*/ 263 w 1460"/>
              <a:gd name="T51" fmla="*/ 849 h 959"/>
              <a:gd name="T52" fmla="*/ 484 w 1460"/>
              <a:gd name="T53" fmla="*/ 728 h 959"/>
              <a:gd name="T54" fmla="*/ 769 w 1460"/>
              <a:gd name="T55" fmla="*/ 549 h 959"/>
              <a:gd name="T56" fmla="*/ 1044 w 1460"/>
              <a:gd name="T57" fmla="*/ 352 h 959"/>
              <a:gd name="T58" fmla="*/ 1176 w 1460"/>
              <a:gd name="T59" fmla="*/ 249 h 959"/>
              <a:gd name="T60" fmla="*/ 1182 w 1460"/>
              <a:gd name="T61" fmla="*/ 256 h 959"/>
              <a:gd name="T62" fmla="*/ 1185 w 1460"/>
              <a:gd name="T63" fmla="*/ 263 h 959"/>
              <a:gd name="T64" fmla="*/ 1201 w 1460"/>
              <a:gd name="T65" fmla="*/ 285 h 959"/>
              <a:gd name="T66" fmla="*/ 1231 w 1460"/>
              <a:gd name="T67" fmla="*/ 308 h 959"/>
              <a:gd name="T68" fmla="*/ 1254 w 1460"/>
              <a:gd name="T69" fmla="*/ 316 h 959"/>
              <a:gd name="T70" fmla="*/ 1268 w 1460"/>
              <a:gd name="T71" fmla="*/ 315 h 959"/>
              <a:gd name="T72" fmla="*/ 1284 w 1460"/>
              <a:gd name="T73" fmla="*/ 312 h 959"/>
              <a:gd name="T74" fmla="*/ 1310 w 1460"/>
              <a:gd name="T75" fmla="*/ 295 h 959"/>
              <a:gd name="T76" fmla="*/ 1340 w 1460"/>
              <a:gd name="T77" fmla="*/ 259 h 959"/>
              <a:gd name="T78" fmla="*/ 1357 w 1460"/>
              <a:gd name="T79" fmla="*/ 233 h 959"/>
              <a:gd name="T80" fmla="*/ 1384 w 1460"/>
              <a:gd name="T81" fmla="*/ 192 h 959"/>
              <a:gd name="T82" fmla="*/ 1433 w 1460"/>
              <a:gd name="T83" fmla="*/ 103 h 959"/>
              <a:gd name="T84" fmla="*/ 1455 w 1460"/>
              <a:gd name="T85" fmla="*/ 59 h 959"/>
              <a:gd name="T86" fmla="*/ 1460 w 1460"/>
              <a:gd name="T87" fmla="*/ 43 h 959"/>
              <a:gd name="T88" fmla="*/ 1451 w 1460"/>
              <a:gd name="T89" fmla="*/ 17 h 959"/>
              <a:gd name="T90" fmla="*/ 1429 w 1460"/>
              <a:gd name="T91" fmla="*/ 0 h 959"/>
              <a:gd name="T92" fmla="*/ 1403 w 1460"/>
              <a:gd name="T93" fmla="*/ 0 h 959"/>
              <a:gd name="T94" fmla="*/ 1392 w 1460"/>
              <a:gd name="T95" fmla="*/ 1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0" h="959">
                <a:moveTo>
                  <a:pt x="1392" y="10"/>
                </a:moveTo>
                <a:lnTo>
                  <a:pt x="1384" y="10"/>
                </a:lnTo>
                <a:lnTo>
                  <a:pt x="1377" y="11"/>
                </a:lnTo>
                <a:lnTo>
                  <a:pt x="1370" y="6"/>
                </a:lnTo>
                <a:lnTo>
                  <a:pt x="1359" y="6"/>
                </a:lnTo>
                <a:lnTo>
                  <a:pt x="1233" y="23"/>
                </a:lnTo>
                <a:lnTo>
                  <a:pt x="1109" y="48"/>
                </a:lnTo>
                <a:lnTo>
                  <a:pt x="1100" y="50"/>
                </a:lnTo>
                <a:lnTo>
                  <a:pt x="1086" y="65"/>
                </a:lnTo>
                <a:lnTo>
                  <a:pt x="1078" y="83"/>
                </a:lnTo>
                <a:lnTo>
                  <a:pt x="1079" y="102"/>
                </a:lnTo>
                <a:lnTo>
                  <a:pt x="1083" y="111"/>
                </a:lnTo>
                <a:lnTo>
                  <a:pt x="1106" y="145"/>
                </a:lnTo>
                <a:lnTo>
                  <a:pt x="1130" y="180"/>
                </a:lnTo>
                <a:lnTo>
                  <a:pt x="996" y="282"/>
                </a:lnTo>
                <a:lnTo>
                  <a:pt x="723" y="474"/>
                </a:lnTo>
                <a:lnTo>
                  <a:pt x="443" y="656"/>
                </a:lnTo>
                <a:lnTo>
                  <a:pt x="156" y="829"/>
                </a:lnTo>
                <a:lnTo>
                  <a:pt x="11" y="915"/>
                </a:lnTo>
                <a:lnTo>
                  <a:pt x="2" y="921"/>
                </a:lnTo>
                <a:lnTo>
                  <a:pt x="0" y="938"/>
                </a:lnTo>
                <a:lnTo>
                  <a:pt x="7" y="952"/>
                </a:lnTo>
                <a:lnTo>
                  <a:pt x="24" y="959"/>
                </a:lnTo>
                <a:lnTo>
                  <a:pt x="34" y="956"/>
                </a:lnTo>
                <a:lnTo>
                  <a:pt x="111" y="923"/>
                </a:lnTo>
                <a:lnTo>
                  <a:pt x="263" y="849"/>
                </a:lnTo>
                <a:lnTo>
                  <a:pt x="484" y="728"/>
                </a:lnTo>
                <a:lnTo>
                  <a:pt x="769" y="549"/>
                </a:lnTo>
                <a:lnTo>
                  <a:pt x="1044" y="352"/>
                </a:lnTo>
                <a:lnTo>
                  <a:pt x="1176" y="249"/>
                </a:lnTo>
                <a:lnTo>
                  <a:pt x="1182" y="256"/>
                </a:lnTo>
                <a:lnTo>
                  <a:pt x="1185" y="263"/>
                </a:lnTo>
                <a:lnTo>
                  <a:pt x="1201" y="285"/>
                </a:lnTo>
                <a:lnTo>
                  <a:pt x="1231" y="308"/>
                </a:lnTo>
                <a:lnTo>
                  <a:pt x="1254" y="316"/>
                </a:lnTo>
                <a:lnTo>
                  <a:pt x="1268" y="315"/>
                </a:lnTo>
                <a:lnTo>
                  <a:pt x="1284" y="312"/>
                </a:lnTo>
                <a:lnTo>
                  <a:pt x="1310" y="295"/>
                </a:lnTo>
                <a:lnTo>
                  <a:pt x="1340" y="259"/>
                </a:lnTo>
                <a:lnTo>
                  <a:pt x="1357" y="233"/>
                </a:lnTo>
                <a:lnTo>
                  <a:pt x="1384" y="192"/>
                </a:lnTo>
                <a:lnTo>
                  <a:pt x="1433" y="103"/>
                </a:lnTo>
                <a:lnTo>
                  <a:pt x="1455" y="59"/>
                </a:lnTo>
                <a:lnTo>
                  <a:pt x="1460" y="43"/>
                </a:lnTo>
                <a:lnTo>
                  <a:pt x="1451" y="17"/>
                </a:lnTo>
                <a:lnTo>
                  <a:pt x="1429" y="0"/>
                </a:lnTo>
                <a:lnTo>
                  <a:pt x="1403" y="0"/>
                </a:lnTo>
                <a:lnTo>
                  <a:pt x="1392" y="1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ACA0FD-73FF-4800-9035-160A0B883322}"/>
              </a:ext>
            </a:extLst>
          </p:cNvPr>
          <p:cNvSpPr/>
          <p:nvPr/>
        </p:nvSpPr>
        <p:spPr>
          <a:xfrm>
            <a:off x="7963380" y="2274224"/>
            <a:ext cx="1452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كان موضوعه؟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FA4918-7DFF-49E0-9722-99DC2F36A75F}"/>
              </a:ext>
            </a:extLst>
          </p:cNvPr>
          <p:cNvSpPr/>
          <p:nvPr/>
        </p:nvSpPr>
        <p:spPr>
          <a:xfrm>
            <a:off x="8560797" y="3521950"/>
            <a:ext cx="150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أذكري سؤالًا مهمًا.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1C262A0-A692-45D6-8ED0-A4CE8782E522}"/>
              </a:ext>
            </a:extLst>
          </p:cNvPr>
          <p:cNvSpPr/>
          <p:nvPr/>
        </p:nvSpPr>
        <p:spPr>
          <a:xfrm>
            <a:off x="8060006" y="5363710"/>
            <a:ext cx="1325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لخصي الدرس في نقاط.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B9D6405-14DD-4773-934E-CAA3BF466893}"/>
              </a:ext>
            </a:extLst>
          </p:cNvPr>
          <p:cNvSpPr/>
          <p:nvPr/>
        </p:nvSpPr>
        <p:spPr>
          <a:xfrm>
            <a:off x="2038120" y="5106501"/>
            <a:ext cx="1467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معلومة أردت الاستفسار عنها.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EFE5C3E-7025-4896-8A25-7D385D8BF2F0}"/>
              </a:ext>
            </a:extLst>
          </p:cNvPr>
          <p:cNvSpPr/>
          <p:nvPr/>
        </p:nvSpPr>
        <p:spPr>
          <a:xfrm>
            <a:off x="3030374" y="1794409"/>
            <a:ext cx="18952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نقطة في الدرس تحدثتِ عنها خارج المدرسة.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6928B6-8ECD-4F7A-9B3F-1E80D96CC819}"/>
              </a:ext>
            </a:extLst>
          </p:cNvPr>
          <p:cNvSpPr/>
          <p:nvPr/>
        </p:nvSpPr>
        <p:spPr>
          <a:xfrm>
            <a:off x="1666892" y="3275264"/>
            <a:ext cx="122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معلومة مازلت منبهرة منها.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4E855C4-AFE2-45D3-B424-8138FF22A08F}"/>
              </a:ext>
            </a:extLst>
          </p:cNvPr>
          <p:cNvSpPr/>
          <p:nvPr/>
        </p:nvSpPr>
        <p:spPr>
          <a:xfrm>
            <a:off x="6162486" y="1979030"/>
            <a:ext cx="1134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عن ماذا تحدثنا؟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29DE47A-A034-4879-9EAC-F4322A3EDD5F}"/>
              </a:ext>
            </a:extLst>
          </p:cNvPr>
          <p:cNvSpPr/>
          <p:nvPr/>
        </p:nvSpPr>
        <p:spPr>
          <a:xfrm>
            <a:off x="2737488" y="4063380"/>
            <a:ext cx="1357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اختاري صديقة </a:t>
            </a:r>
            <a:r>
              <a:rPr lang="ar-SA" sz="2000" b="1" dirty="0" err="1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وأجيبي</a:t>
            </a:r>
            <a:r>
              <a:rPr lang="ar-SA" sz="20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عن سؤالها.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8BC83B-9586-46E2-B05F-7EFB52D5E68B}"/>
              </a:ext>
            </a:extLst>
          </p:cNvPr>
          <p:cNvSpPr/>
          <p:nvPr/>
        </p:nvSpPr>
        <p:spPr>
          <a:xfrm>
            <a:off x="7864535" y="4389055"/>
            <a:ext cx="10405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معلومة استفدت منها.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44ECCB6-48C0-44AE-BE32-934C1D0FA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73" y="220687"/>
            <a:ext cx="679622" cy="67962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C01DD32-BAC9-4B25-8F5C-3F1CF63653EB}"/>
              </a:ext>
            </a:extLst>
          </p:cNvPr>
          <p:cNvSpPr txBox="1"/>
          <p:nvPr/>
        </p:nvSpPr>
        <p:spPr>
          <a:xfrm>
            <a:off x="7790394" y="288201"/>
            <a:ext cx="387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spc="300" dirty="0"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abic Typesetting" panose="03020402040406030203" pitchFamily="66" charset="-78"/>
                <a:ea typeface="Roboto" panose="02000000000000000000" pitchFamily="2" charset="0"/>
                <a:cs typeface="Arabic Typesetting" panose="03020402040406030203" pitchFamily="66" charset="-78"/>
              </a:rPr>
              <a:t>مراجعة الدرس السابق</a:t>
            </a:r>
            <a:endParaRPr lang="en-IN" sz="3600" b="1" spc="300" dirty="0"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abic Typesetting" panose="03020402040406030203" pitchFamily="66" charset="-78"/>
              <a:ea typeface="Roboto" panose="02000000000000000000" pitchFamily="2" charset="0"/>
              <a:cs typeface="Arabic Typesetting" panose="03020402040406030203" pitchFamily="66" charset="-78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B113CB8-D6BB-46E5-B530-80B7AC3D4162}"/>
              </a:ext>
            </a:extLst>
          </p:cNvPr>
          <p:cNvSpPr/>
          <p:nvPr/>
        </p:nvSpPr>
        <p:spPr>
          <a:xfrm>
            <a:off x="-56662" y="-225912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AD6C19A-32DD-453B-89E3-D0AB242A1B59}"/>
              </a:ext>
            </a:extLst>
          </p:cNvPr>
          <p:cNvSpPr/>
          <p:nvPr/>
        </p:nvSpPr>
        <p:spPr>
          <a:xfrm>
            <a:off x="681318" y="-225912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0796721-8B8A-4C9C-8F21-445C2FAD7604}"/>
              </a:ext>
            </a:extLst>
          </p:cNvPr>
          <p:cNvSpPr/>
          <p:nvPr/>
        </p:nvSpPr>
        <p:spPr>
          <a:xfrm>
            <a:off x="1418434" y="-225912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D6B5E1E-56B7-4522-B602-FDC5ECE31E3E}"/>
              </a:ext>
            </a:extLst>
          </p:cNvPr>
          <p:cNvSpPr/>
          <p:nvPr/>
        </p:nvSpPr>
        <p:spPr>
          <a:xfrm>
            <a:off x="2155550" y="-225912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E2BB587-0721-4EA3-8B44-41FBA8C11266}"/>
              </a:ext>
            </a:extLst>
          </p:cNvPr>
          <p:cNvSpPr/>
          <p:nvPr/>
        </p:nvSpPr>
        <p:spPr>
          <a:xfrm>
            <a:off x="2893807" y="-225912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00FF50F-87C3-45D1-A539-817230A59EFB}"/>
              </a:ext>
            </a:extLst>
          </p:cNvPr>
          <p:cNvSpPr/>
          <p:nvPr/>
        </p:nvSpPr>
        <p:spPr>
          <a:xfrm>
            <a:off x="3632067" y="-225912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E90EA08-A80C-4083-9682-78DE41580CD9}"/>
              </a:ext>
            </a:extLst>
          </p:cNvPr>
          <p:cNvSpPr/>
          <p:nvPr/>
        </p:nvSpPr>
        <p:spPr>
          <a:xfrm>
            <a:off x="8076102" y="6632088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2BFC897-1195-4C2B-AA33-9798D946C67B}"/>
              </a:ext>
            </a:extLst>
          </p:cNvPr>
          <p:cNvSpPr/>
          <p:nvPr/>
        </p:nvSpPr>
        <p:spPr>
          <a:xfrm>
            <a:off x="8814082" y="6632088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6B71ADC-C116-49FD-87D7-F68263042528}"/>
              </a:ext>
            </a:extLst>
          </p:cNvPr>
          <p:cNvSpPr/>
          <p:nvPr/>
        </p:nvSpPr>
        <p:spPr>
          <a:xfrm>
            <a:off x="9551198" y="6632088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FD804EB-ACFE-4ACA-A213-CA2B774551F7}"/>
              </a:ext>
            </a:extLst>
          </p:cNvPr>
          <p:cNvSpPr/>
          <p:nvPr/>
        </p:nvSpPr>
        <p:spPr>
          <a:xfrm>
            <a:off x="10288314" y="6632088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598192-F93F-44C6-B08D-1126DB885CB2}"/>
              </a:ext>
            </a:extLst>
          </p:cNvPr>
          <p:cNvSpPr/>
          <p:nvPr/>
        </p:nvSpPr>
        <p:spPr>
          <a:xfrm>
            <a:off x="11026571" y="6632088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A1790CE-E947-4434-BFC3-5C08D77AE244}"/>
              </a:ext>
            </a:extLst>
          </p:cNvPr>
          <p:cNvSpPr/>
          <p:nvPr/>
        </p:nvSpPr>
        <p:spPr>
          <a:xfrm>
            <a:off x="11764831" y="6632088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0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t="5185" r="12274" b="12037"/>
          <a:stretch/>
        </p:blipFill>
        <p:spPr>
          <a:xfrm>
            <a:off x="671276" y="603620"/>
            <a:ext cx="9080500" cy="60769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0876" y="2692400"/>
            <a:ext cx="1219200" cy="304800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0073" y="2382572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المادة: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1976" y="3635049"/>
            <a:ext cx="3136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rgbClr val="1CDA0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إدارة الوقت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36389" y="3094911"/>
            <a:ext cx="1219200" cy="304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90826" y="3097838"/>
            <a:ext cx="1314450" cy="301873"/>
          </a:xfrm>
          <a:prstGeom prst="rect">
            <a:avLst/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7703" y="2995784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64669" y="3129365"/>
            <a:ext cx="1314450" cy="301873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0446" y="2945576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العنوان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83189" y="2977418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المعلمة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20825538">
            <a:off x="7371110" y="3565729"/>
            <a:ext cx="304111" cy="309384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>
            <a:off x="4927832" y="2448742"/>
            <a:ext cx="434308" cy="44183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998739" y="2365947"/>
            <a:ext cx="3746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الدراسات الاجتماعية والمواطنة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05225" y="4468886"/>
            <a:ext cx="3746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FBD56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مكتب التربية العربي لدول الخليج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29244" y="5157842"/>
            <a:ext cx="4245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FBD56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يوتيوب</a:t>
            </a:r>
            <a:endParaRPr lang="en-US" sz="4000" b="1" dirty="0">
              <a:solidFill>
                <a:srgbClr val="FBD564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84477" y="5729774"/>
            <a:ext cx="218439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solidFill>
                  <a:srgbClr val="FBD564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1441 هـ</a:t>
            </a:r>
            <a:endParaRPr lang="en-US" sz="4000" b="1" dirty="0">
              <a:solidFill>
                <a:srgbClr val="FBD564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81430" y="3623749"/>
            <a:ext cx="1770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dirty="0">
                <a:solidFill>
                  <a:srgbClr val="8FD2F8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الثاني متوسط</a:t>
            </a:r>
            <a:endParaRPr lang="en-US" sz="3600" dirty="0">
              <a:solidFill>
                <a:srgbClr val="8FD2F8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05389" y="3695081"/>
            <a:ext cx="2574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55BFCB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 لُجين عبد الرحمن الحارثي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7AF383-F17C-406B-A932-B97C0B2E8B00}"/>
              </a:ext>
            </a:extLst>
          </p:cNvPr>
          <p:cNvSpPr txBox="1"/>
          <p:nvPr/>
        </p:nvSpPr>
        <p:spPr>
          <a:xfrm>
            <a:off x="7330047" y="4515467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المخرج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2E1DEE-E019-4C71-A631-60D9AC55703C}"/>
              </a:ext>
            </a:extLst>
          </p:cNvPr>
          <p:cNvSpPr txBox="1"/>
          <p:nvPr/>
        </p:nvSpPr>
        <p:spPr>
          <a:xfrm>
            <a:off x="7330047" y="5157842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كاميرا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B7BFEE-1B40-439D-9CA0-EE34A85D8F8F}"/>
              </a:ext>
            </a:extLst>
          </p:cNvPr>
          <p:cNvSpPr txBox="1"/>
          <p:nvPr/>
        </p:nvSpPr>
        <p:spPr>
          <a:xfrm>
            <a:off x="7378188" y="5802633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التاريخ</a:t>
            </a:r>
            <a:r>
              <a:rPr lang="en-US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F5CA19-E5E7-4ADF-A0CA-72578999379E}"/>
              </a:ext>
            </a:extLst>
          </p:cNvPr>
          <p:cNvSpPr/>
          <p:nvPr/>
        </p:nvSpPr>
        <p:spPr>
          <a:xfrm>
            <a:off x="4927832" y="120835"/>
            <a:ext cx="478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لنشاهد مقطعًا هادفًا.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B0BD0EC-93CD-4DB0-9A52-708D5A5DC1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486" y="2265454"/>
            <a:ext cx="2600645" cy="44912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951F364-8E18-4773-8BFD-D75A276FC2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483946">
            <a:off x="10950004" y="1934616"/>
            <a:ext cx="452673" cy="46052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A245EFD-0345-4E3E-8103-71B79E0839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20653386">
            <a:off x="10269079" y="1439689"/>
            <a:ext cx="452673" cy="4605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B9340C4-DE4F-440C-8F8B-F21FBF072E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 t="5556" b="29259"/>
          <a:stretch/>
        </p:blipFill>
        <p:spPr>
          <a:xfrm rot="759210">
            <a:off x="10824002" y="1179948"/>
            <a:ext cx="452673" cy="46052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92393F6-783A-461B-A224-8C54D26B7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73" y="122211"/>
            <a:ext cx="679622" cy="67962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A5F57B6-5FCE-4FE1-A9CF-04DE5570361C}"/>
              </a:ext>
            </a:extLst>
          </p:cNvPr>
          <p:cNvSpPr txBox="1"/>
          <p:nvPr/>
        </p:nvSpPr>
        <p:spPr>
          <a:xfrm>
            <a:off x="9634470" y="189725"/>
            <a:ext cx="203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spc="300" dirty="0"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abic Typesetting" panose="03020402040406030203" pitchFamily="66" charset="-78"/>
                <a:ea typeface="Roboto" panose="02000000000000000000" pitchFamily="2" charset="0"/>
                <a:cs typeface="Arabic Typesetting" panose="03020402040406030203" pitchFamily="66" charset="-78"/>
              </a:rPr>
              <a:t>تهيئة</a:t>
            </a:r>
            <a:endParaRPr lang="en-IN" sz="3600" b="1" spc="300" dirty="0"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abic Typesetting" panose="03020402040406030203" pitchFamily="66" charset="-78"/>
              <a:ea typeface="Roboto" panose="02000000000000000000" pitchFamily="2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0939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4F373113-18F1-4443-9A8E-5EF06C1D2FEA}"/>
              </a:ext>
            </a:extLst>
          </p:cNvPr>
          <p:cNvSpPr/>
          <p:nvPr/>
        </p:nvSpPr>
        <p:spPr>
          <a:xfrm>
            <a:off x="-290920" y="0"/>
            <a:ext cx="1248292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lowchart: Alternate Process 81">
            <a:extLst>
              <a:ext uri="{FF2B5EF4-FFF2-40B4-BE49-F238E27FC236}">
                <a16:creationId xmlns:a16="http://schemas.microsoft.com/office/drawing/2014/main" id="{F3E65C93-F818-4BD5-A69C-392FDB2A281C}"/>
              </a:ext>
            </a:extLst>
          </p:cNvPr>
          <p:cNvSpPr/>
          <p:nvPr/>
        </p:nvSpPr>
        <p:spPr>
          <a:xfrm rot="16200000">
            <a:off x="5501993" y="-1921658"/>
            <a:ext cx="1312389" cy="4846213"/>
          </a:xfrm>
          <a:prstGeom prst="flowChartAlternateProcess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36E0C488-484A-4F67-A879-F5F0E89408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94"/>
          <a:stretch/>
        </p:blipFill>
        <p:spPr>
          <a:xfrm>
            <a:off x="8039948" y="-78731"/>
            <a:ext cx="524659" cy="109034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57EC0F6-D4A8-43E0-98A4-FC0307A46EB7}"/>
              </a:ext>
            </a:extLst>
          </p:cNvPr>
          <p:cNvSpPr txBox="1"/>
          <p:nvPr/>
        </p:nvSpPr>
        <p:spPr>
          <a:xfrm>
            <a:off x="3698506" y="25501"/>
            <a:ext cx="4288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بطاقة:  شاهدي ودوني</a:t>
            </a:r>
          </a:p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الزمن: دقيقة واحدة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F99D053-FB83-41F1-B2CB-C10918BC99BC}"/>
              </a:ext>
            </a:extLst>
          </p:cNvPr>
          <p:cNvSpPr/>
          <p:nvPr/>
        </p:nvSpPr>
        <p:spPr>
          <a:xfrm>
            <a:off x="11422558" y="2337441"/>
            <a:ext cx="76944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4373C1-3934-47C3-8F36-E2FB2615CA87}"/>
              </a:ext>
            </a:extLst>
          </p:cNvPr>
          <p:cNvSpPr txBox="1"/>
          <p:nvPr/>
        </p:nvSpPr>
        <p:spPr>
          <a:xfrm rot="16200000">
            <a:off x="10872792" y="3133180"/>
            <a:ext cx="1992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مقدمة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87B2A59-4592-44D1-808A-8677B9DB4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73" y="122211"/>
            <a:ext cx="679622" cy="67962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3B42A3C-54F7-4577-9F97-A3F6FBEF5672}"/>
              </a:ext>
            </a:extLst>
          </p:cNvPr>
          <p:cNvSpPr txBox="1"/>
          <p:nvPr/>
        </p:nvSpPr>
        <p:spPr>
          <a:xfrm>
            <a:off x="9634470" y="189725"/>
            <a:ext cx="203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spc="300" dirty="0"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abic Typesetting" panose="03020402040406030203" pitchFamily="66" charset="-78"/>
                <a:ea typeface="Roboto" panose="02000000000000000000" pitchFamily="2" charset="0"/>
                <a:cs typeface="Arabic Typesetting" panose="03020402040406030203" pitchFamily="66" charset="-78"/>
              </a:rPr>
              <a:t>تهيئة</a:t>
            </a:r>
            <a:endParaRPr lang="en-IN" sz="3600" b="1" spc="300" dirty="0"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abic Typesetting" panose="03020402040406030203" pitchFamily="66" charset="-78"/>
              <a:ea typeface="Roboto" panose="02000000000000000000" pitchFamily="2" charset="0"/>
              <a:cs typeface="Arabic Typesetting" panose="03020402040406030203" pitchFamily="66" charset="-78"/>
            </a:endParaRPr>
          </a:p>
        </p:txBody>
      </p:sp>
      <p:pic>
        <p:nvPicPr>
          <p:cNvPr id="12" name="1 Minute Countdown Timer">
            <a:hlinkClick r:id="" action="ppaction://media"/>
            <a:extLst>
              <a:ext uri="{FF2B5EF4-FFF2-40B4-BE49-F238E27FC236}">
                <a16:creationId xmlns:a16="http://schemas.microsoft.com/office/drawing/2014/main" id="{D25E1D6F-4EB5-47F0-A7D2-D618ECF0728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b="31463"/>
          <a:stretch/>
        </p:blipFill>
        <p:spPr>
          <a:xfrm>
            <a:off x="67677" y="185539"/>
            <a:ext cx="2288439" cy="1699218"/>
          </a:xfrm>
          <a:prstGeom prst="ellipse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79CE55-95E3-4E40-A826-F5A17F4E0878}"/>
              </a:ext>
            </a:extLst>
          </p:cNvPr>
          <p:cNvSpPr txBox="1"/>
          <p:nvPr/>
        </p:nvSpPr>
        <p:spPr>
          <a:xfrm>
            <a:off x="8766002" y="2895337"/>
            <a:ext cx="23402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بعد مشاهدة المقطع السابق، دوني أكبر قدر من الحقائق والأفكار، تساؤلاتكِ إن وجدت بالإضافة إلى رأيكِ وتعليقكِ على ما شاهدته.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B74DEC-A385-4B48-95FE-3FE00B5D41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r="3435" b="9652"/>
          <a:stretch/>
        </p:blipFill>
        <p:spPr>
          <a:xfrm>
            <a:off x="10346167" y="1795243"/>
            <a:ext cx="1014447" cy="1084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8335C9-A989-487D-BA97-5501A76F0F3A}"/>
              </a:ext>
            </a:extLst>
          </p:cNvPr>
          <p:cNvSpPr txBox="1"/>
          <p:nvPr/>
        </p:nvSpPr>
        <p:spPr>
          <a:xfrm>
            <a:off x="8403786" y="2061626"/>
            <a:ext cx="2340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FF6502"/>
                </a:solidFill>
                <a:latin typeface="Arabic Typesetting" panose="03020402040406030203" pitchFamily="66" charset="-78"/>
                <a:cs typeface="+mj-cs"/>
              </a:rPr>
              <a:t>الخطوات: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E3F1CE-EBA3-42EF-A8D1-BD76578614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39" y="1381910"/>
            <a:ext cx="6101947" cy="5149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6DFE95-3072-4507-9DED-3892D0D259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40"/>
          <a:stretch/>
        </p:blipFill>
        <p:spPr>
          <a:xfrm rot="870393">
            <a:off x="5247913" y="4481777"/>
            <a:ext cx="1849668" cy="140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39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0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4F373113-18F1-4443-9A8E-5EF06C1D2FEA}"/>
              </a:ext>
            </a:extLst>
          </p:cNvPr>
          <p:cNvSpPr/>
          <p:nvPr/>
        </p:nvSpPr>
        <p:spPr>
          <a:xfrm>
            <a:off x="-290920" y="0"/>
            <a:ext cx="1248292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lowchart: Alternate Process 81">
            <a:extLst>
              <a:ext uri="{FF2B5EF4-FFF2-40B4-BE49-F238E27FC236}">
                <a16:creationId xmlns:a16="http://schemas.microsoft.com/office/drawing/2014/main" id="{F3E65C93-F818-4BD5-A69C-392FDB2A281C}"/>
              </a:ext>
            </a:extLst>
          </p:cNvPr>
          <p:cNvSpPr/>
          <p:nvPr/>
        </p:nvSpPr>
        <p:spPr>
          <a:xfrm rot="16200000">
            <a:off x="5501993" y="-1921658"/>
            <a:ext cx="1312389" cy="4846213"/>
          </a:xfrm>
          <a:prstGeom prst="flowChartAlternateProcess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36E0C488-484A-4F67-A879-F5F0E89408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94"/>
          <a:stretch/>
        </p:blipFill>
        <p:spPr>
          <a:xfrm>
            <a:off x="8039948" y="-78731"/>
            <a:ext cx="524659" cy="1090349"/>
          </a:xfrm>
          <a:prstGeom prst="rect">
            <a:avLst/>
          </a:prstGeom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F99D053-FB83-41F1-B2CB-C10918BC99BC}"/>
              </a:ext>
            </a:extLst>
          </p:cNvPr>
          <p:cNvSpPr/>
          <p:nvPr/>
        </p:nvSpPr>
        <p:spPr>
          <a:xfrm>
            <a:off x="11422558" y="2337441"/>
            <a:ext cx="769442" cy="2360918"/>
          </a:xfrm>
          <a:custGeom>
            <a:avLst/>
            <a:gdLst>
              <a:gd name="connsiteX0" fmla="*/ 1168400 w 1168400"/>
              <a:gd name="connsiteY0" fmla="*/ 0 h 2360918"/>
              <a:gd name="connsiteX1" fmla="*/ 1168400 w 1168400"/>
              <a:gd name="connsiteY1" fmla="*/ 2360918 h 2360918"/>
              <a:gd name="connsiteX2" fmla="*/ 1060340 w 1168400"/>
              <a:gd name="connsiteY2" fmla="*/ 2355461 h 2360918"/>
              <a:gd name="connsiteX3" fmla="*/ 0 w 1168400"/>
              <a:gd name="connsiteY3" fmla="*/ 1180459 h 2360918"/>
              <a:gd name="connsiteX4" fmla="*/ 1060340 w 1168400"/>
              <a:gd name="connsiteY4" fmla="*/ 5457 h 236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2360918">
                <a:moveTo>
                  <a:pt x="1168400" y="0"/>
                </a:moveTo>
                <a:lnTo>
                  <a:pt x="1168400" y="2360918"/>
                </a:lnTo>
                <a:lnTo>
                  <a:pt x="1060340" y="2355461"/>
                </a:lnTo>
                <a:cubicBezTo>
                  <a:pt x="464762" y="2294977"/>
                  <a:pt x="0" y="1791994"/>
                  <a:pt x="0" y="1180459"/>
                </a:cubicBezTo>
                <a:cubicBezTo>
                  <a:pt x="0" y="568924"/>
                  <a:pt x="464762" y="65941"/>
                  <a:pt x="1060340" y="5457"/>
                </a:cubicBezTo>
                <a:close/>
              </a:path>
            </a:pathLst>
          </a:cu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4373C1-3934-47C3-8F36-E2FB2615CA87}"/>
              </a:ext>
            </a:extLst>
          </p:cNvPr>
          <p:cNvSpPr txBox="1"/>
          <p:nvPr/>
        </p:nvSpPr>
        <p:spPr>
          <a:xfrm rot="16200000">
            <a:off x="10872792" y="3133180"/>
            <a:ext cx="1992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مقدمة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87B2A59-4592-44D1-808A-8677B9DB43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073" y="122211"/>
            <a:ext cx="679622" cy="67962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3B42A3C-54F7-4577-9F97-A3F6FBEF5672}"/>
              </a:ext>
            </a:extLst>
          </p:cNvPr>
          <p:cNvSpPr txBox="1"/>
          <p:nvPr/>
        </p:nvSpPr>
        <p:spPr>
          <a:xfrm>
            <a:off x="9634470" y="189725"/>
            <a:ext cx="203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spc="300" dirty="0"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abic Typesetting" panose="03020402040406030203" pitchFamily="66" charset="-78"/>
                <a:ea typeface="Roboto" panose="02000000000000000000" pitchFamily="2" charset="0"/>
                <a:cs typeface="Arabic Typesetting" panose="03020402040406030203" pitchFamily="66" charset="-78"/>
              </a:rPr>
              <a:t>تهيئة</a:t>
            </a:r>
            <a:endParaRPr lang="en-IN" sz="3600" b="1" spc="300" dirty="0"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abic Typesetting" panose="03020402040406030203" pitchFamily="66" charset="-78"/>
              <a:ea typeface="Roboto" panose="02000000000000000000" pitchFamily="2" charset="0"/>
              <a:cs typeface="Arabic Typesetting" panose="03020402040406030203" pitchFamily="66" charset="-78"/>
            </a:endParaRPr>
          </a:p>
        </p:txBody>
      </p:sp>
      <p:pic>
        <p:nvPicPr>
          <p:cNvPr id="12" name="1 Minute Countdown Timer">
            <a:hlinkClick r:id="" action="ppaction://media"/>
            <a:extLst>
              <a:ext uri="{FF2B5EF4-FFF2-40B4-BE49-F238E27FC236}">
                <a16:creationId xmlns:a16="http://schemas.microsoft.com/office/drawing/2014/main" id="{D25E1D6F-4EB5-47F0-A7D2-D618ECF0728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b="31463"/>
          <a:stretch/>
        </p:blipFill>
        <p:spPr>
          <a:xfrm>
            <a:off x="67677" y="185539"/>
            <a:ext cx="2288439" cy="1699218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B74DEC-A385-4B48-95FE-3FE00B5D41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r="3435" b="9652"/>
          <a:stretch/>
        </p:blipFill>
        <p:spPr>
          <a:xfrm>
            <a:off x="10346167" y="1795243"/>
            <a:ext cx="1014447" cy="1084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8335C9-A989-487D-BA97-5501A76F0F3A}"/>
              </a:ext>
            </a:extLst>
          </p:cNvPr>
          <p:cNvSpPr txBox="1"/>
          <p:nvPr/>
        </p:nvSpPr>
        <p:spPr>
          <a:xfrm>
            <a:off x="8403786" y="2061626"/>
            <a:ext cx="2340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solidFill>
                  <a:srgbClr val="FF6502"/>
                </a:solidFill>
                <a:latin typeface="Arabic Typesetting" panose="03020402040406030203" pitchFamily="66" charset="-78"/>
                <a:cs typeface="+mj-cs"/>
              </a:rPr>
              <a:t>الخطوات: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D3178A-48C9-481F-B7C1-69EC90DED3EA}"/>
              </a:ext>
            </a:extLst>
          </p:cNvPr>
          <p:cNvSpPr txBox="1"/>
          <p:nvPr/>
        </p:nvSpPr>
        <p:spPr>
          <a:xfrm>
            <a:off x="3735081" y="-37161"/>
            <a:ext cx="4288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بطاقة:  شاهد ودون</a:t>
            </a:r>
          </a:p>
          <a:p>
            <a:pPr algn="r" rtl="1"/>
            <a:r>
              <a:rPr lang="ar-SA" sz="3200" b="1" dirty="0">
                <a:solidFill>
                  <a:srgbClr val="F0EE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الزمن: دقيقة واحدة</a:t>
            </a:r>
            <a:endParaRPr lang="en-US" sz="2400" b="1" dirty="0">
              <a:solidFill>
                <a:srgbClr val="F0EE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9984F5-ECAE-4E82-9A69-82AB339D1F5F}"/>
              </a:ext>
            </a:extLst>
          </p:cNvPr>
          <p:cNvSpPr txBox="1"/>
          <p:nvPr/>
        </p:nvSpPr>
        <p:spPr>
          <a:xfrm>
            <a:off x="8331212" y="2593720"/>
            <a:ext cx="23402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b="1" dirty="0">
                <a:latin typeface="Arabic Typesetting" panose="03020402040406030203" pitchFamily="66" charset="-78"/>
                <a:cs typeface="+mj-cs"/>
              </a:rPr>
              <a:t>بعد مشاهدة المقطع السابق، دون أكبر قدر من الحقائق والأفكار، تساؤلاتك إن وجدت بالإضافة إلى رأيك وتعليقك على ما شاهدته.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548AE41-83E7-44EB-A6B1-1D5CCF1194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75" y="1312390"/>
            <a:ext cx="5872382" cy="51436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73A0A9-7827-44FF-9323-045B0ABA1E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6" r="41962" b="68614"/>
          <a:stretch/>
        </p:blipFill>
        <p:spPr>
          <a:xfrm rot="829937">
            <a:off x="5289145" y="4366828"/>
            <a:ext cx="1418406" cy="140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18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0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5951FF-E32D-4340-8EC9-93C3C7A2B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73" y="9525"/>
            <a:ext cx="12926179" cy="764432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8A16B82-6A3C-46F5-8D32-072FDF89864A}"/>
              </a:ext>
            </a:extLst>
          </p:cNvPr>
          <p:cNvGrpSpPr/>
          <p:nvPr/>
        </p:nvGrpSpPr>
        <p:grpSpPr>
          <a:xfrm>
            <a:off x="-9848713" y="0"/>
            <a:ext cx="12573332" cy="6858000"/>
            <a:chOff x="-290920" y="0"/>
            <a:chExt cx="12573332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391CEE-E392-4A9D-BD11-6954B994FB42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AC43ACA-5000-40E2-80D3-19833F9F1A3F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022673-C77C-4E8F-AF41-8B283703E87E}"/>
                </a:ext>
              </a:extLst>
            </p:cNvPr>
            <p:cNvSpPr txBox="1"/>
            <p:nvPr/>
          </p:nvSpPr>
          <p:spPr>
            <a:xfrm rot="16200000">
              <a:off x="10932426" y="3183835"/>
              <a:ext cx="19920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مقدمة</a:t>
              </a:r>
              <a:endParaRPr lang="en-US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8AD023B-AE8D-405F-90E6-27B0D4707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A27401-3327-4871-86AC-B461CA62C3AC}"/>
              </a:ext>
            </a:extLst>
          </p:cNvPr>
          <p:cNvGrpSpPr/>
          <p:nvPr/>
        </p:nvGrpSpPr>
        <p:grpSpPr>
          <a:xfrm>
            <a:off x="-9344697" y="0"/>
            <a:ext cx="11540464" cy="6858000"/>
            <a:chOff x="213096" y="0"/>
            <a:chExt cx="11540464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06C029B-A799-4206-A656-A006D8F8399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328131-EC42-4D6D-A247-91FD3D23E58C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728384-87ED-4E87-8F78-97EB653FDC67}"/>
                </a:ext>
              </a:extLst>
            </p:cNvPr>
            <p:cNvSpPr txBox="1"/>
            <p:nvPr/>
          </p:nvSpPr>
          <p:spPr>
            <a:xfrm rot="16200000">
              <a:off x="9790438" y="3231536"/>
              <a:ext cx="3279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التوقيت الزمني</a:t>
              </a:r>
              <a:endPara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B44F548-697F-412D-9B99-861C27246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099890-786A-4F87-960D-5DADE5168909}"/>
              </a:ext>
            </a:extLst>
          </p:cNvPr>
          <p:cNvGrpSpPr/>
          <p:nvPr/>
        </p:nvGrpSpPr>
        <p:grpSpPr>
          <a:xfrm>
            <a:off x="-8393552" y="0"/>
            <a:ext cx="9981020" cy="6858000"/>
            <a:chOff x="491575" y="0"/>
            <a:chExt cx="9981020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9AAB1E-3A13-4745-A574-9EE6806378C9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BC0F905-3F71-4932-B130-39D508C4D117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EC5869-A976-4328-A864-2BB04E7E7BFC}"/>
                </a:ext>
              </a:extLst>
            </p:cNvPr>
            <p:cNvSpPr txBox="1"/>
            <p:nvPr/>
          </p:nvSpPr>
          <p:spPr>
            <a:xfrm rot="16200000">
              <a:off x="8698756" y="3294880"/>
              <a:ext cx="29629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2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الفترات</a:t>
              </a:r>
              <a:endParaRPr lang="en-US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C8E4AB7-ADC0-4FEE-AE7A-994F5DAD3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E4F6447-6163-4D6A-A8D2-BD63B6CB3A42}"/>
              </a:ext>
            </a:extLst>
          </p:cNvPr>
          <p:cNvGrpSpPr/>
          <p:nvPr/>
        </p:nvGrpSpPr>
        <p:grpSpPr>
          <a:xfrm>
            <a:off x="-8531110" y="0"/>
            <a:ext cx="9654770" cy="6858000"/>
            <a:chOff x="491575" y="0"/>
            <a:chExt cx="9654770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B8CB55-9DEC-4367-900E-7257FE1B874F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DBAEDD6-7153-4AFF-BDC7-5A225B4B5642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F9D37B-DE70-4087-8A7F-BBA0BAF5B6CF}"/>
                </a:ext>
              </a:extLst>
            </p:cNvPr>
            <p:cNvSpPr txBox="1"/>
            <p:nvPr/>
          </p:nvSpPr>
          <p:spPr>
            <a:xfrm rot="16200000">
              <a:off x="8620483" y="3189675"/>
              <a:ext cx="24053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وفق الفصل الدراسي</a:t>
              </a:r>
              <a:endParaRPr lang="en-US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FA13E8D-3FCC-4EC2-BD8C-6CE7CA0E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789F00-2688-429D-926C-15F83152FDBE}"/>
              </a:ext>
            </a:extLst>
          </p:cNvPr>
          <p:cNvGrpSpPr/>
          <p:nvPr/>
        </p:nvGrpSpPr>
        <p:grpSpPr>
          <a:xfrm>
            <a:off x="-9395082" y="-1"/>
            <a:ext cx="9999871" cy="6858000"/>
            <a:chOff x="-9337032" y="-1"/>
            <a:chExt cx="9999871" cy="68580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862AB6-114D-4C6A-B849-5A11B3650265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0105858-8A3E-4676-96A7-18C1A74E36F4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A634BD7-1512-45B6-AFE4-1EEA636625CB}"/>
                </a:ext>
              </a:extLst>
            </p:cNvPr>
            <p:cNvSpPr txBox="1"/>
            <p:nvPr/>
          </p:nvSpPr>
          <p:spPr>
            <a:xfrm rot="16200000">
              <a:off x="-1052131" y="3201751"/>
              <a:ext cx="2783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SA" sz="3600" b="1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التقويم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08704A4-CABE-4989-8BF7-C10A6BB40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F5849630-16F7-4CA5-9BCC-9B0FD6C660BF}"/>
              </a:ext>
            </a:extLst>
          </p:cNvPr>
          <p:cNvSpPr/>
          <p:nvPr/>
        </p:nvSpPr>
        <p:spPr>
          <a:xfrm>
            <a:off x="2613357" y="-9525"/>
            <a:ext cx="9587461" cy="6858000"/>
          </a:xfrm>
          <a:prstGeom prst="rect">
            <a:avLst/>
          </a:prstGeom>
          <a:gradFill flip="none" rotWithShape="1">
            <a:gsLst>
              <a:gs pos="29000">
                <a:srgbClr val="FC0350">
                  <a:alpha val="14000"/>
                </a:srgbClr>
              </a:gs>
              <a:gs pos="70000">
                <a:srgbClr val="0000FF">
                  <a:alpha val="37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25A6FA8D-1F7A-470A-9F07-D72285552311}"/>
              </a:ext>
            </a:extLst>
          </p:cNvPr>
          <p:cNvSpPr/>
          <p:nvPr/>
        </p:nvSpPr>
        <p:spPr>
          <a:xfrm>
            <a:off x="5310715" y="1"/>
            <a:ext cx="6906387" cy="6857999"/>
          </a:xfrm>
          <a:custGeom>
            <a:avLst/>
            <a:gdLst>
              <a:gd name="connsiteX0" fmla="*/ 4548062 w 9321622"/>
              <a:gd name="connsiteY0" fmla="*/ 0 h 6857999"/>
              <a:gd name="connsiteX1" fmla="*/ 9321622 w 9321622"/>
              <a:gd name="connsiteY1" fmla="*/ 0 h 6857999"/>
              <a:gd name="connsiteX2" fmla="*/ 9321622 w 9321622"/>
              <a:gd name="connsiteY2" fmla="*/ 6857999 h 6857999"/>
              <a:gd name="connsiteX3" fmla="*/ 188437 w 9321622"/>
              <a:gd name="connsiteY3" fmla="*/ 6857999 h 6857999"/>
              <a:gd name="connsiteX4" fmla="*/ 185720 w 9321622"/>
              <a:gd name="connsiteY4" fmla="*/ 6844418 h 6857999"/>
              <a:gd name="connsiteX5" fmla="*/ 182538 w 9321622"/>
              <a:gd name="connsiteY5" fmla="*/ 6784258 h 6857999"/>
              <a:gd name="connsiteX6" fmla="*/ 153041 w 9321622"/>
              <a:gd name="connsiteY6" fmla="*/ 6695768 h 6857999"/>
              <a:gd name="connsiteX7" fmla="*/ 64551 w 9321622"/>
              <a:gd name="connsiteY7" fmla="*/ 6681019 h 6857999"/>
              <a:gd name="connsiteX8" fmla="*/ 20306 w 9321622"/>
              <a:gd name="connsiteY8" fmla="*/ 6666271 h 6857999"/>
              <a:gd name="connsiteX9" fmla="*/ 35054 w 9321622"/>
              <a:gd name="connsiteY9" fmla="*/ 6445045 h 6857999"/>
              <a:gd name="connsiteX10" fmla="*/ 123545 w 9321622"/>
              <a:gd name="connsiteY10" fmla="*/ 6400800 h 6857999"/>
              <a:gd name="connsiteX11" fmla="*/ 167790 w 9321622"/>
              <a:gd name="connsiteY11" fmla="*/ 6356555 h 6857999"/>
              <a:gd name="connsiteX12" fmla="*/ 241532 w 9321622"/>
              <a:gd name="connsiteY12" fmla="*/ 6312310 h 6857999"/>
              <a:gd name="connsiteX13" fmla="*/ 271028 w 9321622"/>
              <a:gd name="connsiteY13" fmla="*/ 6268065 h 6857999"/>
              <a:gd name="connsiteX14" fmla="*/ 359519 w 9321622"/>
              <a:gd name="connsiteY14" fmla="*/ 6164826 h 6857999"/>
              <a:gd name="connsiteX15" fmla="*/ 403764 w 9321622"/>
              <a:gd name="connsiteY15" fmla="*/ 6105832 h 6857999"/>
              <a:gd name="connsiteX16" fmla="*/ 507003 w 9321622"/>
              <a:gd name="connsiteY16" fmla="*/ 6061587 h 6857999"/>
              <a:gd name="connsiteX17" fmla="*/ 890461 w 9321622"/>
              <a:gd name="connsiteY17" fmla="*/ 6032090 h 6857999"/>
              <a:gd name="connsiteX18" fmla="*/ 1037945 w 9321622"/>
              <a:gd name="connsiteY18" fmla="*/ 5973097 h 6857999"/>
              <a:gd name="connsiteX19" fmla="*/ 964203 w 9321622"/>
              <a:gd name="connsiteY19" fmla="*/ 5884606 h 6857999"/>
              <a:gd name="connsiteX20" fmla="*/ 933586 w 9321622"/>
              <a:gd name="connsiteY20" fmla="*/ 5839452 h 6857999"/>
              <a:gd name="connsiteX21" fmla="*/ 941072 w 9321622"/>
              <a:gd name="connsiteY21" fmla="*/ 5846058 h 6857999"/>
              <a:gd name="connsiteX22" fmla="*/ 948516 w 9321622"/>
              <a:gd name="connsiteY22" fmla="*/ 5853316 h 6857999"/>
              <a:gd name="connsiteX23" fmla="*/ 944308 w 9321622"/>
              <a:gd name="connsiteY23" fmla="*/ 5848914 h 6857999"/>
              <a:gd name="connsiteX24" fmla="*/ 941072 w 9321622"/>
              <a:gd name="connsiteY24" fmla="*/ 5846058 h 6857999"/>
              <a:gd name="connsiteX25" fmla="*/ 925793 w 9321622"/>
              <a:gd name="connsiteY25" fmla="*/ 5831160 h 6857999"/>
              <a:gd name="connsiteX26" fmla="*/ 875712 w 9321622"/>
              <a:gd name="connsiteY26" fmla="*/ 5781368 h 6857999"/>
              <a:gd name="connsiteX27" fmla="*/ 1185428 w 9321622"/>
              <a:gd name="connsiteY27" fmla="*/ 5737123 h 6857999"/>
              <a:gd name="connsiteX28" fmla="*/ 1273919 w 9321622"/>
              <a:gd name="connsiteY28" fmla="*/ 5692877 h 6857999"/>
              <a:gd name="connsiteX29" fmla="*/ 1273919 w 9321622"/>
              <a:gd name="connsiteY29" fmla="*/ 5589639 h 6857999"/>
              <a:gd name="connsiteX30" fmla="*/ 1288667 w 9321622"/>
              <a:gd name="connsiteY30" fmla="*/ 5545394 h 6857999"/>
              <a:gd name="connsiteX31" fmla="*/ 1347661 w 9321622"/>
              <a:gd name="connsiteY31" fmla="*/ 5456903 h 6857999"/>
              <a:gd name="connsiteX32" fmla="*/ 1391906 w 9321622"/>
              <a:gd name="connsiteY32" fmla="*/ 5427406 h 6857999"/>
              <a:gd name="connsiteX33" fmla="*/ 1509893 w 9321622"/>
              <a:gd name="connsiteY33" fmla="*/ 5397910 h 6857999"/>
              <a:gd name="connsiteX34" fmla="*/ 1568887 w 9321622"/>
              <a:gd name="connsiteY34" fmla="*/ 5383161 h 6857999"/>
              <a:gd name="connsiteX35" fmla="*/ 1672125 w 9321622"/>
              <a:gd name="connsiteY35" fmla="*/ 5324168 h 6857999"/>
              <a:gd name="connsiteX36" fmla="*/ 1745867 w 9321622"/>
              <a:gd name="connsiteY36" fmla="*/ 5294671 h 6857999"/>
              <a:gd name="connsiteX37" fmla="*/ 1790112 w 9321622"/>
              <a:gd name="connsiteY37" fmla="*/ 5279923 h 6857999"/>
              <a:gd name="connsiteX38" fmla="*/ 1834357 w 9321622"/>
              <a:gd name="connsiteY38" fmla="*/ 5250426 h 6857999"/>
              <a:gd name="connsiteX39" fmla="*/ 1878603 w 9321622"/>
              <a:gd name="connsiteY39" fmla="*/ 5235677 h 6857999"/>
              <a:gd name="connsiteX40" fmla="*/ 1922849 w 9321622"/>
              <a:gd name="connsiteY40" fmla="*/ 5191432 h 6857999"/>
              <a:gd name="connsiteX41" fmla="*/ 2011338 w 9321622"/>
              <a:gd name="connsiteY41" fmla="*/ 5161935 h 6857999"/>
              <a:gd name="connsiteX42" fmla="*/ 2070333 w 9321622"/>
              <a:gd name="connsiteY42" fmla="*/ 5132439 h 6857999"/>
              <a:gd name="connsiteX43" fmla="*/ 2114577 w 9321622"/>
              <a:gd name="connsiteY43" fmla="*/ 5117690 h 6857999"/>
              <a:gd name="connsiteX44" fmla="*/ 2144074 w 9321622"/>
              <a:gd name="connsiteY44" fmla="*/ 5058697 h 6857999"/>
              <a:gd name="connsiteX45" fmla="*/ 2173570 w 9321622"/>
              <a:gd name="connsiteY45" fmla="*/ 5014452 h 6857999"/>
              <a:gd name="connsiteX46" fmla="*/ 2203067 w 9321622"/>
              <a:gd name="connsiteY46" fmla="*/ 4970206 h 6857999"/>
              <a:gd name="connsiteX47" fmla="*/ 2262061 w 9321622"/>
              <a:gd name="connsiteY47" fmla="*/ 4881716 h 6857999"/>
              <a:gd name="connsiteX48" fmla="*/ 2262061 w 9321622"/>
              <a:gd name="connsiteY48" fmla="*/ 4689987 h 6857999"/>
              <a:gd name="connsiteX49" fmla="*/ 2203067 w 9321622"/>
              <a:gd name="connsiteY49" fmla="*/ 4601497 h 6857999"/>
              <a:gd name="connsiteX50" fmla="*/ 2188319 w 9321622"/>
              <a:gd name="connsiteY50" fmla="*/ 4468761 h 6857999"/>
              <a:gd name="connsiteX51" fmla="*/ 2203067 w 9321622"/>
              <a:gd name="connsiteY51" fmla="*/ 4424516 h 6857999"/>
              <a:gd name="connsiteX52" fmla="*/ 2232565 w 9321622"/>
              <a:gd name="connsiteY52" fmla="*/ 4306529 h 6857999"/>
              <a:gd name="connsiteX53" fmla="*/ 2306306 w 9321622"/>
              <a:gd name="connsiteY53" fmla="*/ 4188542 h 6857999"/>
              <a:gd name="connsiteX54" fmla="*/ 2335803 w 9321622"/>
              <a:gd name="connsiteY54" fmla="*/ 4085303 h 6857999"/>
              <a:gd name="connsiteX55" fmla="*/ 2424293 w 9321622"/>
              <a:gd name="connsiteY55" fmla="*/ 4055806 h 6857999"/>
              <a:gd name="connsiteX56" fmla="*/ 2542280 w 9321622"/>
              <a:gd name="connsiteY56" fmla="*/ 4026310 h 6857999"/>
              <a:gd name="connsiteX57" fmla="*/ 2630770 w 9321622"/>
              <a:gd name="connsiteY57" fmla="*/ 3996813 h 6857999"/>
              <a:gd name="connsiteX58" fmla="*/ 2734009 w 9321622"/>
              <a:gd name="connsiteY58" fmla="*/ 3967316 h 6857999"/>
              <a:gd name="connsiteX59" fmla="*/ 2763506 w 9321622"/>
              <a:gd name="connsiteY59" fmla="*/ 3923071 h 6857999"/>
              <a:gd name="connsiteX60" fmla="*/ 2866745 w 9321622"/>
              <a:gd name="connsiteY60" fmla="*/ 3790335 h 6857999"/>
              <a:gd name="connsiteX61" fmla="*/ 2881493 w 9321622"/>
              <a:gd name="connsiteY61" fmla="*/ 3731342 h 6857999"/>
              <a:gd name="connsiteX62" fmla="*/ 2925739 w 9321622"/>
              <a:gd name="connsiteY62" fmla="*/ 3701845 h 6857999"/>
              <a:gd name="connsiteX63" fmla="*/ 2940487 w 9321622"/>
              <a:gd name="connsiteY63" fmla="*/ 3377381 h 6857999"/>
              <a:gd name="connsiteX64" fmla="*/ 2955235 w 9321622"/>
              <a:gd name="connsiteY64" fmla="*/ 3274142 h 6857999"/>
              <a:gd name="connsiteX65" fmla="*/ 2969983 w 9321622"/>
              <a:gd name="connsiteY65" fmla="*/ 3229897 h 6857999"/>
              <a:gd name="connsiteX66" fmla="*/ 2955235 w 9321622"/>
              <a:gd name="connsiteY66" fmla="*/ 3185652 h 6857999"/>
              <a:gd name="connsiteX67" fmla="*/ 2910990 w 9321622"/>
              <a:gd name="connsiteY67" fmla="*/ 3156155 h 6857999"/>
              <a:gd name="connsiteX68" fmla="*/ 2881493 w 9321622"/>
              <a:gd name="connsiteY68" fmla="*/ 3111910 h 6857999"/>
              <a:gd name="connsiteX69" fmla="*/ 2822500 w 9321622"/>
              <a:gd name="connsiteY69" fmla="*/ 3023419 h 6857999"/>
              <a:gd name="connsiteX70" fmla="*/ 2807751 w 9321622"/>
              <a:gd name="connsiteY70" fmla="*/ 2979174 h 6857999"/>
              <a:gd name="connsiteX71" fmla="*/ 2763506 w 9321622"/>
              <a:gd name="connsiteY71" fmla="*/ 2846439 h 6857999"/>
              <a:gd name="connsiteX72" fmla="*/ 2704512 w 9321622"/>
              <a:gd name="connsiteY72" fmla="*/ 2757948 h 6857999"/>
              <a:gd name="connsiteX73" fmla="*/ 2630770 w 9321622"/>
              <a:gd name="connsiteY73" fmla="*/ 2698955 h 6857999"/>
              <a:gd name="connsiteX74" fmla="*/ 2645519 w 9321622"/>
              <a:gd name="connsiteY74" fmla="*/ 2654710 h 6857999"/>
              <a:gd name="connsiteX75" fmla="*/ 2689764 w 9321622"/>
              <a:gd name="connsiteY75" fmla="*/ 2625213 h 6857999"/>
              <a:gd name="connsiteX76" fmla="*/ 2704512 w 9321622"/>
              <a:gd name="connsiteY76" fmla="*/ 2580968 h 6857999"/>
              <a:gd name="connsiteX77" fmla="*/ 2704512 w 9321622"/>
              <a:gd name="connsiteY77" fmla="*/ 2344994 h 6857999"/>
              <a:gd name="connsiteX78" fmla="*/ 2675016 w 9321622"/>
              <a:gd name="connsiteY78" fmla="*/ 2300748 h 6857999"/>
              <a:gd name="connsiteX79" fmla="*/ 2630770 w 9321622"/>
              <a:gd name="connsiteY79" fmla="*/ 2286000 h 6857999"/>
              <a:gd name="connsiteX80" fmla="*/ 2527532 w 9321622"/>
              <a:gd name="connsiteY80" fmla="*/ 2153265 h 6857999"/>
              <a:gd name="connsiteX81" fmla="*/ 2512783 w 9321622"/>
              <a:gd name="connsiteY81" fmla="*/ 2079523 h 6857999"/>
              <a:gd name="connsiteX82" fmla="*/ 2498035 w 9321622"/>
              <a:gd name="connsiteY82" fmla="*/ 1946787 h 6857999"/>
              <a:gd name="connsiteX83" fmla="*/ 2586525 w 9321622"/>
              <a:gd name="connsiteY83" fmla="*/ 1887794 h 6857999"/>
              <a:gd name="connsiteX84" fmla="*/ 2616022 w 9321622"/>
              <a:gd name="connsiteY84" fmla="*/ 1843548 h 6857999"/>
              <a:gd name="connsiteX85" fmla="*/ 2704512 w 9321622"/>
              <a:gd name="connsiteY85" fmla="*/ 1799303 h 6857999"/>
              <a:gd name="connsiteX86" fmla="*/ 2793003 w 9321622"/>
              <a:gd name="connsiteY86" fmla="*/ 1769806 h 6857999"/>
              <a:gd name="connsiteX87" fmla="*/ 2778254 w 9321622"/>
              <a:gd name="connsiteY87" fmla="*/ 1814052 h 6857999"/>
              <a:gd name="connsiteX88" fmla="*/ 2763506 w 9321622"/>
              <a:gd name="connsiteY88" fmla="*/ 2079523 h 6857999"/>
              <a:gd name="connsiteX89" fmla="*/ 2851996 w 9321622"/>
              <a:gd name="connsiteY89" fmla="*/ 2050026 h 6857999"/>
              <a:gd name="connsiteX90" fmla="*/ 2910990 w 9321622"/>
              <a:gd name="connsiteY90" fmla="*/ 2035277 h 6857999"/>
              <a:gd name="connsiteX91" fmla="*/ 2999481 w 9321622"/>
              <a:gd name="connsiteY91" fmla="*/ 2005781 h 6857999"/>
              <a:gd name="connsiteX92" fmla="*/ 3058474 w 9321622"/>
              <a:gd name="connsiteY92" fmla="*/ 1991032 h 6857999"/>
              <a:gd name="connsiteX93" fmla="*/ 3102719 w 9321622"/>
              <a:gd name="connsiteY93" fmla="*/ 1946787 h 6857999"/>
              <a:gd name="connsiteX94" fmla="*/ 3146965 w 9321622"/>
              <a:gd name="connsiteY94" fmla="*/ 1917290 h 6857999"/>
              <a:gd name="connsiteX95" fmla="*/ 3294449 w 9321622"/>
              <a:gd name="connsiteY95" fmla="*/ 1740310 h 6857999"/>
              <a:gd name="connsiteX96" fmla="*/ 3323945 w 9321622"/>
              <a:gd name="connsiteY96" fmla="*/ 1622323 h 6857999"/>
              <a:gd name="connsiteX97" fmla="*/ 3353441 w 9321622"/>
              <a:gd name="connsiteY97" fmla="*/ 1578077 h 6857999"/>
              <a:gd name="connsiteX98" fmla="*/ 3397687 w 9321622"/>
              <a:gd name="connsiteY98" fmla="*/ 1563329 h 6857999"/>
              <a:gd name="connsiteX99" fmla="*/ 3441932 w 9321622"/>
              <a:gd name="connsiteY99" fmla="*/ 1533832 h 6857999"/>
              <a:gd name="connsiteX100" fmla="*/ 3530422 w 9321622"/>
              <a:gd name="connsiteY100" fmla="*/ 1504335 h 6857999"/>
              <a:gd name="connsiteX101" fmla="*/ 3604164 w 9321622"/>
              <a:gd name="connsiteY101" fmla="*/ 1430594 h 6857999"/>
              <a:gd name="connsiteX102" fmla="*/ 3633661 w 9321622"/>
              <a:gd name="connsiteY102" fmla="*/ 1297858 h 6857999"/>
              <a:gd name="connsiteX103" fmla="*/ 3618912 w 9321622"/>
              <a:gd name="connsiteY103" fmla="*/ 1253613 h 6857999"/>
              <a:gd name="connsiteX104" fmla="*/ 3604164 w 9321622"/>
              <a:gd name="connsiteY104" fmla="*/ 1150374 h 6857999"/>
              <a:gd name="connsiteX105" fmla="*/ 3545170 w 9321622"/>
              <a:gd name="connsiteY105" fmla="*/ 1061884 h 6857999"/>
              <a:gd name="connsiteX106" fmla="*/ 3530422 w 9321622"/>
              <a:gd name="connsiteY106" fmla="*/ 914400 h 6857999"/>
              <a:gd name="connsiteX107" fmla="*/ 3736899 w 9321622"/>
              <a:gd name="connsiteY107" fmla="*/ 870155 h 6857999"/>
              <a:gd name="connsiteX108" fmla="*/ 3781145 w 9321622"/>
              <a:gd name="connsiteY108" fmla="*/ 899652 h 6857999"/>
              <a:gd name="connsiteX109" fmla="*/ 3884383 w 9321622"/>
              <a:gd name="connsiteY109" fmla="*/ 943897 h 6857999"/>
              <a:gd name="connsiteX110" fmla="*/ 3928628 w 9321622"/>
              <a:gd name="connsiteY110" fmla="*/ 958645 h 6857999"/>
              <a:gd name="connsiteX111" fmla="*/ 3958125 w 9321622"/>
              <a:gd name="connsiteY111" fmla="*/ 914400 h 6857999"/>
              <a:gd name="connsiteX112" fmla="*/ 4031867 w 9321622"/>
              <a:gd name="connsiteY112" fmla="*/ 781665 h 6857999"/>
              <a:gd name="connsiteX113" fmla="*/ 4090861 w 9321622"/>
              <a:gd name="connsiteY113" fmla="*/ 693174 h 6857999"/>
              <a:gd name="connsiteX114" fmla="*/ 4120357 w 9321622"/>
              <a:gd name="connsiteY114" fmla="*/ 545690 h 6857999"/>
              <a:gd name="connsiteX115" fmla="*/ 4090861 w 9321622"/>
              <a:gd name="connsiteY115" fmla="*/ 294968 h 6857999"/>
              <a:gd name="connsiteX116" fmla="*/ 4105609 w 9321622"/>
              <a:gd name="connsiteY116" fmla="*/ 250723 h 6857999"/>
              <a:gd name="connsiteX117" fmla="*/ 4135106 w 9321622"/>
              <a:gd name="connsiteY117" fmla="*/ 206477 h 6857999"/>
              <a:gd name="connsiteX118" fmla="*/ 4223596 w 9321622"/>
              <a:gd name="connsiteY118" fmla="*/ 147484 h 6857999"/>
              <a:gd name="connsiteX119" fmla="*/ 4253093 w 9321622"/>
              <a:gd name="connsiteY119" fmla="*/ 103239 h 6857999"/>
              <a:gd name="connsiteX120" fmla="*/ 4297338 w 9321622"/>
              <a:gd name="connsiteY120" fmla="*/ 8849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9321622" h="6857999">
                <a:moveTo>
                  <a:pt x="4548062" y="0"/>
                </a:moveTo>
                <a:lnTo>
                  <a:pt x="9321622" y="0"/>
                </a:lnTo>
                <a:lnTo>
                  <a:pt x="9321622" y="6857999"/>
                </a:lnTo>
                <a:lnTo>
                  <a:pt x="188437" y="6857999"/>
                </a:lnTo>
                <a:lnTo>
                  <a:pt x="185720" y="6844418"/>
                </a:lnTo>
                <a:cubicBezTo>
                  <a:pt x="184659" y="6824365"/>
                  <a:pt x="184996" y="6803923"/>
                  <a:pt x="182538" y="6784258"/>
                </a:cubicBezTo>
                <a:cubicBezTo>
                  <a:pt x="178681" y="6753406"/>
                  <a:pt x="162873" y="6725265"/>
                  <a:pt x="153041" y="6695768"/>
                </a:cubicBezTo>
                <a:cubicBezTo>
                  <a:pt x="123544" y="6690852"/>
                  <a:pt x="93742" y="6687506"/>
                  <a:pt x="64551" y="6681019"/>
                </a:cubicBezTo>
                <a:cubicBezTo>
                  <a:pt x="49375" y="6677647"/>
                  <a:pt x="26080" y="6680705"/>
                  <a:pt x="20306" y="6666271"/>
                </a:cubicBezTo>
                <a:cubicBezTo>
                  <a:pt x="-19364" y="6567096"/>
                  <a:pt x="6487" y="6530746"/>
                  <a:pt x="35054" y="6445045"/>
                </a:cubicBezTo>
                <a:cubicBezTo>
                  <a:pt x="79398" y="6430264"/>
                  <a:pt x="85424" y="6432567"/>
                  <a:pt x="123545" y="6400800"/>
                </a:cubicBezTo>
                <a:cubicBezTo>
                  <a:pt x="139568" y="6387448"/>
                  <a:pt x="151104" y="6369069"/>
                  <a:pt x="167790" y="6356555"/>
                </a:cubicBezTo>
                <a:cubicBezTo>
                  <a:pt x="190723" y="6339356"/>
                  <a:pt x="219767" y="6330965"/>
                  <a:pt x="241532" y="6312310"/>
                </a:cubicBezTo>
                <a:cubicBezTo>
                  <a:pt x="254990" y="6300775"/>
                  <a:pt x="259955" y="6281906"/>
                  <a:pt x="271028" y="6268065"/>
                </a:cubicBezTo>
                <a:cubicBezTo>
                  <a:pt x="299342" y="6232672"/>
                  <a:pt x="330818" y="6199905"/>
                  <a:pt x="359519" y="6164826"/>
                </a:cubicBezTo>
                <a:cubicBezTo>
                  <a:pt x="375084" y="6145802"/>
                  <a:pt x="385101" y="6121829"/>
                  <a:pt x="403764" y="6105832"/>
                </a:cubicBezTo>
                <a:cubicBezTo>
                  <a:pt x="426961" y="6085949"/>
                  <a:pt x="477044" y="6071573"/>
                  <a:pt x="507003" y="6061587"/>
                </a:cubicBezTo>
                <a:cubicBezTo>
                  <a:pt x="507980" y="6061517"/>
                  <a:pt x="871681" y="6036358"/>
                  <a:pt x="890461" y="6032090"/>
                </a:cubicBezTo>
                <a:cubicBezTo>
                  <a:pt x="942093" y="6020356"/>
                  <a:pt x="988784" y="5992761"/>
                  <a:pt x="1037945" y="5973097"/>
                </a:cubicBezTo>
                <a:cubicBezTo>
                  <a:pt x="964710" y="5863245"/>
                  <a:pt x="1058834" y="5998164"/>
                  <a:pt x="964203" y="5884606"/>
                </a:cubicBezTo>
                <a:cubicBezTo>
                  <a:pt x="922093" y="5834073"/>
                  <a:pt x="924044" y="5831845"/>
                  <a:pt x="933586" y="5839452"/>
                </a:cubicBezTo>
                <a:lnTo>
                  <a:pt x="941072" y="5846058"/>
                </a:lnTo>
                <a:lnTo>
                  <a:pt x="948516" y="5853316"/>
                </a:lnTo>
                <a:cubicBezTo>
                  <a:pt x="956346" y="5860775"/>
                  <a:pt x="951342" y="5855508"/>
                  <a:pt x="944308" y="5848914"/>
                </a:cubicBezTo>
                <a:lnTo>
                  <a:pt x="941072" y="5846058"/>
                </a:lnTo>
                <a:lnTo>
                  <a:pt x="925793" y="5831160"/>
                </a:lnTo>
                <a:cubicBezTo>
                  <a:pt x="914109" y="5819644"/>
                  <a:pt x="897866" y="5803521"/>
                  <a:pt x="875712" y="5781368"/>
                </a:cubicBezTo>
                <a:cubicBezTo>
                  <a:pt x="1040037" y="5766429"/>
                  <a:pt x="1028865" y="5773253"/>
                  <a:pt x="1185428" y="5737123"/>
                </a:cubicBezTo>
                <a:cubicBezTo>
                  <a:pt x="1208627" y="5731769"/>
                  <a:pt x="1259907" y="5713895"/>
                  <a:pt x="1273919" y="5692877"/>
                </a:cubicBezTo>
                <a:cubicBezTo>
                  <a:pt x="1320023" y="5623720"/>
                  <a:pt x="1273919" y="5649342"/>
                  <a:pt x="1273919" y="5589639"/>
                </a:cubicBezTo>
                <a:cubicBezTo>
                  <a:pt x="1273919" y="5574093"/>
                  <a:pt x="1283751" y="5560142"/>
                  <a:pt x="1288667" y="5545394"/>
                </a:cubicBezTo>
                <a:cubicBezTo>
                  <a:pt x="1288667" y="5545394"/>
                  <a:pt x="1324316" y="5483583"/>
                  <a:pt x="1347661" y="5456903"/>
                </a:cubicBezTo>
                <a:cubicBezTo>
                  <a:pt x="1359334" y="5443563"/>
                  <a:pt x="1377158" y="5437238"/>
                  <a:pt x="1391906" y="5427406"/>
                </a:cubicBezTo>
                <a:cubicBezTo>
                  <a:pt x="1541815" y="5397425"/>
                  <a:pt x="1404085" y="5428141"/>
                  <a:pt x="1509893" y="5397910"/>
                </a:cubicBezTo>
                <a:cubicBezTo>
                  <a:pt x="1529384" y="5392341"/>
                  <a:pt x="1550434" y="5391549"/>
                  <a:pt x="1568887" y="5383161"/>
                </a:cubicBezTo>
                <a:cubicBezTo>
                  <a:pt x="1604969" y="5366760"/>
                  <a:pt x="1636675" y="5341893"/>
                  <a:pt x="1672125" y="5324168"/>
                </a:cubicBezTo>
                <a:cubicBezTo>
                  <a:pt x="1695804" y="5312328"/>
                  <a:pt x="1721078" y="5303967"/>
                  <a:pt x="1745867" y="5294671"/>
                </a:cubicBezTo>
                <a:cubicBezTo>
                  <a:pt x="1760423" y="5289212"/>
                  <a:pt x="1776207" y="5286875"/>
                  <a:pt x="1790112" y="5279923"/>
                </a:cubicBezTo>
                <a:cubicBezTo>
                  <a:pt x="1805966" y="5271996"/>
                  <a:pt x="1818503" y="5258353"/>
                  <a:pt x="1834357" y="5250426"/>
                </a:cubicBezTo>
                <a:cubicBezTo>
                  <a:pt x="1848262" y="5243473"/>
                  <a:pt x="1865668" y="5244301"/>
                  <a:pt x="1878603" y="5235677"/>
                </a:cubicBezTo>
                <a:cubicBezTo>
                  <a:pt x="1895957" y="5224107"/>
                  <a:pt x="1908101" y="5206180"/>
                  <a:pt x="1922849" y="5191432"/>
                </a:cubicBezTo>
                <a:cubicBezTo>
                  <a:pt x="1922849" y="5191432"/>
                  <a:pt x="1982470" y="5173482"/>
                  <a:pt x="2011338" y="5161935"/>
                </a:cubicBezTo>
                <a:cubicBezTo>
                  <a:pt x="2031751" y="5153770"/>
                  <a:pt x="2050124" y="5141100"/>
                  <a:pt x="2070333" y="5132439"/>
                </a:cubicBezTo>
                <a:cubicBezTo>
                  <a:pt x="2084621" y="5126315"/>
                  <a:pt x="2103585" y="5128683"/>
                  <a:pt x="2114577" y="5117690"/>
                </a:cubicBezTo>
                <a:cubicBezTo>
                  <a:pt x="2130123" y="5102144"/>
                  <a:pt x="2134242" y="5078361"/>
                  <a:pt x="2144074" y="5058697"/>
                </a:cubicBezTo>
                <a:cubicBezTo>
                  <a:pt x="2152001" y="5042843"/>
                  <a:pt x="2163739" y="5029200"/>
                  <a:pt x="2173570" y="5014452"/>
                </a:cubicBezTo>
                <a:lnTo>
                  <a:pt x="2203067" y="4970206"/>
                </a:lnTo>
                <a:cubicBezTo>
                  <a:pt x="2222732" y="4940709"/>
                  <a:pt x="2251487" y="4915553"/>
                  <a:pt x="2262061" y="4881716"/>
                </a:cubicBezTo>
                <a:cubicBezTo>
                  <a:pt x="2296228" y="4772381"/>
                  <a:pt x="2286809" y="4764232"/>
                  <a:pt x="2262061" y="4689987"/>
                </a:cubicBezTo>
                <a:cubicBezTo>
                  <a:pt x="2262061" y="4689987"/>
                  <a:pt x="2214277" y="4635128"/>
                  <a:pt x="2203067" y="4601497"/>
                </a:cubicBezTo>
                <a:cubicBezTo>
                  <a:pt x="2188989" y="4559264"/>
                  <a:pt x="2193235" y="4513006"/>
                  <a:pt x="2188319" y="4468761"/>
                </a:cubicBezTo>
                <a:cubicBezTo>
                  <a:pt x="2193235" y="4454013"/>
                  <a:pt x="2199296" y="4439598"/>
                  <a:pt x="2203067" y="4424516"/>
                </a:cubicBezTo>
                <a:cubicBezTo>
                  <a:pt x="2238662" y="4282138"/>
                  <a:pt x="2198852" y="4407667"/>
                  <a:pt x="2232565" y="4306529"/>
                </a:cubicBezTo>
                <a:cubicBezTo>
                  <a:pt x="2255964" y="4271429"/>
                  <a:pt x="2288517" y="4224122"/>
                  <a:pt x="2306306" y="4188542"/>
                </a:cubicBezTo>
                <a:cubicBezTo>
                  <a:pt x="2316885" y="4167387"/>
                  <a:pt x="2331079" y="4104200"/>
                  <a:pt x="2335803" y="4085303"/>
                </a:cubicBezTo>
                <a:lnTo>
                  <a:pt x="2424293" y="4055806"/>
                </a:lnTo>
                <a:cubicBezTo>
                  <a:pt x="2462752" y="4042986"/>
                  <a:pt x="2503300" y="4037447"/>
                  <a:pt x="2542280" y="4026310"/>
                </a:cubicBezTo>
                <a:cubicBezTo>
                  <a:pt x="2572176" y="4017768"/>
                  <a:pt x="2601053" y="4005957"/>
                  <a:pt x="2630770" y="3996813"/>
                </a:cubicBezTo>
                <a:cubicBezTo>
                  <a:pt x="2664977" y="3986288"/>
                  <a:pt x="2702723" y="3984697"/>
                  <a:pt x="2734009" y="3967316"/>
                </a:cubicBezTo>
                <a:cubicBezTo>
                  <a:pt x="2749504" y="3958708"/>
                  <a:pt x="2752158" y="3936688"/>
                  <a:pt x="2763506" y="3923071"/>
                </a:cubicBezTo>
                <a:cubicBezTo>
                  <a:pt x="2824199" y="3850239"/>
                  <a:pt x="2810832" y="3902161"/>
                  <a:pt x="2866745" y="3790335"/>
                </a:cubicBezTo>
                <a:cubicBezTo>
                  <a:pt x="2875810" y="3772205"/>
                  <a:pt x="2870250" y="3748207"/>
                  <a:pt x="2881493" y="3731342"/>
                </a:cubicBezTo>
                <a:cubicBezTo>
                  <a:pt x="2891325" y="3716594"/>
                  <a:pt x="2922824" y="3719329"/>
                  <a:pt x="2925739" y="3701845"/>
                </a:cubicBezTo>
                <a:cubicBezTo>
                  <a:pt x="2943537" y="3595052"/>
                  <a:pt x="2935571" y="3485536"/>
                  <a:pt x="2940487" y="3377381"/>
                </a:cubicBezTo>
                <a:cubicBezTo>
                  <a:pt x="2945403" y="3342968"/>
                  <a:pt x="2948418" y="3308229"/>
                  <a:pt x="2955235" y="3274142"/>
                </a:cubicBezTo>
                <a:cubicBezTo>
                  <a:pt x="2958284" y="3258898"/>
                  <a:pt x="2969983" y="3245443"/>
                  <a:pt x="2969983" y="3229897"/>
                </a:cubicBezTo>
                <a:cubicBezTo>
                  <a:pt x="2969983" y="3214351"/>
                  <a:pt x="2960151" y="3200400"/>
                  <a:pt x="2955235" y="3185652"/>
                </a:cubicBezTo>
                <a:lnTo>
                  <a:pt x="2910990" y="3156155"/>
                </a:lnTo>
                <a:cubicBezTo>
                  <a:pt x="2896242" y="3146323"/>
                  <a:pt x="2891325" y="3126658"/>
                  <a:pt x="2881493" y="3111910"/>
                </a:cubicBezTo>
                <a:lnTo>
                  <a:pt x="2822500" y="3023419"/>
                </a:lnTo>
                <a:cubicBezTo>
                  <a:pt x="2813876" y="3010484"/>
                  <a:pt x="2812667" y="2993922"/>
                  <a:pt x="2807751" y="2979174"/>
                </a:cubicBezTo>
                <a:lnTo>
                  <a:pt x="2763506" y="2846439"/>
                </a:lnTo>
                <a:cubicBezTo>
                  <a:pt x="2752295" y="2812807"/>
                  <a:pt x="2724177" y="2787445"/>
                  <a:pt x="2704512" y="2757948"/>
                </a:cubicBezTo>
                <a:cubicBezTo>
                  <a:pt x="2670002" y="2746445"/>
                  <a:pt x="2638618" y="2746044"/>
                  <a:pt x="2630770" y="2698955"/>
                </a:cubicBezTo>
                <a:cubicBezTo>
                  <a:pt x="2628214" y="2683620"/>
                  <a:pt x="2640603" y="2669458"/>
                  <a:pt x="2645519" y="2654710"/>
                </a:cubicBezTo>
                <a:cubicBezTo>
                  <a:pt x="2660267" y="2644878"/>
                  <a:pt x="2678691" y="2639054"/>
                  <a:pt x="2689764" y="2625213"/>
                </a:cubicBezTo>
                <a:cubicBezTo>
                  <a:pt x="2699475" y="2613074"/>
                  <a:pt x="2702457" y="2596378"/>
                  <a:pt x="2704512" y="2580968"/>
                </a:cubicBezTo>
                <a:cubicBezTo>
                  <a:pt x="2714057" y="2509380"/>
                  <a:pt x="2735978" y="2418414"/>
                  <a:pt x="2704512" y="2344994"/>
                </a:cubicBezTo>
                <a:cubicBezTo>
                  <a:pt x="2697530" y="2328702"/>
                  <a:pt x="2684848" y="2315497"/>
                  <a:pt x="2675016" y="2300748"/>
                </a:cubicBezTo>
                <a:lnTo>
                  <a:pt x="2630770" y="2286000"/>
                </a:lnTo>
                <a:cubicBezTo>
                  <a:pt x="2569820" y="2265684"/>
                  <a:pt x="2541111" y="2207580"/>
                  <a:pt x="2527532" y="2153265"/>
                </a:cubicBezTo>
                <a:cubicBezTo>
                  <a:pt x="2521452" y="2128946"/>
                  <a:pt x="2516328" y="2104339"/>
                  <a:pt x="2512783" y="2079523"/>
                </a:cubicBezTo>
                <a:cubicBezTo>
                  <a:pt x="2506487" y="2035453"/>
                  <a:pt x="2502951" y="1991032"/>
                  <a:pt x="2498035" y="1946787"/>
                </a:cubicBezTo>
                <a:cubicBezTo>
                  <a:pt x="2498035" y="1946787"/>
                  <a:pt x="2559846" y="1911138"/>
                  <a:pt x="2586525" y="1887794"/>
                </a:cubicBezTo>
                <a:cubicBezTo>
                  <a:pt x="2599865" y="1876122"/>
                  <a:pt x="2606190" y="1858297"/>
                  <a:pt x="2616022" y="1843548"/>
                </a:cubicBezTo>
                <a:cubicBezTo>
                  <a:pt x="2673201" y="1805430"/>
                  <a:pt x="2643453" y="1819656"/>
                  <a:pt x="2704512" y="1799303"/>
                </a:cubicBezTo>
                <a:cubicBezTo>
                  <a:pt x="2734009" y="1789471"/>
                  <a:pt x="2762514" y="1763708"/>
                  <a:pt x="2793003" y="1769806"/>
                </a:cubicBezTo>
                <a:cubicBezTo>
                  <a:pt x="2808248" y="1772855"/>
                  <a:pt x="2779728" y="1798576"/>
                  <a:pt x="2778254" y="1814052"/>
                </a:cubicBezTo>
                <a:cubicBezTo>
                  <a:pt x="2769851" y="1902280"/>
                  <a:pt x="2768422" y="1991033"/>
                  <a:pt x="2763506" y="2079523"/>
                </a:cubicBezTo>
                <a:cubicBezTo>
                  <a:pt x="2763506" y="2079523"/>
                  <a:pt x="2822215" y="2058960"/>
                  <a:pt x="2851996" y="2050026"/>
                </a:cubicBezTo>
                <a:cubicBezTo>
                  <a:pt x="2871411" y="2044201"/>
                  <a:pt x="2891325" y="2040193"/>
                  <a:pt x="2910990" y="2035277"/>
                </a:cubicBezTo>
                <a:cubicBezTo>
                  <a:pt x="2941154" y="2027736"/>
                  <a:pt x="2969699" y="2014715"/>
                  <a:pt x="2999481" y="2005781"/>
                </a:cubicBezTo>
                <a:cubicBezTo>
                  <a:pt x="3018895" y="1999957"/>
                  <a:pt x="3040876" y="2001089"/>
                  <a:pt x="3058474" y="1991032"/>
                </a:cubicBezTo>
                <a:cubicBezTo>
                  <a:pt x="3076584" y="1980684"/>
                  <a:pt x="3086696" y="1960140"/>
                  <a:pt x="3102719" y="1946787"/>
                </a:cubicBezTo>
                <a:cubicBezTo>
                  <a:pt x="3116336" y="1935439"/>
                  <a:pt x="3132216" y="1927122"/>
                  <a:pt x="3146965" y="1917290"/>
                </a:cubicBezTo>
                <a:cubicBezTo>
                  <a:pt x="3201539" y="1880906"/>
                  <a:pt x="3262441" y="1797923"/>
                  <a:pt x="3294449" y="1740310"/>
                </a:cubicBezTo>
                <a:cubicBezTo>
                  <a:pt x="3308619" y="1714803"/>
                  <a:pt x="3319860" y="1642749"/>
                  <a:pt x="3323945" y="1622323"/>
                </a:cubicBezTo>
                <a:cubicBezTo>
                  <a:pt x="3333777" y="1607574"/>
                  <a:pt x="3339600" y="1589150"/>
                  <a:pt x="3353441" y="1578077"/>
                </a:cubicBezTo>
                <a:cubicBezTo>
                  <a:pt x="3365581" y="1568365"/>
                  <a:pt x="3383782" y="1570281"/>
                  <a:pt x="3397687" y="1563329"/>
                </a:cubicBezTo>
                <a:cubicBezTo>
                  <a:pt x="3413541" y="1555402"/>
                  <a:pt x="3427184" y="1543664"/>
                  <a:pt x="3441932" y="1533832"/>
                </a:cubicBezTo>
                <a:cubicBezTo>
                  <a:pt x="3441932" y="1533832"/>
                  <a:pt x="3502010" y="1516963"/>
                  <a:pt x="3530422" y="1504335"/>
                </a:cubicBezTo>
                <a:cubicBezTo>
                  <a:pt x="3568346" y="1487480"/>
                  <a:pt x="3585904" y="1467114"/>
                  <a:pt x="3604164" y="1430594"/>
                </a:cubicBezTo>
                <a:cubicBezTo>
                  <a:pt x="3619371" y="1400179"/>
                  <a:pt x="3633661" y="1320511"/>
                  <a:pt x="3633661" y="1297858"/>
                </a:cubicBezTo>
                <a:cubicBezTo>
                  <a:pt x="3633661" y="1282312"/>
                  <a:pt x="3621961" y="1268857"/>
                  <a:pt x="3618912" y="1253613"/>
                </a:cubicBezTo>
                <a:cubicBezTo>
                  <a:pt x="3612095" y="1219526"/>
                  <a:pt x="3609080" y="1184787"/>
                  <a:pt x="3604164" y="1150374"/>
                </a:cubicBezTo>
                <a:cubicBezTo>
                  <a:pt x="3604164" y="1150374"/>
                  <a:pt x="3555744" y="1095721"/>
                  <a:pt x="3545170" y="1061884"/>
                </a:cubicBezTo>
                <a:cubicBezTo>
                  <a:pt x="3530433" y="1014726"/>
                  <a:pt x="3535338" y="963561"/>
                  <a:pt x="3530422" y="914400"/>
                </a:cubicBezTo>
                <a:cubicBezTo>
                  <a:pt x="3606934" y="863392"/>
                  <a:pt x="3596578" y="860132"/>
                  <a:pt x="3736899" y="870155"/>
                </a:cubicBezTo>
                <a:cubicBezTo>
                  <a:pt x="3754580" y="871418"/>
                  <a:pt x="3766396" y="889820"/>
                  <a:pt x="3781145" y="899652"/>
                </a:cubicBezTo>
                <a:cubicBezTo>
                  <a:pt x="3884907" y="934239"/>
                  <a:pt x="3756812" y="889223"/>
                  <a:pt x="3884383" y="943897"/>
                </a:cubicBezTo>
                <a:cubicBezTo>
                  <a:pt x="3898672" y="950021"/>
                  <a:pt x="3913880" y="953729"/>
                  <a:pt x="3928628" y="958645"/>
                </a:cubicBezTo>
                <a:lnTo>
                  <a:pt x="3958125" y="914400"/>
                </a:lnTo>
                <a:cubicBezTo>
                  <a:pt x="4025742" y="812975"/>
                  <a:pt x="4005909" y="859542"/>
                  <a:pt x="4031867" y="781665"/>
                </a:cubicBezTo>
                <a:cubicBezTo>
                  <a:pt x="4031867" y="781665"/>
                  <a:pt x="4073645" y="724164"/>
                  <a:pt x="4090861" y="693174"/>
                </a:cubicBezTo>
                <a:cubicBezTo>
                  <a:pt x="4110661" y="657533"/>
                  <a:pt x="4116693" y="571336"/>
                  <a:pt x="4120357" y="545690"/>
                </a:cubicBezTo>
                <a:cubicBezTo>
                  <a:pt x="4087362" y="446702"/>
                  <a:pt x="4090861" y="469384"/>
                  <a:pt x="4090861" y="294968"/>
                </a:cubicBezTo>
                <a:cubicBezTo>
                  <a:pt x="4090861" y="279422"/>
                  <a:pt x="4098657" y="264628"/>
                  <a:pt x="4105609" y="250723"/>
                </a:cubicBezTo>
                <a:cubicBezTo>
                  <a:pt x="4113536" y="234869"/>
                  <a:pt x="4125274" y="221226"/>
                  <a:pt x="4135106" y="206477"/>
                </a:cubicBezTo>
                <a:cubicBezTo>
                  <a:pt x="4135106" y="206477"/>
                  <a:pt x="4196917" y="170828"/>
                  <a:pt x="4223596" y="147484"/>
                </a:cubicBezTo>
                <a:cubicBezTo>
                  <a:pt x="4236936" y="135812"/>
                  <a:pt x="4243261" y="117987"/>
                  <a:pt x="4253093" y="103239"/>
                </a:cubicBezTo>
                <a:cubicBezTo>
                  <a:pt x="4253093" y="103239"/>
                  <a:pt x="4282665" y="93626"/>
                  <a:pt x="4297338" y="88490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8EBE62-2CE4-49E7-8031-F7D60264A595}"/>
              </a:ext>
            </a:extLst>
          </p:cNvPr>
          <p:cNvSpPr txBox="1"/>
          <p:nvPr/>
        </p:nvSpPr>
        <p:spPr>
          <a:xfrm>
            <a:off x="7848600" y="2018723"/>
            <a:ext cx="4197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5400" b="1" dirty="0">
                <a:solidFill>
                  <a:srgbClr val="FF596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السادس عشر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131FFF1-5E7F-48D7-8E5F-1D69C5F3F838}"/>
              </a:ext>
            </a:extLst>
          </p:cNvPr>
          <p:cNvSpPr txBox="1"/>
          <p:nvPr/>
        </p:nvSpPr>
        <p:spPr>
          <a:xfrm>
            <a:off x="4807092" y="3023481"/>
            <a:ext cx="6410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80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إدارة الوقت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rgbClr val="F8D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88C5CD2-8D88-4E1A-968C-C3E256B4316C}"/>
              </a:ext>
            </a:extLst>
          </p:cNvPr>
          <p:cNvSpPr/>
          <p:nvPr/>
        </p:nvSpPr>
        <p:spPr>
          <a:xfrm>
            <a:off x="5556262" y="4742834"/>
            <a:ext cx="451824" cy="4518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9CA212B-3524-454E-9129-17FD0E8983F0}"/>
              </a:ext>
            </a:extLst>
          </p:cNvPr>
          <p:cNvSpPr/>
          <p:nvPr/>
        </p:nvSpPr>
        <p:spPr>
          <a:xfrm>
            <a:off x="6294242" y="4742834"/>
            <a:ext cx="451824" cy="451824"/>
          </a:xfrm>
          <a:prstGeom prst="ellipse">
            <a:avLst/>
          </a:prstGeom>
          <a:solidFill>
            <a:srgbClr val="52C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487D07D-4424-43AA-9CF5-4A04A38B6C2D}"/>
              </a:ext>
            </a:extLst>
          </p:cNvPr>
          <p:cNvSpPr/>
          <p:nvPr/>
        </p:nvSpPr>
        <p:spPr>
          <a:xfrm>
            <a:off x="7031358" y="4742834"/>
            <a:ext cx="451824" cy="451824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1E021E3-C26E-4AB9-81EB-239E3D1BBAB2}"/>
              </a:ext>
            </a:extLst>
          </p:cNvPr>
          <p:cNvSpPr/>
          <p:nvPr/>
        </p:nvSpPr>
        <p:spPr>
          <a:xfrm>
            <a:off x="7768474" y="4742834"/>
            <a:ext cx="451824" cy="451824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5AD4D6E-2D38-486B-8F61-738D1E4773C2}"/>
              </a:ext>
            </a:extLst>
          </p:cNvPr>
          <p:cNvSpPr/>
          <p:nvPr/>
        </p:nvSpPr>
        <p:spPr>
          <a:xfrm>
            <a:off x="8506731" y="4742834"/>
            <a:ext cx="451824" cy="45182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88F111D-10A0-4CCB-B20B-B33508AA6193}"/>
              </a:ext>
            </a:extLst>
          </p:cNvPr>
          <p:cNvSpPr/>
          <p:nvPr/>
        </p:nvSpPr>
        <p:spPr>
          <a:xfrm>
            <a:off x="9244991" y="4742834"/>
            <a:ext cx="451824" cy="451824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59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796</Words>
  <Application>Microsoft Office PowerPoint</Application>
  <PresentationFormat>شاشة عريضة</PresentationFormat>
  <Paragraphs>244</Paragraphs>
  <Slides>27</Slides>
  <Notes>1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3" baseType="lpstr">
      <vt:lpstr>Aldhabi</vt:lpstr>
      <vt:lpstr>Arabic Typesetting</vt:lpstr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Lujain Alharthi</dc:creator>
  <cp:lastModifiedBy>حمود حاتم الناصر</cp:lastModifiedBy>
  <cp:revision>69</cp:revision>
  <dcterms:created xsi:type="dcterms:W3CDTF">2019-10-21T06:51:51Z</dcterms:created>
  <dcterms:modified xsi:type="dcterms:W3CDTF">2021-08-28T17:10:48Z</dcterms:modified>
</cp:coreProperties>
</file>