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notesMasterIdLst>
    <p:notesMasterId r:id="rId3"/>
  </p:notesMasterIdLst>
  <p:sldIdLst>
    <p:sldId id="330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793E"/>
    <a:srgbClr val="FACA50"/>
    <a:srgbClr val="EC4B7C"/>
    <a:srgbClr val="987C4C"/>
    <a:srgbClr val="89E3DD"/>
    <a:srgbClr val="BC7C92"/>
    <a:srgbClr val="EC85A2"/>
    <a:srgbClr val="69A343"/>
    <a:srgbClr val="548235"/>
    <a:srgbClr val="AF9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1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14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8F89B9D-DD04-3549-8B23-4810F43C2E34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44DBC10-EDCE-FA40-93D0-8A7BCEC12E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4184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069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3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158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76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077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539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14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030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283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0609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638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803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C6933470-536B-4A5A-7C48-875236C23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2161" y="72189"/>
            <a:ext cx="4041545" cy="2694363"/>
          </a:xfr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55C068D6-6CEB-B33B-ACBE-6F3CCF413991}"/>
              </a:ext>
            </a:extLst>
          </p:cNvPr>
          <p:cNvSpPr txBox="1"/>
          <p:nvPr/>
        </p:nvSpPr>
        <p:spPr>
          <a:xfrm>
            <a:off x="5859380" y="783111"/>
            <a:ext cx="393432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طالباتي ازداد جمال المدرسة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 عامًا رائعًا بوجودكم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أتمنى لكم التوفيق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سنبدأ بجد واجتهاد بإذن الله</a:t>
            </a:r>
          </a:p>
        </p:txBody>
      </p:sp>
      <p:pic>
        <p:nvPicPr>
          <p:cNvPr id="3" name="عنصر نائب للمحتوى 4">
            <a:extLst>
              <a:ext uri="{FF2B5EF4-FFF2-40B4-BE49-F238E27FC236}">
                <a16:creationId xmlns:a16="http://schemas.microsoft.com/office/drawing/2014/main" id="{58AEDB92-8D47-A72B-0AD2-8C38B20CE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161" y="2931694"/>
            <a:ext cx="4041545" cy="2694363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DD93BECC-1901-34D5-8C54-401B5BA18F36}"/>
              </a:ext>
            </a:extLst>
          </p:cNvPr>
          <p:cNvSpPr txBox="1"/>
          <p:nvPr/>
        </p:nvSpPr>
        <p:spPr>
          <a:xfrm>
            <a:off x="5859380" y="3642616"/>
            <a:ext cx="393432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طالباتي ازداد جمال المدرسة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 عامًا رائعًا بوجودكم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أتمنى لكم التوفيق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سنبدأ بجد واجتهاد بإذن الله</a:t>
            </a:r>
          </a:p>
        </p:txBody>
      </p:sp>
      <p:pic>
        <p:nvPicPr>
          <p:cNvPr id="6" name="عنصر نائب للمحتوى 4">
            <a:extLst>
              <a:ext uri="{FF2B5EF4-FFF2-40B4-BE49-F238E27FC236}">
                <a16:creationId xmlns:a16="http://schemas.microsoft.com/office/drawing/2014/main" id="{06FD709D-DFD7-08E8-95E3-B89DFA0D6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245" y="72189"/>
            <a:ext cx="4041545" cy="2694363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E5532908-75EB-328C-07E0-A11701F5CD16}"/>
              </a:ext>
            </a:extLst>
          </p:cNvPr>
          <p:cNvSpPr txBox="1"/>
          <p:nvPr/>
        </p:nvSpPr>
        <p:spPr>
          <a:xfrm>
            <a:off x="1319464" y="783111"/>
            <a:ext cx="393432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طالباتي ازداد جمال المدرسة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 عامًا رائعًا بوجودكم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أتمنى لكم التوفيق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سنبدأ بجد واجتهاد بإذن الله</a:t>
            </a:r>
          </a:p>
        </p:txBody>
      </p:sp>
      <p:pic>
        <p:nvPicPr>
          <p:cNvPr id="8" name="عنصر نائب للمحتوى 4">
            <a:extLst>
              <a:ext uri="{FF2B5EF4-FFF2-40B4-BE49-F238E27FC236}">
                <a16:creationId xmlns:a16="http://schemas.microsoft.com/office/drawing/2014/main" id="{A64571CD-5DC5-C9DC-4A5E-CE94E7E0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245" y="2931694"/>
            <a:ext cx="4041545" cy="269436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A300103F-552D-7AE9-564B-D138AF5552A7}"/>
              </a:ext>
            </a:extLst>
          </p:cNvPr>
          <p:cNvSpPr txBox="1"/>
          <p:nvPr/>
        </p:nvSpPr>
        <p:spPr>
          <a:xfrm>
            <a:off x="1319464" y="3642616"/>
            <a:ext cx="393432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طالباتي ازداد جمال المدرسة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 عامًا رائعًا بوجودكم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أتمنى لكم التوفيق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سنبدأ بجد واجتهاد بإذن الله</a:t>
            </a:r>
          </a:p>
        </p:txBody>
      </p:sp>
    </p:spTree>
    <p:extLst>
      <p:ext uri="{BB962C8B-B14F-4D97-AF65-F5344CB8AC3E}">
        <p14:creationId xmlns:p14="http://schemas.microsoft.com/office/powerpoint/2010/main" val="374750902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6705</TotalTime>
  <Words>64</Words>
  <Application>Microsoft Macintosh PowerPoint</Application>
  <PresentationFormat>A4 Paper (210x297 mm)‎</PresentationFormat>
  <Paragraphs>16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MadaniArabic-Regular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khlod k</dc:creator>
  <cp:lastModifiedBy>khlod k</cp:lastModifiedBy>
  <cp:revision>279</cp:revision>
  <cp:lastPrinted>2022-08-31T13:42:06Z</cp:lastPrinted>
  <dcterms:created xsi:type="dcterms:W3CDTF">2020-09-23T00:41:12Z</dcterms:created>
  <dcterms:modified xsi:type="dcterms:W3CDTF">2024-07-30T23:17:26Z</dcterms:modified>
</cp:coreProperties>
</file>