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0693400" cy="7561263"/>
  <p:notesSz cx="6797675" cy="9928225"/>
  <p:defaultTextStyle>
    <a:defPPr>
      <a:defRPr lang="ar-SA"/>
    </a:defPPr>
    <a:lvl1pPr marL="0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0471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0943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1414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1886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2357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2829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3300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43772" algn="r" defTabSz="960943" rtl="1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 varScale="1">
        <p:scale>
          <a:sx n="76" d="100"/>
          <a:sy n="76" d="100"/>
        </p:scale>
        <p:origin x="-1325" y="-77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02006" y="2348895"/>
            <a:ext cx="9089390" cy="162077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1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1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2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3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88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837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752715" y="302804"/>
            <a:ext cx="2406015" cy="645157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4670" y="302804"/>
            <a:ext cx="7039822" cy="645157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169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295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44706" y="4858814"/>
            <a:ext cx="9089390" cy="1501751"/>
          </a:xfrm>
        </p:spPr>
        <p:txBody>
          <a:bodyPr anchor="t"/>
          <a:lstStyle>
            <a:lvl1pPr algn="r">
              <a:defRPr sz="42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44706" y="3204786"/>
            <a:ext cx="9089390" cy="165402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047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09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14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1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23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33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3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257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34670" y="1764297"/>
            <a:ext cx="4722919" cy="499008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435811" y="1764297"/>
            <a:ext cx="4722919" cy="499008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9369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471" indent="0">
              <a:buNone/>
              <a:defRPr sz="2100" b="1"/>
            </a:lvl2pPr>
            <a:lvl3pPr marL="960943" indent="0">
              <a:buNone/>
              <a:defRPr sz="1900" b="1"/>
            </a:lvl3pPr>
            <a:lvl4pPr marL="1441414" indent="0">
              <a:buNone/>
              <a:defRPr sz="1700" b="1"/>
            </a:lvl4pPr>
            <a:lvl5pPr marL="1921886" indent="0">
              <a:buNone/>
              <a:defRPr sz="1700" b="1"/>
            </a:lvl5pPr>
            <a:lvl6pPr marL="2402357" indent="0">
              <a:buNone/>
              <a:defRPr sz="1700" b="1"/>
            </a:lvl6pPr>
            <a:lvl7pPr marL="2882829" indent="0">
              <a:buNone/>
              <a:defRPr sz="1700" b="1"/>
            </a:lvl7pPr>
            <a:lvl8pPr marL="3363300" indent="0">
              <a:buNone/>
              <a:defRPr sz="1700" b="1"/>
            </a:lvl8pPr>
            <a:lvl9pPr marL="3843772" indent="0">
              <a:buNone/>
              <a:defRPr sz="17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5432100" y="1692533"/>
            <a:ext cx="4726631" cy="7053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471" indent="0">
              <a:buNone/>
              <a:defRPr sz="2100" b="1"/>
            </a:lvl2pPr>
            <a:lvl3pPr marL="960943" indent="0">
              <a:buNone/>
              <a:defRPr sz="1900" b="1"/>
            </a:lvl3pPr>
            <a:lvl4pPr marL="1441414" indent="0">
              <a:buNone/>
              <a:defRPr sz="1700" b="1"/>
            </a:lvl4pPr>
            <a:lvl5pPr marL="1921886" indent="0">
              <a:buNone/>
              <a:defRPr sz="1700" b="1"/>
            </a:lvl5pPr>
            <a:lvl6pPr marL="2402357" indent="0">
              <a:buNone/>
              <a:defRPr sz="1700" b="1"/>
            </a:lvl6pPr>
            <a:lvl7pPr marL="2882829" indent="0">
              <a:buNone/>
              <a:defRPr sz="1700" b="1"/>
            </a:lvl7pPr>
            <a:lvl8pPr marL="3363300" indent="0">
              <a:buNone/>
              <a:defRPr sz="1700" b="1"/>
            </a:lvl8pPr>
            <a:lvl9pPr marL="3843772" indent="0">
              <a:buNone/>
              <a:defRPr sz="17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5432100" y="2397901"/>
            <a:ext cx="4726631" cy="435647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921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516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637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6" cy="1281214"/>
          </a:xfrm>
        </p:spPr>
        <p:txBody>
          <a:bodyPr anchor="b"/>
          <a:lstStyle>
            <a:lvl1pPr algn="r">
              <a:defRPr sz="21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180824" y="301053"/>
            <a:ext cx="5977907" cy="6453328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4670" y="1582267"/>
            <a:ext cx="3518056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80471" indent="0">
              <a:buNone/>
              <a:defRPr sz="1300"/>
            </a:lvl2pPr>
            <a:lvl3pPr marL="960943" indent="0">
              <a:buNone/>
              <a:defRPr sz="1100"/>
            </a:lvl3pPr>
            <a:lvl4pPr marL="1441414" indent="0">
              <a:buNone/>
              <a:defRPr sz="900"/>
            </a:lvl4pPr>
            <a:lvl5pPr marL="1921886" indent="0">
              <a:buNone/>
              <a:defRPr sz="900"/>
            </a:lvl5pPr>
            <a:lvl6pPr marL="2402357" indent="0">
              <a:buNone/>
              <a:defRPr sz="900"/>
            </a:lvl6pPr>
            <a:lvl7pPr marL="2882829" indent="0">
              <a:buNone/>
              <a:defRPr sz="900"/>
            </a:lvl7pPr>
            <a:lvl8pPr marL="3363300" indent="0">
              <a:buNone/>
              <a:defRPr sz="900"/>
            </a:lvl8pPr>
            <a:lvl9pPr marL="3843772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446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95982" y="5292884"/>
            <a:ext cx="6416040" cy="624855"/>
          </a:xfrm>
        </p:spPr>
        <p:txBody>
          <a:bodyPr anchor="b"/>
          <a:lstStyle>
            <a:lvl1pPr algn="r">
              <a:defRPr sz="21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095982" y="675613"/>
            <a:ext cx="6416040" cy="4536758"/>
          </a:xfrm>
        </p:spPr>
        <p:txBody>
          <a:bodyPr/>
          <a:lstStyle>
            <a:lvl1pPr marL="0" indent="0">
              <a:buNone/>
              <a:defRPr sz="3400"/>
            </a:lvl1pPr>
            <a:lvl2pPr marL="480471" indent="0">
              <a:buNone/>
              <a:defRPr sz="2900"/>
            </a:lvl2pPr>
            <a:lvl3pPr marL="960943" indent="0">
              <a:buNone/>
              <a:defRPr sz="2500"/>
            </a:lvl3pPr>
            <a:lvl4pPr marL="1441414" indent="0">
              <a:buNone/>
              <a:defRPr sz="2100"/>
            </a:lvl4pPr>
            <a:lvl5pPr marL="1921886" indent="0">
              <a:buNone/>
              <a:defRPr sz="2100"/>
            </a:lvl5pPr>
            <a:lvl6pPr marL="2402357" indent="0">
              <a:buNone/>
              <a:defRPr sz="2100"/>
            </a:lvl6pPr>
            <a:lvl7pPr marL="2882829" indent="0">
              <a:buNone/>
              <a:defRPr sz="2100"/>
            </a:lvl7pPr>
            <a:lvl8pPr marL="3363300" indent="0">
              <a:buNone/>
              <a:defRPr sz="2100"/>
            </a:lvl8pPr>
            <a:lvl9pPr marL="3843772" indent="0">
              <a:buNone/>
              <a:defRPr sz="21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095982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80471" indent="0">
              <a:buNone/>
              <a:defRPr sz="1300"/>
            </a:lvl2pPr>
            <a:lvl3pPr marL="960943" indent="0">
              <a:buNone/>
              <a:defRPr sz="1100"/>
            </a:lvl3pPr>
            <a:lvl4pPr marL="1441414" indent="0">
              <a:buNone/>
              <a:defRPr sz="900"/>
            </a:lvl4pPr>
            <a:lvl5pPr marL="1921886" indent="0">
              <a:buNone/>
              <a:defRPr sz="900"/>
            </a:lvl5pPr>
            <a:lvl6pPr marL="2402357" indent="0">
              <a:buNone/>
              <a:defRPr sz="900"/>
            </a:lvl6pPr>
            <a:lvl7pPr marL="2882829" indent="0">
              <a:buNone/>
              <a:defRPr sz="900"/>
            </a:lvl7pPr>
            <a:lvl8pPr marL="3363300" indent="0">
              <a:buNone/>
              <a:defRPr sz="900"/>
            </a:lvl8pPr>
            <a:lvl9pPr marL="3843772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159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1" cy="1260211"/>
          </a:xfrm>
          <a:prstGeom prst="rect">
            <a:avLst/>
          </a:prstGeom>
        </p:spPr>
        <p:txBody>
          <a:bodyPr vert="horz" lIns="96094" tIns="48047" rIns="96094" bIns="48047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4670" y="1764297"/>
            <a:ext cx="9624061" cy="4990084"/>
          </a:xfrm>
          <a:prstGeom prst="rect">
            <a:avLst/>
          </a:prstGeom>
        </p:spPr>
        <p:txBody>
          <a:bodyPr vert="horz" lIns="96094" tIns="48047" rIns="96094" bIns="48047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7663605" y="7008173"/>
            <a:ext cx="2495126" cy="402567"/>
          </a:xfrm>
          <a:prstGeom prst="rect">
            <a:avLst/>
          </a:prstGeom>
        </p:spPr>
        <p:txBody>
          <a:bodyPr vert="horz" lIns="96094" tIns="48047" rIns="96094" bIns="48047" rtlCol="1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4CFF1-8A2A-4C23-8889-821237F4C01F}" type="datetimeFigureOut">
              <a:rPr lang="ar-SA" smtClean="0"/>
              <a:t>27/12/44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653579" y="7008173"/>
            <a:ext cx="3386244" cy="402567"/>
          </a:xfrm>
          <a:prstGeom prst="rect">
            <a:avLst/>
          </a:prstGeom>
        </p:spPr>
        <p:txBody>
          <a:bodyPr vert="horz" lIns="96094" tIns="48047" rIns="96094" bIns="48047" rtlCol="1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534671" y="7008173"/>
            <a:ext cx="2495126" cy="402567"/>
          </a:xfrm>
          <a:prstGeom prst="rect">
            <a:avLst/>
          </a:prstGeom>
        </p:spPr>
        <p:txBody>
          <a:bodyPr vert="horz" lIns="96094" tIns="48047" rIns="96094" bIns="48047" rtlCol="1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84F32-083C-4B8A-AF59-5914434EAF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149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0943" rtl="1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354" indent="-360354" algn="r" defTabSz="960943" rtl="1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0766" indent="-300295" algn="r" defTabSz="960943" rtl="1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179" indent="-240236" algn="r" defTabSz="960943" rtl="1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1650" indent="-240236" algn="r" defTabSz="960943" rtl="1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2122" indent="-240236" algn="r" defTabSz="960943" rtl="1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593" indent="-240236" algn="r" defTabSz="960943" rtl="1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3065" indent="-240236" algn="r" defTabSz="960943" rtl="1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3536" indent="-240236" algn="r" defTabSz="960943" rtl="1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4008" indent="-240236" algn="r" defTabSz="960943" rtl="1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0471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0943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14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1886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2357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2829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3300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3772" algn="r" defTabSz="960943" rtl="1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مالك\Desktop\77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70" y="381000"/>
            <a:ext cx="9865096" cy="69280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صورة 5" descr="الوصف: C:\Users\adam\Desktop\شعار وزارة شفاف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648" y="607940"/>
            <a:ext cx="1643850" cy="1201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مستطيل 32"/>
          <p:cNvSpPr/>
          <p:nvPr/>
        </p:nvSpPr>
        <p:spPr>
          <a:xfrm>
            <a:off x="2691768" y="554892"/>
            <a:ext cx="5346700" cy="13080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914400" fontAlgn="base">
              <a:spcBef>
                <a:spcPts val="600"/>
              </a:spcBef>
              <a:spcAft>
                <a:spcPct val="0"/>
              </a:spcAft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المملكة العربية السعودية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lvl="0" algn="ctr"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وزارة التعليم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lvl="0" algn="ctr"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الإدارة العامة للتعليم بمنطقة  ...........................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lvl="0" algn="ctr"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المدرسة :  ......................................................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152400" y="1524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152400" y="6096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1189494" y="1252433"/>
            <a:ext cx="228012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صورة 17" descr="D:\ملفات الجهاز 1438هـ\26.4.1438\2030-logo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648" y="584963"/>
            <a:ext cx="1306989" cy="1013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886" y="1944804"/>
            <a:ext cx="4176464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مستطيل 13"/>
          <p:cNvSpPr/>
          <p:nvPr/>
        </p:nvSpPr>
        <p:spPr>
          <a:xfrm>
            <a:off x="1287956" y="2958929"/>
            <a:ext cx="852324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1800" dirty="0">
                <a:solidFill>
                  <a:srgbClr val="FF0000"/>
                </a:solidFill>
                <a:ea typeface="Times New Roman"/>
                <a:cs typeface="PT Bold Heading" pitchFamily="2" charset="-78"/>
              </a:rPr>
              <a:t>يسر </a:t>
            </a:r>
            <a:r>
              <a:rPr lang="ar-SA" sz="1800" dirty="0" smtClean="0">
                <a:solidFill>
                  <a:srgbClr val="FF0000"/>
                </a:solidFill>
                <a:ea typeface="Times New Roman"/>
                <a:cs typeface="PT Bold Heading" pitchFamily="2" charset="-78"/>
              </a:rPr>
              <a:t>ادارة المدرسة ان تتقدم بوافر الشكر والتقدير </a:t>
            </a:r>
            <a:endParaRPr lang="en-US" sz="1800" dirty="0" smtClean="0">
              <a:solidFill>
                <a:srgbClr val="FF0000"/>
              </a:solidFill>
              <a:effectLst/>
              <a:latin typeface="Times New Roman"/>
              <a:ea typeface="Times New Roman"/>
              <a:cs typeface="PT Bold Heading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SA" sz="1800" dirty="0" smtClean="0">
                <a:solidFill>
                  <a:srgbClr val="0070C0"/>
                </a:solidFill>
                <a:ea typeface="Times New Roman"/>
                <a:cs typeface="PT Bold Heading" pitchFamily="2" charset="-78"/>
              </a:rPr>
              <a:t>للطالب</a:t>
            </a:r>
            <a:r>
              <a:rPr lang="ar-SA" sz="1800" dirty="0" smtClean="0">
                <a:solidFill>
                  <a:srgbClr val="FF0000"/>
                </a:solidFill>
                <a:ea typeface="Times New Roman"/>
                <a:cs typeface="PT Bold Heading" pitchFamily="2" charset="-78"/>
              </a:rPr>
              <a:t> ..........................                                       </a:t>
            </a:r>
          </a:p>
          <a:p>
            <a:pPr algn="ctr">
              <a:lnSpc>
                <a:spcPct val="150000"/>
              </a:lnSpc>
            </a:pPr>
            <a:r>
              <a:rPr lang="ar-SA" sz="1800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لمشاركته الفاعلة في فعاليات </a:t>
            </a:r>
            <a:r>
              <a:rPr lang="ar-SA" sz="1800" dirty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برنامج </a:t>
            </a:r>
            <a:r>
              <a:rPr lang="ar-SA" sz="1800" dirty="0">
                <a:solidFill>
                  <a:srgbClr val="00B050"/>
                </a:solidFill>
                <a:ea typeface="Times New Roman"/>
                <a:cs typeface="PT Bold Heading" pitchFamily="2" charset="-78"/>
              </a:rPr>
              <a:t>تعزيز السلوك </a:t>
            </a:r>
            <a:r>
              <a:rPr lang="ar-SA" sz="1800" dirty="0" smtClean="0">
                <a:solidFill>
                  <a:srgbClr val="00B050"/>
                </a:solidFill>
                <a:ea typeface="Times New Roman"/>
                <a:cs typeface="PT Bold Heading" pitchFamily="2" charset="-78"/>
              </a:rPr>
              <a:t>الإيجابي </a:t>
            </a:r>
            <a:r>
              <a:rPr lang="ar-SA" sz="1800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للعام </a:t>
            </a:r>
            <a:r>
              <a:rPr lang="ar-SA" sz="1800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1445/هـ</a:t>
            </a:r>
            <a:endParaRPr lang="ar-SA" sz="1800" dirty="0" smtClean="0">
              <a:solidFill>
                <a:schemeClr val="accent5">
                  <a:lumMod val="75000"/>
                </a:schemeClr>
              </a:solidFill>
              <a:ea typeface="Times New Roman"/>
              <a:cs typeface="PT Bold Heading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SA" sz="1800" dirty="0" smtClean="0">
                <a:solidFill>
                  <a:srgbClr val="000000"/>
                </a:solidFill>
                <a:ea typeface="Times New Roman"/>
                <a:cs typeface="PT Bold Heading" pitchFamily="2" charset="-78"/>
              </a:rPr>
              <a:t>كما تتوجه بالشكر والتقدير لأسرة الطالب على تعاونها مع المدرسة في أداء رسالتها السامية</a:t>
            </a:r>
          </a:p>
          <a:p>
            <a:pPr algn="ctr">
              <a:lnSpc>
                <a:spcPct val="150000"/>
              </a:lnSpc>
            </a:pPr>
            <a:r>
              <a:rPr lang="ar-SA" sz="1800" dirty="0" smtClean="0">
                <a:solidFill>
                  <a:srgbClr val="D60093"/>
                </a:solidFill>
                <a:ea typeface="Times New Roman"/>
                <a:cs typeface="PT Bold Heading" pitchFamily="2" charset="-78"/>
              </a:rPr>
              <a:t>متمنين له </a:t>
            </a:r>
            <a:r>
              <a:rPr lang="ar-SA" sz="1800" dirty="0">
                <a:solidFill>
                  <a:srgbClr val="D60093"/>
                </a:solidFill>
                <a:ea typeface="Times New Roman"/>
                <a:cs typeface="PT Bold Heading" pitchFamily="2" charset="-78"/>
              </a:rPr>
              <a:t>مزيداً من التقدم والعطاء </a:t>
            </a:r>
            <a:r>
              <a:rPr lang="ar-SA" sz="1800" dirty="0" smtClean="0">
                <a:solidFill>
                  <a:srgbClr val="D60093"/>
                </a:solidFill>
                <a:ea typeface="Times New Roman"/>
                <a:cs typeface="PT Bold Heading" pitchFamily="2" charset="-78"/>
              </a:rPr>
              <a:t>.</a:t>
            </a:r>
          </a:p>
          <a:p>
            <a:pPr algn="ctr"/>
            <a:endParaRPr lang="ar-SA" sz="2000" dirty="0" smtClean="0">
              <a:solidFill>
                <a:srgbClr val="002060"/>
              </a:solidFill>
              <a:ea typeface="Times New Roman"/>
              <a:cs typeface="PT Bold Heading" pitchFamily="2" charset="-78"/>
            </a:endParaRPr>
          </a:p>
          <a:p>
            <a:pPr>
              <a:lnSpc>
                <a:spcPct val="150000"/>
              </a:lnSpc>
            </a:pPr>
            <a:r>
              <a:rPr lang="ar-SA" sz="2000" dirty="0" smtClean="0">
                <a:solidFill>
                  <a:srgbClr val="FF0000"/>
                </a:solidFill>
                <a:ea typeface="Times New Roman"/>
                <a:cs typeface="PT Bold Heading" pitchFamily="2" charset="-78"/>
              </a:rPr>
              <a:t>    </a:t>
            </a:r>
            <a:endParaRPr lang="en-US" sz="1600" dirty="0" smtClean="0">
              <a:effectLst/>
              <a:latin typeface="Times New Roman"/>
              <a:ea typeface="Times New Roman"/>
              <a:cs typeface="PT Bold Heading" pitchFamily="2" charset="-78"/>
            </a:endParaRPr>
          </a:p>
          <a:p>
            <a:r>
              <a:rPr lang="ar-SA" sz="1600" dirty="0">
                <a:solidFill>
                  <a:srgbClr val="000099"/>
                </a:solidFill>
                <a:ea typeface="Times New Roman"/>
                <a:cs typeface="PT Bold Heading" pitchFamily="2" charset="-78"/>
              </a:rPr>
              <a:t>		      </a:t>
            </a:r>
            <a:endParaRPr lang="en-US" sz="1600" dirty="0" smtClean="0">
              <a:effectLst/>
              <a:latin typeface="Times New Roman"/>
              <a:ea typeface="Times New Roman"/>
              <a:cs typeface="PT Bold Heading" pitchFamily="2" charset="-78"/>
            </a:endParaRPr>
          </a:p>
          <a:p>
            <a:pPr marL="914400" indent="457200"/>
            <a:r>
              <a:rPr lang="ar-SA" sz="1600" dirty="0">
                <a:solidFill>
                  <a:srgbClr val="C00000"/>
                </a:solidFill>
                <a:ea typeface="Times New Roman"/>
                <a:cs typeface="PT Bold Heading" pitchFamily="2" charset="-78"/>
              </a:rPr>
              <a:t>								</a:t>
            </a:r>
            <a:endParaRPr lang="en-US" sz="1600" dirty="0">
              <a:effectLst/>
              <a:latin typeface="Times New Roman"/>
              <a:ea typeface="Times New Roman"/>
              <a:cs typeface="PT Bold Heading" pitchFamily="2" charset="-78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7146900" y="5515774"/>
            <a:ext cx="2042687" cy="9764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00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الموجه الطلابي</a:t>
            </a:r>
            <a:endParaRPr lang="ar-SA" sz="2000" dirty="0" smtClean="0">
              <a:solidFill>
                <a:schemeClr val="accent5">
                  <a:lumMod val="75000"/>
                </a:schemeClr>
              </a:solidFill>
              <a:ea typeface="Times New Roman"/>
              <a:cs typeface="PT Bold Heading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SA" sz="2000" dirty="0" smtClean="0">
                <a:solidFill>
                  <a:schemeClr val="accent5">
                    <a:lumMod val="75000"/>
                  </a:schemeClr>
                </a:solidFill>
                <a:cs typeface="PT Bold Heading" pitchFamily="2" charset="-78"/>
              </a:rPr>
              <a:t>.......................</a:t>
            </a:r>
            <a:endParaRPr lang="ar-SA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324" y="1972230"/>
            <a:ext cx="11334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مربع نص 19"/>
          <p:cNvSpPr txBox="1"/>
          <p:nvPr/>
        </p:nvSpPr>
        <p:spPr>
          <a:xfrm>
            <a:off x="1746300" y="5485189"/>
            <a:ext cx="2042687" cy="9764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00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مدير </a:t>
            </a:r>
            <a:r>
              <a:rPr lang="ar-SA" sz="2000" dirty="0">
                <a:solidFill>
                  <a:schemeClr val="accent5">
                    <a:lumMod val="75000"/>
                  </a:schemeClr>
                </a:solidFill>
                <a:ea typeface="Times New Roman"/>
                <a:cs typeface="PT Bold Heading" pitchFamily="2" charset="-78"/>
              </a:rPr>
              <a:t>المدرسة </a:t>
            </a:r>
          </a:p>
          <a:p>
            <a:pPr algn="ctr">
              <a:lnSpc>
                <a:spcPct val="150000"/>
              </a:lnSpc>
            </a:pPr>
            <a:r>
              <a:rPr lang="ar-SA" sz="2000" dirty="0">
                <a:solidFill>
                  <a:schemeClr val="accent5">
                    <a:lumMod val="75000"/>
                  </a:schemeClr>
                </a:solidFill>
                <a:cs typeface="PT Bold Heading" pitchFamily="2" charset="-78"/>
              </a:rPr>
              <a:t>.......................</a:t>
            </a:r>
            <a:endParaRPr lang="ar-SA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0808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61</Words>
  <Application>Microsoft Office PowerPoint</Application>
  <PresentationFormat>مخصص</PresentationFormat>
  <Paragraphs>19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ادم</dc:creator>
  <cp:lastModifiedBy>DELL</cp:lastModifiedBy>
  <cp:revision>50</cp:revision>
  <cp:lastPrinted>2018-01-03T08:54:08Z</cp:lastPrinted>
  <dcterms:created xsi:type="dcterms:W3CDTF">2017-12-26T15:32:17Z</dcterms:created>
  <dcterms:modified xsi:type="dcterms:W3CDTF">2023-07-14T23:03:26Z</dcterms:modified>
</cp:coreProperties>
</file>