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33E480-A23B-4B81-827C-624C3DBB8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AFDE65B-2ADA-4B10-8256-A6C369DEC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A05935F-BCDC-4137-B30A-3D9DF92E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8EE5-7C23-4EF9-B5D9-4CF4B0C04A8E}" type="datetimeFigureOut">
              <a:rPr lang="ar-SA" smtClean="0"/>
              <a:t>17/09/43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F45F4-99B5-40D4-B7E1-69981BC2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69C02A-3158-4995-865A-52FA8BEF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F098-80A3-4216-8161-41CE0A5F1E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25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14BB5A-88DF-47FB-8C94-0EACC50D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1B0E900-57FC-409A-ADB3-3E7CD1BCE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CF525E-F360-450E-B809-F3252926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8EE5-7C23-4EF9-B5D9-4CF4B0C04A8E}" type="datetimeFigureOut">
              <a:rPr lang="ar-SA" smtClean="0"/>
              <a:t>17/09/43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62101B-E7CD-4B78-92A3-3E502A19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991D57-6C31-44EF-B4BF-8DAB1D2D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F098-80A3-4216-8161-41CE0A5F1E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878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3BC1B7-CD93-4094-B3FB-652E93233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DB151B-2387-4520-966A-25FD24BC0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4B5118-1493-48C9-9730-C928FB46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8EE5-7C23-4EF9-B5D9-4CF4B0C04A8E}" type="datetimeFigureOut">
              <a:rPr lang="ar-SA" smtClean="0"/>
              <a:t>17/09/43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847A6C-032C-4735-A83A-DE96C7F9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592781-2698-4C60-A9D1-4E819B13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F098-80A3-4216-8161-41CE0A5F1E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955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C93C63-B75E-4758-BAC4-FD280E2C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979F17-75C6-4463-B942-3DEFD62EA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3602C4-8154-42AE-A0B1-93A27ACD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8EE5-7C23-4EF9-B5D9-4CF4B0C04A8E}" type="datetimeFigureOut">
              <a:rPr lang="ar-SA" smtClean="0"/>
              <a:t>17/09/43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A18287-FADD-42E9-A447-6229E16E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BB97D2-4ADE-4393-BD10-C5AB69A4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F098-80A3-4216-8161-41CE0A5F1E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01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F1D8F5-79CF-49C8-9BBF-C00E8B54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D97D2C-C0C4-4693-AB71-6730FE55C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A18062-B9BF-4599-80CB-3F7CEACA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8EE5-7C23-4EF9-B5D9-4CF4B0C04A8E}" type="datetimeFigureOut">
              <a:rPr lang="ar-SA" smtClean="0"/>
              <a:t>17/09/43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A5B9E3-483C-4D73-88C4-7A5E0711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D2ECE6-D094-479A-A5DB-BAE9BE46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F098-80A3-4216-8161-41CE0A5F1E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421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F9F3A0-A1A9-4B57-80BD-D579794C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5C28A13-BB39-4EE2-8CF5-0C8DE5B2B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3102FF5-69D1-4B8E-A2F2-117A00F1C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7B7C4F0-CF6E-4FC1-A1DD-C4E5BE57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8EE5-7C23-4EF9-B5D9-4CF4B0C04A8E}" type="datetimeFigureOut">
              <a:rPr lang="ar-SA" smtClean="0"/>
              <a:t>17/09/43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6ED60CA-D50F-404F-9B15-240D14FF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0F2BA11-7984-4223-8C1B-0577DE76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F098-80A3-4216-8161-41CE0A5F1E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65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331617-FB85-486C-83D4-C3877215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A250E6-66A9-4794-B301-83ED18176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95908FB-2C48-445F-884F-52291813C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9174D4E-8D09-4EB3-B3E4-CDF3E84D7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BBB9216-90E4-4243-A3AF-66E2F2E19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9ECDB66-D4E4-40EB-B848-6CC287A5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8EE5-7C23-4EF9-B5D9-4CF4B0C04A8E}" type="datetimeFigureOut">
              <a:rPr lang="ar-SA" smtClean="0"/>
              <a:t>17/09/43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58E2E3B-3B81-49A5-B302-A0DE874A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F867009-AEF0-4A97-B3EF-58167D11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F098-80A3-4216-8161-41CE0A5F1E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96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987E50-F64E-46D7-A420-EB5645BA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DA6DA27-7F97-4A48-B557-1D6B9D9A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8EE5-7C23-4EF9-B5D9-4CF4B0C04A8E}" type="datetimeFigureOut">
              <a:rPr lang="ar-SA" smtClean="0"/>
              <a:t>17/09/43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8791EC1-C661-4CAE-99F5-47981312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7EA5A68-6B6E-4A11-A311-00E26FB0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F098-80A3-4216-8161-41CE0A5F1E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967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5EB8263-7E14-46E0-9D95-3918DA4D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8EE5-7C23-4EF9-B5D9-4CF4B0C04A8E}" type="datetimeFigureOut">
              <a:rPr lang="ar-SA" smtClean="0"/>
              <a:t>17/09/43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FA11522-080E-40F0-AB13-B0D13062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F4918DE-6CB6-43E9-B360-20CC07BC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F098-80A3-4216-8161-41CE0A5F1E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727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19B3C7-FBEB-412B-8E45-50550B27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59149E-C347-45EF-84E2-277EFA20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05CEFC0-7F32-4437-BCEE-2E67BE717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11D562-50E0-4E10-AA1A-253DB74F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8EE5-7C23-4EF9-B5D9-4CF4B0C04A8E}" type="datetimeFigureOut">
              <a:rPr lang="ar-SA" smtClean="0"/>
              <a:t>17/09/43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266A53-A70E-426D-AFE5-CD9B92D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50E62AF-E049-4B93-9B87-EEFD7188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F098-80A3-4216-8161-41CE0A5F1E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635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CD6507-250C-4E49-AB6D-34F9EEFB6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9CD0FBE-E545-422F-B26A-BFCD9D550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8FFE63-B886-40A4-911F-E464D370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D0EED7-0E7D-4543-80A1-E031B44C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8EE5-7C23-4EF9-B5D9-4CF4B0C04A8E}" type="datetimeFigureOut">
              <a:rPr lang="ar-SA" smtClean="0"/>
              <a:t>17/09/43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01D053-BE3C-4226-997F-7A54C4F0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82E4376-E5D6-41D3-9867-78D35FA2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F098-80A3-4216-8161-41CE0A5F1E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089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2FA1729-213F-473D-A9F4-559F973C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505E2F0-039E-421A-9D61-BD52E73D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CF3010-6A7C-4F0B-A165-94C950569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8EE5-7C23-4EF9-B5D9-4CF4B0C04A8E}" type="datetimeFigureOut">
              <a:rPr lang="ar-SA" smtClean="0"/>
              <a:t>17/09/43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BB618B-03D8-4715-B0A4-9ECDFA09F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37E4FE-62D1-41BD-8525-5D8ACEBE6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EF098-80A3-4216-8161-41CE0A5F1E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29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1">
            <a:extLst>
              <a:ext uri="{FF2B5EF4-FFF2-40B4-BE49-F238E27FC236}">
                <a16:creationId xmlns:a16="http://schemas.microsoft.com/office/drawing/2014/main" id="{91A56EF6-CDCF-41B1-AEF4-96C20A02E2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10">
            <a:extLst>
              <a:ext uri="{FF2B5EF4-FFF2-40B4-BE49-F238E27FC236}">
                <a16:creationId xmlns:a16="http://schemas.microsoft.com/office/drawing/2014/main" id="{098FB741-9ED4-409B-9C95-203229565D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7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11">
            <a:extLst>
              <a:ext uri="{FF2B5EF4-FFF2-40B4-BE49-F238E27FC236}">
                <a16:creationId xmlns:a16="http://schemas.microsoft.com/office/drawing/2014/main" id="{26D67477-BE79-45F4-988C-7AFC66BEFF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00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12">
            <a:extLst>
              <a:ext uri="{FF2B5EF4-FFF2-40B4-BE49-F238E27FC236}">
                <a16:creationId xmlns:a16="http://schemas.microsoft.com/office/drawing/2014/main" id="{FA9EB486-0CD2-4EE7-BB52-76D0483A0C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7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13">
            <a:extLst>
              <a:ext uri="{FF2B5EF4-FFF2-40B4-BE49-F238E27FC236}">
                <a16:creationId xmlns:a16="http://schemas.microsoft.com/office/drawing/2014/main" id="{4ADC97E8-3503-4287-86C2-4B6A117B5F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9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14">
            <a:extLst>
              <a:ext uri="{FF2B5EF4-FFF2-40B4-BE49-F238E27FC236}">
                <a16:creationId xmlns:a16="http://schemas.microsoft.com/office/drawing/2014/main" id="{5B521135-8648-435F-9DCA-9AFE80E3F7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3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15">
            <a:extLst>
              <a:ext uri="{FF2B5EF4-FFF2-40B4-BE49-F238E27FC236}">
                <a16:creationId xmlns:a16="http://schemas.microsoft.com/office/drawing/2014/main" id="{0FA1F05D-EF45-4332-A2BD-5A9B89182C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57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16">
            <a:extLst>
              <a:ext uri="{FF2B5EF4-FFF2-40B4-BE49-F238E27FC236}">
                <a16:creationId xmlns:a16="http://schemas.microsoft.com/office/drawing/2014/main" id="{D4864BC3-5F57-4745-A657-5658D6530E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6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17">
            <a:extLst>
              <a:ext uri="{FF2B5EF4-FFF2-40B4-BE49-F238E27FC236}">
                <a16:creationId xmlns:a16="http://schemas.microsoft.com/office/drawing/2014/main" id="{1D77FA26-3115-4EC9-9B17-170CB4A3BD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18">
            <a:extLst>
              <a:ext uri="{FF2B5EF4-FFF2-40B4-BE49-F238E27FC236}">
                <a16:creationId xmlns:a16="http://schemas.microsoft.com/office/drawing/2014/main" id="{B65EF42D-A49A-4F6E-859E-115EDF7110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39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19">
            <a:extLst>
              <a:ext uri="{FF2B5EF4-FFF2-40B4-BE49-F238E27FC236}">
                <a16:creationId xmlns:a16="http://schemas.microsoft.com/office/drawing/2014/main" id="{8C633A7F-EA4F-4311-832C-5F74F7F90D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7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2">
            <a:extLst>
              <a:ext uri="{FF2B5EF4-FFF2-40B4-BE49-F238E27FC236}">
                <a16:creationId xmlns:a16="http://schemas.microsoft.com/office/drawing/2014/main" id="{0002D45A-7B6E-4E3F-921A-9C5075157F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49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20">
            <a:extLst>
              <a:ext uri="{FF2B5EF4-FFF2-40B4-BE49-F238E27FC236}">
                <a16:creationId xmlns:a16="http://schemas.microsoft.com/office/drawing/2014/main" id="{888202FC-F83F-42C8-9A80-B3A574383F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4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3">
            <a:extLst>
              <a:ext uri="{FF2B5EF4-FFF2-40B4-BE49-F238E27FC236}">
                <a16:creationId xmlns:a16="http://schemas.microsoft.com/office/drawing/2014/main" id="{2B01174F-7EA4-42A7-A2A0-4BB703ECA5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9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4">
            <a:extLst>
              <a:ext uri="{FF2B5EF4-FFF2-40B4-BE49-F238E27FC236}">
                <a16:creationId xmlns:a16="http://schemas.microsoft.com/office/drawing/2014/main" id="{E770C81E-792A-40CE-8EC0-9540E11AB9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5">
            <a:extLst>
              <a:ext uri="{FF2B5EF4-FFF2-40B4-BE49-F238E27FC236}">
                <a16:creationId xmlns:a16="http://schemas.microsoft.com/office/drawing/2014/main" id="{8D5F209C-C9E6-4EC3-8DEC-9DD5E07871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5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6">
            <a:extLst>
              <a:ext uri="{FF2B5EF4-FFF2-40B4-BE49-F238E27FC236}">
                <a16:creationId xmlns:a16="http://schemas.microsoft.com/office/drawing/2014/main" id="{4B06C277-508D-49C4-B52B-0FD6460A28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1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7">
            <a:extLst>
              <a:ext uri="{FF2B5EF4-FFF2-40B4-BE49-F238E27FC236}">
                <a16:creationId xmlns:a16="http://schemas.microsoft.com/office/drawing/2014/main" id="{8EF5D225-7975-420A-A128-E2C80451D6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7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8">
            <a:extLst>
              <a:ext uri="{FF2B5EF4-FFF2-40B4-BE49-F238E27FC236}">
                <a16:creationId xmlns:a16="http://schemas.microsoft.com/office/drawing/2014/main" id="{82D56592-E326-4C6D-B227-0CB0D9E3D9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4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بسيط العبارات الجبرية_9">
            <a:extLst>
              <a:ext uri="{FF2B5EF4-FFF2-40B4-BE49-F238E27FC236}">
                <a16:creationId xmlns:a16="http://schemas.microsoft.com/office/drawing/2014/main" id="{DBB12905-0B87-4CE3-BEB7-20C40BFDE3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3315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2022-04-17T21:25:10Z</dcterms:created>
  <dcterms:modified xsi:type="dcterms:W3CDTF">2022-04-17T21:25:44Z</dcterms:modified>
</cp:coreProperties>
</file>