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docProps/custom.xml" ContentType="application/vnd.openxmlformats-officedocument.custom-properties+xml"/>
  <Override PartName="/ppt/slides/slide99.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sldIdLst>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368" r:id="rId22"/>
    <p:sldId id="369" r:id="rId23"/>
    <p:sldId id="370" r:id="rId24"/>
    <p:sldId id="371" r:id="rId25"/>
    <p:sldId id="372" r:id="rId26"/>
    <p:sldId id="373" r:id="rId27"/>
    <p:sldId id="374" r:id="rId28"/>
    <p:sldId id="375" r:id="rId29"/>
    <p:sldId id="376" r:id="rId30"/>
    <p:sldId id="377" r:id="rId31"/>
    <p:sldId id="378" r:id="rId32"/>
    <p:sldId id="379" r:id="rId33"/>
    <p:sldId id="380" r:id="rId34"/>
    <p:sldId id="381" r:id="rId35"/>
    <p:sldId id="382" r:id="rId36"/>
    <p:sldId id="383" r:id="rId37"/>
    <p:sldId id="384" r:id="rId38"/>
    <p:sldId id="385" r:id="rId39"/>
    <p:sldId id="386" r:id="rId40"/>
    <p:sldId id="387" r:id="rId41"/>
    <p:sldId id="388" r:id="rId42"/>
    <p:sldId id="389" r:id="rId43"/>
    <p:sldId id="390" r:id="rId44"/>
    <p:sldId id="391" r:id="rId45"/>
    <p:sldId id="392" r:id="rId46"/>
    <p:sldId id="393" r:id="rId47"/>
    <p:sldId id="394" r:id="rId48"/>
    <p:sldId id="395" r:id="rId49"/>
    <p:sldId id="396" r:id="rId50"/>
    <p:sldId id="397" r:id="rId51"/>
    <p:sldId id="398" r:id="rId52"/>
    <p:sldId id="399" r:id="rId53"/>
    <p:sldId id="400" r:id="rId54"/>
    <p:sldId id="401" r:id="rId55"/>
    <p:sldId id="402" r:id="rId56"/>
    <p:sldId id="403" r:id="rId57"/>
    <p:sldId id="404" r:id="rId58"/>
    <p:sldId id="405" r:id="rId59"/>
    <p:sldId id="406" r:id="rId60"/>
    <p:sldId id="407" r:id="rId61"/>
    <p:sldId id="408" r:id="rId62"/>
    <p:sldId id="409" r:id="rId63"/>
    <p:sldId id="410" r:id="rId64"/>
    <p:sldId id="411" r:id="rId65"/>
    <p:sldId id="412" r:id="rId66"/>
    <p:sldId id="413" r:id="rId67"/>
    <p:sldId id="414" r:id="rId68"/>
    <p:sldId id="415" r:id="rId69"/>
    <p:sldId id="416" r:id="rId70"/>
    <p:sldId id="417" r:id="rId71"/>
    <p:sldId id="418" r:id="rId72"/>
    <p:sldId id="419" r:id="rId73"/>
    <p:sldId id="420" r:id="rId74"/>
    <p:sldId id="421" r:id="rId75"/>
    <p:sldId id="422" r:id="rId76"/>
    <p:sldId id="423" r:id="rId77"/>
    <p:sldId id="424" r:id="rId78"/>
    <p:sldId id="425" r:id="rId79"/>
    <p:sldId id="426" r:id="rId80"/>
    <p:sldId id="427" r:id="rId81"/>
    <p:sldId id="428" r:id="rId82"/>
    <p:sldId id="429" r:id="rId83"/>
    <p:sldId id="430" r:id="rId84"/>
    <p:sldId id="431" r:id="rId85"/>
    <p:sldId id="432" r:id="rId86"/>
    <p:sldId id="433" r:id="rId87"/>
    <p:sldId id="434" r:id="rId88"/>
    <p:sldId id="435" r:id="rId89"/>
    <p:sldId id="436" r:id="rId90"/>
    <p:sldId id="437" r:id="rId91"/>
    <p:sldId id="438" r:id="rId92"/>
    <p:sldId id="439" r:id="rId93"/>
    <p:sldId id="440" r:id="rId94"/>
    <p:sldId id="441" r:id="rId95"/>
    <p:sldId id="442" r:id="rId96"/>
    <p:sldId id="443" r:id="rId97"/>
    <p:sldId id="444" r:id="rId98"/>
    <p:sldId id="445" r:id="rId99"/>
    <p:sldId id="446" r:id="rId100"/>
    <p:sldId id="447" r:id="rId101"/>
    <p:sldId id="448" r:id="rId102"/>
    <p:sldId id="449" r:id="rId103"/>
    <p:sldId id="450" r:id="rId104"/>
    <p:sldId id="451" r:id="rId105"/>
    <p:sldId id="452" r:id="rId106"/>
    <p:sldId id="453" r:id="rId107"/>
    <p:sldId id="454" r:id="rId108"/>
    <p:sldId id="455" r:id="rId109"/>
    <p:sldId id="456" r:id="rId110"/>
    <p:sldId id="457" r:id="rId111"/>
    <p:sldId id="458" r:id="rId112"/>
    <p:sldId id="459" r:id="rId113"/>
    <p:sldId id="460" r:id="rId114"/>
    <p:sldId id="461" r:id="rId11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pitchFamily="34" charset="0"/>
        <a:ea typeface="SimSun" pitchFamily="2" charset="-122"/>
        <a:cs typeface="+mn-cs"/>
      </a:defRPr>
    </a:lvl1pPr>
    <a:lvl2pPr marL="457200" algn="l" rtl="0" fontAlgn="base">
      <a:spcBef>
        <a:spcPct val="0"/>
      </a:spcBef>
      <a:spcAft>
        <a:spcPct val="0"/>
      </a:spcAft>
      <a:defRPr kern="1200">
        <a:solidFill>
          <a:schemeClr val="tx1"/>
        </a:solidFill>
        <a:latin typeface="Arial" pitchFamily="34" charset="0"/>
        <a:ea typeface="SimSun" pitchFamily="2" charset="-122"/>
        <a:cs typeface="+mn-cs"/>
      </a:defRPr>
    </a:lvl2pPr>
    <a:lvl3pPr marL="914400" algn="l" rtl="0" fontAlgn="base">
      <a:spcBef>
        <a:spcPct val="0"/>
      </a:spcBef>
      <a:spcAft>
        <a:spcPct val="0"/>
      </a:spcAft>
      <a:defRPr kern="1200">
        <a:solidFill>
          <a:schemeClr val="tx1"/>
        </a:solidFill>
        <a:latin typeface="Arial" pitchFamily="34" charset="0"/>
        <a:ea typeface="SimSun" pitchFamily="2" charset="-122"/>
        <a:cs typeface="+mn-cs"/>
      </a:defRPr>
    </a:lvl3pPr>
    <a:lvl4pPr marL="1371600" algn="l" rtl="0" fontAlgn="base">
      <a:spcBef>
        <a:spcPct val="0"/>
      </a:spcBef>
      <a:spcAft>
        <a:spcPct val="0"/>
      </a:spcAft>
      <a:defRPr kern="1200">
        <a:solidFill>
          <a:schemeClr val="tx1"/>
        </a:solidFill>
        <a:latin typeface="Arial" pitchFamily="34" charset="0"/>
        <a:ea typeface="SimSun" pitchFamily="2" charset="-122"/>
        <a:cs typeface="+mn-cs"/>
      </a:defRPr>
    </a:lvl4pPr>
    <a:lvl5pPr marL="1828800" algn="l" rtl="0" fontAlgn="base">
      <a:spcBef>
        <a:spcPct val="0"/>
      </a:spcBef>
      <a:spcAft>
        <a:spcPct val="0"/>
      </a:spcAft>
      <a:defRPr kern="1200">
        <a:solidFill>
          <a:schemeClr val="tx1"/>
        </a:solidFill>
        <a:latin typeface="Arial" pitchFamily="34" charset="0"/>
        <a:ea typeface="SimSun" pitchFamily="2" charset="-122"/>
        <a:cs typeface="+mn-cs"/>
      </a:defRPr>
    </a:lvl5pPr>
    <a:lvl6pPr marL="2286000" algn="r" defTabSz="914400" rtl="1" eaLnBrk="1" latinLnBrk="0" hangingPunct="1">
      <a:defRPr kern="1200">
        <a:solidFill>
          <a:schemeClr val="tx1"/>
        </a:solidFill>
        <a:latin typeface="Arial" pitchFamily="34" charset="0"/>
        <a:ea typeface="SimSun" pitchFamily="2" charset="-122"/>
        <a:cs typeface="+mn-cs"/>
      </a:defRPr>
    </a:lvl6pPr>
    <a:lvl7pPr marL="2743200" algn="r" defTabSz="914400" rtl="1" eaLnBrk="1" latinLnBrk="0" hangingPunct="1">
      <a:defRPr kern="1200">
        <a:solidFill>
          <a:schemeClr val="tx1"/>
        </a:solidFill>
        <a:latin typeface="Arial" pitchFamily="34" charset="0"/>
        <a:ea typeface="SimSun" pitchFamily="2" charset="-122"/>
        <a:cs typeface="+mn-cs"/>
      </a:defRPr>
    </a:lvl7pPr>
    <a:lvl8pPr marL="3200400" algn="r" defTabSz="914400" rtl="1" eaLnBrk="1" latinLnBrk="0" hangingPunct="1">
      <a:defRPr kern="1200">
        <a:solidFill>
          <a:schemeClr val="tx1"/>
        </a:solidFill>
        <a:latin typeface="Arial" pitchFamily="34" charset="0"/>
        <a:ea typeface="SimSun" pitchFamily="2" charset="-122"/>
        <a:cs typeface="+mn-cs"/>
      </a:defRPr>
    </a:lvl8pPr>
    <a:lvl9pPr marL="3657600" algn="r" defTabSz="914400" rtl="1" eaLnBrk="1" latinLnBrk="0" hangingPunct="1">
      <a:defRPr kern="1200">
        <a:solidFill>
          <a:schemeClr val="tx1"/>
        </a:solidFill>
        <a:latin typeface="Arial" pitchFamily="34" charset="0"/>
        <a:ea typeface="SimSun"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viewProps" Target="viewProps.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110" Type="http://schemas.openxmlformats.org/officeDocument/2006/relationships/slide" Target="slides/slide108.xml"/><Relationship Id="rId115" Type="http://schemas.openxmlformats.org/officeDocument/2006/relationships/slide" Target="slides/slide113.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57200" y="914400"/>
            <a:ext cx="6400800" cy="1470025"/>
          </a:xfrm>
        </p:spPr>
        <p:txBody>
          <a:bodyPr/>
          <a:lstStyle>
            <a:lvl1pPr>
              <a:defRPr/>
            </a:lvl1pPr>
          </a:lstStyle>
          <a:p>
            <a:pPr lvl="0"/>
            <a:r>
              <a:rPr lang="zh-CN" noProof="0" smtClean="0"/>
              <a:t>单击此处编辑母版标题样式</a:t>
            </a:r>
          </a:p>
        </p:txBody>
      </p:sp>
      <p:sp>
        <p:nvSpPr>
          <p:cNvPr id="2051" name="Rectangle 3"/>
          <p:cNvSpPr>
            <a:spLocks noGrp="1" noChangeArrowheads="1"/>
          </p:cNvSpPr>
          <p:nvPr>
            <p:ph type="subTitle" idx="1"/>
          </p:nvPr>
        </p:nvSpPr>
        <p:spPr>
          <a:xfrm>
            <a:off x="838200" y="3505200"/>
            <a:ext cx="6019800" cy="762000"/>
          </a:xfrm>
        </p:spPr>
        <p:txBody>
          <a:bodyPr/>
          <a:lstStyle>
            <a:lvl1pPr marL="0" indent="0" algn="ctr">
              <a:buFontTx/>
              <a:buNone/>
              <a:defRPr b="1">
                <a:ea typeface="SimHei" pitchFamily="49" charset="-122"/>
              </a:defRPr>
            </a:lvl1pPr>
          </a:lstStyle>
          <a:p>
            <a:pPr lvl="0"/>
            <a:r>
              <a:rPr lang="zh-CN" noProof="0" smtClean="0"/>
              <a:t>单击此处编辑母版副标题样式</a:t>
            </a:r>
          </a:p>
        </p:txBody>
      </p:sp>
      <p:sp>
        <p:nvSpPr>
          <p:cNvPr id="2052" name="Rectangle 4"/>
          <p:cNvSpPr>
            <a:spLocks noGrp="1" noChangeArrowheads="1"/>
          </p:cNvSpPr>
          <p:nvPr>
            <p:ph type="dt" sz="half" idx="2"/>
          </p:nvPr>
        </p:nvSpPr>
        <p:spPr>
          <a:xfrm>
            <a:off x="1168400" y="6245225"/>
            <a:ext cx="2133600" cy="476250"/>
          </a:xfrm>
        </p:spPr>
        <p:txBody>
          <a:bodyPr/>
          <a:lstStyle>
            <a:lvl1pPr>
              <a:defRPr/>
            </a:lvl1pPr>
          </a:lstStyle>
          <a:p>
            <a:endParaRPr lang="ar-EG" altLang="zh-CN"/>
          </a:p>
        </p:txBody>
      </p:sp>
      <p:sp>
        <p:nvSpPr>
          <p:cNvPr id="2053" name="Rectangle 5"/>
          <p:cNvSpPr>
            <a:spLocks noGrp="1" noChangeArrowheads="1"/>
          </p:cNvSpPr>
          <p:nvPr>
            <p:ph type="ftr" sz="quarter" idx="3"/>
          </p:nvPr>
        </p:nvSpPr>
        <p:spPr>
          <a:xfrm>
            <a:off x="3581400" y="6245225"/>
            <a:ext cx="2895600" cy="476250"/>
          </a:xfrm>
        </p:spPr>
        <p:txBody>
          <a:bodyPr/>
          <a:lstStyle>
            <a:lvl1pPr>
              <a:defRPr/>
            </a:lvl1pPr>
          </a:lstStyle>
          <a:p>
            <a:endParaRPr lang="ar-EG" altLang="zh-CN"/>
          </a:p>
        </p:txBody>
      </p:sp>
      <p:sp>
        <p:nvSpPr>
          <p:cNvPr id="2054" name="Rectangle 6"/>
          <p:cNvSpPr>
            <a:spLocks noGrp="1" noChangeArrowheads="1"/>
          </p:cNvSpPr>
          <p:nvPr>
            <p:ph type="sldNum" sz="quarter" idx="4"/>
          </p:nvPr>
        </p:nvSpPr>
        <p:spPr>
          <a:xfrm>
            <a:off x="6705600" y="6245225"/>
            <a:ext cx="2133600" cy="476250"/>
          </a:xfrm>
        </p:spPr>
        <p:txBody>
          <a:bodyPr/>
          <a:lstStyle>
            <a:lvl1pPr>
              <a:defRPr/>
            </a:lvl1pPr>
          </a:lstStyle>
          <a:p>
            <a:fld id="{D96CC512-2891-4130-8C52-94325435CDD8}" type="slidenum">
              <a:rPr lang="ar-EG" altLang="zh-CN"/>
              <a:pPr/>
              <a:t>‹#›</a:t>
            </a:fld>
            <a:endParaRPr lang="ar-EG"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endParaRPr lang="ar-EG" altLang="zh-CN"/>
          </a:p>
        </p:txBody>
      </p:sp>
      <p:sp>
        <p:nvSpPr>
          <p:cNvPr id="5" name="Footer Placeholder 4"/>
          <p:cNvSpPr>
            <a:spLocks noGrp="1"/>
          </p:cNvSpPr>
          <p:nvPr>
            <p:ph type="ftr" sz="quarter" idx="11"/>
          </p:nvPr>
        </p:nvSpPr>
        <p:spPr/>
        <p:txBody>
          <a:bodyPr/>
          <a:lstStyle>
            <a:lvl1pPr>
              <a:defRPr/>
            </a:lvl1pPr>
          </a:lstStyle>
          <a:p>
            <a:endParaRPr lang="ar-EG" altLang="zh-CN"/>
          </a:p>
        </p:txBody>
      </p:sp>
      <p:sp>
        <p:nvSpPr>
          <p:cNvPr id="6" name="Slide Number Placeholder 5"/>
          <p:cNvSpPr>
            <a:spLocks noGrp="1"/>
          </p:cNvSpPr>
          <p:nvPr>
            <p:ph type="sldNum" sz="quarter" idx="12"/>
          </p:nvPr>
        </p:nvSpPr>
        <p:spPr/>
        <p:txBody>
          <a:bodyPr/>
          <a:lstStyle>
            <a:lvl1pPr>
              <a:defRPr/>
            </a:lvl1pPr>
          </a:lstStyle>
          <a:p>
            <a:fld id="{F96F0981-EF5A-4ED1-8EB4-6996D687ED1B}" type="slidenum">
              <a:rPr lang="ar-EG" altLang="zh-CN"/>
              <a:pPr/>
              <a:t>‹#›</a:t>
            </a:fld>
            <a:endParaRPr lang="ar-EG" altLang="zh-CN"/>
          </a:p>
        </p:txBody>
      </p:sp>
    </p:spTree>
    <p:extLst>
      <p:ext uri="{BB962C8B-B14F-4D97-AF65-F5344CB8AC3E}">
        <p14:creationId xmlns:p14="http://schemas.microsoft.com/office/powerpoint/2010/main" xmlns="" val="830881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0"/>
            <a:ext cx="1981200" cy="5562600"/>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685800" y="533400"/>
            <a:ext cx="579120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endParaRPr lang="ar-EG" altLang="zh-CN"/>
          </a:p>
        </p:txBody>
      </p:sp>
      <p:sp>
        <p:nvSpPr>
          <p:cNvPr id="5" name="Footer Placeholder 4"/>
          <p:cNvSpPr>
            <a:spLocks noGrp="1"/>
          </p:cNvSpPr>
          <p:nvPr>
            <p:ph type="ftr" sz="quarter" idx="11"/>
          </p:nvPr>
        </p:nvSpPr>
        <p:spPr/>
        <p:txBody>
          <a:bodyPr/>
          <a:lstStyle>
            <a:lvl1pPr>
              <a:defRPr/>
            </a:lvl1pPr>
          </a:lstStyle>
          <a:p>
            <a:endParaRPr lang="ar-EG" altLang="zh-CN"/>
          </a:p>
        </p:txBody>
      </p:sp>
      <p:sp>
        <p:nvSpPr>
          <p:cNvPr id="6" name="Slide Number Placeholder 5"/>
          <p:cNvSpPr>
            <a:spLocks noGrp="1"/>
          </p:cNvSpPr>
          <p:nvPr>
            <p:ph type="sldNum" sz="quarter" idx="12"/>
          </p:nvPr>
        </p:nvSpPr>
        <p:spPr/>
        <p:txBody>
          <a:bodyPr/>
          <a:lstStyle>
            <a:lvl1pPr>
              <a:defRPr/>
            </a:lvl1pPr>
          </a:lstStyle>
          <a:p>
            <a:fld id="{7AC15317-33FA-4729-9604-3F17461DB128}" type="slidenum">
              <a:rPr lang="ar-EG" altLang="zh-CN"/>
              <a:pPr/>
              <a:t>‹#›</a:t>
            </a:fld>
            <a:endParaRPr lang="ar-EG" altLang="zh-CN"/>
          </a:p>
        </p:txBody>
      </p:sp>
    </p:spTree>
    <p:extLst>
      <p:ext uri="{BB962C8B-B14F-4D97-AF65-F5344CB8AC3E}">
        <p14:creationId xmlns:p14="http://schemas.microsoft.com/office/powerpoint/2010/main" xmlns="" val="33718056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ar-EG"/>
          </a:p>
        </p:txBody>
      </p:sp>
    </p:spTree>
    <p:extLst>
      <p:ext uri="{BB962C8B-B14F-4D97-AF65-F5344CB8AC3E}">
        <p14:creationId xmlns:p14="http://schemas.microsoft.com/office/powerpoint/2010/main" xmlns="" val="25270136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ar-EG"/>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19103013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xmlns="" val="23878547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10208493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1310240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ar-EG"/>
          </a:p>
        </p:txBody>
      </p:sp>
    </p:spTree>
    <p:extLst>
      <p:ext uri="{BB962C8B-B14F-4D97-AF65-F5344CB8AC3E}">
        <p14:creationId xmlns:p14="http://schemas.microsoft.com/office/powerpoint/2010/main" xmlns="" val="3093575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346315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2737170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endParaRPr lang="ar-EG" altLang="zh-CN"/>
          </a:p>
        </p:txBody>
      </p:sp>
      <p:sp>
        <p:nvSpPr>
          <p:cNvPr id="5" name="Footer Placeholder 4"/>
          <p:cNvSpPr>
            <a:spLocks noGrp="1"/>
          </p:cNvSpPr>
          <p:nvPr>
            <p:ph type="ftr" sz="quarter" idx="11"/>
          </p:nvPr>
        </p:nvSpPr>
        <p:spPr/>
        <p:txBody>
          <a:bodyPr/>
          <a:lstStyle>
            <a:lvl1pPr>
              <a:defRPr/>
            </a:lvl1pPr>
          </a:lstStyle>
          <a:p>
            <a:endParaRPr lang="ar-EG" altLang="zh-CN"/>
          </a:p>
        </p:txBody>
      </p:sp>
      <p:sp>
        <p:nvSpPr>
          <p:cNvPr id="6" name="Slide Number Placeholder 5"/>
          <p:cNvSpPr>
            <a:spLocks noGrp="1"/>
          </p:cNvSpPr>
          <p:nvPr>
            <p:ph type="sldNum" sz="quarter" idx="12"/>
          </p:nvPr>
        </p:nvSpPr>
        <p:spPr/>
        <p:txBody>
          <a:bodyPr/>
          <a:lstStyle>
            <a:lvl1pPr>
              <a:defRPr/>
            </a:lvl1pPr>
          </a:lstStyle>
          <a:p>
            <a:fld id="{D59DC6C1-AE72-449D-914F-CB38DD1CF1BA}" type="slidenum">
              <a:rPr lang="ar-EG" altLang="zh-CN"/>
              <a:pPr/>
              <a:t>‹#›</a:t>
            </a:fld>
            <a:endParaRPr lang="ar-EG" altLang="zh-CN"/>
          </a:p>
        </p:txBody>
      </p:sp>
    </p:spTree>
    <p:extLst>
      <p:ext uri="{BB962C8B-B14F-4D97-AF65-F5344CB8AC3E}">
        <p14:creationId xmlns:p14="http://schemas.microsoft.com/office/powerpoint/2010/main" xmlns="" val="41032187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37364804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5699834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2926927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ar-EG" altLang="zh-CN"/>
          </a:p>
        </p:txBody>
      </p:sp>
      <p:sp>
        <p:nvSpPr>
          <p:cNvPr id="5" name="Footer Placeholder 4"/>
          <p:cNvSpPr>
            <a:spLocks noGrp="1"/>
          </p:cNvSpPr>
          <p:nvPr>
            <p:ph type="ftr" sz="quarter" idx="11"/>
          </p:nvPr>
        </p:nvSpPr>
        <p:spPr/>
        <p:txBody>
          <a:bodyPr/>
          <a:lstStyle>
            <a:lvl1pPr>
              <a:defRPr/>
            </a:lvl1pPr>
          </a:lstStyle>
          <a:p>
            <a:endParaRPr lang="ar-EG" altLang="zh-CN"/>
          </a:p>
        </p:txBody>
      </p:sp>
      <p:sp>
        <p:nvSpPr>
          <p:cNvPr id="6" name="Slide Number Placeholder 5"/>
          <p:cNvSpPr>
            <a:spLocks noGrp="1"/>
          </p:cNvSpPr>
          <p:nvPr>
            <p:ph type="sldNum" sz="quarter" idx="12"/>
          </p:nvPr>
        </p:nvSpPr>
        <p:spPr/>
        <p:txBody>
          <a:bodyPr/>
          <a:lstStyle>
            <a:lvl1pPr>
              <a:defRPr/>
            </a:lvl1pPr>
          </a:lstStyle>
          <a:p>
            <a:fld id="{F97212B5-C467-431E-ACFE-D3D7CE3AA89F}" type="slidenum">
              <a:rPr lang="ar-EG" altLang="zh-CN"/>
              <a:pPr/>
              <a:t>‹#›</a:t>
            </a:fld>
            <a:endParaRPr lang="ar-EG" altLang="zh-CN"/>
          </a:p>
        </p:txBody>
      </p:sp>
    </p:spTree>
    <p:extLst>
      <p:ext uri="{BB962C8B-B14F-4D97-AF65-F5344CB8AC3E}">
        <p14:creationId xmlns:p14="http://schemas.microsoft.com/office/powerpoint/2010/main" xmlns="" val="3146351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685800" y="1752600"/>
            <a:ext cx="38862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724400" y="1752600"/>
            <a:ext cx="38862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lvl1pPr>
              <a:defRPr/>
            </a:lvl1pPr>
          </a:lstStyle>
          <a:p>
            <a:endParaRPr lang="ar-EG" altLang="zh-CN"/>
          </a:p>
        </p:txBody>
      </p:sp>
      <p:sp>
        <p:nvSpPr>
          <p:cNvPr id="6" name="Footer Placeholder 5"/>
          <p:cNvSpPr>
            <a:spLocks noGrp="1"/>
          </p:cNvSpPr>
          <p:nvPr>
            <p:ph type="ftr" sz="quarter" idx="11"/>
          </p:nvPr>
        </p:nvSpPr>
        <p:spPr/>
        <p:txBody>
          <a:bodyPr/>
          <a:lstStyle>
            <a:lvl1pPr>
              <a:defRPr/>
            </a:lvl1pPr>
          </a:lstStyle>
          <a:p>
            <a:endParaRPr lang="ar-EG" altLang="zh-CN"/>
          </a:p>
        </p:txBody>
      </p:sp>
      <p:sp>
        <p:nvSpPr>
          <p:cNvPr id="7" name="Slide Number Placeholder 6"/>
          <p:cNvSpPr>
            <a:spLocks noGrp="1"/>
          </p:cNvSpPr>
          <p:nvPr>
            <p:ph type="sldNum" sz="quarter" idx="12"/>
          </p:nvPr>
        </p:nvSpPr>
        <p:spPr/>
        <p:txBody>
          <a:bodyPr/>
          <a:lstStyle>
            <a:lvl1pPr>
              <a:defRPr/>
            </a:lvl1pPr>
          </a:lstStyle>
          <a:p>
            <a:fld id="{B4E1DBA5-136E-47AE-BFEA-16208DB14899}" type="slidenum">
              <a:rPr lang="ar-EG" altLang="zh-CN"/>
              <a:pPr/>
              <a:t>‹#›</a:t>
            </a:fld>
            <a:endParaRPr lang="ar-EG" altLang="zh-CN"/>
          </a:p>
        </p:txBody>
      </p:sp>
    </p:spTree>
    <p:extLst>
      <p:ext uri="{BB962C8B-B14F-4D97-AF65-F5344CB8AC3E}">
        <p14:creationId xmlns:p14="http://schemas.microsoft.com/office/powerpoint/2010/main" xmlns="" val="1701860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lvl1pPr>
              <a:defRPr/>
            </a:lvl1pPr>
          </a:lstStyle>
          <a:p>
            <a:endParaRPr lang="ar-EG" altLang="zh-CN"/>
          </a:p>
        </p:txBody>
      </p:sp>
      <p:sp>
        <p:nvSpPr>
          <p:cNvPr id="8" name="Footer Placeholder 7"/>
          <p:cNvSpPr>
            <a:spLocks noGrp="1"/>
          </p:cNvSpPr>
          <p:nvPr>
            <p:ph type="ftr" sz="quarter" idx="11"/>
          </p:nvPr>
        </p:nvSpPr>
        <p:spPr/>
        <p:txBody>
          <a:bodyPr/>
          <a:lstStyle>
            <a:lvl1pPr>
              <a:defRPr/>
            </a:lvl1pPr>
          </a:lstStyle>
          <a:p>
            <a:endParaRPr lang="ar-EG" altLang="zh-CN"/>
          </a:p>
        </p:txBody>
      </p:sp>
      <p:sp>
        <p:nvSpPr>
          <p:cNvPr id="9" name="Slide Number Placeholder 8"/>
          <p:cNvSpPr>
            <a:spLocks noGrp="1"/>
          </p:cNvSpPr>
          <p:nvPr>
            <p:ph type="sldNum" sz="quarter" idx="12"/>
          </p:nvPr>
        </p:nvSpPr>
        <p:spPr/>
        <p:txBody>
          <a:bodyPr/>
          <a:lstStyle>
            <a:lvl1pPr>
              <a:defRPr/>
            </a:lvl1pPr>
          </a:lstStyle>
          <a:p>
            <a:fld id="{70327F0A-5983-4557-B335-792DC0214C14}" type="slidenum">
              <a:rPr lang="ar-EG" altLang="zh-CN"/>
              <a:pPr/>
              <a:t>‹#›</a:t>
            </a:fld>
            <a:endParaRPr lang="ar-EG" altLang="zh-CN"/>
          </a:p>
        </p:txBody>
      </p:sp>
    </p:spTree>
    <p:extLst>
      <p:ext uri="{BB962C8B-B14F-4D97-AF65-F5344CB8AC3E}">
        <p14:creationId xmlns:p14="http://schemas.microsoft.com/office/powerpoint/2010/main" xmlns="" val="3241378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lvl1pPr>
              <a:defRPr/>
            </a:lvl1pPr>
          </a:lstStyle>
          <a:p>
            <a:endParaRPr lang="ar-EG" altLang="zh-CN"/>
          </a:p>
        </p:txBody>
      </p:sp>
      <p:sp>
        <p:nvSpPr>
          <p:cNvPr id="4" name="Footer Placeholder 3"/>
          <p:cNvSpPr>
            <a:spLocks noGrp="1"/>
          </p:cNvSpPr>
          <p:nvPr>
            <p:ph type="ftr" sz="quarter" idx="11"/>
          </p:nvPr>
        </p:nvSpPr>
        <p:spPr/>
        <p:txBody>
          <a:bodyPr/>
          <a:lstStyle>
            <a:lvl1pPr>
              <a:defRPr/>
            </a:lvl1pPr>
          </a:lstStyle>
          <a:p>
            <a:endParaRPr lang="ar-EG" altLang="zh-CN"/>
          </a:p>
        </p:txBody>
      </p:sp>
      <p:sp>
        <p:nvSpPr>
          <p:cNvPr id="5" name="Slide Number Placeholder 4"/>
          <p:cNvSpPr>
            <a:spLocks noGrp="1"/>
          </p:cNvSpPr>
          <p:nvPr>
            <p:ph type="sldNum" sz="quarter" idx="12"/>
          </p:nvPr>
        </p:nvSpPr>
        <p:spPr/>
        <p:txBody>
          <a:bodyPr/>
          <a:lstStyle>
            <a:lvl1pPr>
              <a:defRPr/>
            </a:lvl1pPr>
          </a:lstStyle>
          <a:p>
            <a:fld id="{98AE7C69-1D01-43CC-B74F-011277789411}" type="slidenum">
              <a:rPr lang="ar-EG" altLang="zh-CN"/>
              <a:pPr/>
              <a:t>‹#›</a:t>
            </a:fld>
            <a:endParaRPr lang="ar-EG" altLang="zh-CN"/>
          </a:p>
        </p:txBody>
      </p:sp>
    </p:spTree>
    <p:extLst>
      <p:ext uri="{BB962C8B-B14F-4D97-AF65-F5344CB8AC3E}">
        <p14:creationId xmlns:p14="http://schemas.microsoft.com/office/powerpoint/2010/main" xmlns="" val="647095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ar-EG" altLang="zh-CN"/>
          </a:p>
        </p:txBody>
      </p:sp>
      <p:sp>
        <p:nvSpPr>
          <p:cNvPr id="3" name="Footer Placeholder 2"/>
          <p:cNvSpPr>
            <a:spLocks noGrp="1"/>
          </p:cNvSpPr>
          <p:nvPr>
            <p:ph type="ftr" sz="quarter" idx="11"/>
          </p:nvPr>
        </p:nvSpPr>
        <p:spPr/>
        <p:txBody>
          <a:bodyPr/>
          <a:lstStyle>
            <a:lvl1pPr>
              <a:defRPr/>
            </a:lvl1pPr>
          </a:lstStyle>
          <a:p>
            <a:endParaRPr lang="ar-EG" altLang="zh-CN"/>
          </a:p>
        </p:txBody>
      </p:sp>
      <p:sp>
        <p:nvSpPr>
          <p:cNvPr id="4" name="Slide Number Placeholder 3"/>
          <p:cNvSpPr>
            <a:spLocks noGrp="1"/>
          </p:cNvSpPr>
          <p:nvPr>
            <p:ph type="sldNum" sz="quarter" idx="12"/>
          </p:nvPr>
        </p:nvSpPr>
        <p:spPr/>
        <p:txBody>
          <a:bodyPr/>
          <a:lstStyle>
            <a:lvl1pPr>
              <a:defRPr/>
            </a:lvl1pPr>
          </a:lstStyle>
          <a:p>
            <a:fld id="{72563273-A2B8-4EFC-8648-6948DB27DD5F}" type="slidenum">
              <a:rPr lang="ar-EG" altLang="zh-CN"/>
              <a:pPr/>
              <a:t>‹#›</a:t>
            </a:fld>
            <a:endParaRPr lang="ar-EG" altLang="zh-CN"/>
          </a:p>
        </p:txBody>
      </p:sp>
    </p:spTree>
    <p:extLst>
      <p:ext uri="{BB962C8B-B14F-4D97-AF65-F5344CB8AC3E}">
        <p14:creationId xmlns:p14="http://schemas.microsoft.com/office/powerpoint/2010/main" xmlns="" val="3290142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ar-EG" altLang="zh-CN"/>
          </a:p>
        </p:txBody>
      </p:sp>
      <p:sp>
        <p:nvSpPr>
          <p:cNvPr id="6" name="Footer Placeholder 5"/>
          <p:cNvSpPr>
            <a:spLocks noGrp="1"/>
          </p:cNvSpPr>
          <p:nvPr>
            <p:ph type="ftr" sz="quarter" idx="11"/>
          </p:nvPr>
        </p:nvSpPr>
        <p:spPr/>
        <p:txBody>
          <a:bodyPr/>
          <a:lstStyle>
            <a:lvl1pPr>
              <a:defRPr/>
            </a:lvl1pPr>
          </a:lstStyle>
          <a:p>
            <a:endParaRPr lang="ar-EG" altLang="zh-CN"/>
          </a:p>
        </p:txBody>
      </p:sp>
      <p:sp>
        <p:nvSpPr>
          <p:cNvPr id="7" name="Slide Number Placeholder 6"/>
          <p:cNvSpPr>
            <a:spLocks noGrp="1"/>
          </p:cNvSpPr>
          <p:nvPr>
            <p:ph type="sldNum" sz="quarter" idx="12"/>
          </p:nvPr>
        </p:nvSpPr>
        <p:spPr/>
        <p:txBody>
          <a:bodyPr/>
          <a:lstStyle>
            <a:lvl1pPr>
              <a:defRPr/>
            </a:lvl1pPr>
          </a:lstStyle>
          <a:p>
            <a:fld id="{466C3519-9144-4DF2-99BF-66FEEAB32B6F}" type="slidenum">
              <a:rPr lang="ar-EG" altLang="zh-CN"/>
              <a:pPr/>
              <a:t>‹#›</a:t>
            </a:fld>
            <a:endParaRPr lang="ar-EG" altLang="zh-CN"/>
          </a:p>
        </p:txBody>
      </p:sp>
    </p:spTree>
    <p:extLst>
      <p:ext uri="{BB962C8B-B14F-4D97-AF65-F5344CB8AC3E}">
        <p14:creationId xmlns:p14="http://schemas.microsoft.com/office/powerpoint/2010/main" xmlns="" val="3562753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ar-EG" altLang="zh-CN"/>
          </a:p>
        </p:txBody>
      </p:sp>
      <p:sp>
        <p:nvSpPr>
          <p:cNvPr id="6" name="Footer Placeholder 5"/>
          <p:cNvSpPr>
            <a:spLocks noGrp="1"/>
          </p:cNvSpPr>
          <p:nvPr>
            <p:ph type="ftr" sz="quarter" idx="11"/>
          </p:nvPr>
        </p:nvSpPr>
        <p:spPr/>
        <p:txBody>
          <a:bodyPr/>
          <a:lstStyle>
            <a:lvl1pPr>
              <a:defRPr/>
            </a:lvl1pPr>
          </a:lstStyle>
          <a:p>
            <a:endParaRPr lang="ar-EG" altLang="zh-CN"/>
          </a:p>
        </p:txBody>
      </p:sp>
      <p:sp>
        <p:nvSpPr>
          <p:cNvPr id="7" name="Slide Number Placeholder 6"/>
          <p:cNvSpPr>
            <a:spLocks noGrp="1"/>
          </p:cNvSpPr>
          <p:nvPr>
            <p:ph type="sldNum" sz="quarter" idx="12"/>
          </p:nvPr>
        </p:nvSpPr>
        <p:spPr/>
        <p:txBody>
          <a:bodyPr/>
          <a:lstStyle>
            <a:lvl1pPr>
              <a:defRPr/>
            </a:lvl1pPr>
          </a:lstStyle>
          <a:p>
            <a:fld id="{12AE4780-FAE8-4561-A501-2CE93BE711BB}" type="slidenum">
              <a:rPr lang="ar-EG" altLang="zh-CN"/>
              <a:pPr/>
              <a:t>‹#›</a:t>
            </a:fld>
            <a:endParaRPr lang="ar-EG" altLang="zh-CN"/>
          </a:p>
        </p:txBody>
      </p:sp>
    </p:spTree>
    <p:extLst>
      <p:ext uri="{BB962C8B-B14F-4D97-AF65-F5344CB8AC3E}">
        <p14:creationId xmlns:p14="http://schemas.microsoft.com/office/powerpoint/2010/main" xmlns="" val="3677779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hyperlink" Target="http://www.nordridesign.cn/index.php" TargetMode="Externa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74700" y="533400"/>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7" name="Rectangle 3"/>
          <p:cNvSpPr>
            <a:spLocks noGrp="1" noChangeArrowheads="1"/>
          </p:cNvSpPr>
          <p:nvPr>
            <p:ph type="body" idx="1"/>
          </p:nvPr>
        </p:nvSpPr>
        <p:spPr bwMode="auto">
          <a:xfrm>
            <a:off x="685800" y="1752600"/>
            <a:ext cx="7924800" cy="4343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ar-EG"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ar-EG"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4C2C5BCC-686C-4F75-9AAD-E9B91F7A3DD8}" type="slidenum">
              <a:rPr lang="ar-EG" altLang="zh-CN"/>
              <a:pPr/>
              <a:t>‹#›</a:t>
            </a:fld>
            <a:endParaRPr lang="ar-EG" altLang="zh-CN"/>
          </a:p>
        </p:txBody>
      </p:sp>
    </p:spTree>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rtl="0" fontAlgn="base">
        <a:spcBef>
          <a:spcPct val="0"/>
        </a:spcBef>
        <a:spcAft>
          <a:spcPct val="0"/>
        </a:spcAft>
        <a:defRPr sz="4000" b="1">
          <a:solidFill>
            <a:schemeClr val="tx2"/>
          </a:solidFill>
          <a:latin typeface="+mj-lt"/>
          <a:ea typeface="+mj-ea"/>
          <a:cs typeface="+mj-cs"/>
        </a:defRPr>
      </a:lvl1pPr>
      <a:lvl2pPr algn="ctr" rtl="0" fontAlgn="base">
        <a:spcBef>
          <a:spcPct val="0"/>
        </a:spcBef>
        <a:spcAft>
          <a:spcPct val="0"/>
        </a:spcAft>
        <a:defRPr sz="4000" b="1">
          <a:solidFill>
            <a:schemeClr val="tx2"/>
          </a:solidFill>
          <a:latin typeface="Arial" pitchFamily="34" charset="0"/>
          <a:ea typeface="SimHei" pitchFamily="49" charset="-122"/>
        </a:defRPr>
      </a:lvl2pPr>
      <a:lvl3pPr algn="ctr" rtl="0" fontAlgn="base">
        <a:spcBef>
          <a:spcPct val="0"/>
        </a:spcBef>
        <a:spcAft>
          <a:spcPct val="0"/>
        </a:spcAft>
        <a:defRPr sz="4000" b="1">
          <a:solidFill>
            <a:schemeClr val="tx2"/>
          </a:solidFill>
          <a:latin typeface="Arial" pitchFamily="34" charset="0"/>
          <a:ea typeface="SimHei" pitchFamily="49" charset="-122"/>
        </a:defRPr>
      </a:lvl3pPr>
      <a:lvl4pPr algn="ctr" rtl="0" fontAlgn="base">
        <a:spcBef>
          <a:spcPct val="0"/>
        </a:spcBef>
        <a:spcAft>
          <a:spcPct val="0"/>
        </a:spcAft>
        <a:defRPr sz="4000" b="1">
          <a:solidFill>
            <a:schemeClr val="tx2"/>
          </a:solidFill>
          <a:latin typeface="Arial" pitchFamily="34" charset="0"/>
          <a:ea typeface="SimHei" pitchFamily="49" charset="-122"/>
        </a:defRPr>
      </a:lvl4pPr>
      <a:lvl5pPr algn="ctr" rtl="0" fontAlgn="base">
        <a:spcBef>
          <a:spcPct val="0"/>
        </a:spcBef>
        <a:spcAft>
          <a:spcPct val="0"/>
        </a:spcAft>
        <a:defRPr sz="4000" b="1">
          <a:solidFill>
            <a:schemeClr val="tx2"/>
          </a:solidFill>
          <a:latin typeface="Arial" pitchFamily="34" charset="0"/>
          <a:ea typeface="SimHei" pitchFamily="49" charset="-122"/>
        </a:defRPr>
      </a:lvl5pPr>
      <a:lvl6pPr marL="457200" algn="ctr" rtl="0" fontAlgn="base">
        <a:spcBef>
          <a:spcPct val="0"/>
        </a:spcBef>
        <a:spcAft>
          <a:spcPct val="0"/>
        </a:spcAft>
        <a:defRPr sz="4000" b="1">
          <a:solidFill>
            <a:schemeClr val="tx2"/>
          </a:solidFill>
          <a:latin typeface="Arial" pitchFamily="34" charset="0"/>
          <a:ea typeface="SimHei" pitchFamily="49" charset="-122"/>
        </a:defRPr>
      </a:lvl6pPr>
      <a:lvl7pPr marL="914400" algn="ctr" rtl="0" fontAlgn="base">
        <a:spcBef>
          <a:spcPct val="0"/>
        </a:spcBef>
        <a:spcAft>
          <a:spcPct val="0"/>
        </a:spcAft>
        <a:defRPr sz="4000" b="1">
          <a:solidFill>
            <a:schemeClr val="tx2"/>
          </a:solidFill>
          <a:latin typeface="Arial" pitchFamily="34" charset="0"/>
          <a:ea typeface="SimHei" pitchFamily="49" charset="-122"/>
        </a:defRPr>
      </a:lvl7pPr>
      <a:lvl8pPr marL="1371600" algn="ctr" rtl="0" fontAlgn="base">
        <a:spcBef>
          <a:spcPct val="0"/>
        </a:spcBef>
        <a:spcAft>
          <a:spcPct val="0"/>
        </a:spcAft>
        <a:defRPr sz="4000" b="1">
          <a:solidFill>
            <a:schemeClr val="tx2"/>
          </a:solidFill>
          <a:latin typeface="Arial" pitchFamily="34" charset="0"/>
          <a:ea typeface="SimHei" pitchFamily="49" charset="-122"/>
        </a:defRPr>
      </a:lvl8pPr>
      <a:lvl9pPr marL="1828800" algn="ctr" rtl="0" fontAlgn="base">
        <a:spcBef>
          <a:spcPct val="0"/>
        </a:spcBef>
        <a:spcAft>
          <a:spcPct val="0"/>
        </a:spcAft>
        <a:defRPr sz="4000" b="1">
          <a:solidFill>
            <a:schemeClr val="tx2"/>
          </a:solidFill>
          <a:latin typeface="Arial" pitchFamily="34" charset="0"/>
          <a:ea typeface="SimHei" pitchFamily="49" charset="-122"/>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3074" name="Text Box 7"/>
          <p:cNvSpPr txBox="1">
            <a:spLocks noChangeArrowheads="1"/>
          </p:cNvSpPr>
          <p:nvPr/>
        </p:nvSpPr>
        <p:spPr bwMode="auto">
          <a:xfrm>
            <a:off x="3813175" y="2536825"/>
            <a:ext cx="36195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itchFamily="34" charset="0"/>
                <a:ea typeface="SimSun" pitchFamily="2" charset="-122"/>
              </a:defRPr>
            </a:lvl1pPr>
            <a:lvl2pPr marL="742950" indent="-285750">
              <a:defRPr>
                <a:solidFill>
                  <a:schemeClr val="tx1"/>
                </a:solidFill>
                <a:latin typeface="Arial" pitchFamily="34" charset="0"/>
                <a:ea typeface="SimSun" pitchFamily="2" charset="-122"/>
              </a:defRPr>
            </a:lvl2pPr>
            <a:lvl3pPr marL="1143000" indent="-228600">
              <a:defRPr>
                <a:solidFill>
                  <a:schemeClr val="tx1"/>
                </a:solidFill>
                <a:latin typeface="Arial" pitchFamily="34" charset="0"/>
                <a:ea typeface="SimSun" pitchFamily="2" charset="-122"/>
              </a:defRPr>
            </a:lvl3pPr>
            <a:lvl4pPr marL="1600200" indent="-228600">
              <a:defRPr>
                <a:solidFill>
                  <a:schemeClr val="tx1"/>
                </a:solidFill>
                <a:latin typeface="Arial" pitchFamily="34" charset="0"/>
                <a:ea typeface="SimSun" pitchFamily="2" charset="-122"/>
              </a:defRPr>
            </a:lvl4pPr>
            <a:lvl5pPr marL="2057400" indent="-228600">
              <a:defRPr>
                <a:solidFill>
                  <a:schemeClr val="tx1"/>
                </a:solidFill>
                <a:latin typeface="Arial" pitchFamily="34" charset="0"/>
                <a:ea typeface="SimSun" pitchFamily="2" charset="-122"/>
              </a:defRPr>
            </a:lvl5pPr>
            <a:lvl6pPr marL="2514600" indent="-228600" algn="l" rtl="0" fontAlgn="base">
              <a:spcBef>
                <a:spcPct val="0"/>
              </a:spcBef>
              <a:spcAft>
                <a:spcPct val="0"/>
              </a:spcAft>
              <a:defRPr>
                <a:solidFill>
                  <a:schemeClr val="tx1"/>
                </a:solidFill>
                <a:latin typeface="Arial" pitchFamily="34" charset="0"/>
                <a:ea typeface="SimSun" pitchFamily="2" charset="-122"/>
              </a:defRPr>
            </a:lvl6pPr>
            <a:lvl7pPr marL="2971800" indent="-228600" algn="l" rtl="0" fontAlgn="base">
              <a:spcBef>
                <a:spcPct val="0"/>
              </a:spcBef>
              <a:spcAft>
                <a:spcPct val="0"/>
              </a:spcAft>
              <a:defRPr>
                <a:solidFill>
                  <a:schemeClr val="tx1"/>
                </a:solidFill>
                <a:latin typeface="Arial" pitchFamily="34" charset="0"/>
                <a:ea typeface="SimSun" pitchFamily="2" charset="-122"/>
              </a:defRPr>
            </a:lvl7pPr>
            <a:lvl8pPr marL="3429000" indent="-228600" algn="l" rtl="0" fontAlgn="base">
              <a:spcBef>
                <a:spcPct val="0"/>
              </a:spcBef>
              <a:spcAft>
                <a:spcPct val="0"/>
              </a:spcAft>
              <a:defRPr>
                <a:solidFill>
                  <a:schemeClr val="tx1"/>
                </a:solidFill>
                <a:latin typeface="Arial" pitchFamily="34" charset="0"/>
                <a:ea typeface="SimSun" pitchFamily="2" charset="-122"/>
              </a:defRPr>
            </a:lvl8pPr>
            <a:lvl9pPr marL="3886200" indent="-228600" algn="l" rtl="0" fontAlgn="base">
              <a:spcBef>
                <a:spcPct val="0"/>
              </a:spcBef>
              <a:spcAft>
                <a:spcPct val="0"/>
              </a:spcAft>
              <a:defRPr>
                <a:solidFill>
                  <a:schemeClr val="tx1"/>
                </a:solidFill>
                <a:latin typeface="Arial" pitchFamily="34" charset="0"/>
                <a:ea typeface="SimSun" pitchFamily="2" charset="-122"/>
              </a:defRPr>
            </a:lvl9pPr>
          </a:lstStyle>
          <a:p>
            <a:r>
              <a:rPr lang="ar-EG" altLang="zh-CN" sz="3600">
                <a:latin typeface="Impact" pitchFamily="34" charset="0"/>
              </a:rPr>
              <a:t>P</a:t>
            </a:r>
          </a:p>
        </p:txBody>
      </p:sp>
      <p:sp>
        <p:nvSpPr>
          <p:cNvPr id="3075" name="Text Box 8"/>
          <p:cNvSpPr txBox="1">
            <a:spLocks noChangeArrowheads="1"/>
          </p:cNvSpPr>
          <p:nvPr/>
        </p:nvSpPr>
        <p:spPr bwMode="auto">
          <a:xfrm>
            <a:off x="4029075" y="2536825"/>
            <a:ext cx="36195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itchFamily="34" charset="0"/>
                <a:ea typeface="SimSun" pitchFamily="2" charset="-122"/>
              </a:defRPr>
            </a:lvl1pPr>
            <a:lvl2pPr marL="742950" indent="-285750">
              <a:defRPr>
                <a:solidFill>
                  <a:schemeClr val="tx1"/>
                </a:solidFill>
                <a:latin typeface="Arial" pitchFamily="34" charset="0"/>
                <a:ea typeface="SimSun" pitchFamily="2" charset="-122"/>
              </a:defRPr>
            </a:lvl2pPr>
            <a:lvl3pPr marL="1143000" indent="-228600">
              <a:defRPr>
                <a:solidFill>
                  <a:schemeClr val="tx1"/>
                </a:solidFill>
                <a:latin typeface="Arial" pitchFamily="34" charset="0"/>
                <a:ea typeface="SimSun" pitchFamily="2" charset="-122"/>
              </a:defRPr>
            </a:lvl3pPr>
            <a:lvl4pPr marL="1600200" indent="-228600">
              <a:defRPr>
                <a:solidFill>
                  <a:schemeClr val="tx1"/>
                </a:solidFill>
                <a:latin typeface="Arial" pitchFamily="34" charset="0"/>
                <a:ea typeface="SimSun" pitchFamily="2" charset="-122"/>
              </a:defRPr>
            </a:lvl4pPr>
            <a:lvl5pPr marL="2057400" indent="-228600">
              <a:defRPr>
                <a:solidFill>
                  <a:schemeClr val="tx1"/>
                </a:solidFill>
                <a:latin typeface="Arial" pitchFamily="34" charset="0"/>
                <a:ea typeface="SimSun" pitchFamily="2" charset="-122"/>
              </a:defRPr>
            </a:lvl5pPr>
            <a:lvl6pPr marL="2514600" indent="-228600" algn="l" rtl="0" fontAlgn="base">
              <a:spcBef>
                <a:spcPct val="0"/>
              </a:spcBef>
              <a:spcAft>
                <a:spcPct val="0"/>
              </a:spcAft>
              <a:defRPr>
                <a:solidFill>
                  <a:schemeClr val="tx1"/>
                </a:solidFill>
                <a:latin typeface="Arial" pitchFamily="34" charset="0"/>
                <a:ea typeface="SimSun" pitchFamily="2" charset="-122"/>
              </a:defRPr>
            </a:lvl6pPr>
            <a:lvl7pPr marL="2971800" indent="-228600" algn="l" rtl="0" fontAlgn="base">
              <a:spcBef>
                <a:spcPct val="0"/>
              </a:spcBef>
              <a:spcAft>
                <a:spcPct val="0"/>
              </a:spcAft>
              <a:defRPr>
                <a:solidFill>
                  <a:schemeClr val="tx1"/>
                </a:solidFill>
                <a:latin typeface="Arial" pitchFamily="34" charset="0"/>
                <a:ea typeface="SimSun" pitchFamily="2" charset="-122"/>
              </a:defRPr>
            </a:lvl7pPr>
            <a:lvl8pPr marL="3429000" indent="-228600" algn="l" rtl="0" fontAlgn="base">
              <a:spcBef>
                <a:spcPct val="0"/>
              </a:spcBef>
              <a:spcAft>
                <a:spcPct val="0"/>
              </a:spcAft>
              <a:defRPr>
                <a:solidFill>
                  <a:schemeClr val="tx1"/>
                </a:solidFill>
                <a:latin typeface="Arial" pitchFamily="34" charset="0"/>
                <a:ea typeface="SimSun" pitchFamily="2" charset="-122"/>
              </a:defRPr>
            </a:lvl8pPr>
            <a:lvl9pPr marL="3886200" indent="-228600" algn="l" rtl="0" fontAlgn="base">
              <a:spcBef>
                <a:spcPct val="0"/>
              </a:spcBef>
              <a:spcAft>
                <a:spcPct val="0"/>
              </a:spcAft>
              <a:defRPr>
                <a:solidFill>
                  <a:schemeClr val="tx1"/>
                </a:solidFill>
                <a:latin typeface="Arial" pitchFamily="34" charset="0"/>
                <a:ea typeface="SimSun" pitchFamily="2" charset="-122"/>
              </a:defRPr>
            </a:lvl9pPr>
          </a:lstStyle>
          <a:p>
            <a:r>
              <a:rPr lang="ar-EG" altLang="zh-CN" sz="3600">
                <a:latin typeface="Impact" pitchFamily="34" charset="0"/>
              </a:rPr>
              <a:t>o</a:t>
            </a:r>
          </a:p>
        </p:txBody>
      </p:sp>
      <p:sp>
        <p:nvSpPr>
          <p:cNvPr id="3076" name="Text Box 9"/>
          <p:cNvSpPr txBox="1">
            <a:spLocks noChangeArrowheads="1"/>
          </p:cNvSpPr>
          <p:nvPr/>
        </p:nvSpPr>
        <p:spPr bwMode="auto">
          <a:xfrm>
            <a:off x="4256088" y="2536825"/>
            <a:ext cx="36195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itchFamily="34" charset="0"/>
                <a:ea typeface="SimSun" pitchFamily="2" charset="-122"/>
              </a:defRPr>
            </a:lvl1pPr>
            <a:lvl2pPr marL="742950" indent="-285750">
              <a:defRPr>
                <a:solidFill>
                  <a:schemeClr val="tx1"/>
                </a:solidFill>
                <a:latin typeface="Arial" pitchFamily="34" charset="0"/>
                <a:ea typeface="SimSun" pitchFamily="2" charset="-122"/>
              </a:defRPr>
            </a:lvl2pPr>
            <a:lvl3pPr marL="1143000" indent="-228600">
              <a:defRPr>
                <a:solidFill>
                  <a:schemeClr val="tx1"/>
                </a:solidFill>
                <a:latin typeface="Arial" pitchFamily="34" charset="0"/>
                <a:ea typeface="SimSun" pitchFamily="2" charset="-122"/>
              </a:defRPr>
            </a:lvl3pPr>
            <a:lvl4pPr marL="1600200" indent="-228600">
              <a:defRPr>
                <a:solidFill>
                  <a:schemeClr val="tx1"/>
                </a:solidFill>
                <a:latin typeface="Arial" pitchFamily="34" charset="0"/>
                <a:ea typeface="SimSun" pitchFamily="2" charset="-122"/>
              </a:defRPr>
            </a:lvl4pPr>
            <a:lvl5pPr marL="2057400" indent="-228600">
              <a:defRPr>
                <a:solidFill>
                  <a:schemeClr val="tx1"/>
                </a:solidFill>
                <a:latin typeface="Arial" pitchFamily="34" charset="0"/>
                <a:ea typeface="SimSun" pitchFamily="2" charset="-122"/>
              </a:defRPr>
            </a:lvl5pPr>
            <a:lvl6pPr marL="2514600" indent="-228600" algn="l" rtl="0" fontAlgn="base">
              <a:spcBef>
                <a:spcPct val="0"/>
              </a:spcBef>
              <a:spcAft>
                <a:spcPct val="0"/>
              </a:spcAft>
              <a:defRPr>
                <a:solidFill>
                  <a:schemeClr val="tx1"/>
                </a:solidFill>
                <a:latin typeface="Arial" pitchFamily="34" charset="0"/>
                <a:ea typeface="SimSun" pitchFamily="2" charset="-122"/>
              </a:defRPr>
            </a:lvl6pPr>
            <a:lvl7pPr marL="2971800" indent="-228600" algn="l" rtl="0" fontAlgn="base">
              <a:spcBef>
                <a:spcPct val="0"/>
              </a:spcBef>
              <a:spcAft>
                <a:spcPct val="0"/>
              </a:spcAft>
              <a:defRPr>
                <a:solidFill>
                  <a:schemeClr val="tx1"/>
                </a:solidFill>
                <a:latin typeface="Arial" pitchFamily="34" charset="0"/>
                <a:ea typeface="SimSun" pitchFamily="2" charset="-122"/>
              </a:defRPr>
            </a:lvl7pPr>
            <a:lvl8pPr marL="3429000" indent="-228600" algn="l" rtl="0" fontAlgn="base">
              <a:spcBef>
                <a:spcPct val="0"/>
              </a:spcBef>
              <a:spcAft>
                <a:spcPct val="0"/>
              </a:spcAft>
              <a:defRPr>
                <a:solidFill>
                  <a:schemeClr val="tx1"/>
                </a:solidFill>
                <a:latin typeface="Arial" pitchFamily="34" charset="0"/>
                <a:ea typeface="SimSun" pitchFamily="2" charset="-122"/>
              </a:defRPr>
            </a:lvl8pPr>
            <a:lvl9pPr marL="3886200" indent="-228600" algn="l" rtl="0" fontAlgn="base">
              <a:spcBef>
                <a:spcPct val="0"/>
              </a:spcBef>
              <a:spcAft>
                <a:spcPct val="0"/>
              </a:spcAft>
              <a:defRPr>
                <a:solidFill>
                  <a:schemeClr val="tx1"/>
                </a:solidFill>
                <a:latin typeface="Arial" pitchFamily="34" charset="0"/>
                <a:ea typeface="SimSun" pitchFamily="2" charset="-122"/>
              </a:defRPr>
            </a:lvl9pPr>
          </a:lstStyle>
          <a:p>
            <a:r>
              <a:rPr lang="ar-EG" altLang="zh-CN" sz="3600">
                <a:latin typeface="Impact" pitchFamily="34" charset="0"/>
              </a:rPr>
              <a:t>w</a:t>
            </a:r>
          </a:p>
        </p:txBody>
      </p:sp>
      <p:sp>
        <p:nvSpPr>
          <p:cNvPr id="3077" name="Text Box 10"/>
          <p:cNvSpPr txBox="1">
            <a:spLocks noChangeArrowheads="1"/>
          </p:cNvSpPr>
          <p:nvPr/>
        </p:nvSpPr>
        <p:spPr bwMode="auto">
          <a:xfrm>
            <a:off x="4543425" y="2536825"/>
            <a:ext cx="36195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itchFamily="34" charset="0"/>
                <a:ea typeface="SimSun" pitchFamily="2" charset="-122"/>
              </a:defRPr>
            </a:lvl1pPr>
            <a:lvl2pPr marL="742950" indent="-285750">
              <a:defRPr>
                <a:solidFill>
                  <a:schemeClr val="tx1"/>
                </a:solidFill>
                <a:latin typeface="Arial" pitchFamily="34" charset="0"/>
                <a:ea typeface="SimSun" pitchFamily="2" charset="-122"/>
              </a:defRPr>
            </a:lvl2pPr>
            <a:lvl3pPr marL="1143000" indent="-228600">
              <a:defRPr>
                <a:solidFill>
                  <a:schemeClr val="tx1"/>
                </a:solidFill>
                <a:latin typeface="Arial" pitchFamily="34" charset="0"/>
                <a:ea typeface="SimSun" pitchFamily="2" charset="-122"/>
              </a:defRPr>
            </a:lvl3pPr>
            <a:lvl4pPr marL="1600200" indent="-228600">
              <a:defRPr>
                <a:solidFill>
                  <a:schemeClr val="tx1"/>
                </a:solidFill>
                <a:latin typeface="Arial" pitchFamily="34" charset="0"/>
                <a:ea typeface="SimSun" pitchFamily="2" charset="-122"/>
              </a:defRPr>
            </a:lvl4pPr>
            <a:lvl5pPr marL="2057400" indent="-228600">
              <a:defRPr>
                <a:solidFill>
                  <a:schemeClr val="tx1"/>
                </a:solidFill>
                <a:latin typeface="Arial" pitchFamily="34" charset="0"/>
                <a:ea typeface="SimSun" pitchFamily="2" charset="-122"/>
              </a:defRPr>
            </a:lvl5pPr>
            <a:lvl6pPr marL="2514600" indent="-228600" algn="l" rtl="0" fontAlgn="base">
              <a:spcBef>
                <a:spcPct val="0"/>
              </a:spcBef>
              <a:spcAft>
                <a:spcPct val="0"/>
              </a:spcAft>
              <a:defRPr>
                <a:solidFill>
                  <a:schemeClr val="tx1"/>
                </a:solidFill>
                <a:latin typeface="Arial" pitchFamily="34" charset="0"/>
                <a:ea typeface="SimSun" pitchFamily="2" charset="-122"/>
              </a:defRPr>
            </a:lvl6pPr>
            <a:lvl7pPr marL="2971800" indent="-228600" algn="l" rtl="0" fontAlgn="base">
              <a:spcBef>
                <a:spcPct val="0"/>
              </a:spcBef>
              <a:spcAft>
                <a:spcPct val="0"/>
              </a:spcAft>
              <a:defRPr>
                <a:solidFill>
                  <a:schemeClr val="tx1"/>
                </a:solidFill>
                <a:latin typeface="Arial" pitchFamily="34" charset="0"/>
                <a:ea typeface="SimSun" pitchFamily="2" charset="-122"/>
              </a:defRPr>
            </a:lvl7pPr>
            <a:lvl8pPr marL="3429000" indent="-228600" algn="l" rtl="0" fontAlgn="base">
              <a:spcBef>
                <a:spcPct val="0"/>
              </a:spcBef>
              <a:spcAft>
                <a:spcPct val="0"/>
              </a:spcAft>
              <a:defRPr>
                <a:solidFill>
                  <a:schemeClr val="tx1"/>
                </a:solidFill>
                <a:latin typeface="Arial" pitchFamily="34" charset="0"/>
                <a:ea typeface="SimSun" pitchFamily="2" charset="-122"/>
              </a:defRPr>
            </a:lvl8pPr>
            <a:lvl9pPr marL="3886200" indent="-228600" algn="l" rtl="0" fontAlgn="base">
              <a:spcBef>
                <a:spcPct val="0"/>
              </a:spcBef>
              <a:spcAft>
                <a:spcPct val="0"/>
              </a:spcAft>
              <a:defRPr>
                <a:solidFill>
                  <a:schemeClr val="tx1"/>
                </a:solidFill>
                <a:latin typeface="Arial" pitchFamily="34" charset="0"/>
                <a:ea typeface="SimSun" pitchFamily="2" charset="-122"/>
              </a:defRPr>
            </a:lvl9pPr>
          </a:lstStyle>
          <a:p>
            <a:r>
              <a:rPr lang="ar-EG" altLang="zh-CN" sz="3600">
                <a:latin typeface="Impact" pitchFamily="34" charset="0"/>
              </a:rPr>
              <a:t>e</a:t>
            </a:r>
          </a:p>
        </p:txBody>
      </p:sp>
      <p:sp>
        <p:nvSpPr>
          <p:cNvPr id="3078" name="Text Box 11"/>
          <p:cNvSpPr txBox="1">
            <a:spLocks noChangeArrowheads="1"/>
          </p:cNvSpPr>
          <p:nvPr/>
        </p:nvSpPr>
        <p:spPr bwMode="auto">
          <a:xfrm>
            <a:off x="4757738" y="2536825"/>
            <a:ext cx="36195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itchFamily="34" charset="0"/>
                <a:ea typeface="SimSun" pitchFamily="2" charset="-122"/>
              </a:defRPr>
            </a:lvl1pPr>
            <a:lvl2pPr marL="742950" indent="-285750">
              <a:defRPr>
                <a:solidFill>
                  <a:schemeClr val="tx1"/>
                </a:solidFill>
                <a:latin typeface="Arial" pitchFamily="34" charset="0"/>
                <a:ea typeface="SimSun" pitchFamily="2" charset="-122"/>
              </a:defRPr>
            </a:lvl2pPr>
            <a:lvl3pPr marL="1143000" indent="-228600">
              <a:defRPr>
                <a:solidFill>
                  <a:schemeClr val="tx1"/>
                </a:solidFill>
                <a:latin typeface="Arial" pitchFamily="34" charset="0"/>
                <a:ea typeface="SimSun" pitchFamily="2" charset="-122"/>
              </a:defRPr>
            </a:lvl3pPr>
            <a:lvl4pPr marL="1600200" indent="-228600">
              <a:defRPr>
                <a:solidFill>
                  <a:schemeClr val="tx1"/>
                </a:solidFill>
                <a:latin typeface="Arial" pitchFamily="34" charset="0"/>
                <a:ea typeface="SimSun" pitchFamily="2" charset="-122"/>
              </a:defRPr>
            </a:lvl4pPr>
            <a:lvl5pPr marL="2057400" indent="-228600">
              <a:defRPr>
                <a:solidFill>
                  <a:schemeClr val="tx1"/>
                </a:solidFill>
                <a:latin typeface="Arial" pitchFamily="34" charset="0"/>
                <a:ea typeface="SimSun" pitchFamily="2" charset="-122"/>
              </a:defRPr>
            </a:lvl5pPr>
            <a:lvl6pPr marL="2514600" indent="-228600" algn="l" rtl="0" fontAlgn="base">
              <a:spcBef>
                <a:spcPct val="0"/>
              </a:spcBef>
              <a:spcAft>
                <a:spcPct val="0"/>
              </a:spcAft>
              <a:defRPr>
                <a:solidFill>
                  <a:schemeClr val="tx1"/>
                </a:solidFill>
                <a:latin typeface="Arial" pitchFamily="34" charset="0"/>
                <a:ea typeface="SimSun" pitchFamily="2" charset="-122"/>
              </a:defRPr>
            </a:lvl6pPr>
            <a:lvl7pPr marL="2971800" indent="-228600" algn="l" rtl="0" fontAlgn="base">
              <a:spcBef>
                <a:spcPct val="0"/>
              </a:spcBef>
              <a:spcAft>
                <a:spcPct val="0"/>
              </a:spcAft>
              <a:defRPr>
                <a:solidFill>
                  <a:schemeClr val="tx1"/>
                </a:solidFill>
                <a:latin typeface="Arial" pitchFamily="34" charset="0"/>
                <a:ea typeface="SimSun" pitchFamily="2" charset="-122"/>
              </a:defRPr>
            </a:lvl7pPr>
            <a:lvl8pPr marL="3429000" indent="-228600" algn="l" rtl="0" fontAlgn="base">
              <a:spcBef>
                <a:spcPct val="0"/>
              </a:spcBef>
              <a:spcAft>
                <a:spcPct val="0"/>
              </a:spcAft>
              <a:defRPr>
                <a:solidFill>
                  <a:schemeClr val="tx1"/>
                </a:solidFill>
                <a:latin typeface="Arial" pitchFamily="34" charset="0"/>
                <a:ea typeface="SimSun" pitchFamily="2" charset="-122"/>
              </a:defRPr>
            </a:lvl8pPr>
            <a:lvl9pPr marL="3886200" indent="-228600" algn="l" rtl="0" fontAlgn="base">
              <a:spcBef>
                <a:spcPct val="0"/>
              </a:spcBef>
              <a:spcAft>
                <a:spcPct val="0"/>
              </a:spcAft>
              <a:defRPr>
                <a:solidFill>
                  <a:schemeClr val="tx1"/>
                </a:solidFill>
                <a:latin typeface="Arial" pitchFamily="34" charset="0"/>
                <a:ea typeface="SimSun" pitchFamily="2" charset="-122"/>
              </a:defRPr>
            </a:lvl9pPr>
          </a:lstStyle>
          <a:p>
            <a:r>
              <a:rPr lang="ar-EG" altLang="zh-CN" sz="3600">
                <a:latin typeface="Impact" pitchFamily="34" charset="0"/>
              </a:rPr>
              <a:t>r</a:t>
            </a:r>
          </a:p>
        </p:txBody>
      </p:sp>
      <p:sp>
        <p:nvSpPr>
          <p:cNvPr id="3079" name="Text Box 12"/>
          <p:cNvSpPr txBox="1">
            <a:spLocks noChangeArrowheads="1"/>
          </p:cNvSpPr>
          <p:nvPr/>
        </p:nvSpPr>
        <p:spPr bwMode="auto">
          <a:xfrm>
            <a:off x="5037138" y="2536825"/>
            <a:ext cx="36195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itchFamily="34" charset="0"/>
                <a:ea typeface="SimSun" pitchFamily="2" charset="-122"/>
              </a:defRPr>
            </a:lvl1pPr>
            <a:lvl2pPr marL="742950" indent="-285750">
              <a:defRPr>
                <a:solidFill>
                  <a:schemeClr val="tx1"/>
                </a:solidFill>
                <a:latin typeface="Arial" pitchFamily="34" charset="0"/>
                <a:ea typeface="SimSun" pitchFamily="2" charset="-122"/>
              </a:defRPr>
            </a:lvl2pPr>
            <a:lvl3pPr marL="1143000" indent="-228600">
              <a:defRPr>
                <a:solidFill>
                  <a:schemeClr val="tx1"/>
                </a:solidFill>
                <a:latin typeface="Arial" pitchFamily="34" charset="0"/>
                <a:ea typeface="SimSun" pitchFamily="2" charset="-122"/>
              </a:defRPr>
            </a:lvl3pPr>
            <a:lvl4pPr marL="1600200" indent="-228600">
              <a:defRPr>
                <a:solidFill>
                  <a:schemeClr val="tx1"/>
                </a:solidFill>
                <a:latin typeface="Arial" pitchFamily="34" charset="0"/>
                <a:ea typeface="SimSun" pitchFamily="2" charset="-122"/>
              </a:defRPr>
            </a:lvl4pPr>
            <a:lvl5pPr marL="2057400" indent="-228600">
              <a:defRPr>
                <a:solidFill>
                  <a:schemeClr val="tx1"/>
                </a:solidFill>
                <a:latin typeface="Arial" pitchFamily="34" charset="0"/>
                <a:ea typeface="SimSun" pitchFamily="2" charset="-122"/>
              </a:defRPr>
            </a:lvl5pPr>
            <a:lvl6pPr marL="2514600" indent="-228600" algn="l" rtl="0" fontAlgn="base">
              <a:spcBef>
                <a:spcPct val="0"/>
              </a:spcBef>
              <a:spcAft>
                <a:spcPct val="0"/>
              </a:spcAft>
              <a:defRPr>
                <a:solidFill>
                  <a:schemeClr val="tx1"/>
                </a:solidFill>
                <a:latin typeface="Arial" pitchFamily="34" charset="0"/>
                <a:ea typeface="SimSun" pitchFamily="2" charset="-122"/>
              </a:defRPr>
            </a:lvl6pPr>
            <a:lvl7pPr marL="2971800" indent="-228600" algn="l" rtl="0" fontAlgn="base">
              <a:spcBef>
                <a:spcPct val="0"/>
              </a:spcBef>
              <a:spcAft>
                <a:spcPct val="0"/>
              </a:spcAft>
              <a:defRPr>
                <a:solidFill>
                  <a:schemeClr val="tx1"/>
                </a:solidFill>
                <a:latin typeface="Arial" pitchFamily="34" charset="0"/>
                <a:ea typeface="SimSun" pitchFamily="2" charset="-122"/>
              </a:defRPr>
            </a:lvl7pPr>
            <a:lvl8pPr marL="3429000" indent="-228600" algn="l" rtl="0" fontAlgn="base">
              <a:spcBef>
                <a:spcPct val="0"/>
              </a:spcBef>
              <a:spcAft>
                <a:spcPct val="0"/>
              </a:spcAft>
              <a:defRPr>
                <a:solidFill>
                  <a:schemeClr val="tx1"/>
                </a:solidFill>
                <a:latin typeface="Arial" pitchFamily="34" charset="0"/>
                <a:ea typeface="SimSun" pitchFamily="2" charset="-122"/>
              </a:defRPr>
            </a:lvl8pPr>
            <a:lvl9pPr marL="3886200" indent="-228600" algn="l" rtl="0" fontAlgn="base">
              <a:spcBef>
                <a:spcPct val="0"/>
              </a:spcBef>
              <a:spcAft>
                <a:spcPct val="0"/>
              </a:spcAft>
              <a:defRPr>
                <a:solidFill>
                  <a:schemeClr val="tx1"/>
                </a:solidFill>
                <a:latin typeface="Arial" pitchFamily="34" charset="0"/>
                <a:ea typeface="SimSun" pitchFamily="2" charset="-122"/>
              </a:defRPr>
            </a:lvl9pPr>
          </a:lstStyle>
          <a:p>
            <a:r>
              <a:rPr lang="ar-EG" altLang="zh-CN" sz="3600">
                <a:latin typeface="Impact" pitchFamily="34" charset="0"/>
              </a:rPr>
              <a:t>B</a:t>
            </a:r>
          </a:p>
        </p:txBody>
      </p:sp>
      <p:sp>
        <p:nvSpPr>
          <p:cNvPr id="3080" name="Text Box 13"/>
          <p:cNvSpPr txBox="1">
            <a:spLocks noChangeArrowheads="1"/>
          </p:cNvSpPr>
          <p:nvPr/>
        </p:nvSpPr>
        <p:spPr bwMode="auto">
          <a:xfrm>
            <a:off x="5264150" y="2536825"/>
            <a:ext cx="36195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itchFamily="34" charset="0"/>
                <a:ea typeface="SimSun" pitchFamily="2" charset="-122"/>
              </a:defRPr>
            </a:lvl1pPr>
            <a:lvl2pPr marL="742950" indent="-285750">
              <a:defRPr>
                <a:solidFill>
                  <a:schemeClr val="tx1"/>
                </a:solidFill>
                <a:latin typeface="Arial" pitchFamily="34" charset="0"/>
                <a:ea typeface="SimSun" pitchFamily="2" charset="-122"/>
              </a:defRPr>
            </a:lvl2pPr>
            <a:lvl3pPr marL="1143000" indent="-228600">
              <a:defRPr>
                <a:solidFill>
                  <a:schemeClr val="tx1"/>
                </a:solidFill>
                <a:latin typeface="Arial" pitchFamily="34" charset="0"/>
                <a:ea typeface="SimSun" pitchFamily="2" charset="-122"/>
              </a:defRPr>
            </a:lvl3pPr>
            <a:lvl4pPr marL="1600200" indent="-228600">
              <a:defRPr>
                <a:solidFill>
                  <a:schemeClr val="tx1"/>
                </a:solidFill>
                <a:latin typeface="Arial" pitchFamily="34" charset="0"/>
                <a:ea typeface="SimSun" pitchFamily="2" charset="-122"/>
              </a:defRPr>
            </a:lvl4pPr>
            <a:lvl5pPr marL="2057400" indent="-228600">
              <a:defRPr>
                <a:solidFill>
                  <a:schemeClr val="tx1"/>
                </a:solidFill>
                <a:latin typeface="Arial" pitchFamily="34" charset="0"/>
                <a:ea typeface="SimSun" pitchFamily="2" charset="-122"/>
              </a:defRPr>
            </a:lvl5pPr>
            <a:lvl6pPr marL="2514600" indent="-228600" algn="l" rtl="0" fontAlgn="base">
              <a:spcBef>
                <a:spcPct val="0"/>
              </a:spcBef>
              <a:spcAft>
                <a:spcPct val="0"/>
              </a:spcAft>
              <a:defRPr>
                <a:solidFill>
                  <a:schemeClr val="tx1"/>
                </a:solidFill>
                <a:latin typeface="Arial" pitchFamily="34" charset="0"/>
                <a:ea typeface="SimSun" pitchFamily="2" charset="-122"/>
              </a:defRPr>
            </a:lvl6pPr>
            <a:lvl7pPr marL="2971800" indent="-228600" algn="l" rtl="0" fontAlgn="base">
              <a:spcBef>
                <a:spcPct val="0"/>
              </a:spcBef>
              <a:spcAft>
                <a:spcPct val="0"/>
              </a:spcAft>
              <a:defRPr>
                <a:solidFill>
                  <a:schemeClr val="tx1"/>
                </a:solidFill>
                <a:latin typeface="Arial" pitchFamily="34" charset="0"/>
                <a:ea typeface="SimSun" pitchFamily="2" charset="-122"/>
              </a:defRPr>
            </a:lvl7pPr>
            <a:lvl8pPr marL="3429000" indent="-228600" algn="l" rtl="0" fontAlgn="base">
              <a:spcBef>
                <a:spcPct val="0"/>
              </a:spcBef>
              <a:spcAft>
                <a:spcPct val="0"/>
              </a:spcAft>
              <a:defRPr>
                <a:solidFill>
                  <a:schemeClr val="tx1"/>
                </a:solidFill>
                <a:latin typeface="Arial" pitchFamily="34" charset="0"/>
                <a:ea typeface="SimSun" pitchFamily="2" charset="-122"/>
              </a:defRPr>
            </a:lvl8pPr>
            <a:lvl9pPr marL="3886200" indent="-228600" algn="l" rtl="0" fontAlgn="base">
              <a:spcBef>
                <a:spcPct val="0"/>
              </a:spcBef>
              <a:spcAft>
                <a:spcPct val="0"/>
              </a:spcAft>
              <a:defRPr>
                <a:solidFill>
                  <a:schemeClr val="tx1"/>
                </a:solidFill>
                <a:latin typeface="Arial" pitchFamily="34" charset="0"/>
                <a:ea typeface="SimSun" pitchFamily="2" charset="-122"/>
              </a:defRPr>
            </a:lvl9pPr>
          </a:lstStyle>
          <a:p>
            <a:r>
              <a:rPr lang="ar-EG" altLang="zh-CN" sz="3600">
                <a:latin typeface="Impact" pitchFamily="34" charset="0"/>
              </a:rPr>
              <a:t>a</a:t>
            </a:r>
          </a:p>
        </p:txBody>
      </p:sp>
      <p:sp>
        <p:nvSpPr>
          <p:cNvPr id="3081" name="Text Box 14"/>
          <p:cNvSpPr txBox="1">
            <a:spLocks noChangeArrowheads="1"/>
          </p:cNvSpPr>
          <p:nvPr/>
        </p:nvSpPr>
        <p:spPr bwMode="auto">
          <a:xfrm>
            <a:off x="5478463" y="2536825"/>
            <a:ext cx="36195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itchFamily="34" charset="0"/>
                <a:ea typeface="SimSun" pitchFamily="2" charset="-122"/>
              </a:defRPr>
            </a:lvl1pPr>
            <a:lvl2pPr marL="742950" indent="-285750">
              <a:defRPr>
                <a:solidFill>
                  <a:schemeClr val="tx1"/>
                </a:solidFill>
                <a:latin typeface="Arial" pitchFamily="34" charset="0"/>
                <a:ea typeface="SimSun" pitchFamily="2" charset="-122"/>
              </a:defRPr>
            </a:lvl2pPr>
            <a:lvl3pPr marL="1143000" indent="-228600">
              <a:defRPr>
                <a:solidFill>
                  <a:schemeClr val="tx1"/>
                </a:solidFill>
                <a:latin typeface="Arial" pitchFamily="34" charset="0"/>
                <a:ea typeface="SimSun" pitchFamily="2" charset="-122"/>
              </a:defRPr>
            </a:lvl3pPr>
            <a:lvl4pPr marL="1600200" indent="-228600">
              <a:defRPr>
                <a:solidFill>
                  <a:schemeClr val="tx1"/>
                </a:solidFill>
                <a:latin typeface="Arial" pitchFamily="34" charset="0"/>
                <a:ea typeface="SimSun" pitchFamily="2" charset="-122"/>
              </a:defRPr>
            </a:lvl4pPr>
            <a:lvl5pPr marL="2057400" indent="-228600">
              <a:defRPr>
                <a:solidFill>
                  <a:schemeClr val="tx1"/>
                </a:solidFill>
                <a:latin typeface="Arial" pitchFamily="34" charset="0"/>
                <a:ea typeface="SimSun" pitchFamily="2" charset="-122"/>
              </a:defRPr>
            </a:lvl5pPr>
            <a:lvl6pPr marL="2514600" indent="-228600" algn="l" rtl="0" fontAlgn="base">
              <a:spcBef>
                <a:spcPct val="0"/>
              </a:spcBef>
              <a:spcAft>
                <a:spcPct val="0"/>
              </a:spcAft>
              <a:defRPr>
                <a:solidFill>
                  <a:schemeClr val="tx1"/>
                </a:solidFill>
                <a:latin typeface="Arial" pitchFamily="34" charset="0"/>
                <a:ea typeface="SimSun" pitchFamily="2" charset="-122"/>
              </a:defRPr>
            </a:lvl6pPr>
            <a:lvl7pPr marL="2971800" indent="-228600" algn="l" rtl="0" fontAlgn="base">
              <a:spcBef>
                <a:spcPct val="0"/>
              </a:spcBef>
              <a:spcAft>
                <a:spcPct val="0"/>
              </a:spcAft>
              <a:defRPr>
                <a:solidFill>
                  <a:schemeClr val="tx1"/>
                </a:solidFill>
                <a:latin typeface="Arial" pitchFamily="34" charset="0"/>
                <a:ea typeface="SimSun" pitchFamily="2" charset="-122"/>
              </a:defRPr>
            </a:lvl7pPr>
            <a:lvl8pPr marL="3429000" indent="-228600" algn="l" rtl="0" fontAlgn="base">
              <a:spcBef>
                <a:spcPct val="0"/>
              </a:spcBef>
              <a:spcAft>
                <a:spcPct val="0"/>
              </a:spcAft>
              <a:defRPr>
                <a:solidFill>
                  <a:schemeClr val="tx1"/>
                </a:solidFill>
                <a:latin typeface="Arial" pitchFamily="34" charset="0"/>
                <a:ea typeface="SimSun" pitchFamily="2" charset="-122"/>
              </a:defRPr>
            </a:lvl8pPr>
            <a:lvl9pPr marL="3886200" indent="-228600" algn="l" rtl="0" fontAlgn="base">
              <a:spcBef>
                <a:spcPct val="0"/>
              </a:spcBef>
              <a:spcAft>
                <a:spcPct val="0"/>
              </a:spcAft>
              <a:defRPr>
                <a:solidFill>
                  <a:schemeClr val="tx1"/>
                </a:solidFill>
                <a:latin typeface="Arial" pitchFamily="34" charset="0"/>
                <a:ea typeface="SimSun" pitchFamily="2" charset="-122"/>
              </a:defRPr>
            </a:lvl9pPr>
          </a:lstStyle>
          <a:p>
            <a:r>
              <a:rPr lang="ar-EG" altLang="zh-CN" sz="3600">
                <a:latin typeface="Impact" pitchFamily="34" charset="0"/>
              </a:rPr>
              <a:t>r</a:t>
            </a:r>
          </a:p>
        </p:txBody>
      </p:sp>
      <p:sp>
        <p:nvSpPr>
          <p:cNvPr id="3082" name="Text Box 15"/>
          <p:cNvSpPr txBox="1">
            <a:spLocks noChangeArrowheads="1"/>
          </p:cNvSpPr>
          <p:nvPr/>
        </p:nvSpPr>
        <p:spPr bwMode="auto">
          <a:xfrm>
            <a:off x="3808413" y="3019425"/>
            <a:ext cx="2005012"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SimSun" pitchFamily="2" charset="-122"/>
              </a:defRPr>
            </a:lvl1pPr>
            <a:lvl2pPr marL="742950" indent="-285750">
              <a:defRPr>
                <a:solidFill>
                  <a:schemeClr val="tx1"/>
                </a:solidFill>
                <a:latin typeface="Arial" pitchFamily="34" charset="0"/>
                <a:ea typeface="SimSun" pitchFamily="2" charset="-122"/>
              </a:defRPr>
            </a:lvl2pPr>
            <a:lvl3pPr marL="1143000" indent="-228600">
              <a:defRPr>
                <a:solidFill>
                  <a:schemeClr val="tx1"/>
                </a:solidFill>
                <a:latin typeface="Arial" pitchFamily="34" charset="0"/>
                <a:ea typeface="SimSun" pitchFamily="2" charset="-122"/>
              </a:defRPr>
            </a:lvl3pPr>
            <a:lvl4pPr marL="1600200" indent="-228600">
              <a:defRPr>
                <a:solidFill>
                  <a:schemeClr val="tx1"/>
                </a:solidFill>
                <a:latin typeface="Arial" pitchFamily="34" charset="0"/>
                <a:ea typeface="SimSun" pitchFamily="2" charset="-122"/>
              </a:defRPr>
            </a:lvl4pPr>
            <a:lvl5pPr marL="2057400" indent="-228600">
              <a:defRPr>
                <a:solidFill>
                  <a:schemeClr val="tx1"/>
                </a:solidFill>
                <a:latin typeface="Arial" pitchFamily="34" charset="0"/>
                <a:ea typeface="SimSun" pitchFamily="2" charset="-122"/>
              </a:defRPr>
            </a:lvl5pPr>
            <a:lvl6pPr marL="2514600" indent="-228600" algn="l" rtl="0" fontAlgn="base">
              <a:spcBef>
                <a:spcPct val="0"/>
              </a:spcBef>
              <a:spcAft>
                <a:spcPct val="0"/>
              </a:spcAft>
              <a:defRPr>
                <a:solidFill>
                  <a:schemeClr val="tx1"/>
                </a:solidFill>
                <a:latin typeface="Arial" pitchFamily="34" charset="0"/>
                <a:ea typeface="SimSun" pitchFamily="2" charset="-122"/>
              </a:defRPr>
            </a:lvl6pPr>
            <a:lvl7pPr marL="2971800" indent="-228600" algn="l" rtl="0" fontAlgn="base">
              <a:spcBef>
                <a:spcPct val="0"/>
              </a:spcBef>
              <a:spcAft>
                <a:spcPct val="0"/>
              </a:spcAft>
              <a:defRPr>
                <a:solidFill>
                  <a:schemeClr val="tx1"/>
                </a:solidFill>
                <a:latin typeface="Arial" pitchFamily="34" charset="0"/>
                <a:ea typeface="SimSun" pitchFamily="2" charset="-122"/>
              </a:defRPr>
            </a:lvl7pPr>
            <a:lvl8pPr marL="3429000" indent="-228600" algn="l" rtl="0" fontAlgn="base">
              <a:spcBef>
                <a:spcPct val="0"/>
              </a:spcBef>
              <a:spcAft>
                <a:spcPct val="0"/>
              </a:spcAft>
              <a:defRPr>
                <a:solidFill>
                  <a:schemeClr val="tx1"/>
                </a:solidFill>
                <a:latin typeface="Arial" pitchFamily="34" charset="0"/>
                <a:ea typeface="SimSun" pitchFamily="2" charset="-122"/>
              </a:defRPr>
            </a:lvl8pPr>
            <a:lvl9pPr marL="3886200" indent="-228600" algn="l" rtl="0" fontAlgn="base">
              <a:spcBef>
                <a:spcPct val="0"/>
              </a:spcBef>
              <a:spcAft>
                <a:spcPct val="0"/>
              </a:spcAft>
              <a:defRPr>
                <a:solidFill>
                  <a:schemeClr val="tx1"/>
                </a:solidFill>
                <a:latin typeface="Arial" pitchFamily="34" charset="0"/>
                <a:ea typeface="SimSun" pitchFamily="2" charset="-122"/>
              </a:defRPr>
            </a:lvl9pPr>
          </a:lstStyle>
          <a:p>
            <a:r>
              <a:rPr lang="zh-CN" sz="1200">
                <a:ea typeface="Microsoft YaHei" pitchFamily="34" charset="-122"/>
              </a:rPr>
              <a:t>中国专业</a:t>
            </a:r>
            <a:r>
              <a:rPr lang="ar-EG" altLang="zh-CN" sz="1200">
                <a:ea typeface="Microsoft YaHei" pitchFamily="34" charset="-122"/>
              </a:rPr>
              <a:t>PPT</a:t>
            </a:r>
            <a:r>
              <a:rPr lang="zh-CN" sz="1200">
                <a:ea typeface="Microsoft YaHei" pitchFamily="34" charset="-122"/>
              </a:rPr>
              <a:t>设计交流论坛</a:t>
            </a:r>
          </a:p>
        </p:txBody>
      </p:sp>
      <p:pic>
        <p:nvPicPr>
          <p:cNvPr id="3083" name="Picture 16" descr="logo"/>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3116263" y="2525713"/>
            <a:ext cx="782637" cy="738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84" name="Picture 17" descr="logo2"/>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2563813" y="2347913"/>
            <a:ext cx="3829050" cy="1325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85" name="Rectangle 18">
            <a:hlinkClick r:id="rId15"/>
          </p:cNvPr>
          <p:cNvSpPr>
            <a:spLocks noChangeArrowheads="1"/>
          </p:cNvSpPr>
          <p:nvPr/>
        </p:nvSpPr>
        <p:spPr bwMode="auto">
          <a:xfrm>
            <a:off x="2484438" y="2060575"/>
            <a:ext cx="3987800" cy="1655763"/>
          </a:xfrm>
          <a:prstGeom prst="rect">
            <a:avLst/>
          </a:prstGeom>
          <a:solidFill>
            <a:schemeClr val="bg1">
              <a:alpha val="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ar-EG"/>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80">
                                          <p:stCondLst>
                                            <p:cond delay="0"/>
                                          </p:stCondLst>
                                        </p:cTn>
                                        <p:tgtEl>
                                          <p:spTgt spid="3074"/>
                                        </p:tgtEl>
                                      </p:cBhvr>
                                    </p:animEffect>
                                    <p:anim calcmode="lin" valueType="num">
                                      <p:cBhvr>
                                        <p:cTn id="8" dur="1822" tmFilter="0,0; 0.14,0.36; 0.43,0.73; 0.71,0.91; 1.0,1.0">
                                          <p:stCondLst>
                                            <p:cond delay="0"/>
                                          </p:stCondLst>
                                        </p:cTn>
                                        <p:tgtEl>
                                          <p:spTgt spid="307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07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07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07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074"/>
                                        </p:tgtEl>
                                        <p:attrNameLst>
                                          <p:attrName>ppt_y</p:attrName>
                                        </p:attrNameLst>
                                      </p:cBhvr>
                                      <p:tavLst>
                                        <p:tav tm="0" fmla="#ppt_y-sin(pi*$)/81">
                                          <p:val>
                                            <p:fltVal val="0"/>
                                          </p:val>
                                        </p:tav>
                                        <p:tav tm="100000">
                                          <p:val>
                                            <p:fltVal val="1"/>
                                          </p:val>
                                        </p:tav>
                                      </p:tavLst>
                                    </p:anim>
                                    <p:animScale>
                                      <p:cBhvr>
                                        <p:cTn id="13" dur="26">
                                          <p:stCondLst>
                                            <p:cond delay="650"/>
                                          </p:stCondLst>
                                        </p:cTn>
                                        <p:tgtEl>
                                          <p:spTgt spid="3074"/>
                                        </p:tgtEl>
                                      </p:cBhvr>
                                      <p:to x="100000" y="60000"/>
                                    </p:animScale>
                                    <p:animScale>
                                      <p:cBhvr>
                                        <p:cTn id="14" dur="166" decel="50000">
                                          <p:stCondLst>
                                            <p:cond delay="676"/>
                                          </p:stCondLst>
                                        </p:cTn>
                                        <p:tgtEl>
                                          <p:spTgt spid="3074"/>
                                        </p:tgtEl>
                                      </p:cBhvr>
                                      <p:to x="100000" y="100000"/>
                                    </p:animScale>
                                    <p:animScale>
                                      <p:cBhvr>
                                        <p:cTn id="15" dur="26">
                                          <p:stCondLst>
                                            <p:cond delay="1312"/>
                                          </p:stCondLst>
                                        </p:cTn>
                                        <p:tgtEl>
                                          <p:spTgt spid="3074"/>
                                        </p:tgtEl>
                                      </p:cBhvr>
                                      <p:to x="100000" y="80000"/>
                                    </p:animScale>
                                    <p:animScale>
                                      <p:cBhvr>
                                        <p:cTn id="16" dur="166" decel="50000">
                                          <p:stCondLst>
                                            <p:cond delay="1338"/>
                                          </p:stCondLst>
                                        </p:cTn>
                                        <p:tgtEl>
                                          <p:spTgt spid="3074"/>
                                        </p:tgtEl>
                                      </p:cBhvr>
                                      <p:to x="100000" y="100000"/>
                                    </p:animScale>
                                    <p:animScale>
                                      <p:cBhvr>
                                        <p:cTn id="17" dur="26">
                                          <p:stCondLst>
                                            <p:cond delay="1642"/>
                                          </p:stCondLst>
                                        </p:cTn>
                                        <p:tgtEl>
                                          <p:spTgt spid="3074"/>
                                        </p:tgtEl>
                                      </p:cBhvr>
                                      <p:to x="100000" y="90000"/>
                                    </p:animScale>
                                    <p:animScale>
                                      <p:cBhvr>
                                        <p:cTn id="18" dur="166" decel="50000">
                                          <p:stCondLst>
                                            <p:cond delay="1668"/>
                                          </p:stCondLst>
                                        </p:cTn>
                                        <p:tgtEl>
                                          <p:spTgt spid="3074"/>
                                        </p:tgtEl>
                                      </p:cBhvr>
                                      <p:to x="100000" y="100000"/>
                                    </p:animScale>
                                    <p:animScale>
                                      <p:cBhvr>
                                        <p:cTn id="19" dur="26">
                                          <p:stCondLst>
                                            <p:cond delay="1808"/>
                                          </p:stCondLst>
                                        </p:cTn>
                                        <p:tgtEl>
                                          <p:spTgt spid="3074"/>
                                        </p:tgtEl>
                                      </p:cBhvr>
                                      <p:to x="100000" y="95000"/>
                                    </p:animScale>
                                    <p:animScale>
                                      <p:cBhvr>
                                        <p:cTn id="20" dur="166" decel="50000">
                                          <p:stCondLst>
                                            <p:cond delay="1834"/>
                                          </p:stCondLst>
                                        </p:cTn>
                                        <p:tgtEl>
                                          <p:spTgt spid="3074"/>
                                        </p:tgtEl>
                                      </p:cBhvr>
                                      <p:to x="100000" y="100000"/>
                                    </p:animScale>
                                  </p:childTnLst>
                                </p:cTn>
                              </p:par>
                              <p:par>
                                <p:cTn id="21" presetID="26" presetClass="entr" presetSubtype="0" fill="hold" grpId="0" nodeType="withEffect">
                                  <p:stCondLst>
                                    <p:cond delay="100"/>
                                  </p:stCondLst>
                                  <p:childTnLst>
                                    <p:set>
                                      <p:cBhvr>
                                        <p:cTn id="22" dur="1" fill="hold">
                                          <p:stCondLst>
                                            <p:cond delay="0"/>
                                          </p:stCondLst>
                                        </p:cTn>
                                        <p:tgtEl>
                                          <p:spTgt spid="3075"/>
                                        </p:tgtEl>
                                        <p:attrNameLst>
                                          <p:attrName>style.visibility</p:attrName>
                                        </p:attrNameLst>
                                      </p:cBhvr>
                                      <p:to>
                                        <p:strVal val="visible"/>
                                      </p:to>
                                    </p:set>
                                    <p:animEffect transition="in" filter="wipe(down)">
                                      <p:cBhvr>
                                        <p:cTn id="23" dur="580">
                                          <p:stCondLst>
                                            <p:cond delay="0"/>
                                          </p:stCondLst>
                                        </p:cTn>
                                        <p:tgtEl>
                                          <p:spTgt spid="3075"/>
                                        </p:tgtEl>
                                      </p:cBhvr>
                                    </p:animEffect>
                                    <p:anim calcmode="lin" valueType="num">
                                      <p:cBhvr>
                                        <p:cTn id="24" dur="1822" tmFilter="0,0; 0.14,0.36; 0.43,0.73; 0.71,0.91; 1.0,1.0">
                                          <p:stCondLst>
                                            <p:cond delay="0"/>
                                          </p:stCondLst>
                                        </p:cTn>
                                        <p:tgtEl>
                                          <p:spTgt spid="307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07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07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07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075"/>
                                        </p:tgtEl>
                                        <p:attrNameLst>
                                          <p:attrName>ppt_y</p:attrName>
                                        </p:attrNameLst>
                                      </p:cBhvr>
                                      <p:tavLst>
                                        <p:tav tm="0" fmla="#ppt_y-sin(pi*$)/81">
                                          <p:val>
                                            <p:fltVal val="0"/>
                                          </p:val>
                                        </p:tav>
                                        <p:tav tm="100000">
                                          <p:val>
                                            <p:fltVal val="1"/>
                                          </p:val>
                                        </p:tav>
                                      </p:tavLst>
                                    </p:anim>
                                    <p:animScale>
                                      <p:cBhvr>
                                        <p:cTn id="29" dur="26">
                                          <p:stCondLst>
                                            <p:cond delay="650"/>
                                          </p:stCondLst>
                                        </p:cTn>
                                        <p:tgtEl>
                                          <p:spTgt spid="3075"/>
                                        </p:tgtEl>
                                      </p:cBhvr>
                                      <p:to x="100000" y="60000"/>
                                    </p:animScale>
                                    <p:animScale>
                                      <p:cBhvr>
                                        <p:cTn id="30" dur="166" decel="50000">
                                          <p:stCondLst>
                                            <p:cond delay="676"/>
                                          </p:stCondLst>
                                        </p:cTn>
                                        <p:tgtEl>
                                          <p:spTgt spid="3075"/>
                                        </p:tgtEl>
                                      </p:cBhvr>
                                      <p:to x="100000" y="100000"/>
                                    </p:animScale>
                                    <p:animScale>
                                      <p:cBhvr>
                                        <p:cTn id="31" dur="26">
                                          <p:stCondLst>
                                            <p:cond delay="1312"/>
                                          </p:stCondLst>
                                        </p:cTn>
                                        <p:tgtEl>
                                          <p:spTgt spid="3075"/>
                                        </p:tgtEl>
                                      </p:cBhvr>
                                      <p:to x="100000" y="80000"/>
                                    </p:animScale>
                                    <p:animScale>
                                      <p:cBhvr>
                                        <p:cTn id="32" dur="166" decel="50000">
                                          <p:stCondLst>
                                            <p:cond delay="1338"/>
                                          </p:stCondLst>
                                        </p:cTn>
                                        <p:tgtEl>
                                          <p:spTgt spid="3075"/>
                                        </p:tgtEl>
                                      </p:cBhvr>
                                      <p:to x="100000" y="100000"/>
                                    </p:animScale>
                                    <p:animScale>
                                      <p:cBhvr>
                                        <p:cTn id="33" dur="26">
                                          <p:stCondLst>
                                            <p:cond delay="1642"/>
                                          </p:stCondLst>
                                        </p:cTn>
                                        <p:tgtEl>
                                          <p:spTgt spid="3075"/>
                                        </p:tgtEl>
                                      </p:cBhvr>
                                      <p:to x="100000" y="90000"/>
                                    </p:animScale>
                                    <p:animScale>
                                      <p:cBhvr>
                                        <p:cTn id="34" dur="166" decel="50000">
                                          <p:stCondLst>
                                            <p:cond delay="1668"/>
                                          </p:stCondLst>
                                        </p:cTn>
                                        <p:tgtEl>
                                          <p:spTgt spid="3075"/>
                                        </p:tgtEl>
                                      </p:cBhvr>
                                      <p:to x="100000" y="100000"/>
                                    </p:animScale>
                                    <p:animScale>
                                      <p:cBhvr>
                                        <p:cTn id="35" dur="26">
                                          <p:stCondLst>
                                            <p:cond delay="1808"/>
                                          </p:stCondLst>
                                        </p:cTn>
                                        <p:tgtEl>
                                          <p:spTgt spid="3075"/>
                                        </p:tgtEl>
                                      </p:cBhvr>
                                      <p:to x="100000" y="95000"/>
                                    </p:animScale>
                                    <p:animScale>
                                      <p:cBhvr>
                                        <p:cTn id="36" dur="166" decel="50000">
                                          <p:stCondLst>
                                            <p:cond delay="1834"/>
                                          </p:stCondLst>
                                        </p:cTn>
                                        <p:tgtEl>
                                          <p:spTgt spid="3075"/>
                                        </p:tgtEl>
                                      </p:cBhvr>
                                      <p:to x="100000" y="100000"/>
                                    </p:animScale>
                                  </p:childTnLst>
                                </p:cTn>
                              </p:par>
                              <p:par>
                                <p:cTn id="37" presetID="26" presetClass="entr" presetSubtype="0" fill="hold" grpId="0" nodeType="withEffect">
                                  <p:stCondLst>
                                    <p:cond delay="400"/>
                                  </p:stCondLst>
                                  <p:childTnLst>
                                    <p:set>
                                      <p:cBhvr>
                                        <p:cTn id="38" dur="1" fill="hold">
                                          <p:stCondLst>
                                            <p:cond delay="0"/>
                                          </p:stCondLst>
                                        </p:cTn>
                                        <p:tgtEl>
                                          <p:spTgt spid="3076"/>
                                        </p:tgtEl>
                                        <p:attrNameLst>
                                          <p:attrName>style.visibility</p:attrName>
                                        </p:attrNameLst>
                                      </p:cBhvr>
                                      <p:to>
                                        <p:strVal val="visible"/>
                                      </p:to>
                                    </p:set>
                                    <p:animEffect transition="in" filter="wipe(down)">
                                      <p:cBhvr>
                                        <p:cTn id="39" dur="580">
                                          <p:stCondLst>
                                            <p:cond delay="0"/>
                                          </p:stCondLst>
                                        </p:cTn>
                                        <p:tgtEl>
                                          <p:spTgt spid="3076"/>
                                        </p:tgtEl>
                                      </p:cBhvr>
                                    </p:animEffect>
                                    <p:anim calcmode="lin" valueType="num">
                                      <p:cBhvr>
                                        <p:cTn id="40" dur="1822" tmFilter="0,0; 0.14,0.36; 0.43,0.73; 0.71,0.91; 1.0,1.0">
                                          <p:stCondLst>
                                            <p:cond delay="0"/>
                                          </p:stCondLst>
                                        </p:cTn>
                                        <p:tgtEl>
                                          <p:spTgt spid="3076"/>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076"/>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076"/>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076"/>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076"/>
                                        </p:tgtEl>
                                        <p:attrNameLst>
                                          <p:attrName>ppt_y</p:attrName>
                                        </p:attrNameLst>
                                      </p:cBhvr>
                                      <p:tavLst>
                                        <p:tav tm="0" fmla="#ppt_y-sin(pi*$)/81">
                                          <p:val>
                                            <p:fltVal val="0"/>
                                          </p:val>
                                        </p:tav>
                                        <p:tav tm="100000">
                                          <p:val>
                                            <p:fltVal val="1"/>
                                          </p:val>
                                        </p:tav>
                                      </p:tavLst>
                                    </p:anim>
                                    <p:animScale>
                                      <p:cBhvr>
                                        <p:cTn id="45" dur="26">
                                          <p:stCondLst>
                                            <p:cond delay="650"/>
                                          </p:stCondLst>
                                        </p:cTn>
                                        <p:tgtEl>
                                          <p:spTgt spid="3076"/>
                                        </p:tgtEl>
                                      </p:cBhvr>
                                      <p:to x="100000" y="60000"/>
                                    </p:animScale>
                                    <p:animScale>
                                      <p:cBhvr>
                                        <p:cTn id="46" dur="166" decel="50000">
                                          <p:stCondLst>
                                            <p:cond delay="676"/>
                                          </p:stCondLst>
                                        </p:cTn>
                                        <p:tgtEl>
                                          <p:spTgt spid="3076"/>
                                        </p:tgtEl>
                                      </p:cBhvr>
                                      <p:to x="100000" y="100000"/>
                                    </p:animScale>
                                    <p:animScale>
                                      <p:cBhvr>
                                        <p:cTn id="47" dur="26">
                                          <p:stCondLst>
                                            <p:cond delay="1312"/>
                                          </p:stCondLst>
                                        </p:cTn>
                                        <p:tgtEl>
                                          <p:spTgt spid="3076"/>
                                        </p:tgtEl>
                                      </p:cBhvr>
                                      <p:to x="100000" y="80000"/>
                                    </p:animScale>
                                    <p:animScale>
                                      <p:cBhvr>
                                        <p:cTn id="48" dur="166" decel="50000">
                                          <p:stCondLst>
                                            <p:cond delay="1338"/>
                                          </p:stCondLst>
                                        </p:cTn>
                                        <p:tgtEl>
                                          <p:spTgt spid="3076"/>
                                        </p:tgtEl>
                                      </p:cBhvr>
                                      <p:to x="100000" y="100000"/>
                                    </p:animScale>
                                    <p:animScale>
                                      <p:cBhvr>
                                        <p:cTn id="49" dur="26">
                                          <p:stCondLst>
                                            <p:cond delay="1642"/>
                                          </p:stCondLst>
                                        </p:cTn>
                                        <p:tgtEl>
                                          <p:spTgt spid="3076"/>
                                        </p:tgtEl>
                                      </p:cBhvr>
                                      <p:to x="100000" y="90000"/>
                                    </p:animScale>
                                    <p:animScale>
                                      <p:cBhvr>
                                        <p:cTn id="50" dur="166" decel="50000">
                                          <p:stCondLst>
                                            <p:cond delay="1668"/>
                                          </p:stCondLst>
                                        </p:cTn>
                                        <p:tgtEl>
                                          <p:spTgt spid="3076"/>
                                        </p:tgtEl>
                                      </p:cBhvr>
                                      <p:to x="100000" y="100000"/>
                                    </p:animScale>
                                    <p:animScale>
                                      <p:cBhvr>
                                        <p:cTn id="51" dur="26">
                                          <p:stCondLst>
                                            <p:cond delay="1808"/>
                                          </p:stCondLst>
                                        </p:cTn>
                                        <p:tgtEl>
                                          <p:spTgt spid="3076"/>
                                        </p:tgtEl>
                                      </p:cBhvr>
                                      <p:to x="100000" y="95000"/>
                                    </p:animScale>
                                    <p:animScale>
                                      <p:cBhvr>
                                        <p:cTn id="52" dur="166" decel="50000">
                                          <p:stCondLst>
                                            <p:cond delay="1834"/>
                                          </p:stCondLst>
                                        </p:cTn>
                                        <p:tgtEl>
                                          <p:spTgt spid="3076"/>
                                        </p:tgtEl>
                                      </p:cBhvr>
                                      <p:to x="100000" y="100000"/>
                                    </p:animScale>
                                  </p:childTnLst>
                                </p:cTn>
                              </p:par>
                              <p:par>
                                <p:cTn id="53" presetID="26" presetClass="entr" presetSubtype="0" fill="hold" grpId="0" nodeType="withEffect">
                                  <p:stCondLst>
                                    <p:cond delay="900"/>
                                  </p:stCondLst>
                                  <p:childTnLst>
                                    <p:set>
                                      <p:cBhvr>
                                        <p:cTn id="54" dur="1" fill="hold">
                                          <p:stCondLst>
                                            <p:cond delay="0"/>
                                          </p:stCondLst>
                                        </p:cTn>
                                        <p:tgtEl>
                                          <p:spTgt spid="3077"/>
                                        </p:tgtEl>
                                        <p:attrNameLst>
                                          <p:attrName>style.visibility</p:attrName>
                                        </p:attrNameLst>
                                      </p:cBhvr>
                                      <p:to>
                                        <p:strVal val="visible"/>
                                      </p:to>
                                    </p:set>
                                    <p:animEffect transition="in" filter="wipe(down)">
                                      <p:cBhvr>
                                        <p:cTn id="55" dur="580">
                                          <p:stCondLst>
                                            <p:cond delay="0"/>
                                          </p:stCondLst>
                                        </p:cTn>
                                        <p:tgtEl>
                                          <p:spTgt spid="3077"/>
                                        </p:tgtEl>
                                      </p:cBhvr>
                                    </p:animEffect>
                                    <p:anim calcmode="lin" valueType="num">
                                      <p:cBhvr>
                                        <p:cTn id="56" dur="1822" tmFilter="0,0; 0.14,0.36; 0.43,0.73; 0.71,0.91; 1.0,1.0">
                                          <p:stCondLst>
                                            <p:cond delay="0"/>
                                          </p:stCondLst>
                                        </p:cTn>
                                        <p:tgtEl>
                                          <p:spTgt spid="3077"/>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3077"/>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3077"/>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3077"/>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3077"/>
                                        </p:tgtEl>
                                        <p:attrNameLst>
                                          <p:attrName>ppt_y</p:attrName>
                                        </p:attrNameLst>
                                      </p:cBhvr>
                                      <p:tavLst>
                                        <p:tav tm="0" fmla="#ppt_y-sin(pi*$)/81">
                                          <p:val>
                                            <p:fltVal val="0"/>
                                          </p:val>
                                        </p:tav>
                                        <p:tav tm="100000">
                                          <p:val>
                                            <p:fltVal val="1"/>
                                          </p:val>
                                        </p:tav>
                                      </p:tavLst>
                                    </p:anim>
                                    <p:animScale>
                                      <p:cBhvr>
                                        <p:cTn id="61" dur="26">
                                          <p:stCondLst>
                                            <p:cond delay="650"/>
                                          </p:stCondLst>
                                        </p:cTn>
                                        <p:tgtEl>
                                          <p:spTgt spid="3077"/>
                                        </p:tgtEl>
                                      </p:cBhvr>
                                      <p:to x="100000" y="60000"/>
                                    </p:animScale>
                                    <p:animScale>
                                      <p:cBhvr>
                                        <p:cTn id="62" dur="166" decel="50000">
                                          <p:stCondLst>
                                            <p:cond delay="676"/>
                                          </p:stCondLst>
                                        </p:cTn>
                                        <p:tgtEl>
                                          <p:spTgt spid="3077"/>
                                        </p:tgtEl>
                                      </p:cBhvr>
                                      <p:to x="100000" y="100000"/>
                                    </p:animScale>
                                    <p:animScale>
                                      <p:cBhvr>
                                        <p:cTn id="63" dur="26">
                                          <p:stCondLst>
                                            <p:cond delay="1312"/>
                                          </p:stCondLst>
                                        </p:cTn>
                                        <p:tgtEl>
                                          <p:spTgt spid="3077"/>
                                        </p:tgtEl>
                                      </p:cBhvr>
                                      <p:to x="100000" y="80000"/>
                                    </p:animScale>
                                    <p:animScale>
                                      <p:cBhvr>
                                        <p:cTn id="64" dur="166" decel="50000">
                                          <p:stCondLst>
                                            <p:cond delay="1338"/>
                                          </p:stCondLst>
                                        </p:cTn>
                                        <p:tgtEl>
                                          <p:spTgt spid="3077"/>
                                        </p:tgtEl>
                                      </p:cBhvr>
                                      <p:to x="100000" y="100000"/>
                                    </p:animScale>
                                    <p:animScale>
                                      <p:cBhvr>
                                        <p:cTn id="65" dur="26">
                                          <p:stCondLst>
                                            <p:cond delay="1642"/>
                                          </p:stCondLst>
                                        </p:cTn>
                                        <p:tgtEl>
                                          <p:spTgt spid="3077"/>
                                        </p:tgtEl>
                                      </p:cBhvr>
                                      <p:to x="100000" y="90000"/>
                                    </p:animScale>
                                    <p:animScale>
                                      <p:cBhvr>
                                        <p:cTn id="66" dur="166" decel="50000">
                                          <p:stCondLst>
                                            <p:cond delay="1668"/>
                                          </p:stCondLst>
                                        </p:cTn>
                                        <p:tgtEl>
                                          <p:spTgt spid="3077"/>
                                        </p:tgtEl>
                                      </p:cBhvr>
                                      <p:to x="100000" y="100000"/>
                                    </p:animScale>
                                    <p:animScale>
                                      <p:cBhvr>
                                        <p:cTn id="67" dur="26">
                                          <p:stCondLst>
                                            <p:cond delay="1808"/>
                                          </p:stCondLst>
                                        </p:cTn>
                                        <p:tgtEl>
                                          <p:spTgt spid="3077"/>
                                        </p:tgtEl>
                                      </p:cBhvr>
                                      <p:to x="100000" y="95000"/>
                                    </p:animScale>
                                    <p:animScale>
                                      <p:cBhvr>
                                        <p:cTn id="68" dur="166" decel="50000">
                                          <p:stCondLst>
                                            <p:cond delay="1834"/>
                                          </p:stCondLst>
                                        </p:cTn>
                                        <p:tgtEl>
                                          <p:spTgt spid="3077"/>
                                        </p:tgtEl>
                                      </p:cBhvr>
                                      <p:to x="100000" y="100000"/>
                                    </p:animScale>
                                  </p:childTnLst>
                                </p:cTn>
                              </p:par>
                              <p:par>
                                <p:cTn id="69" presetID="26" presetClass="entr" presetSubtype="0" fill="hold" grpId="0" nodeType="withEffect">
                                  <p:stCondLst>
                                    <p:cond delay="600"/>
                                  </p:stCondLst>
                                  <p:childTnLst>
                                    <p:set>
                                      <p:cBhvr>
                                        <p:cTn id="70" dur="1" fill="hold">
                                          <p:stCondLst>
                                            <p:cond delay="0"/>
                                          </p:stCondLst>
                                        </p:cTn>
                                        <p:tgtEl>
                                          <p:spTgt spid="3078"/>
                                        </p:tgtEl>
                                        <p:attrNameLst>
                                          <p:attrName>style.visibility</p:attrName>
                                        </p:attrNameLst>
                                      </p:cBhvr>
                                      <p:to>
                                        <p:strVal val="visible"/>
                                      </p:to>
                                    </p:set>
                                    <p:animEffect transition="in" filter="wipe(down)">
                                      <p:cBhvr>
                                        <p:cTn id="71" dur="580">
                                          <p:stCondLst>
                                            <p:cond delay="0"/>
                                          </p:stCondLst>
                                        </p:cTn>
                                        <p:tgtEl>
                                          <p:spTgt spid="3078"/>
                                        </p:tgtEl>
                                      </p:cBhvr>
                                    </p:animEffect>
                                    <p:anim calcmode="lin" valueType="num">
                                      <p:cBhvr>
                                        <p:cTn id="72" dur="1822" tmFilter="0,0; 0.14,0.36; 0.43,0.73; 0.71,0.91; 1.0,1.0">
                                          <p:stCondLst>
                                            <p:cond delay="0"/>
                                          </p:stCondLst>
                                        </p:cTn>
                                        <p:tgtEl>
                                          <p:spTgt spid="3078"/>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3078"/>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3078"/>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3078"/>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3078"/>
                                        </p:tgtEl>
                                        <p:attrNameLst>
                                          <p:attrName>ppt_y</p:attrName>
                                        </p:attrNameLst>
                                      </p:cBhvr>
                                      <p:tavLst>
                                        <p:tav tm="0" fmla="#ppt_y-sin(pi*$)/81">
                                          <p:val>
                                            <p:fltVal val="0"/>
                                          </p:val>
                                        </p:tav>
                                        <p:tav tm="100000">
                                          <p:val>
                                            <p:fltVal val="1"/>
                                          </p:val>
                                        </p:tav>
                                      </p:tavLst>
                                    </p:anim>
                                    <p:animScale>
                                      <p:cBhvr>
                                        <p:cTn id="77" dur="26">
                                          <p:stCondLst>
                                            <p:cond delay="650"/>
                                          </p:stCondLst>
                                        </p:cTn>
                                        <p:tgtEl>
                                          <p:spTgt spid="3078"/>
                                        </p:tgtEl>
                                      </p:cBhvr>
                                      <p:to x="100000" y="60000"/>
                                    </p:animScale>
                                    <p:animScale>
                                      <p:cBhvr>
                                        <p:cTn id="78" dur="166" decel="50000">
                                          <p:stCondLst>
                                            <p:cond delay="676"/>
                                          </p:stCondLst>
                                        </p:cTn>
                                        <p:tgtEl>
                                          <p:spTgt spid="3078"/>
                                        </p:tgtEl>
                                      </p:cBhvr>
                                      <p:to x="100000" y="100000"/>
                                    </p:animScale>
                                    <p:animScale>
                                      <p:cBhvr>
                                        <p:cTn id="79" dur="26">
                                          <p:stCondLst>
                                            <p:cond delay="1312"/>
                                          </p:stCondLst>
                                        </p:cTn>
                                        <p:tgtEl>
                                          <p:spTgt spid="3078"/>
                                        </p:tgtEl>
                                      </p:cBhvr>
                                      <p:to x="100000" y="80000"/>
                                    </p:animScale>
                                    <p:animScale>
                                      <p:cBhvr>
                                        <p:cTn id="80" dur="166" decel="50000">
                                          <p:stCondLst>
                                            <p:cond delay="1338"/>
                                          </p:stCondLst>
                                        </p:cTn>
                                        <p:tgtEl>
                                          <p:spTgt spid="3078"/>
                                        </p:tgtEl>
                                      </p:cBhvr>
                                      <p:to x="100000" y="100000"/>
                                    </p:animScale>
                                    <p:animScale>
                                      <p:cBhvr>
                                        <p:cTn id="81" dur="26">
                                          <p:stCondLst>
                                            <p:cond delay="1642"/>
                                          </p:stCondLst>
                                        </p:cTn>
                                        <p:tgtEl>
                                          <p:spTgt spid="3078"/>
                                        </p:tgtEl>
                                      </p:cBhvr>
                                      <p:to x="100000" y="90000"/>
                                    </p:animScale>
                                    <p:animScale>
                                      <p:cBhvr>
                                        <p:cTn id="82" dur="166" decel="50000">
                                          <p:stCondLst>
                                            <p:cond delay="1668"/>
                                          </p:stCondLst>
                                        </p:cTn>
                                        <p:tgtEl>
                                          <p:spTgt spid="3078"/>
                                        </p:tgtEl>
                                      </p:cBhvr>
                                      <p:to x="100000" y="100000"/>
                                    </p:animScale>
                                    <p:animScale>
                                      <p:cBhvr>
                                        <p:cTn id="83" dur="26">
                                          <p:stCondLst>
                                            <p:cond delay="1808"/>
                                          </p:stCondLst>
                                        </p:cTn>
                                        <p:tgtEl>
                                          <p:spTgt spid="3078"/>
                                        </p:tgtEl>
                                      </p:cBhvr>
                                      <p:to x="100000" y="95000"/>
                                    </p:animScale>
                                    <p:animScale>
                                      <p:cBhvr>
                                        <p:cTn id="84" dur="166" decel="50000">
                                          <p:stCondLst>
                                            <p:cond delay="1834"/>
                                          </p:stCondLst>
                                        </p:cTn>
                                        <p:tgtEl>
                                          <p:spTgt spid="3078"/>
                                        </p:tgtEl>
                                      </p:cBhvr>
                                      <p:to x="100000" y="100000"/>
                                    </p:animScale>
                                  </p:childTnLst>
                                </p:cTn>
                              </p:par>
                              <p:par>
                                <p:cTn id="85" presetID="26" presetClass="entr" presetSubtype="0" fill="hold" grpId="0" nodeType="withEffect">
                                  <p:stCondLst>
                                    <p:cond delay="500"/>
                                  </p:stCondLst>
                                  <p:childTnLst>
                                    <p:set>
                                      <p:cBhvr>
                                        <p:cTn id="86" dur="1" fill="hold">
                                          <p:stCondLst>
                                            <p:cond delay="0"/>
                                          </p:stCondLst>
                                        </p:cTn>
                                        <p:tgtEl>
                                          <p:spTgt spid="3079"/>
                                        </p:tgtEl>
                                        <p:attrNameLst>
                                          <p:attrName>style.visibility</p:attrName>
                                        </p:attrNameLst>
                                      </p:cBhvr>
                                      <p:to>
                                        <p:strVal val="visible"/>
                                      </p:to>
                                    </p:set>
                                    <p:animEffect transition="in" filter="wipe(down)">
                                      <p:cBhvr>
                                        <p:cTn id="87" dur="580">
                                          <p:stCondLst>
                                            <p:cond delay="0"/>
                                          </p:stCondLst>
                                        </p:cTn>
                                        <p:tgtEl>
                                          <p:spTgt spid="3079"/>
                                        </p:tgtEl>
                                      </p:cBhvr>
                                    </p:animEffect>
                                    <p:anim calcmode="lin" valueType="num">
                                      <p:cBhvr>
                                        <p:cTn id="88" dur="1822" tmFilter="0,0; 0.14,0.36; 0.43,0.73; 0.71,0.91; 1.0,1.0">
                                          <p:stCondLst>
                                            <p:cond delay="0"/>
                                          </p:stCondLst>
                                        </p:cTn>
                                        <p:tgtEl>
                                          <p:spTgt spid="3079"/>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3079"/>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3079"/>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3079"/>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3079"/>
                                        </p:tgtEl>
                                        <p:attrNameLst>
                                          <p:attrName>ppt_y</p:attrName>
                                        </p:attrNameLst>
                                      </p:cBhvr>
                                      <p:tavLst>
                                        <p:tav tm="0" fmla="#ppt_y-sin(pi*$)/81">
                                          <p:val>
                                            <p:fltVal val="0"/>
                                          </p:val>
                                        </p:tav>
                                        <p:tav tm="100000">
                                          <p:val>
                                            <p:fltVal val="1"/>
                                          </p:val>
                                        </p:tav>
                                      </p:tavLst>
                                    </p:anim>
                                    <p:animScale>
                                      <p:cBhvr>
                                        <p:cTn id="93" dur="26">
                                          <p:stCondLst>
                                            <p:cond delay="650"/>
                                          </p:stCondLst>
                                        </p:cTn>
                                        <p:tgtEl>
                                          <p:spTgt spid="3079"/>
                                        </p:tgtEl>
                                      </p:cBhvr>
                                      <p:to x="100000" y="60000"/>
                                    </p:animScale>
                                    <p:animScale>
                                      <p:cBhvr>
                                        <p:cTn id="94" dur="166" decel="50000">
                                          <p:stCondLst>
                                            <p:cond delay="676"/>
                                          </p:stCondLst>
                                        </p:cTn>
                                        <p:tgtEl>
                                          <p:spTgt spid="3079"/>
                                        </p:tgtEl>
                                      </p:cBhvr>
                                      <p:to x="100000" y="100000"/>
                                    </p:animScale>
                                    <p:animScale>
                                      <p:cBhvr>
                                        <p:cTn id="95" dur="26">
                                          <p:stCondLst>
                                            <p:cond delay="1312"/>
                                          </p:stCondLst>
                                        </p:cTn>
                                        <p:tgtEl>
                                          <p:spTgt spid="3079"/>
                                        </p:tgtEl>
                                      </p:cBhvr>
                                      <p:to x="100000" y="80000"/>
                                    </p:animScale>
                                    <p:animScale>
                                      <p:cBhvr>
                                        <p:cTn id="96" dur="166" decel="50000">
                                          <p:stCondLst>
                                            <p:cond delay="1338"/>
                                          </p:stCondLst>
                                        </p:cTn>
                                        <p:tgtEl>
                                          <p:spTgt spid="3079"/>
                                        </p:tgtEl>
                                      </p:cBhvr>
                                      <p:to x="100000" y="100000"/>
                                    </p:animScale>
                                    <p:animScale>
                                      <p:cBhvr>
                                        <p:cTn id="97" dur="26">
                                          <p:stCondLst>
                                            <p:cond delay="1642"/>
                                          </p:stCondLst>
                                        </p:cTn>
                                        <p:tgtEl>
                                          <p:spTgt spid="3079"/>
                                        </p:tgtEl>
                                      </p:cBhvr>
                                      <p:to x="100000" y="90000"/>
                                    </p:animScale>
                                    <p:animScale>
                                      <p:cBhvr>
                                        <p:cTn id="98" dur="166" decel="50000">
                                          <p:stCondLst>
                                            <p:cond delay="1668"/>
                                          </p:stCondLst>
                                        </p:cTn>
                                        <p:tgtEl>
                                          <p:spTgt spid="3079"/>
                                        </p:tgtEl>
                                      </p:cBhvr>
                                      <p:to x="100000" y="100000"/>
                                    </p:animScale>
                                    <p:animScale>
                                      <p:cBhvr>
                                        <p:cTn id="99" dur="26">
                                          <p:stCondLst>
                                            <p:cond delay="1808"/>
                                          </p:stCondLst>
                                        </p:cTn>
                                        <p:tgtEl>
                                          <p:spTgt spid="3079"/>
                                        </p:tgtEl>
                                      </p:cBhvr>
                                      <p:to x="100000" y="95000"/>
                                    </p:animScale>
                                    <p:animScale>
                                      <p:cBhvr>
                                        <p:cTn id="100" dur="166" decel="50000">
                                          <p:stCondLst>
                                            <p:cond delay="1834"/>
                                          </p:stCondLst>
                                        </p:cTn>
                                        <p:tgtEl>
                                          <p:spTgt spid="3079"/>
                                        </p:tgtEl>
                                      </p:cBhvr>
                                      <p:to x="100000" y="100000"/>
                                    </p:animScale>
                                  </p:childTnLst>
                                </p:cTn>
                              </p:par>
                              <p:par>
                                <p:cTn id="101" presetID="26" presetClass="entr" presetSubtype="0" fill="hold" grpId="0" nodeType="withEffect">
                                  <p:stCondLst>
                                    <p:cond delay="800"/>
                                  </p:stCondLst>
                                  <p:childTnLst>
                                    <p:set>
                                      <p:cBhvr>
                                        <p:cTn id="102" dur="1" fill="hold">
                                          <p:stCondLst>
                                            <p:cond delay="0"/>
                                          </p:stCondLst>
                                        </p:cTn>
                                        <p:tgtEl>
                                          <p:spTgt spid="3080"/>
                                        </p:tgtEl>
                                        <p:attrNameLst>
                                          <p:attrName>style.visibility</p:attrName>
                                        </p:attrNameLst>
                                      </p:cBhvr>
                                      <p:to>
                                        <p:strVal val="visible"/>
                                      </p:to>
                                    </p:set>
                                    <p:animEffect transition="in" filter="wipe(down)">
                                      <p:cBhvr>
                                        <p:cTn id="103" dur="580">
                                          <p:stCondLst>
                                            <p:cond delay="0"/>
                                          </p:stCondLst>
                                        </p:cTn>
                                        <p:tgtEl>
                                          <p:spTgt spid="3080"/>
                                        </p:tgtEl>
                                      </p:cBhvr>
                                    </p:animEffect>
                                    <p:anim calcmode="lin" valueType="num">
                                      <p:cBhvr>
                                        <p:cTn id="104" dur="1822" tmFilter="0,0; 0.14,0.36; 0.43,0.73; 0.71,0.91; 1.0,1.0">
                                          <p:stCondLst>
                                            <p:cond delay="0"/>
                                          </p:stCondLst>
                                        </p:cTn>
                                        <p:tgtEl>
                                          <p:spTgt spid="3080"/>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3080"/>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3080"/>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3080"/>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3080"/>
                                        </p:tgtEl>
                                        <p:attrNameLst>
                                          <p:attrName>ppt_y</p:attrName>
                                        </p:attrNameLst>
                                      </p:cBhvr>
                                      <p:tavLst>
                                        <p:tav tm="0" fmla="#ppt_y-sin(pi*$)/81">
                                          <p:val>
                                            <p:fltVal val="0"/>
                                          </p:val>
                                        </p:tav>
                                        <p:tav tm="100000">
                                          <p:val>
                                            <p:fltVal val="1"/>
                                          </p:val>
                                        </p:tav>
                                      </p:tavLst>
                                    </p:anim>
                                    <p:animScale>
                                      <p:cBhvr>
                                        <p:cTn id="109" dur="26">
                                          <p:stCondLst>
                                            <p:cond delay="650"/>
                                          </p:stCondLst>
                                        </p:cTn>
                                        <p:tgtEl>
                                          <p:spTgt spid="3080"/>
                                        </p:tgtEl>
                                      </p:cBhvr>
                                      <p:to x="100000" y="60000"/>
                                    </p:animScale>
                                    <p:animScale>
                                      <p:cBhvr>
                                        <p:cTn id="110" dur="166" decel="50000">
                                          <p:stCondLst>
                                            <p:cond delay="676"/>
                                          </p:stCondLst>
                                        </p:cTn>
                                        <p:tgtEl>
                                          <p:spTgt spid="3080"/>
                                        </p:tgtEl>
                                      </p:cBhvr>
                                      <p:to x="100000" y="100000"/>
                                    </p:animScale>
                                    <p:animScale>
                                      <p:cBhvr>
                                        <p:cTn id="111" dur="26">
                                          <p:stCondLst>
                                            <p:cond delay="1312"/>
                                          </p:stCondLst>
                                        </p:cTn>
                                        <p:tgtEl>
                                          <p:spTgt spid="3080"/>
                                        </p:tgtEl>
                                      </p:cBhvr>
                                      <p:to x="100000" y="80000"/>
                                    </p:animScale>
                                    <p:animScale>
                                      <p:cBhvr>
                                        <p:cTn id="112" dur="166" decel="50000">
                                          <p:stCondLst>
                                            <p:cond delay="1338"/>
                                          </p:stCondLst>
                                        </p:cTn>
                                        <p:tgtEl>
                                          <p:spTgt spid="3080"/>
                                        </p:tgtEl>
                                      </p:cBhvr>
                                      <p:to x="100000" y="100000"/>
                                    </p:animScale>
                                    <p:animScale>
                                      <p:cBhvr>
                                        <p:cTn id="113" dur="26">
                                          <p:stCondLst>
                                            <p:cond delay="1642"/>
                                          </p:stCondLst>
                                        </p:cTn>
                                        <p:tgtEl>
                                          <p:spTgt spid="3080"/>
                                        </p:tgtEl>
                                      </p:cBhvr>
                                      <p:to x="100000" y="90000"/>
                                    </p:animScale>
                                    <p:animScale>
                                      <p:cBhvr>
                                        <p:cTn id="114" dur="166" decel="50000">
                                          <p:stCondLst>
                                            <p:cond delay="1668"/>
                                          </p:stCondLst>
                                        </p:cTn>
                                        <p:tgtEl>
                                          <p:spTgt spid="3080"/>
                                        </p:tgtEl>
                                      </p:cBhvr>
                                      <p:to x="100000" y="100000"/>
                                    </p:animScale>
                                    <p:animScale>
                                      <p:cBhvr>
                                        <p:cTn id="115" dur="26">
                                          <p:stCondLst>
                                            <p:cond delay="1808"/>
                                          </p:stCondLst>
                                        </p:cTn>
                                        <p:tgtEl>
                                          <p:spTgt spid="3080"/>
                                        </p:tgtEl>
                                      </p:cBhvr>
                                      <p:to x="100000" y="95000"/>
                                    </p:animScale>
                                    <p:animScale>
                                      <p:cBhvr>
                                        <p:cTn id="116" dur="166" decel="50000">
                                          <p:stCondLst>
                                            <p:cond delay="1834"/>
                                          </p:stCondLst>
                                        </p:cTn>
                                        <p:tgtEl>
                                          <p:spTgt spid="3080"/>
                                        </p:tgtEl>
                                      </p:cBhvr>
                                      <p:to x="100000" y="100000"/>
                                    </p:animScale>
                                  </p:childTnLst>
                                </p:cTn>
                              </p:par>
                              <p:par>
                                <p:cTn id="117" presetID="26" presetClass="entr" presetSubtype="0" fill="hold" grpId="0" nodeType="withEffect">
                                  <p:stCondLst>
                                    <p:cond delay="1000"/>
                                  </p:stCondLst>
                                  <p:childTnLst>
                                    <p:set>
                                      <p:cBhvr>
                                        <p:cTn id="118" dur="1" fill="hold">
                                          <p:stCondLst>
                                            <p:cond delay="0"/>
                                          </p:stCondLst>
                                        </p:cTn>
                                        <p:tgtEl>
                                          <p:spTgt spid="3081"/>
                                        </p:tgtEl>
                                        <p:attrNameLst>
                                          <p:attrName>style.visibility</p:attrName>
                                        </p:attrNameLst>
                                      </p:cBhvr>
                                      <p:to>
                                        <p:strVal val="visible"/>
                                      </p:to>
                                    </p:set>
                                    <p:animEffect transition="in" filter="wipe(down)">
                                      <p:cBhvr>
                                        <p:cTn id="119" dur="580">
                                          <p:stCondLst>
                                            <p:cond delay="0"/>
                                          </p:stCondLst>
                                        </p:cTn>
                                        <p:tgtEl>
                                          <p:spTgt spid="3081"/>
                                        </p:tgtEl>
                                      </p:cBhvr>
                                    </p:animEffect>
                                    <p:anim calcmode="lin" valueType="num">
                                      <p:cBhvr>
                                        <p:cTn id="120" dur="1822" tmFilter="0,0; 0.14,0.36; 0.43,0.73; 0.71,0.91; 1.0,1.0">
                                          <p:stCondLst>
                                            <p:cond delay="0"/>
                                          </p:stCondLst>
                                        </p:cTn>
                                        <p:tgtEl>
                                          <p:spTgt spid="3081"/>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3081"/>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3081"/>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3081"/>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3081"/>
                                        </p:tgtEl>
                                        <p:attrNameLst>
                                          <p:attrName>ppt_y</p:attrName>
                                        </p:attrNameLst>
                                      </p:cBhvr>
                                      <p:tavLst>
                                        <p:tav tm="0" fmla="#ppt_y-sin(pi*$)/81">
                                          <p:val>
                                            <p:fltVal val="0"/>
                                          </p:val>
                                        </p:tav>
                                        <p:tav tm="100000">
                                          <p:val>
                                            <p:fltVal val="1"/>
                                          </p:val>
                                        </p:tav>
                                      </p:tavLst>
                                    </p:anim>
                                    <p:animScale>
                                      <p:cBhvr>
                                        <p:cTn id="125" dur="26">
                                          <p:stCondLst>
                                            <p:cond delay="650"/>
                                          </p:stCondLst>
                                        </p:cTn>
                                        <p:tgtEl>
                                          <p:spTgt spid="3081"/>
                                        </p:tgtEl>
                                      </p:cBhvr>
                                      <p:to x="100000" y="60000"/>
                                    </p:animScale>
                                    <p:animScale>
                                      <p:cBhvr>
                                        <p:cTn id="126" dur="166" decel="50000">
                                          <p:stCondLst>
                                            <p:cond delay="676"/>
                                          </p:stCondLst>
                                        </p:cTn>
                                        <p:tgtEl>
                                          <p:spTgt spid="3081"/>
                                        </p:tgtEl>
                                      </p:cBhvr>
                                      <p:to x="100000" y="100000"/>
                                    </p:animScale>
                                    <p:animScale>
                                      <p:cBhvr>
                                        <p:cTn id="127" dur="26">
                                          <p:stCondLst>
                                            <p:cond delay="1312"/>
                                          </p:stCondLst>
                                        </p:cTn>
                                        <p:tgtEl>
                                          <p:spTgt spid="3081"/>
                                        </p:tgtEl>
                                      </p:cBhvr>
                                      <p:to x="100000" y="80000"/>
                                    </p:animScale>
                                    <p:animScale>
                                      <p:cBhvr>
                                        <p:cTn id="128" dur="166" decel="50000">
                                          <p:stCondLst>
                                            <p:cond delay="1338"/>
                                          </p:stCondLst>
                                        </p:cTn>
                                        <p:tgtEl>
                                          <p:spTgt spid="3081"/>
                                        </p:tgtEl>
                                      </p:cBhvr>
                                      <p:to x="100000" y="100000"/>
                                    </p:animScale>
                                    <p:animScale>
                                      <p:cBhvr>
                                        <p:cTn id="129" dur="26">
                                          <p:stCondLst>
                                            <p:cond delay="1642"/>
                                          </p:stCondLst>
                                        </p:cTn>
                                        <p:tgtEl>
                                          <p:spTgt spid="3081"/>
                                        </p:tgtEl>
                                      </p:cBhvr>
                                      <p:to x="100000" y="90000"/>
                                    </p:animScale>
                                    <p:animScale>
                                      <p:cBhvr>
                                        <p:cTn id="130" dur="166" decel="50000">
                                          <p:stCondLst>
                                            <p:cond delay="1668"/>
                                          </p:stCondLst>
                                        </p:cTn>
                                        <p:tgtEl>
                                          <p:spTgt spid="3081"/>
                                        </p:tgtEl>
                                      </p:cBhvr>
                                      <p:to x="100000" y="100000"/>
                                    </p:animScale>
                                    <p:animScale>
                                      <p:cBhvr>
                                        <p:cTn id="131" dur="26">
                                          <p:stCondLst>
                                            <p:cond delay="1808"/>
                                          </p:stCondLst>
                                        </p:cTn>
                                        <p:tgtEl>
                                          <p:spTgt spid="3081"/>
                                        </p:tgtEl>
                                      </p:cBhvr>
                                      <p:to x="100000" y="95000"/>
                                    </p:animScale>
                                    <p:animScale>
                                      <p:cBhvr>
                                        <p:cTn id="132" dur="166" decel="50000">
                                          <p:stCondLst>
                                            <p:cond delay="1834"/>
                                          </p:stCondLst>
                                        </p:cTn>
                                        <p:tgtEl>
                                          <p:spTgt spid="3081"/>
                                        </p:tgtEl>
                                      </p:cBhvr>
                                      <p:to x="100000" y="100000"/>
                                    </p:animScale>
                                  </p:childTnLst>
                                </p:cTn>
                              </p:par>
                              <p:par>
                                <p:cTn id="133" presetID="23" presetClass="entr" presetSubtype="36" fill="hold" grpId="0" nodeType="withEffect">
                                  <p:stCondLst>
                                    <p:cond delay="1500"/>
                                  </p:stCondLst>
                                  <p:iterate type="lt">
                                    <p:tmPct val="116667"/>
                                  </p:iterate>
                                  <p:childTnLst>
                                    <p:set>
                                      <p:cBhvr>
                                        <p:cTn id="134" dur="1" fill="hold">
                                          <p:stCondLst>
                                            <p:cond delay="0"/>
                                          </p:stCondLst>
                                        </p:cTn>
                                        <p:tgtEl>
                                          <p:spTgt spid="3082"/>
                                        </p:tgtEl>
                                        <p:attrNameLst>
                                          <p:attrName>style.visibility</p:attrName>
                                        </p:attrNameLst>
                                      </p:cBhvr>
                                      <p:to>
                                        <p:strVal val="visible"/>
                                      </p:to>
                                    </p:set>
                                    <p:anim calcmode="lin" valueType="num">
                                      <p:cBhvr>
                                        <p:cTn id="135" dur="100" fill="hold"/>
                                        <p:tgtEl>
                                          <p:spTgt spid="3082"/>
                                        </p:tgtEl>
                                        <p:attrNameLst>
                                          <p:attrName>ppt_w</p:attrName>
                                        </p:attrNameLst>
                                      </p:cBhvr>
                                      <p:tavLst>
                                        <p:tav tm="0">
                                          <p:val>
                                            <p:strVal val="(6*min(max(#ppt_w*#ppt_h,.3),1)-7.4)/-.7*#ppt_w"/>
                                          </p:val>
                                        </p:tav>
                                        <p:tav tm="100000">
                                          <p:val>
                                            <p:strVal val="#ppt_w"/>
                                          </p:val>
                                        </p:tav>
                                      </p:tavLst>
                                    </p:anim>
                                    <p:anim calcmode="lin" valueType="num">
                                      <p:cBhvr>
                                        <p:cTn id="136" dur="100" fill="hold"/>
                                        <p:tgtEl>
                                          <p:spTgt spid="3082"/>
                                        </p:tgtEl>
                                        <p:attrNameLst>
                                          <p:attrName>ppt_h</p:attrName>
                                        </p:attrNameLst>
                                      </p:cBhvr>
                                      <p:tavLst>
                                        <p:tav tm="0">
                                          <p:val>
                                            <p:strVal val="(6*min(max(#ppt_w*#ppt_h,.3),1)-7.4)/-.7*#ppt_h"/>
                                          </p:val>
                                        </p:tav>
                                        <p:tav tm="100000">
                                          <p:val>
                                            <p:strVal val="#ppt_h"/>
                                          </p:val>
                                        </p:tav>
                                      </p:tavLst>
                                    </p:anim>
                                    <p:anim calcmode="lin" valueType="num">
                                      <p:cBhvr>
                                        <p:cTn id="137" dur="100" fill="hold"/>
                                        <p:tgtEl>
                                          <p:spTgt spid="3082"/>
                                        </p:tgtEl>
                                        <p:attrNameLst>
                                          <p:attrName>ppt_x</p:attrName>
                                        </p:attrNameLst>
                                      </p:cBhvr>
                                      <p:tavLst>
                                        <p:tav tm="0">
                                          <p:val>
                                            <p:fltVal val="0.5"/>
                                          </p:val>
                                        </p:tav>
                                        <p:tav tm="100000">
                                          <p:val>
                                            <p:strVal val="#ppt_x"/>
                                          </p:val>
                                        </p:tav>
                                      </p:tavLst>
                                    </p:anim>
                                    <p:anim calcmode="lin" valueType="num">
                                      <p:cBhvr>
                                        <p:cTn id="138" dur="100" fill="hold"/>
                                        <p:tgtEl>
                                          <p:spTgt spid="3082"/>
                                        </p:tgtEl>
                                        <p:attrNameLst>
                                          <p:attrName>ppt_y</p:attrName>
                                        </p:attrNameLst>
                                      </p:cBhvr>
                                      <p:tavLst>
                                        <p:tav tm="0">
                                          <p:val>
                                            <p:strVal val="1+(6*min(max(#ppt_w*#ppt_h,.3),1)-7.4)/-.7*#ppt_h/2"/>
                                          </p:val>
                                        </p:tav>
                                        <p:tav tm="100000">
                                          <p:val>
                                            <p:strVal val="#ppt_y"/>
                                          </p:val>
                                        </p:tav>
                                      </p:tavLst>
                                    </p:anim>
                                  </p:childTnLst>
                                </p:cTn>
                              </p:par>
                            </p:childTnLst>
                          </p:cTn>
                        </p:par>
                        <p:par>
                          <p:cTn id="139" fill="hold" nodeType="afterGroup">
                            <p:stCondLst>
                              <p:cond delay="3000"/>
                            </p:stCondLst>
                            <p:childTnLst>
                              <p:par>
                                <p:cTn id="140" presetID="10" presetClass="entr" presetSubtype="0" fill="hold" nodeType="afterEffect">
                                  <p:stCondLst>
                                    <p:cond delay="0"/>
                                  </p:stCondLst>
                                  <p:childTnLst>
                                    <p:set>
                                      <p:cBhvr>
                                        <p:cTn id="141" dur="1" fill="hold">
                                          <p:stCondLst>
                                            <p:cond delay="0"/>
                                          </p:stCondLst>
                                        </p:cTn>
                                        <p:tgtEl>
                                          <p:spTgt spid="3083"/>
                                        </p:tgtEl>
                                        <p:attrNameLst>
                                          <p:attrName>style.visibility</p:attrName>
                                        </p:attrNameLst>
                                      </p:cBhvr>
                                      <p:to>
                                        <p:strVal val="visible"/>
                                      </p:to>
                                    </p:set>
                                    <p:animEffect transition="in" filter="fade">
                                      <p:cBhvr>
                                        <p:cTn id="142" dur="500"/>
                                        <p:tgtEl>
                                          <p:spTgt spid="3083"/>
                                        </p:tgtEl>
                                      </p:cBhvr>
                                    </p:animEffect>
                                  </p:childTnLst>
                                </p:cTn>
                              </p:par>
                              <p:par>
                                <p:cTn id="143" presetID="63" presetClass="path" presetSubtype="0" accel="50000" decel="50000" fill="hold" nodeType="withEffect">
                                  <p:stCondLst>
                                    <p:cond delay="0"/>
                                  </p:stCondLst>
                                  <p:childTnLst>
                                    <p:animMotion origin="layout" path="M -0.1243 -4.07407E-6 L -4.72222E-6 -4.07407E-6 " pathEditMode="relative" rAng="0" ptsTypes="AA">
                                      <p:cBhvr>
                                        <p:cTn id="144" dur="500" fill="hold"/>
                                        <p:tgtEl>
                                          <p:spTgt spid="3083"/>
                                        </p:tgtEl>
                                        <p:attrNameLst>
                                          <p:attrName>ppt_x,ppt_y</p:attrName>
                                        </p:attrNameLst>
                                      </p:cBhvr>
                                      <p:rCtr x="6200" y="0"/>
                                    </p:animMotion>
                                  </p:childTnLst>
                                </p:cTn>
                              </p:par>
                            </p:childTnLst>
                          </p:cTn>
                        </p:par>
                        <p:par>
                          <p:cTn id="145" fill="hold" nodeType="afterGroup">
                            <p:stCondLst>
                              <p:cond delay="3500"/>
                            </p:stCondLst>
                            <p:childTnLst>
                              <p:par>
                                <p:cTn id="146" presetID="23" presetClass="entr" presetSubtype="32" fill="hold" nodeType="afterEffect">
                                  <p:stCondLst>
                                    <p:cond delay="0"/>
                                  </p:stCondLst>
                                  <p:childTnLst>
                                    <p:set>
                                      <p:cBhvr>
                                        <p:cTn id="147" dur="1" fill="hold">
                                          <p:stCondLst>
                                            <p:cond delay="0"/>
                                          </p:stCondLst>
                                        </p:cTn>
                                        <p:tgtEl>
                                          <p:spTgt spid="3084"/>
                                        </p:tgtEl>
                                        <p:attrNameLst>
                                          <p:attrName>style.visibility</p:attrName>
                                        </p:attrNameLst>
                                      </p:cBhvr>
                                      <p:to>
                                        <p:strVal val="visible"/>
                                      </p:to>
                                    </p:set>
                                    <p:anim calcmode="lin" valueType="num">
                                      <p:cBhvr>
                                        <p:cTn id="148" dur="500" fill="hold"/>
                                        <p:tgtEl>
                                          <p:spTgt spid="3084"/>
                                        </p:tgtEl>
                                        <p:attrNameLst>
                                          <p:attrName>ppt_w</p:attrName>
                                        </p:attrNameLst>
                                      </p:cBhvr>
                                      <p:tavLst>
                                        <p:tav tm="0">
                                          <p:val>
                                            <p:strVal val="4*#ppt_w"/>
                                          </p:val>
                                        </p:tav>
                                        <p:tav tm="100000">
                                          <p:val>
                                            <p:strVal val="#ppt_w"/>
                                          </p:val>
                                        </p:tav>
                                      </p:tavLst>
                                    </p:anim>
                                    <p:anim calcmode="lin" valueType="num">
                                      <p:cBhvr>
                                        <p:cTn id="149" dur="500" fill="hold"/>
                                        <p:tgtEl>
                                          <p:spTgt spid="3084"/>
                                        </p:tgtEl>
                                        <p:attrNameLst>
                                          <p:attrName>ppt_h</p:attrName>
                                        </p:attrNameLst>
                                      </p:cBhvr>
                                      <p:tavLst>
                                        <p:tav tm="0">
                                          <p:val>
                                            <p:strVal val="4*#ppt_h"/>
                                          </p:val>
                                        </p:tav>
                                        <p:tav tm="100000">
                                          <p:val>
                                            <p:strVal val="#ppt_h"/>
                                          </p:val>
                                        </p:tav>
                                      </p:tavLst>
                                    </p:anim>
                                  </p:childTnLst>
                                </p:cTn>
                              </p:par>
                              <p:par>
                                <p:cTn id="150" presetID="10" presetClass="exit" presetSubtype="0" fill="hold" nodeType="withEffect">
                                  <p:stCondLst>
                                    <p:cond delay="0"/>
                                  </p:stCondLst>
                                  <p:childTnLst>
                                    <p:animEffect transition="out" filter="fade">
                                      <p:cBhvr>
                                        <p:cTn id="151" dur="2000"/>
                                        <p:tgtEl>
                                          <p:spTgt spid="3084"/>
                                        </p:tgtEl>
                                      </p:cBhvr>
                                    </p:animEffect>
                                    <p:set>
                                      <p:cBhvr>
                                        <p:cTn id="152" dur="1" fill="hold">
                                          <p:stCondLst>
                                            <p:cond delay="1999"/>
                                          </p:stCondLst>
                                        </p:cTn>
                                        <p:tgtEl>
                                          <p:spTgt spid="308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utoUpdateAnimBg="0"/>
      <p:bldP spid="3075" grpId="0" autoUpdateAnimBg="0"/>
      <p:bldP spid="3076" grpId="0" autoUpdateAnimBg="0"/>
      <p:bldP spid="3077" grpId="0" autoUpdateAnimBg="0"/>
      <p:bldP spid="3078" grpId="0" autoUpdateAnimBg="0"/>
      <p:bldP spid="3079" grpId="0" autoUpdateAnimBg="0"/>
      <p:bldP spid="3080" grpId="0" autoUpdateAnimBg="0"/>
      <p:bldP spid="3081" grpId="0" autoUpdateAnimBg="0"/>
      <p:bldP spid="3082" grpId="0" autoUpdateAnimBg="0"/>
    </p:bldLst>
  </p:timing>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ea typeface="SimSun" pitchFamily="2" charset="-122"/>
        </a:defRPr>
      </a:lvl2pPr>
      <a:lvl3pPr algn="ctr" rtl="0" fontAlgn="base">
        <a:spcBef>
          <a:spcPct val="0"/>
        </a:spcBef>
        <a:spcAft>
          <a:spcPct val="0"/>
        </a:spcAft>
        <a:defRPr sz="4400">
          <a:solidFill>
            <a:schemeClr val="tx2"/>
          </a:solidFill>
          <a:latin typeface="Arial" pitchFamily="34" charset="0"/>
          <a:ea typeface="SimSun" pitchFamily="2" charset="-122"/>
        </a:defRPr>
      </a:lvl3pPr>
      <a:lvl4pPr algn="ctr" rtl="0" fontAlgn="base">
        <a:spcBef>
          <a:spcPct val="0"/>
        </a:spcBef>
        <a:spcAft>
          <a:spcPct val="0"/>
        </a:spcAft>
        <a:defRPr sz="4400">
          <a:solidFill>
            <a:schemeClr val="tx2"/>
          </a:solidFill>
          <a:latin typeface="Arial" pitchFamily="34" charset="0"/>
          <a:ea typeface="SimSun" pitchFamily="2" charset="-122"/>
        </a:defRPr>
      </a:lvl4pPr>
      <a:lvl5pPr algn="ctr" rtl="0" fontAlgn="base">
        <a:spcBef>
          <a:spcPct val="0"/>
        </a:spcBef>
        <a:spcAft>
          <a:spcPct val="0"/>
        </a:spcAft>
        <a:defRPr sz="4400">
          <a:solidFill>
            <a:schemeClr val="tx2"/>
          </a:solidFill>
          <a:latin typeface="Arial" pitchFamily="34" charset="0"/>
          <a:ea typeface="SimSun" pitchFamily="2" charset="-122"/>
        </a:defRPr>
      </a:lvl5pPr>
      <a:lvl6pPr marL="457200" algn="ctr" rtl="0" fontAlgn="base">
        <a:spcBef>
          <a:spcPct val="0"/>
        </a:spcBef>
        <a:spcAft>
          <a:spcPct val="0"/>
        </a:spcAft>
        <a:defRPr sz="4400">
          <a:solidFill>
            <a:schemeClr val="tx2"/>
          </a:solidFill>
          <a:latin typeface="Arial" pitchFamily="34" charset="0"/>
          <a:ea typeface="SimSun" pitchFamily="2" charset="-122"/>
        </a:defRPr>
      </a:lvl6pPr>
      <a:lvl7pPr marL="914400" algn="ctr" rtl="0" fontAlgn="base">
        <a:spcBef>
          <a:spcPct val="0"/>
        </a:spcBef>
        <a:spcAft>
          <a:spcPct val="0"/>
        </a:spcAft>
        <a:defRPr sz="4400">
          <a:solidFill>
            <a:schemeClr val="tx2"/>
          </a:solidFill>
          <a:latin typeface="Arial" pitchFamily="34" charset="0"/>
          <a:ea typeface="SimSun" pitchFamily="2" charset="-122"/>
        </a:defRPr>
      </a:lvl7pPr>
      <a:lvl8pPr marL="1371600" algn="ctr" rtl="0" fontAlgn="base">
        <a:spcBef>
          <a:spcPct val="0"/>
        </a:spcBef>
        <a:spcAft>
          <a:spcPct val="0"/>
        </a:spcAft>
        <a:defRPr sz="4400">
          <a:solidFill>
            <a:schemeClr val="tx2"/>
          </a:solidFill>
          <a:latin typeface="Arial" pitchFamily="34" charset="0"/>
          <a:ea typeface="SimSun" pitchFamily="2" charset="-122"/>
        </a:defRPr>
      </a:lvl8pPr>
      <a:lvl9pPr marL="1828800" algn="ctr" rtl="0" fontAlgn="base">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2"/>
          <p:cNvSpPr txBox="1"/>
          <p:nvPr/>
        </p:nvSpPr>
        <p:spPr>
          <a:xfrm>
            <a:off x="1619672" y="620688"/>
            <a:ext cx="5857892" cy="1015663"/>
          </a:xfrm>
          <a:prstGeom prst="rect">
            <a:avLst/>
          </a:prstGeom>
          <a:noFill/>
        </p:spPr>
        <p:txBody>
          <a:bodyPr wrap="square" rtlCol="1">
            <a:spAutoFit/>
          </a:bodyPr>
          <a:lstStyle/>
          <a:p>
            <a:pPr algn="ctr"/>
            <a:r>
              <a:rPr lang="ar-EG" sz="6000" b="1" dirty="0" smtClean="0">
                <a:ln w="17780" cmpd="sng">
                  <a:solidFill>
                    <a:srgbClr val="4F81BD">
                      <a:tint val="3000"/>
                    </a:srgbClr>
                  </a:solidFill>
                  <a:prstDash val="solid"/>
                  <a:miter lim="800000"/>
                </a:ln>
                <a:solidFill>
                  <a:srgbClr val="4F81BD">
                    <a:lumMod val="50000"/>
                  </a:srgbClr>
                </a:solidFill>
                <a:effectLst>
                  <a:outerShdw blurRad="55000" dist="50800" dir="5400000" algn="tl">
                    <a:srgbClr val="000000">
                      <a:alpha val="33000"/>
                    </a:srgbClr>
                  </a:outerShdw>
                </a:effectLst>
                <a:cs typeface="FS_Rajab" pitchFamily="2" charset="-78"/>
              </a:rPr>
              <a:t>أنماط الشخصيات</a:t>
            </a:r>
            <a:endParaRPr lang="ar-SA" sz="7200" b="1" dirty="0">
              <a:ln w="17780" cmpd="sng">
                <a:solidFill>
                  <a:srgbClr val="4F81BD">
                    <a:tint val="3000"/>
                  </a:srgbClr>
                </a:solidFill>
                <a:prstDash val="solid"/>
                <a:miter lim="800000"/>
              </a:ln>
              <a:solidFill>
                <a:srgbClr val="4F81BD">
                  <a:lumMod val="50000"/>
                </a:srgbClr>
              </a:solidFill>
              <a:effectLst>
                <a:outerShdw blurRad="55000" dist="50800" dir="5400000" algn="tl">
                  <a:srgbClr val="000000">
                    <a:alpha val="33000"/>
                  </a:srgbClr>
                </a:outerShdw>
              </a:effectLst>
              <a:latin typeface="Vivaldi" pitchFamily="66" charset="0"/>
              <a:cs typeface="FS_Rajab" pitchFamily="2" charset="-78"/>
            </a:endParaRPr>
          </a:p>
        </p:txBody>
      </p:sp>
    </p:spTree>
    <p:extLst>
      <p:ext uri="{BB962C8B-B14F-4D97-AF65-F5344CB8AC3E}">
        <p14:creationId xmlns:p14="http://schemas.microsoft.com/office/powerpoint/2010/main" xmlns="" val="133395630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2195736" y="2060848"/>
            <a:ext cx="4824536" cy="2448272"/>
          </a:xfrm>
          <a:prstGeom prst="horizontalScroll">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a:t>اجب على الأسئلة الاتية</a:t>
            </a:r>
          </a:p>
        </p:txBody>
      </p:sp>
    </p:spTree>
    <p:extLst>
      <p:ext uri="{BB962C8B-B14F-4D97-AF65-F5344CB8AC3E}">
        <p14:creationId xmlns:p14="http://schemas.microsoft.com/office/powerpoint/2010/main" xmlns="" val="661431973"/>
      </p:ext>
    </p:extLst>
  </p:cSld>
  <p:clrMapOvr>
    <a:masterClrMapping/>
  </p:clrMapOvr>
  <p:transition spd="slow">
    <p:wipe/>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يظلمونه الكثيرون .. لأنهم لا يعرفونه حق المعرفة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محافظ ..كتوم .. هادىء ..يستمع أكثر مما يتكلم </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واقعي .. حسي .. يرى الواقع بحواسه </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يفضل تفاصيل التفاصيل .. والإتقان </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عادل .. منصف .. محايد ..صارم .. حاسم ..جاد جدا جدا </a:t>
            </a:r>
          </a:p>
        </p:txBody>
      </p:sp>
    </p:spTree>
    <p:extLst>
      <p:ext uri="{BB962C8B-B14F-4D97-AF65-F5344CB8AC3E}">
        <p14:creationId xmlns:p14="http://schemas.microsoft.com/office/powerpoint/2010/main" xmlns="" val="14283437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حياته منظمة إلى أبعد حد .. هادىء .. يركز بشدة ..وبدقة في عمله</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يقصد ما يقول .. ويقول ما يقصد ..واضح.. إلى ابعد الحدود</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كلامه قليل .. كلمة ونصف</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أي مؤسسة تعتمد أساسا .. على هذا الإنسان</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صارم في تطبيق خطة العمل.. مهما كانت</a:t>
            </a:r>
          </a:p>
        </p:txBody>
      </p:sp>
    </p:spTree>
    <p:extLst>
      <p:ext uri="{BB962C8B-B14F-4D97-AF65-F5344CB8AC3E}">
        <p14:creationId xmlns:p14="http://schemas.microsoft.com/office/powerpoint/2010/main" xmlns="" val="400474759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واقعي .. عنده كلمة شرف .. وإذا قال .. يلتزم بما قال</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يفضل أن ينظم الأمور من حوله</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يتحمل المسئولية.. من الطراز الأول</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قوته في التزامه بمبادئه .. وإحساسه بمسئوليته</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عنده ولاء صلب .. لا يتزعزع ..مخلص جدا</a:t>
            </a:r>
          </a:p>
        </p:txBody>
      </p:sp>
    </p:spTree>
    <p:extLst>
      <p:ext uri="{BB962C8B-B14F-4D97-AF65-F5344CB8AC3E}">
        <p14:creationId xmlns:p14="http://schemas.microsoft.com/office/powerpoint/2010/main" xmlns="" val="147659118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مثال.... عمر بن الخطاب .. رضي اﻟﻠﻪ عنه</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ينفذ المهمة الموكلة إليه .. على أكمل وجه</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يستطيع مواجهة المعترضين.. بكل قوة.. وصلابة ..ولا يهاب أحدا</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يفضل أن يعمل لوحده .. ولكن أيضا يعمل ضمن فريق عمل</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يقيم الناس على.. نتائج أعمالهم .. وليس من هم</a:t>
            </a:r>
          </a:p>
        </p:txBody>
      </p:sp>
    </p:spTree>
    <p:extLst>
      <p:ext uri="{BB962C8B-B14F-4D97-AF65-F5344CB8AC3E}">
        <p14:creationId xmlns:p14="http://schemas.microsoft.com/office/powerpoint/2010/main" xmlns="" val="7083998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احترام بالغ للحقائق .. ولا يحب الخيال</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واقعي .. عملي .. منظم للغاية</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عاقل جدا ومتزن ..مستقل في رأيه.. ولا يقلد الآخرين</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لا يميل للمرح ..يلتزم بالأصول والنظام.. والترتيب</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قوته في صلابته .. وهذا ما يكرهه الناس فيه</a:t>
            </a:r>
          </a:p>
        </p:txBody>
      </p:sp>
    </p:spTree>
    <p:extLst>
      <p:ext uri="{BB962C8B-B14F-4D97-AF65-F5344CB8AC3E}">
        <p14:creationId xmlns:p14="http://schemas.microsoft.com/office/powerpoint/2010/main" xmlns="" val="316786089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2567856"/>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2711872"/>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عنصر ثبات قوى للغاية .. في أي مؤسسة يكون فيها</a:t>
            </a:r>
          </a:p>
        </p:txBody>
      </p:sp>
      <p:grpSp>
        <p:nvGrpSpPr>
          <p:cNvPr id="8" name="Group 6"/>
          <p:cNvGrpSpPr>
            <a:grpSpLocks/>
          </p:cNvGrpSpPr>
          <p:nvPr/>
        </p:nvGrpSpPr>
        <p:grpSpPr bwMode="auto">
          <a:xfrm>
            <a:off x="1457325" y="3861991"/>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4036616"/>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متين .. متماسك.. ثابت ..لا يهتز</a:t>
            </a:r>
          </a:p>
        </p:txBody>
      </p:sp>
    </p:spTree>
    <p:extLst>
      <p:ext uri="{BB962C8B-B14F-4D97-AF65-F5344CB8AC3E}">
        <p14:creationId xmlns:p14="http://schemas.microsoft.com/office/powerpoint/2010/main" xmlns="" val="2546577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childTnLst>
                          </p:cTn>
                        </p:par>
                        <p:par>
                          <p:cTn id="17" fill="hold">
                            <p:stCondLst>
                              <p:cond delay="700"/>
                            </p:stCondLst>
                            <p:childTnLst>
                              <p:par>
                                <p:cTn id="18" presetID="23" presetClass="entr" presetSubtype="16"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childTnLst>
                                </p:cTn>
                              </p:par>
                              <p:par>
                                <p:cTn id="22" presetID="23" presetClass="entr" presetSubtype="16"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fill="hold"/>
                                        <p:tgtEl>
                                          <p:spTgt spid="11"/>
                                        </p:tgtEl>
                                        <p:attrNameLst>
                                          <p:attrName>ppt_w</p:attrName>
                                        </p:attrNameLst>
                                      </p:cBhvr>
                                      <p:tavLst>
                                        <p:tav tm="0">
                                          <p:val>
                                            <p:fltVal val="0"/>
                                          </p:val>
                                        </p:tav>
                                        <p:tav tm="100000">
                                          <p:val>
                                            <p:strVal val="#ppt_w"/>
                                          </p:val>
                                        </p:tav>
                                      </p:tavLst>
                                    </p:anim>
                                    <p:anim calcmode="lin" valueType="num">
                                      <p:cBhvr>
                                        <p:cTn id="25"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1331640" y="2060848"/>
            <a:ext cx="6552728" cy="2448272"/>
          </a:xfrm>
          <a:prstGeom prst="horizontalScroll">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a:t>المنطوي .. الحسي .. المفكر .. المدرك بحواسه</a:t>
            </a:r>
          </a:p>
          <a:p>
            <a:pPr algn="ctr" rtl="1" eaLnBrk="0" hangingPunct="0"/>
            <a:r>
              <a:rPr lang="ar-EG" sz="4000" b="1" dirty="0"/>
              <a:t>(صاحب المهارات اليدوية)</a:t>
            </a:r>
          </a:p>
        </p:txBody>
      </p:sp>
      <p:sp>
        <p:nvSpPr>
          <p:cNvPr id="3" name="شكل بيضاوي 5"/>
          <p:cNvSpPr/>
          <p:nvPr/>
        </p:nvSpPr>
        <p:spPr bwMode="auto">
          <a:xfrm>
            <a:off x="3491880" y="764629"/>
            <a:ext cx="2112433" cy="792163"/>
          </a:xfrm>
          <a:prstGeom prst="ellipse">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smtClean="0">
                <a:solidFill>
                  <a:schemeClr val="tx1"/>
                </a:solidFill>
                <a:latin typeface="Arial" panose="020B0604020202020204" pitchFamily="34" charset="0"/>
                <a:ea typeface="SimSun" panose="02010600030101010101" pitchFamily="2" charset="-122"/>
              </a:rPr>
              <a:t>16</a:t>
            </a:r>
            <a:endParaRPr lang="ar-EG" sz="4000" b="1" dirty="0">
              <a:solidFill>
                <a:schemeClr val="tx1"/>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97004236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5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هادىء جدا .. محافظ ..لا يبادر بالكلام ..عميق التفكير داخل نفسه</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يثق في التجربة .. أصحابه قليلون</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يراقب الواقع .. يعيش اللحظة .. واقعي</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قدرة فائقة على التفكير .. مرن ..تلقائي .. متكيف مع الأحداث</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يشاهد الأحداث من حوله .. بكل برود .. يقرأ ما بين السطور</a:t>
            </a:r>
          </a:p>
        </p:txBody>
      </p:sp>
    </p:spTree>
    <p:extLst>
      <p:ext uri="{BB962C8B-B14F-4D97-AF65-F5344CB8AC3E}">
        <p14:creationId xmlns:p14="http://schemas.microsoft.com/office/powerpoint/2010/main" xmlns="" val="38394069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لا يتكلم عن نفسه .. غامض</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مخه يعمل كالكمبيوتر ..في الدقة.. والاستمرارية</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محايد .. موضوعي .. منصف .. عادل .. عقلاني .. منهجي</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أحيانا يكون مرح ..بشكل غير متوقع</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صارم .. عقلاني بحت</a:t>
            </a:r>
          </a:p>
        </p:txBody>
      </p:sp>
    </p:spTree>
    <p:extLst>
      <p:ext uri="{BB962C8B-B14F-4D97-AF65-F5344CB8AC3E}">
        <p14:creationId xmlns:p14="http://schemas.microsoft.com/office/powerpoint/2010/main" xmlns="" val="87717027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ممتاز في استنباط اصل المشكلة ..وتحليلها بشكل منهجي</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يهتم بالسبب.. والنتيجة</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يهتم بالأمور المادية .. اليدوية</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مهارات فائقة ..في مراقبة الأحداث من حوله</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قدرة كبيرة على التحرك.. لحل المشكلة</a:t>
            </a:r>
          </a:p>
        </p:txBody>
      </p:sp>
    </p:spTree>
    <p:extLst>
      <p:ext uri="{BB962C8B-B14F-4D97-AF65-F5344CB8AC3E}">
        <p14:creationId xmlns:p14="http://schemas.microsoft.com/office/powerpoint/2010/main" xmlns="" val="134271281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دينى\work\صور\13041909402942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07300" y="2374985"/>
            <a:ext cx="6858000" cy="3214255"/>
          </a:xfrm>
          <a:prstGeom prst="ellipse">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5" name="Cloud Callout 4"/>
          <p:cNvSpPr/>
          <p:nvPr/>
        </p:nvSpPr>
        <p:spPr bwMode="auto">
          <a:xfrm>
            <a:off x="3811608" y="1692401"/>
            <a:ext cx="5084619" cy="1500013"/>
          </a:xfrm>
          <a:prstGeom prst="cloudCallout">
            <a:avLst/>
          </a:prstGeom>
          <a:ln>
            <a:headEnd type="none" w="med" len="med"/>
            <a:tailEnd type="none" w="med" len="med"/>
          </a:ln>
          <a:extLst/>
        </p:spPr>
        <p:style>
          <a:lnRef idx="1">
            <a:schemeClr val="accent3"/>
          </a:lnRef>
          <a:fillRef idx="3">
            <a:schemeClr val="accent3"/>
          </a:fillRef>
          <a:effectRef idx="2">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eaLnBrk="1" fontAlgn="base" latinLnBrk="1" hangingPunct="1">
              <a:lnSpc>
                <a:spcPct val="100000"/>
              </a:lnSpc>
              <a:spcBef>
                <a:spcPct val="0"/>
              </a:spcBef>
              <a:spcAft>
                <a:spcPct val="0"/>
              </a:spcAft>
              <a:buClrTx/>
              <a:buSzTx/>
              <a:buFontTx/>
              <a:buNone/>
              <a:tabLst/>
            </a:pPr>
            <a:r>
              <a:rPr kumimoji="0" lang="ar-EG" sz="4000" b="0" i="0" u="none" strike="noStrike" cap="none" normalizeH="0" baseline="0" dirty="0" smtClean="0">
                <a:ln>
                  <a:noFill/>
                </a:ln>
                <a:solidFill>
                  <a:schemeClr val="tx1"/>
                </a:solidFill>
                <a:effectLst/>
                <a:latin typeface="Gulim" panose="020B0600000101010101" pitchFamily="34" charset="-127"/>
                <a:ea typeface="Gulim" panose="020B0600000101010101" pitchFamily="34" charset="-127"/>
              </a:rPr>
              <a:t>السؤال الأول </a:t>
            </a:r>
          </a:p>
        </p:txBody>
      </p:sp>
    </p:spTree>
    <p:extLst>
      <p:ext uri="{BB962C8B-B14F-4D97-AF65-F5344CB8AC3E}">
        <p14:creationId xmlns:p14="http://schemas.microsoft.com/office/powerpoint/2010/main" xmlns="" val="1652578383"/>
      </p:ext>
    </p:extLst>
  </p:cSld>
  <p:clrMapOvr>
    <a:masterClrMapping/>
  </p:clrMapOvr>
  <p:transition spd="slow">
    <p:wipe/>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لا يحب النظريات.. ولا الخيال .. ولكن واقعي.. عملي</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يكره الروتين والنظام ..الذي يقيد الحركة</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يستمتع </a:t>
            </a:r>
            <a:r>
              <a:rPr lang="ar-EG" altLang="zh-CN" sz="2200" b="1" dirty="0" smtClean="0">
                <a:latin typeface="Microsoft YaHei" panose="020B0503020204020204" pitchFamily="34" charset="-122"/>
              </a:rPr>
              <a:t>بالتحدي..خصوصا </a:t>
            </a:r>
            <a:r>
              <a:rPr lang="ar-EG" altLang="zh-CN" sz="2200" b="1" dirty="0">
                <a:latin typeface="Microsoft YaHei" panose="020B0503020204020204" pitchFamily="34" charset="-122"/>
              </a:rPr>
              <a:t>المشاكل المعقدة</a:t>
            </a:r>
            <a:r>
              <a:rPr lang="ar-EG" altLang="zh-CN" sz="2200" b="1" dirty="0" smtClean="0">
                <a:latin typeface="Microsoft YaHei" panose="020B0503020204020204" pitchFamily="34" charset="-122"/>
              </a:rPr>
              <a:t>..الكبيرة </a:t>
            </a:r>
            <a:r>
              <a:rPr lang="ar-EG" altLang="zh-CN" sz="2200" b="1" dirty="0">
                <a:latin typeface="Microsoft YaHei" panose="020B0503020204020204" pitchFamily="34" charset="-122"/>
              </a:rPr>
              <a:t>..يستمتع بحلها</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تغلب عليه المصلحة </a:t>
            </a:r>
            <a:r>
              <a:rPr lang="ar-EG" altLang="zh-CN" sz="2200" b="1" dirty="0" smtClean="0">
                <a:latin typeface="Microsoft YaHei" panose="020B0503020204020204" pitchFamily="34" charset="-122"/>
              </a:rPr>
              <a:t>الذاتية..الشخصية..بدون </a:t>
            </a:r>
            <a:r>
              <a:rPr lang="ar-EG" altLang="zh-CN" sz="2200" b="1" dirty="0">
                <a:latin typeface="Microsoft YaHei" panose="020B0503020204020204" pitchFamily="34" charset="-122"/>
              </a:rPr>
              <a:t>أنانية.. ولكن بعقلانية</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يتناقش بأقل جهد .. واقل عدد من الكلمات</a:t>
            </a:r>
          </a:p>
        </p:txBody>
      </p:sp>
    </p:spTree>
    <p:extLst>
      <p:ext uri="{BB962C8B-B14F-4D97-AF65-F5344CB8AC3E}">
        <p14:creationId xmlns:p14="http://schemas.microsoft.com/office/powerpoint/2010/main" xmlns="" val="42063439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يؤمن بالمساواة بين الناس</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يتحمل الظروف .. يتعامل مع أنماط مختلفة.. من البشر</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يغضب من الناس ..عندما يضيعون وقته.. ويكون شديد </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يعشق الاستقلالية في حياته .. ولا يحب أن يتطفل عليه احد</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يقرر حياته بنفسه .. قراره ملكه فقط</a:t>
            </a:r>
          </a:p>
        </p:txBody>
      </p:sp>
    </p:spTree>
    <p:extLst>
      <p:ext uri="{BB962C8B-B14F-4D97-AF65-F5344CB8AC3E}">
        <p14:creationId xmlns:p14="http://schemas.microsoft.com/office/powerpoint/2010/main" xmlns="" val="129713530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227435"/>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71451"/>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كثير النقد بطبعه .. نقده موضوعي .. وليس شخصي </a:t>
            </a:r>
          </a:p>
        </p:txBody>
      </p:sp>
      <p:grpSp>
        <p:nvGrpSpPr>
          <p:cNvPr id="8" name="Group 6"/>
          <p:cNvGrpSpPr>
            <a:grpSpLocks/>
          </p:cNvGrpSpPr>
          <p:nvPr/>
        </p:nvGrpSpPr>
        <p:grpSpPr bwMode="auto">
          <a:xfrm>
            <a:off x="1457325" y="2378497"/>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553122"/>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قوته في عقله .. نبيه ..ذكى .. لماح .. لا يخدعه احد</a:t>
            </a:r>
          </a:p>
        </p:txBody>
      </p:sp>
      <p:grpSp>
        <p:nvGrpSpPr>
          <p:cNvPr id="12" name="Group 10"/>
          <p:cNvGrpSpPr>
            <a:grpSpLocks/>
          </p:cNvGrpSpPr>
          <p:nvPr/>
        </p:nvGrpSpPr>
        <p:grpSpPr bwMode="auto">
          <a:xfrm>
            <a:off x="1458913" y="3575596"/>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75180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مفتاح شخصيته.. في أن تسأله.. بصورة منطقية.. عقلانية</a:t>
            </a:r>
          </a:p>
        </p:txBody>
      </p:sp>
      <p:grpSp>
        <p:nvGrpSpPr>
          <p:cNvPr id="16" name="Group 14"/>
          <p:cNvGrpSpPr>
            <a:grpSpLocks/>
          </p:cNvGrpSpPr>
          <p:nvPr/>
        </p:nvGrpSpPr>
        <p:grpSpPr bwMode="auto">
          <a:xfrm>
            <a:off x="1457325" y="4798095"/>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973012"/>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كلامه عقلاني .. جاف .. محايد ..ولكن لا يقصد أن يجرح</a:t>
            </a:r>
          </a:p>
        </p:txBody>
      </p:sp>
    </p:spTree>
    <p:extLst>
      <p:ext uri="{BB962C8B-B14F-4D97-AF65-F5344CB8AC3E}">
        <p14:creationId xmlns:p14="http://schemas.microsoft.com/office/powerpoint/2010/main" xmlns="" val="32673350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8" name="TextBox 17"/>
          <p:cNvPicPr>
            <a:picLocks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4613" y="1560151"/>
            <a:ext cx="2701926" cy="749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Rectangle 14"/>
          <p:cNvSpPr>
            <a:spLocks noChangeArrowheads="1"/>
          </p:cNvSpPr>
          <p:nvPr/>
        </p:nvSpPr>
        <p:spPr bwMode="auto">
          <a:xfrm>
            <a:off x="-35370" y="2946723"/>
            <a:ext cx="9071866"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sz="6000" b="1" i="1" dirty="0">
                <a:ea typeface="Microsoft YaHei" pitchFamily="34" charset="-122"/>
              </a:rPr>
              <a:t>نلقاكم فى مواد علمية اخرى ,,, </a:t>
            </a:r>
            <a:endParaRPr lang="en-US" sz="6000" b="1" i="1" dirty="0">
              <a:ea typeface="Microsoft YaHei" pitchFamily="34" charset="-122"/>
            </a:endParaRPr>
          </a:p>
        </p:txBody>
      </p:sp>
    </p:spTree>
    <p:extLst>
      <p:ext uri="{BB962C8B-B14F-4D97-AF65-F5344CB8AC3E}">
        <p14:creationId xmlns:p14="http://schemas.microsoft.com/office/powerpoint/2010/main" xmlns="" val="35156567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afterEffect">
                                  <p:stCondLst>
                                    <p:cond delay="200"/>
                                  </p:stCondLst>
                                  <p:childTnLst>
                                    <p:set>
                                      <p:cBhvr>
                                        <p:cTn id="6" dur="1" fill="hold">
                                          <p:stCondLst>
                                            <p:cond delay="0"/>
                                          </p:stCondLst>
                                        </p:cTn>
                                        <p:tgtEl>
                                          <p:spTgt spid="12298"/>
                                        </p:tgtEl>
                                        <p:attrNameLst>
                                          <p:attrName>style.visibility</p:attrName>
                                        </p:attrNameLst>
                                      </p:cBhvr>
                                      <p:to>
                                        <p:strVal val="visible"/>
                                      </p:to>
                                    </p:set>
                                    <p:anim calcmode="lin" valueType="num">
                                      <p:cBhvr additive="base">
                                        <p:cTn id="7" dur="500" fill="hold"/>
                                        <p:tgtEl>
                                          <p:spTgt spid="12298"/>
                                        </p:tgtEl>
                                        <p:attrNameLst>
                                          <p:attrName>ppt_x</p:attrName>
                                        </p:attrNameLst>
                                      </p:cBhvr>
                                      <p:tavLst>
                                        <p:tav tm="0">
                                          <p:val>
                                            <p:strVal val="1+#ppt_w/2"/>
                                          </p:val>
                                        </p:tav>
                                        <p:tav tm="100000">
                                          <p:val>
                                            <p:strVal val="#ppt_x"/>
                                          </p:val>
                                        </p:tav>
                                      </p:tavLst>
                                    </p:anim>
                                    <p:anim calcmode="lin" valueType="num">
                                      <p:cBhvr additive="base">
                                        <p:cTn id="8" dur="500" fill="hold"/>
                                        <p:tgtEl>
                                          <p:spTgt spid="12298"/>
                                        </p:tgtEl>
                                        <p:attrNameLst>
                                          <p:attrName>ppt_y</p:attrName>
                                        </p:attrNameLst>
                                      </p:cBhvr>
                                      <p:tavLst>
                                        <p:tav tm="0">
                                          <p:val>
                                            <p:strVal val="#ppt_y"/>
                                          </p:val>
                                        </p:tav>
                                        <p:tav tm="100000">
                                          <p:val>
                                            <p:strVal val="#ppt_y"/>
                                          </p:val>
                                        </p:tav>
                                      </p:tavLst>
                                    </p:anim>
                                  </p:childTnLst>
                                </p:cTn>
                              </p:par>
                            </p:childTnLst>
                          </p:cTn>
                        </p:par>
                        <p:par>
                          <p:cTn id="9" fill="hold">
                            <p:stCondLst>
                              <p:cond delay="700"/>
                            </p:stCondLst>
                            <p:childTnLst>
                              <p:par>
                                <p:cTn id="10" presetID="8" presetClass="emph" presetSubtype="0" fill="hold" grpId="0" nodeType="afterEffect">
                                  <p:stCondLst>
                                    <p:cond delay="0"/>
                                  </p:stCondLst>
                                  <p:childTnLst>
                                    <p:animRot by="21600000">
                                      <p:cBhvr>
                                        <p:cTn id="11" dur="2000" fill="hold"/>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p:cNvGrpSpPr>
            <a:grpSpLocks/>
          </p:cNvGrpSpPr>
          <p:nvPr/>
        </p:nvGrpSpPr>
        <p:grpSpPr bwMode="auto">
          <a:xfrm>
            <a:off x="3707904" y="1413718"/>
            <a:ext cx="5293246" cy="719138"/>
            <a:chOff x="0" y="0"/>
            <a:chExt cx="6228000" cy="719137"/>
          </a:xfrm>
        </p:grpSpPr>
        <p:sp>
          <p:nvSpPr>
            <p:cNvPr id="10"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1"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12" name="Rectangle 13"/>
          <p:cNvSpPr>
            <a:spLocks noChangeArrowheads="1"/>
          </p:cNvSpPr>
          <p:nvPr/>
        </p:nvSpPr>
        <p:spPr bwMode="auto">
          <a:xfrm>
            <a:off x="3708680" y="1588343"/>
            <a:ext cx="5183800"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من أين يستمد الإنسان طاقته وحيويته ونشاطه ؟</a:t>
            </a:r>
          </a:p>
        </p:txBody>
      </p:sp>
      <p:grpSp>
        <p:nvGrpSpPr>
          <p:cNvPr id="13" name="Group 6"/>
          <p:cNvGrpSpPr>
            <a:grpSpLocks/>
          </p:cNvGrpSpPr>
          <p:nvPr/>
        </p:nvGrpSpPr>
        <p:grpSpPr bwMode="auto">
          <a:xfrm>
            <a:off x="395536" y="2996952"/>
            <a:ext cx="8352928" cy="719137"/>
            <a:chOff x="0" y="0"/>
            <a:chExt cx="6228000" cy="719138"/>
          </a:xfrm>
        </p:grpSpPr>
        <p:sp>
          <p:nvSpPr>
            <p:cNvPr id="14"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5"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16" name="Rectangle 16"/>
          <p:cNvSpPr>
            <a:spLocks noChangeArrowheads="1"/>
          </p:cNvSpPr>
          <p:nvPr/>
        </p:nvSpPr>
        <p:spPr bwMode="auto">
          <a:xfrm>
            <a:off x="423209" y="3140968"/>
            <a:ext cx="8325255"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هل من عالمه الداخلي.. أم من العالم الخارجي ..من خلال تفاعله مع الآخرين..؟</a:t>
            </a:r>
          </a:p>
        </p:txBody>
      </p:sp>
      <p:grpSp>
        <p:nvGrpSpPr>
          <p:cNvPr id="17" name="Group 10"/>
          <p:cNvGrpSpPr>
            <a:grpSpLocks/>
          </p:cNvGrpSpPr>
          <p:nvPr/>
        </p:nvGrpSpPr>
        <p:grpSpPr bwMode="auto">
          <a:xfrm>
            <a:off x="398206" y="4077072"/>
            <a:ext cx="8348671" cy="1009749"/>
            <a:chOff x="0" y="0"/>
            <a:chExt cx="6226850" cy="719138"/>
          </a:xfrm>
        </p:grpSpPr>
        <p:sp>
          <p:nvSpPr>
            <p:cNvPr id="18"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9"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20" name="Rectangle 19"/>
          <p:cNvSpPr>
            <a:spLocks noChangeArrowheads="1"/>
          </p:cNvSpPr>
          <p:nvPr/>
        </p:nvSpPr>
        <p:spPr bwMode="auto">
          <a:xfrm>
            <a:off x="423209" y="4221088"/>
            <a:ext cx="8181240"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أ- من العالم الخارجي......... منفتح على العالم </a:t>
            </a:r>
            <a:r>
              <a:rPr lang="en-US" altLang="zh-CN" sz="2200" b="1" dirty="0">
                <a:latin typeface="Microsoft YaHei" panose="020B0503020204020204" pitchFamily="34" charset="-122"/>
              </a:rPr>
              <a:t>extroverted </a:t>
            </a:r>
          </a:p>
          <a:p>
            <a:pPr algn="ctr" rtl="1">
              <a:spcBef>
                <a:spcPct val="0"/>
              </a:spcBef>
              <a:buFontTx/>
              <a:buNone/>
            </a:pPr>
            <a:r>
              <a:rPr lang="ar-EG" altLang="zh-CN" sz="2200" b="1" dirty="0">
                <a:latin typeface="Microsoft YaHei" panose="020B0503020204020204" pitchFamily="34" charset="-122"/>
              </a:rPr>
              <a:t>ب- من العالم الداخلي ........ منطوي على ذاته </a:t>
            </a:r>
            <a:r>
              <a:rPr lang="en-US" altLang="zh-CN" sz="2200" b="1" dirty="0">
                <a:latin typeface="Microsoft YaHei" panose="020B0503020204020204" pitchFamily="34" charset="-122"/>
              </a:rPr>
              <a:t>introverted </a:t>
            </a:r>
          </a:p>
        </p:txBody>
      </p:sp>
      <p:grpSp>
        <p:nvGrpSpPr>
          <p:cNvPr id="21" name="Group 14"/>
          <p:cNvGrpSpPr>
            <a:grpSpLocks/>
          </p:cNvGrpSpPr>
          <p:nvPr/>
        </p:nvGrpSpPr>
        <p:grpSpPr bwMode="auto">
          <a:xfrm>
            <a:off x="395536" y="5374159"/>
            <a:ext cx="8352928" cy="719137"/>
            <a:chOff x="0" y="0"/>
            <a:chExt cx="6228000" cy="719137"/>
          </a:xfrm>
        </p:grpSpPr>
        <p:sp>
          <p:nvSpPr>
            <p:cNvPr id="22"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23"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24" name="Rectangle 22"/>
          <p:cNvSpPr>
            <a:spLocks noChangeArrowheads="1"/>
          </p:cNvSpPr>
          <p:nvPr/>
        </p:nvSpPr>
        <p:spPr bwMode="auto">
          <a:xfrm>
            <a:off x="423209" y="5517232"/>
            <a:ext cx="832312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وكلا الصفتين موجودتان في كل البشر ولكن هناك ميل إلى صفة دون الأخرى</a:t>
            </a:r>
          </a:p>
        </p:txBody>
      </p:sp>
      <p:pic>
        <p:nvPicPr>
          <p:cNvPr id="25" name="Picture 13" descr="F:\work\Neveen Taman\١- من أين يستمد الإنسان طاقته ..وحيويته ..ونشاطه ؟.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1520" y="921082"/>
            <a:ext cx="3363094" cy="18456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05909664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ppt_x</p:attrName>
                                        </p:attrNameLst>
                                      </p:cBhvr>
                                      <p:tavLst>
                                        <p:tav tm="0">
                                          <p:val>
                                            <p:fltVal val="0.5"/>
                                          </p:val>
                                        </p:tav>
                                        <p:tav tm="100000">
                                          <p:val>
                                            <p:strVal val="#ppt_x"/>
                                          </p:val>
                                        </p:tav>
                                      </p:tavLst>
                                    </p:anim>
                                    <p:anim calcmode="lin" valueType="num">
                                      <p:cBhvr>
                                        <p:cTn id="10" dur="500" fill="hold"/>
                                        <p:tgtEl>
                                          <p:spTgt spid="9"/>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 calcmode="lin" valueType="num">
                                      <p:cBhvr>
                                        <p:cTn id="15" dur="500" fill="hold"/>
                                        <p:tgtEl>
                                          <p:spTgt spid="13"/>
                                        </p:tgtEl>
                                        <p:attrNameLst>
                                          <p:attrName>ppt_x</p:attrName>
                                        </p:attrNameLst>
                                      </p:cBhvr>
                                      <p:tavLst>
                                        <p:tav tm="0">
                                          <p:val>
                                            <p:fltVal val="0.5"/>
                                          </p:val>
                                        </p:tav>
                                        <p:tav tm="100000">
                                          <p:val>
                                            <p:strVal val="#ppt_x"/>
                                          </p:val>
                                        </p:tav>
                                      </p:tavLst>
                                    </p:anim>
                                    <p:anim calcmode="lin" valueType="num">
                                      <p:cBhvr>
                                        <p:cTn id="16" dur="500" fill="hold"/>
                                        <p:tgtEl>
                                          <p:spTgt spid="13"/>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anim calcmode="lin" valueType="num">
                                      <p:cBhvr>
                                        <p:cTn id="21" dur="500" fill="hold"/>
                                        <p:tgtEl>
                                          <p:spTgt spid="17"/>
                                        </p:tgtEl>
                                        <p:attrNameLst>
                                          <p:attrName>ppt_x</p:attrName>
                                        </p:attrNameLst>
                                      </p:cBhvr>
                                      <p:tavLst>
                                        <p:tav tm="0">
                                          <p:val>
                                            <p:fltVal val="0.5"/>
                                          </p:val>
                                        </p:tav>
                                        <p:tav tm="100000">
                                          <p:val>
                                            <p:strVal val="#ppt_x"/>
                                          </p:val>
                                        </p:tav>
                                      </p:tavLst>
                                    </p:anim>
                                    <p:anim calcmode="lin" valueType="num">
                                      <p:cBhvr>
                                        <p:cTn id="22" dur="500" fill="hold"/>
                                        <p:tgtEl>
                                          <p:spTgt spid="17"/>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 calcmode="lin" valueType="num">
                                      <p:cBhvr>
                                        <p:cTn id="27" dur="500" fill="hold"/>
                                        <p:tgtEl>
                                          <p:spTgt spid="21"/>
                                        </p:tgtEl>
                                        <p:attrNameLst>
                                          <p:attrName>ppt_x</p:attrName>
                                        </p:attrNameLst>
                                      </p:cBhvr>
                                      <p:tavLst>
                                        <p:tav tm="0">
                                          <p:val>
                                            <p:fltVal val="0.5"/>
                                          </p:val>
                                        </p:tav>
                                        <p:tav tm="100000">
                                          <p:val>
                                            <p:strVal val="#ppt_x"/>
                                          </p:val>
                                        </p:tav>
                                      </p:tavLst>
                                    </p:anim>
                                    <p:anim calcmode="lin" valueType="num">
                                      <p:cBhvr>
                                        <p:cTn id="28" dur="500" fill="hold"/>
                                        <p:tgtEl>
                                          <p:spTgt spid="21"/>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500" fill="hold"/>
                                        <p:tgtEl>
                                          <p:spTgt spid="16"/>
                                        </p:tgtEl>
                                        <p:attrNameLst>
                                          <p:attrName>ppt_w</p:attrName>
                                        </p:attrNameLst>
                                      </p:cBhvr>
                                      <p:tavLst>
                                        <p:tav tm="0">
                                          <p:val>
                                            <p:fltVal val="0"/>
                                          </p:val>
                                        </p:tav>
                                        <p:tav tm="100000">
                                          <p:val>
                                            <p:strVal val="#ppt_w"/>
                                          </p:val>
                                        </p:tav>
                                      </p:tavLst>
                                    </p:anim>
                                    <p:anim calcmode="lin" valueType="num">
                                      <p:cBhvr>
                                        <p:cTn id="37" dur="500" fill="hold"/>
                                        <p:tgtEl>
                                          <p:spTgt spid="16"/>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p:cTn id="40" dur="500" fill="hold"/>
                                        <p:tgtEl>
                                          <p:spTgt spid="20"/>
                                        </p:tgtEl>
                                        <p:attrNameLst>
                                          <p:attrName>ppt_w</p:attrName>
                                        </p:attrNameLst>
                                      </p:cBhvr>
                                      <p:tavLst>
                                        <p:tav tm="0">
                                          <p:val>
                                            <p:fltVal val="0"/>
                                          </p:val>
                                        </p:tav>
                                        <p:tav tm="100000">
                                          <p:val>
                                            <p:strVal val="#ppt_w"/>
                                          </p:val>
                                        </p:tav>
                                      </p:tavLst>
                                    </p:anim>
                                    <p:anim calcmode="lin" valueType="num">
                                      <p:cBhvr>
                                        <p:cTn id="41" dur="500" fill="hold"/>
                                        <p:tgtEl>
                                          <p:spTgt spid="20"/>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fltVal val="0"/>
                                          </p:val>
                                        </p:tav>
                                        <p:tav tm="100000">
                                          <p:val>
                                            <p:strVal val="#ppt_h"/>
                                          </p:val>
                                        </p:tav>
                                      </p:tavLst>
                                    </p:anim>
                                  </p:childTnLst>
                                </p:cTn>
                              </p:par>
                              <p:par>
                                <p:cTn id="46" presetID="10" presetClass="entr" presetSubtype="0" fill="hold" nodeType="with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utoUpdateAnimBg="0"/>
      <p:bldP spid="16" grpId="0" autoUpdateAnimBg="0"/>
      <p:bldP spid="20" grpId="0" autoUpdateAnimBg="0"/>
      <p:bldP spid="24"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دينى\work\صور\13041909402942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07300" y="2374985"/>
            <a:ext cx="6858000" cy="3214255"/>
          </a:xfrm>
          <a:prstGeom prst="ellipse">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5" name="Cloud Callout 4"/>
          <p:cNvSpPr/>
          <p:nvPr/>
        </p:nvSpPr>
        <p:spPr bwMode="auto">
          <a:xfrm>
            <a:off x="3811608" y="1692401"/>
            <a:ext cx="5084619" cy="1500013"/>
          </a:xfrm>
          <a:prstGeom prst="cloudCallout">
            <a:avLst/>
          </a:prstGeom>
          <a:ln>
            <a:headEnd type="none" w="med" len="med"/>
            <a:tailEnd type="none" w="med" len="med"/>
          </a:ln>
          <a:extLst/>
        </p:spPr>
        <p:style>
          <a:lnRef idx="1">
            <a:schemeClr val="accent3"/>
          </a:lnRef>
          <a:fillRef idx="3">
            <a:schemeClr val="accent3"/>
          </a:fillRef>
          <a:effectRef idx="2">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eaLnBrk="1" fontAlgn="base" latinLnBrk="1" hangingPunct="1">
              <a:lnSpc>
                <a:spcPct val="100000"/>
              </a:lnSpc>
              <a:spcBef>
                <a:spcPct val="0"/>
              </a:spcBef>
              <a:spcAft>
                <a:spcPct val="0"/>
              </a:spcAft>
              <a:buClrTx/>
              <a:buSzTx/>
              <a:buFontTx/>
              <a:buNone/>
              <a:tabLst/>
            </a:pPr>
            <a:r>
              <a:rPr kumimoji="0" lang="ar-EG" sz="4000" b="0" i="0" u="none" strike="noStrike" cap="none" normalizeH="0" baseline="0" dirty="0" smtClean="0">
                <a:ln>
                  <a:noFill/>
                </a:ln>
                <a:solidFill>
                  <a:schemeClr val="tx1"/>
                </a:solidFill>
                <a:effectLst/>
                <a:latin typeface="Gulim" panose="020B0600000101010101" pitchFamily="34" charset="-127"/>
                <a:ea typeface="Gulim" panose="020B0600000101010101" pitchFamily="34" charset="-127"/>
              </a:rPr>
              <a:t>السؤال الثانى</a:t>
            </a:r>
          </a:p>
        </p:txBody>
      </p:sp>
    </p:spTree>
    <p:extLst>
      <p:ext uri="{BB962C8B-B14F-4D97-AF65-F5344CB8AC3E}">
        <p14:creationId xmlns:p14="http://schemas.microsoft.com/office/powerpoint/2010/main" xmlns="" val="3138528170"/>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p:cNvGrpSpPr>
            <a:grpSpLocks/>
          </p:cNvGrpSpPr>
          <p:nvPr/>
        </p:nvGrpSpPr>
        <p:grpSpPr bwMode="auto">
          <a:xfrm>
            <a:off x="3707904" y="1413718"/>
            <a:ext cx="5293246" cy="719138"/>
            <a:chOff x="0" y="0"/>
            <a:chExt cx="6228000" cy="719137"/>
          </a:xfrm>
        </p:grpSpPr>
        <p:sp>
          <p:nvSpPr>
            <p:cNvPr id="10"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1"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12" name="Rectangle 13"/>
          <p:cNvSpPr>
            <a:spLocks noChangeArrowheads="1"/>
          </p:cNvSpPr>
          <p:nvPr/>
        </p:nvSpPr>
        <p:spPr bwMode="auto">
          <a:xfrm>
            <a:off x="3708680" y="1588343"/>
            <a:ext cx="5183800"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كيف يستقبل الإنسان المعلومات من الخارج ؟</a:t>
            </a:r>
          </a:p>
        </p:txBody>
      </p:sp>
      <p:grpSp>
        <p:nvGrpSpPr>
          <p:cNvPr id="13" name="Group 6"/>
          <p:cNvGrpSpPr>
            <a:grpSpLocks/>
          </p:cNvGrpSpPr>
          <p:nvPr/>
        </p:nvGrpSpPr>
        <p:grpSpPr bwMode="auto">
          <a:xfrm>
            <a:off x="395536" y="2996952"/>
            <a:ext cx="8352928" cy="719137"/>
            <a:chOff x="0" y="0"/>
            <a:chExt cx="6228000" cy="719138"/>
          </a:xfrm>
        </p:grpSpPr>
        <p:sp>
          <p:nvSpPr>
            <p:cNvPr id="14"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5"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16" name="Rectangle 16"/>
          <p:cNvSpPr>
            <a:spLocks noChangeArrowheads="1"/>
          </p:cNvSpPr>
          <p:nvPr/>
        </p:nvSpPr>
        <p:spPr bwMode="auto">
          <a:xfrm>
            <a:off x="423209" y="3140968"/>
            <a:ext cx="8325255"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هل من الحواس الملموسة ام الحواس المعنوية</a:t>
            </a:r>
          </a:p>
        </p:txBody>
      </p:sp>
      <p:grpSp>
        <p:nvGrpSpPr>
          <p:cNvPr id="17" name="Group 10"/>
          <p:cNvGrpSpPr>
            <a:grpSpLocks/>
          </p:cNvGrpSpPr>
          <p:nvPr/>
        </p:nvGrpSpPr>
        <p:grpSpPr bwMode="auto">
          <a:xfrm>
            <a:off x="398206" y="4077072"/>
            <a:ext cx="8348671" cy="1009749"/>
            <a:chOff x="0" y="0"/>
            <a:chExt cx="6226850" cy="719138"/>
          </a:xfrm>
        </p:grpSpPr>
        <p:sp>
          <p:nvSpPr>
            <p:cNvPr id="18"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9"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20" name="Rectangle 19"/>
          <p:cNvSpPr>
            <a:spLocks noChangeArrowheads="1"/>
          </p:cNvSpPr>
          <p:nvPr/>
        </p:nvSpPr>
        <p:spPr bwMode="auto">
          <a:xfrm>
            <a:off x="423209" y="4221088"/>
            <a:ext cx="8181240"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r>
              <a:rPr lang="en-US" altLang="zh-CN" sz="2200" b="1" dirty="0">
                <a:latin typeface="Microsoft YaHei" panose="020B0503020204020204" pitchFamily="34" charset="-122"/>
              </a:rPr>
              <a:t>sensor </a:t>
            </a:r>
            <a:r>
              <a:rPr lang="ar-EG" altLang="zh-CN" sz="2200" b="1" dirty="0">
                <a:latin typeface="Microsoft YaHei" panose="020B0503020204020204" pitchFamily="34" charset="-122"/>
              </a:rPr>
              <a:t>أ-عن طريق حواسه الخمسة ........... حسي</a:t>
            </a:r>
          </a:p>
          <a:p>
            <a:pPr algn="ctr">
              <a:spcBef>
                <a:spcPct val="0"/>
              </a:spcBef>
              <a:buFontTx/>
              <a:buNone/>
            </a:pPr>
            <a:r>
              <a:rPr lang="en-US" altLang="zh-CN" sz="2200" b="1" dirty="0">
                <a:latin typeface="Microsoft YaHei" panose="020B0503020204020204" pitchFamily="34" charset="-122"/>
              </a:rPr>
              <a:t>intuitive </a:t>
            </a:r>
            <a:r>
              <a:rPr lang="ar-EG" altLang="zh-CN" sz="2200" b="1" dirty="0">
                <a:latin typeface="Microsoft YaHei" panose="020B0503020204020204" pitchFamily="34" charset="-122"/>
              </a:rPr>
              <a:t>ب- عن طريق حاسته السادسة..........حدسي</a:t>
            </a:r>
          </a:p>
        </p:txBody>
      </p:sp>
      <p:grpSp>
        <p:nvGrpSpPr>
          <p:cNvPr id="21" name="Group 14"/>
          <p:cNvGrpSpPr>
            <a:grpSpLocks/>
          </p:cNvGrpSpPr>
          <p:nvPr/>
        </p:nvGrpSpPr>
        <p:grpSpPr bwMode="auto">
          <a:xfrm>
            <a:off x="395536" y="5374159"/>
            <a:ext cx="8352928" cy="719137"/>
            <a:chOff x="0" y="0"/>
            <a:chExt cx="6228000" cy="719137"/>
          </a:xfrm>
        </p:grpSpPr>
        <p:sp>
          <p:nvSpPr>
            <p:cNvPr id="22"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23"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24" name="Rectangle 22"/>
          <p:cNvSpPr>
            <a:spLocks noChangeArrowheads="1"/>
          </p:cNvSpPr>
          <p:nvPr/>
        </p:nvSpPr>
        <p:spPr bwMode="auto">
          <a:xfrm>
            <a:off x="423209" y="5517232"/>
            <a:ext cx="832312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وكلا الصفتين موجودتان في كل البشر ولكن هناك ميل إلى صفة دون الأخرى</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23209" y="802975"/>
            <a:ext cx="3210991" cy="200162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83759835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ppt_x</p:attrName>
                                        </p:attrNameLst>
                                      </p:cBhvr>
                                      <p:tavLst>
                                        <p:tav tm="0">
                                          <p:val>
                                            <p:fltVal val="0.5"/>
                                          </p:val>
                                        </p:tav>
                                        <p:tav tm="100000">
                                          <p:val>
                                            <p:strVal val="#ppt_x"/>
                                          </p:val>
                                        </p:tav>
                                      </p:tavLst>
                                    </p:anim>
                                    <p:anim calcmode="lin" valueType="num">
                                      <p:cBhvr>
                                        <p:cTn id="10" dur="500" fill="hold"/>
                                        <p:tgtEl>
                                          <p:spTgt spid="9"/>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 calcmode="lin" valueType="num">
                                      <p:cBhvr>
                                        <p:cTn id="15" dur="500" fill="hold"/>
                                        <p:tgtEl>
                                          <p:spTgt spid="13"/>
                                        </p:tgtEl>
                                        <p:attrNameLst>
                                          <p:attrName>ppt_x</p:attrName>
                                        </p:attrNameLst>
                                      </p:cBhvr>
                                      <p:tavLst>
                                        <p:tav tm="0">
                                          <p:val>
                                            <p:fltVal val="0.5"/>
                                          </p:val>
                                        </p:tav>
                                        <p:tav tm="100000">
                                          <p:val>
                                            <p:strVal val="#ppt_x"/>
                                          </p:val>
                                        </p:tav>
                                      </p:tavLst>
                                    </p:anim>
                                    <p:anim calcmode="lin" valueType="num">
                                      <p:cBhvr>
                                        <p:cTn id="16" dur="500" fill="hold"/>
                                        <p:tgtEl>
                                          <p:spTgt spid="13"/>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anim calcmode="lin" valueType="num">
                                      <p:cBhvr>
                                        <p:cTn id="21" dur="500" fill="hold"/>
                                        <p:tgtEl>
                                          <p:spTgt spid="17"/>
                                        </p:tgtEl>
                                        <p:attrNameLst>
                                          <p:attrName>ppt_x</p:attrName>
                                        </p:attrNameLst>
                                      </p:cBhvr>
                                      <p:tavLst>
                                        <p:tav tm="0">
                                          <p:val>
                                            <p:fltVal val="0.5"/>
                                          </p:val>
                                        </p:tav>
                                        <p:tav tm="100000">
                                          <p:val>
                                            <p:strVal val="#ppt_x"/>
                                          </p:val>
                                        </p:tav>
                                      </p:tavLst>
                                    </p:anim>
                                    <p:anim calcmode="lin" valueType="num">
                                      <p:cBhvr>
                                        <p:cTn id="22" dur="500" fill="hold"/>
                                        <p:tgtEl>
                                          <p:spTgt spid="17"/>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 calcmode="lin" valueType="num">
                                      <p:cBhvr>
                                        <p:cTn id="27" dur="500" fill="hold"/>
                                        <p:tgtEl>
                                          <p:spTgt spid="21"/>
                                        </p:tgtEl>
                                        <p:attrNameLst>
                                          <p:attrName>ppt_x</p:attrName>
                                        </p:attrNameLst>
                                      </p:cBhvr>
                                      <p:tavLst>
                                        <p:tav tm="0">
                                          <p:val>
                                            <p:fltVal val="0.5"/>
                                          </p:val>
                                        </p:tav>
                                        <p:tav tm="100000">
                                          <p:val>
                                            <p:strVal val="#ppt_x"/>
                                          </p:val>
                                        </p:tav>
                                      </p:tavLst>
                                    </p:anim>
                                    <p:anim calcmode="lin" valueType="num">
                                      <p:cBhvr>
                                        <p:cTn id="28" dur="500" fill="hold"/>
                                        <p:tgtEl>
                                          <p:spTgt spid="21"/>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500" fill="hold"/>
                                        <p:tgtEl>
                                          <p:spTgt spid="16"/>
                                        </p:tgtEl>
                                        <p:attrNameLst>
                                          <p:attrName>ppt_w</p:attrName>
                                        </p:attrNameLst>
                                      </p:cBhvr>
                                      <p:tavLst>
                                        <p:tav tm="0">
                                          <p:val>
                                            <p:fltVal val="0"/>
                                          </p:val>
                                        </p:tav>
                                        <p:tav tm="100000">
                                          <p:val>
                                            <p:strVal val="#ppt_w"/>
                                          </p:val>
                                        </p:tav>
                                      </p:tavLst>
                                    </p:anim>
                                    <p:anim calcmode="lin" valueType="num">
                                      <p:cBhvr>
                                        <p:cTn id="37" dur="500" fill="hold"/>
                                        <p:tgtEl>
                                          <p:spTgt spid="16"/>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p:cTn id="40" dur="500" fill="hold"/>
                                        <p:tgtEl>
                                          <p:spTgt spid="20"/>
                                        </p:tgtEl>
                                        <p:attrNameLst>
                                          <p:attrName>ppt_w</p:attrName>
                                        </p:attrNameLst>
                                      </p:cBhvr>
                                      <p:tavLst>
                                        <p:tav tm="0">
                                          <p:val>
                                            <p:fltVal val="0"/>
                                          </p:val>
                                        </p:tav>
                                        <p:tav tm="100000">
                                          <p:val>
                                            <p:strVal val="#ppt_w"/>
                                          </p:val>
                                        </p:tav>
                                      </p:tavLst>
                                    </p:anim>
                                    <p:anim calcmode="lin" valueType="num">
                                      <p:cBhvr>
                                        <p:cTn id="41" dur="500" fill="hold"/>
                                        <p:tgtEl>
                                          <p:spTgt spid="20"/>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utoUpdateAnimBg="0"/>
      <p:bldP spid="16" grpId="0" autoUpdateAnimBg="0"/>
      <p:bldP spid="20" grpId="0" autoUpdateAnimBg="0"/>
      <p:bldP spid="24"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دينى\work\صور\13041909402942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07300" y="2374985"/>
            <a:ext cx="6858000" cy="3214255"/>
          </a:xfrm>
          <a:prstGeom prst="ellipse">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5" name="Cloud Callout 4"/>
          <p:cNvSpPr/>
          <p:nvPr/>
        </p:nvSpPr>
        <p:spPr bwMode="auto">
          <a:xfrm>
            <a:off x="3811608" y="1692401"/>
            <a:ext cx="5084619" cy="1500013"/>
          </a:xfrm>
          <a:prstGeom prst="cloudCallout">
            <a:avLst/>
          </a:prstGeom>
          <a:ln>
            <a:headEnd type="none" w="med" len="med"/>
            <a:tailEnd type="none" w="med" len="med"/>
          </a:ln>
          <a:extLst/>
        </p:spPr>
        <p:style>
          <a:lnRef idx="1">
            <a:schemeClr val="accent3"/>
          </a:lnRef>
          <a:fillRef idx="3">
            <a:schemeClr val="accent3"/>
          </a:fillRef>
          <a:effectRef idx="2">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eaLnBrk="1" fontAlgn="base" latinLnBrk="1" hangingPunct="1">
              <a:lnSpc>
                <a:spcPct val="100000"/>
              </a:lnSpc>
              <a:spcBef>
                <a:spcPct val="0"/>
              </a:spcBef>
              <a:spcAft>
                <a:spcPct val="0"/>
              </a:spcAft>
              <a:buClrTx/>
              <a:buSzTx/>
              <a:buFontTx/>
              <a:buNone/>
              <a:tabLst/>
            </a:pPr>
            <a:r>
              <a:rPr kumimoji="0" lang="ar-EG" sz="4000" b="0" i="0" u="none" strike="noStrike" cap="none" normalizeH="0" baseline="0" dirty="0" smtClean="0">
                <a:ln>
                  <a:noFill/>
                </a:ln>
                <a:solidFill>
                  <a:schemeClr val="tx1"/>
                </a:solidFill>
                <a:effectLst/>
                <a:latin typeface="Gulim" panose="020B0600000101010101" pitchFamily="34" charset="-127"/>
                <a:ea typeface="Gulim" panose="020B0600000101010101" pitchFamily="34" charset="-127"/>
              </a:rPr>
              <a:t>السؤال الثالث</a:t>
            </a:r>
          </a:p>
        </p:txBody>
      </p:sp>
    </p:spTree>
    <p:extLst>
      <p:ext uri="{BB962C8B-B14F-4D97-AF65-F5344CB8AC3E}">
        <p14:creationId xmlns:p14="http://schemas.microsoft.com/office/powerpoint/2010/main" xmlns="" val="471272923"/>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p:cNvGrpSpPr>
            <a:grpSpLocks/>
          </p:cNvGrpSpPr>
          <p:nvPr/>
        </p:nvGrpSpPr>
        <p:grpSpPr bwMode="auto">
          <a:xfrm>
            <a:off x="3707904" y="1413718"/>
            <a:ext cx="5293246" cy="719138"/>
            <a:chOff x="0" y="0"/>
            <a:chExt cx="6228000" cy="719137"/>
          </a:xfrm>
        </p:grpSpPr>
        <p:sp>
          <p:nvSpPr>
            <p:cNvPr id="10"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1"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12" name="Rectangle 13"/>
          <p:cNvSpPr>
            <a:spLocks noChangeArrowheads="1"/>
          </p:cNvSpPr>
          <p:nvPr/>
        </p:nvSpPr>
        <p:spPr bwMode="auto">
          <a:xfrm>
            <a:off x="3708680" y="1588343"/>
            <a:ext cx="5183800"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كيف يتخذ الإنسان قراراته ؟</a:t>
            </a:r>
          </a:p>
        </p:txBody>
      </p:sp>
      <p:grpSp>
        <p:nvGrpSpPr>
          <p:cNvPr id="13" name="Group 6"/>
          <p:cNvGrpSpPr>
            <a:grpSpLocks/>
          </p:cNvGrpSpPr>
          <p:nvPr/>
        </p:nvGrpSpPr>
        <p:grpSpPr bwMode="auto">
          <a:xfrm>
            <a:off x="395536" y="2996952"/>
            <a:ext cx="8352928" cy="719137"/>
            <a:chOff x="0" y="0"/>
            <a:chExt cx="6228000" cy="719138"/>
          </a:xfrm>
        </p:grpSpPr>
        <p:sp>
          <p:nvSpPr>
            <p:cNvPr id="14"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5"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16" name="Rectangle 16"/>
          <p:cNvSpPr>
            <a:spLocks noChangeArrowheads="1"/>
          </p:cNvSpPr>
          <p:nvPr/>
        </p:nvSpPr>
        <p:spPr bwMode="auto">
          <a:xfrm>
            <a:off x="423209" y="3140968"/>
            <a:ext cx="8325255"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هل من العقل ام العاطفة ؟</a:t>
            </a:r>
          </a:p>
        </p:txBody>
      </p:sp>
      <p:grpSp>
        <p:nvGrpSpPr>
          <p:cNvPr id="17" name="Group 10"/>
          <p:cNvGrpSpPr>
            <a:grpSpLocks/>
          </p:cNvGrpSpPr>
          <p:nvPr/>
        </p:nvGrpSpPr>
        <p:grpSpPr bwMode="auto">
          <a:xfrm>
            <a:off x="398206" y="4077072"/>
            <a:ext cx="8348671" cy="1009749"/>
            <a:chOff x="0" y="0"/>
            <a:chExt cx="6226850" cy="719138"/>
          </a:xfrm>
        </p:grpSpPr>
        <p:sp>
          <p:nvSpPr>
            <p:cNvPr id="18"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9"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20" name="Rectangle 19"/>
          <p:cNvSpPr>
            <a:spLocks noChangeArrowheads="1"/>
          </p:cNvSpPr>
          <p:nvPr/>
        </p:nvSpPr>
        <p:spPr bwMode="auto">
          <a:xfrm>
            <a:off x="423209" y="4221088"/>
            <a:ext cx="8181240"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r>
              <a:rPr lang="en-US" altLang="zh-CN" sz="2200" b="1" dirty="0">
                <a:latin typeface="Microsoft YaHei" panose="020B0503020204020204" pitchFamily="34" charset="-122"/>
              </a:rPr>
              <a:t>thinker </a:t>
            </a:r>
            <a:r>
              <a:rPr lang="ar-EG" altLang="zh-CN" sz="2200" b="1" dirty="0">
                <a:latin typeface="Microsoft YaHei" panose="020B0503020204020204" pitchFamily="34" charset="-122"/>
              </a:rPr>
              <a:t>أ-عن طريق العقل والمنطق ......... عقلاني.. مفكر</a:t>
            </a:r>
          </a:p>
          <a:p>
            <a:pPr algn="ctr">
              <a:spcBef>
                <a:spcPct val="0"/>
              </a:spcBef>
              <a:buFontTx/>
              <a:buNone/>
            </a:pPr>
            <a:r>
              <a:rPr lang="en-US" altLang="zh-CN" sz="2200" b="1" dirty="0">
                <a:latin typeface="Microsoft YaHei" panose="020B0503020204020204" pitchFamily="34" charset="-122"/>
              </a:rPr>
              <a:t>feeler </a:t>
            </a:r>
            <a:r>
              <a:rPr lang="ar-EG" altLang="zh-CN" sz="2200" b="1" dirty="0">
                <a:latin typeface="Microsoft YaHei" panose="020B0503020204020204" pitchFamily="34" charset="-122"/>
              </a:rPr>
              <a:t>ب- عن طريق العاطفة والقلب ...... عاطفي .. مشاعري</a:t>
            </a:r>
          </a:p>
        </p:txBody>
      </p:sp>
      <p:grpSp>
        <p:nvGrpSpPr>
          <p:cNvPr id="21" name="Group 14"/>
          <p:cNvGrpSpPr>
            <a:grpSpLocks/>
          </p:cNvGrpSpPr>
          <p:nvPr/>
        </p:nvGrpSpPr>
        <p:grpSpPr bwMode="auto">
          <a:xfrm>
            <a:off x="395536" y="5374159"/>
            <a:ext cx="8352928" cy="719137"/>
            <a:chOff x="0" y="0"/>
            <a:chExt cx="6228000" cy="719137"/>
          </a:xfrm>
        </p:grpSpPr>
        <p:sp>
          <p:nvSpPr>
            <p:cNvPr id="22"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23"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24" name="Rectangle 22"/>
          <p:cNvSpPr>
            <a:spLocks noChangeArrowheads="1"/>
          </p:cNvSpPr>
          <p:nvPr/>
        </p:nvSpPr>
        <p:spPr bwMode="auto">
          <a:xfrm>
            <a:off x="423209" y="5517232"/>
            <a:ext cx="832312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وكلا الصفتين موجودتان في كل البشر ولكن هناك ميل إلى صفة دون الأخرى</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23209" y="902979"/>
            <a:ext cx="3138983" cy="180161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87774398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ppt_x</p:attrName>
                                        </p:attrNameLst>
                                      </p:cBhvr>
                                      <p:tavLst>
                                        <p:tav tm="0">
                                          <p:val>
                                            <p:fltVal val="0.5"/>
                                          </p:val>
                                        </p:tav>
                                        <p:tav tm="100000">
                                          <p:val>
                                            <p:strVal val="#ppt_x"/>
                                          </p:val>
                                        </p:tav>
                                      </p:tavLst>
                                    </p:anim>
                                    <p:anim calcmode="lin" valueType="num">
                                      <p:cBhvr>
                                        <p:cTn id="10" dur="500" fill="hold"/>
                                        <p:tgtEl>
                                          <p:spTgt spid="9"/>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 calcmode="lin" valueType="num">
                                      <p:cBhvr>
                                        <p:cTn id="15" dur="500" fill="hold"/>
                                        <p:tgtEl>
                                          <p:spTgt spid="13"/>
                                        </p:tgtEl>
                                        <p:attrNameLst>
                                          <p:attrName>ppt_x</p:attrName>
                                        </p:attrNameLst>
                                      </p:cBhvr>
                                      <p:tavLst>
                                        <p:tav tm="0">
                                          <p:val>
                                            <p:fltVal val="0.5"/>
                                          </p:val>
                                        </p:tav>
                                        <p:tav tm="100000">
                                          <p:val>
                                            <p:strVal val="#ppt_x"/>
                                          </p:val>
                                        </p:tav>
                                      </p:tavLst>
                                    </p:anim>
                                    <p:anim calcmode="lin" valueType="num">
                                      <p:cBhvr>
                                        <p:cTn id="16" dur="500" fill="hold"/>
                                        <p:tgtEl>
                                          <p:spTgt spid="13"/>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anim calcmode="lin" valueType="num">
                                      <p:cBhvr>
                                        <p:cTn id="21" dur="500" fill="hold"/>
                                        <p:tgtEl>
                                          <p:spTgt spid="17"/>
                                        </p:tgtEl>
                                        <p:attrNameLst>
                                          <p:attrName>ppt_x</p:attrName>
                                        </p:attrNameLst>
                                      </p:cBhvr>
                                      <p:tavLst>
                                        <p:tav tm="0">
                                          <p:val>
                                            <p:fltVal val="0.5"/>
                                          </p:val>
                                        </p:tav>
                                        <p:tav tm="100000">
                                          <p:val>
                                            <p:strVal val="#ppt_x"/>
                                          </p:val>
                                        </p:tav>
                                      </p:tavLst>
                                    </p:anim>
                                    <p:anim calcmode="lin" valueType="num">
                                      <p:cBhvr>
                                        <p:cTn id="22" dur="500" fill="hold"/>
                                        <p:tgtEl>
                                          <p:spTgt spid="17"/>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 calcmode="lin" valueType="num">
                                      <p:cBhvr>
                                        <p:cTn id="27" dur="500" fill="hold"/>
                                        <p:tgtEl>
                                          <p:spTgt spid="21"/>
                                        </p:tgtEl>
                                        <p:attrNameLst>
                                          <p:attrName>ppt_x</p:attrName>
                                        </p:attrNameLst>
                                      </p:cBhvr>
                                      <p:tavLst>
                                        <p:tav tm="0">
                                          <p:val>
                                            <p:fltVal val="0.5"/>
                                          </p:val>
                                        </p:tav>
                                        <p:tav tm="100000">
                                          <p:val>
                                            <p:strVal val="#ppt_x"/>
                                          </p:val>
                                        </p:tav>
                                      </p:tavLst>
                                    </p:anim>
                                    <p:anim calcmode="lin" valueType="num">
                                      <p:cBhvr>
                                        <p:cTn id="28" dur="500" fill="hold"/>
                                        <p:tgtEl>
                                          <p:spTgt spid="21"/>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500" fill="hold"/>
                                        <p:tgtEl>
                                          <p:spTgt spid="16"/>
                                        </p:tgtEl>
                                        <p:attrNameLst>
                                          <p:attrName>ppt_w</p:attrName>
                                        </p:attrNameLst>
                                      </p:cBhvr>
                                      <p:tavLst>
                                        <p:tav tm="0">
                                          <p:val>
                                            <p:fltVal val="0"/>
                                          </p:val>
                                        </p:tav>
                                        <p:tav tm="100000">
                                          <p:val>
                                            <p:strVal val="#ppt_w"/>
                                          </p:val>
                                        </p:tav>
                                      </p:tavLst>
                                    </p:anim>
                                    <p:anim calcmode="lin" valueType="num">
                                      <p:cBhvr>
                                        <p:cTn id="37" dur="500" fill="hold"/>
                                        <p:tgtEl>
                                          <p:spTgt spid="16"/>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p:cTn id="40" dur="500" fill="hold"/>
                                        <p:tgtEl>
                                          <p:spTgt spid="20"/>
                                        </p:tgtEl>
                                        <p:attrNameLst>
                                          <p:attrName>ppt_w</p:attrName>
                                        </p:attrNameLst>
                                      </p:cBhvr>
                                      <p:tavLst>
                                        <p:tav tm="0">
                                          <p:val>
                                            <p:fltVal val="0"/>
                                          </p:val>
                                        </p:tav>
                                        <p:tav tm="100000">
                                          <p:val>
                                            <p:strVal val="#ppt_w"/>
                                          </p:val>
                                        </p:tav>
                                      </p:tavLst>
                                    </p:anim>
                                    <p:anim calcmode="lin" valueType="num">
                                      <p:cBhvr>
                                        <p:cTn id="41" dur="500" fill="hold"/>
                                        <p:tgtEl>
                                          <p:spTgt spid="20"/>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utoUpdateAnimBg="0"/>
      <p:bldP spid="16" grpId="0" autoUpdateAnimBg="0"/>
      <p:bldP spid="20" grpId="0" autoUpdateAnimBg="0"/>
      <p:bldP spid="24"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دينى\work\صور\13041909402942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07300" y="2374985"/>
            <a:ext cx="6858000" cy="3214255"/>
          </a:xfrm>
          <a:prstGeom prst="ellipse">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5" name="Cloud Callout 4"/>
          <p:cNvSpPr/>
          <p:nvPr/>
        </p:nvSpPr>
        <p:spPr bwMode="auto">
          <a:xfrm>
            <a:off x="3811608" y="1692401"/>
            <a:ext cx="5084619" cy="1500013"/>
          </a:xfrm>
          <a:prstGeom prst="cloudCallout">
            <a:avLst/>
          </a:prstGeom>
          <a:ln>
            <a:headEnd type="none" w="med" len="med"/>
            <a:tailEnd type="none" w="med" len="med"/>
          </a:ln>
          <a:extLst/>
        </p:spPr>
        <p:style>
          <a:lnRef idx="1">
            <a:schemeClr val="accent3"/>
          </a:lnRef>
          <a:fillRef idx="3">
            <a:schemeClr val="accent3"/>
          </a:fillRef>
          <a:effectRef idx="2">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eaLnBrk="1" fontAlgn="base" latinLnBrk="1" hangingPunct="1">
              <a:lnSpc>
                <a:spcPct val="100000"/>
              </a:lnSpc>
              <a:spcBef>
                <a:spcPct val="0"/>
              </a:spcBef>
              <a:spcAft>
                <a:spcPct val="0"/>
              </a:spcAft>
              <a:buClrTx/>
              <a:buSzTx/>
              <a:buFontTx/>
              <a:buNone/>
              <a:tabLst/>
            </a:pPr>
            <a:r>
              <a:rPr kumimoji="0" lang="ar-EG" sz="4000" b="0" i="0" u="none" strike="noStrike" cap="none" normalizeH="0" baseline="0" dirty="0" smtClean="0">
                <a:ln>
                  <a:noFill/>
                </a:ln>
                <a:solidFill>
                  <a:schemeClr val="tx1"/>
                </a:solidFill>
                <a:effectLst/>
                <a:latin typeface="Gulim" panose="020B0600000101010101" pitchFamily="34" charset="-127"/>
                <a:ea typeface="Gulim" panose="020B0600000101010101" pitchFamily="34" charset="-127"/>
              </a:rPr>
              <a:t>السؤال الرابع</a:t>
            </a:r>
          </a:p>
        </p:txBody>
      </p:sp>
    </p:spTree>
    <p:extLst>
      <p:ext uri="{BB962C8B-B14F-4D97-AF65-F5344CB8AC3E}">
        <p14:creationId xmlns:p14="http://schemas.microsoft.com/office/powerpoint/2010/main" xmlns="" val="1603928039"/>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p:cNvGrpSpPr>
            <a:grpSpLocks/>
          </p:cNvGrpSpPr>
          <p:nvPr/>
        </p:nvGrpSpPr>
        <p:grpSpPr bwMode="auto">
          <a:xfrm>
            <a:off x="3707904" y="1413718"/>
            <a:ext cx="5293246" cy="719138"/>
            <a:chOff x="0" y="0"/>
            <a:chExt cx="6228000" cy="719137"/>
          </a:xfrm>
        </p:grpSpPr>
        <p:sp>
          <p:nvSpPr>
            <p:cNvPr id="10"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1"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12" name="Rectangle 13"/>
          <p:cNvSpPr>
            <a:spLocks noChangeArrowheads="1"/>
          </p:cNvSpPr>
          <p:nvPr/>
        </p:nvSpPr>
        <p:spPr bwMode="auto">
          <a:xfrm>
            <a:off x="3708680" y="1588343"/>
            <a:ext cx="5183800"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كيف ينظم الإنسان </a:t>
            </a:r>
            <a:r>
              <a:rPr lang="ar-EG" altLang="zh-CN" sz="2200" b="1" dirty="0" smtClean="0">
                <a:latin typeface="Microsoft YaHei" panose="020B0503020204020204" pitchFamily="34" charset="-122"/>
              </a:rPr>
              <a:t>العالم من </a:t>
            </a:r>
            <a:r>
              <a:rPr lang="ar-EG" altLang="zh-CN" sz="2200" b="1" dirty="0">
                <a:latin typeface="Microsoft YaHei" panose="020B0503020204020204" pitchFamily="34" charset="-122"/>
              </a:rPr>
              <a:t>حوله ؟</a:t>
            </a:r>
          </a:p>
        </p:txBody>
      </p:sp>
      <p:grpSp>
        <p:nvGrpSpPr>
          <p:cNvPr id="13" name="Group 6"/>
          <p:cNvGrpSpPr>
            <a:grpSpLocks/>
          </p:cNvGrpSpPr>
          <p:nvPr/>
        </p:nvGrpSpPr>
        <p:grpSpPr bwMode="auto">
          <a:xfrm>
            <a:off x="395536" y="2996952"/>
            <a:ext cx="8352928" cy="719137"/>
            <a:chOff x="0" y="0"/>
            <a:chExt cx="6228000" cy="719138"/>
          </a:xfrm>
        </p:grpSpPr>
        <p:sp>
          <p:nvSpPr>
            <p:cNvPr id="14"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5"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16" name="Rectangle 16"/>
          <p:cNvSpPr>
            <a:spLocks noChangeArrowheads="1"/>
          </p:cNvSpPr>
          <p:nvPr/>
        </p:nvSpPr>
        <p:spPr bwMode="auto">
          <a:xfrm>
            <a:off x="423209" y="3140968"/>
            <a:ext cx="8325255"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هل من السيطرة على المواقف ام التفاعل معها ؟</a:t>
            </a:r>
          </a:p>
        </p:txBody>
      </p:sp>
      <p:grpSp>
        <p:nvGrpSpPr>
          <p:cNvPr id="17" name="Group 10"/>
          <p:cNvGrpSpPr>
            <a:grpSpLocks/>
          </p:cNvGrpSpPr>
          <p:nvPr/>
        </p:nvGrpSpPr>
        <p:grpSpPr bwMode="auto">
          <a:xfrm>
            <a:off x="398206" y="4077072"/>
            <a:ext cx="8348671" cy="1009749"/>
            <a:chOff x="0" y="0"/>
            <a:chExt cx="6226850" cy="719138"/>
          </a:xfrm>
        </p:grpSpPr>
        <p:sp>
          <p:nvSpPr>
            <p:cNvPr id="18"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9"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20" name="Rectangle 19"/>
          <p:cNvSpPr>
            <a:spLocks noChangeArrowheads="1"/>
          </p:cNvSpPr>
          <p:nvPr/>
        </p:nvSpPr>
        <p:spPr bwMode="auto">
          <a:xfrm>
            <a:off x="423209" y="4221088"/>
            <a:ext cx="8181240"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r>
              <a:rPr lang="en-US" altLang="zh-CN" sz="2200" b="1" dirty="0">
                <a:latin typeface="Microsoft YaHei" panose="020B0503020204020204" pitchFamily="34" charset="-122"/>
              </a:rPr>
              <a:t>judger </a:t>
            </a:r>
            <a:r>
              <a:rPr lang="ar-EG" altLang="zh-CN" sz="2200" b="1" dirty="0">
                <a:latin typeface="Microsoft YaHei" panose="020B0503020204020204" pitchFamily="34" charset="-122"/>
              </a:rPr>
              <a:t>أ- عن طريق السيطرة على الأحداث والتحكم فيها..حكم</a:t>
            </a:r>
          </a:p>
          <a:p>
            <a:pPr algn="ctr" rtl="1">
              <a:spcBef>
                <a:spcPct val="0"/>
              </a:spcBef>
              <a:buFontTx/>
              <a:buNone/>
            </a:pPr>
            <a:r>
              <a:rPr lang="ar-EG" altLang="zh-CN" sz="2200" b="1" dirty="0">
                <a:latin typeface="Microsoft YaHei" panose="020B0503020204020204" pitchFamily="34" charset="-122"/>
              </a:rPr>
              <a:t>ب- التفاعل مع الأحداث وترك الخيارات مفتوحة.. مدرك بحواسه </a:t>
            </a:r>
            <a:r>
              <a:rPr lang="en-US" altLang="zh-CN" sz="2200" b="1" dirty="0" err="1">
                <a:latin typeface="Microsoft YaHei" panose="020B0503020204020204" pitchFamily="34" charset="-122"/>
              </a:rPr>
              <a:t>perciver</a:t>
            </a:r>
            <a:r>
              <a:rPr lang="en-US" altLang="zh-CN" sz="2200" b="1" dirty="0">
                <a:latin typeface="Microsoft YaHei" panose="020B0503020204020204" pitchFamily="34" charset="-122"/>
              </a:rPr>
              <a:t> </a:t>
            </a:r>
          </a:p>
        </p:txBody>
      </p:sp>
      <p:grpSp>
        <p:nvGrpSpPr>
          <p:cNvPr id="21" name="Group 14"/>
          <p:cNvGrpSpPr>
            <a:grpSpLocks/>
          </p:cNvGrpSpPr>
          <p:nvPr/>
        </p:nvGrpSpPr>
        <p:grpSpPr bwMode="auto">
          <a:xfrm>
            <a:off x="395536" y="5374159"/>
            <a:ext cx="8352928" cy="719137"/>
            <a:chOff x="0" y="0"/>
            <a:chExt cx="6228000" cy="719137"/>
          </a:xfrm>
        </p:grpSpPr>
        <p:sp>
          <p:nvSpPr>
            <p:cNvPr id="22"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23"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24" name="Rectangle 22"/>
          <p:cNvSpPr>
            <a:spLocks noChangeArrowheads="1"/>
          </p:cNvSpPr>
          <p:nvPr/>
        </p:nvSpPr>
        <p:spPr bwMode="auto">
          <a:xfrm>
            <a:off x="423209" y="5517232"/>
            <a:ext cx="832312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وكلا الصفتين موجودتان في كل البشر ولكن هناك ميل إلى صفة دون الأخرى</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78466" y="980728"/>
            <a:ext cx="2952327" cy="177790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82164557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ppt_x</p:attrName>
                                        </p:attrNameLst>
                                      </p:cBhvr>
                                      <p:tavLst>
                                        <p:tav tm="0">
                                          <p:val>
                                            <p:fltVal val="0.5"/>
                                          </p:val>
                                        </p:tav>
                                        <p:tav tm="100000">
                                          <p:val>
                                            <p:strVal val="#ppt_x"/>
                                          </p:val>
                                        </p:tav>
                                      </p:tavLst>
                                    </p:anim>
                                    <p:anim calcmode="lin" valueType="num">
                                      <p:cBhvr>
                                        <p:cTn id="10" dur="500" fill="hold"/>
                                        <p:tgtEl>
                                          <p:spTgt spid="9"/>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 calcmode="lin" valueType="num">
                                      <p:cBhvr>
                                        <p:cTn id="15" dur="500" fill="hold"/>
                                        <p:tgtEl>
                                          <p:spTgt spid="13"/>
                                        </p:tgtEl>
                                        <p:attrNameLst>
                                          <p:attrName>ppt_x</p:attrName>
                                        </p:attrNameLst>
                                      </p:cBhvr>
                                      <p:tavLst>
                                        <p:tav tm="0">
                                          <p:val>
                                            <p:fltVal val="0.5"/>
                                          </p:val>
                                        </p:tav>
                                        <p:tav tm="100000">
                                          <p:val>
                                            <p:strVal val="#ppt_x"/>
                                          </p:val>
                                        </p:tav>
                                      </p:tavLst>
                                    </p:anim>
                                    <p:anim calcmode="lin" valueType="num">
                                      <p:cBhvr>
                                        <p:cTn id="16" dur="500" fill="hold"/>
                                        <p:tgtEl>
                                          <p:spTgt spid="13"/>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anim calcmode="lin" valueType="num">
                                      <p:cBhvr>
                                        <p:cTn id="21" dur="500" fill="hold"/>
                                        <p:tgtEl>
                                          <p:spTgt spid="17"/>
                                        </p:tgtEl>
                                        <p:attrNameLst>
                                          <p:attrName>ppt_x</p:attrName>
                                        </p:attrNameLst>
                                      </p:cBhvr>
                                      <p:tavLst>
                                        <p:tav tm="0">
                                          <p:val>
                                            <p:fltVal val="0.5"/>
                                          </p:val>
                                        </p:tav>
                                        <p:tav tm="100000">
                                          <p:val>
                                            <p:strVal val="#ppt_x"/>
                                          </p:val>
                                        </p:tav>
                                      </p:tavLst>
                                    </p:anim>
                                    <p:anim calcmode="lin" valueType="num">
                                      <p:cBhvr>
                                        <p:cTn id="22" dur="500" fill="hold"/>
                                        <p:tgtEl>
                                          <p:spTgt spid="17"/>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 calcmode="lin" valueType="num">
                                      <p:cBhvr>
                                        <p:cTn id="27" dur="500" fill="hold"/>
                                        <p:tgtEl>
                                          <p:spTgt spid="21"/>
                                        </p:tgtEl>
                                        <p:attrNameLst>
                                          <p:attrName>ppt_x</p:attrName>
                                        </p:attrNameLst>
                                      </p:cBhvr>
                                      <p:tavLst>
                                        <p:tav tm="0">
                                          <p:val>
                                            <p:fltVal val="0.5"/>
                                          </p:val>
                                        </p:tav>
                                        <p:tav tm="100000">
                                          <p:val>
                                            <p:strVal val="#ppt_x"/>
                                          </p:val>
                                        </p:tav>
                                      </p:tavLst>
                                    </p:anim>
                                    <p:anim calcmode="lin" valueType="num">
                                      <p:cBhvr>
                                        <p:cTn id="28" dur="500" fill="hold"/>
                                        <p:tgtEl>
                                          <p:spTgt spid="21"/>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500" fill="hold"/>
                                        <p:tgtEl>
                                          <p:spTgt spid="16"/>
                                        </p:tgtEl>
                                        <p:attrNameLst>
                                          <p:attrName>ppt_w</p:attrName>
                                        </p:attrNameLst>
                                      </p:cBhvr>
                                      <p:tavLst>
                                        <p:tav tm="0">
                                          <p:val>
                                            <p:fltVal val="0"/>
                                          </p:val>
                                        </p:tav>
                                        <p:tav tm="100000">
                                          <p:val>
                                            <p:strVal val="#ppt_w"/>
                                          </p:val>
                                        </p:tav>
                                      </p:tavLst>
                                    </p:anim>
                                    <p:anim calcmode="lin" valueType="num">
                                      <p:cBhvr>
                                        <p:cTn id="37" dur="500" fill="hold"/>
                                        <p:tgtEl>
                                          <p:spTgt spid="16"/>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p:cTn id="40" dur="500" fill="hold"/>
                                        <p:tgtEl>
                                          <p:spTgt spid="20"/>
                                        </p:tgtEl>
                                        <p:attrNameLst>
                                          <p:attrName>ppt_w</p:attrName>
                                        </p:attrNameLst>
                                      </p:cBhvr>
                                      <p:tavLst>
                                        <p:tav tm="0">
                                          <p:val>
                                            <p:fltVal val="0"/>
                                          </p:val>
                                        </p:tav>
                                        <p:tav tm="100000">
                                          <p:val>
                                            <p:strVal val="#ppt_w"/>
                                          </p:val>
                                        </p:tav>
                                      </p:tavLst>
                                    </p:anim>
                                    <p:anim calcmode="lin" valueType="num">
                                      <p:cBhvr>
                                        <p:cTn id="41" dur="500" fill="hold"/>
                                        <p:tgtEl>
                                          <p:spTgt spid="20"/>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utoUpdateAnimBg="0"/>
      <p:bldP spid="16" grpId="0" autoUpdateAnimBg="0"/>
      <p:bldP spid="20" grpId="0" autoUpdateAnimBg="0"/>
      <p:bldP spid="24"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Bevel 24"/>
          <p:cNvSpPr/>
          <p:nvPr/>
        </p:nvSpPr>
        <p:spPr bwMode="auto">
          <a:xfrm>
            <a:off x="323528" y="814500"/>
            <a:ext cx="8576613" cy="5566828"/>
          </a:xfrm>
          <a:prstGeom prst="bevel">
            <a:avLst/>
          </a:prstGeom>
          <a:gradFill rotWithShape="1">
            <a:gsLst>
              <a:gs pos="0">
                <a:srgbClr val="71E4FF"/>
              </a:gs>
              <a:gs pos="100000">
                <a:srgbClr val="009FC4"/>
              </a:gs>
            </a:gsLst>
            <a:lin ang="5400000" scaled="1"/>
          </a:gradFill>
          <a:ln>
            <a:solidFill>
              <a:srgbClr val="00003A"/>
            </a:solidFill>
          </a:ln>
          <a:extLst/>
        </p:spPr>
        <p:txBody>
          <a:bodyPr anchor="ctr"/>
          <a:lstStyle/>
          <a:p>
            <a:pPr algn="ctr" rtl="1" eaLnBrk="0" hangingPunct="0"/>
            <a:r>
              <a:rPr lang="ar-EG" sz="2800" b="1" dirty="0">
                <a:solidFill>
                  <a:schemeClr val="tx1"/>
                </a:solidFill>
                <a:latin typeface="Arial" panose="020B0604020202020204" pitchFamily="34" charset="0"/>
                <a:ea typeface="SimSun" panose="02010600030101010101" pitchFamily="2" charset="-122"/>
              </a:rPr>
              <a:t>وجميع هذه الصفات ..تولد معنا جميعا .. ونحن ننميها ..أو نضعفها .. ولدى كل منا ميل.. نحو صفة.. دون الأخرى .. ولكن كلا الصفتين موجودتين داخل كل منا.. في كل وقت .. مثل ما أن لكل واحد منا يد يمنى.. ويد يسرى ..في كل وقت .. ومن تداخل هذه الصفات.. تنتج شخصياتنا المختلفة .. وهذا هو موضوع هذا العلم الجديد ..المعروف بعلم أنماط الشخصية (</a:t>
            </a:r>
            <a:r>
              <a:rPr lang="en-US" sz="2800" b="1" dirty="0">
                <a:solidFill>
                  <a:schemeClr val="tx1"/>
                </a:solidFill>
                <a:latin typeface="Arial" panose="020B0604020202020204" pitchFamily="34" charset="0"/>
                <a:ea typeface="SimSun" panose="02010600030101010101" pitchFamily="2" charset="-122"/>
              </a:rPr>
              <a:t>personality types</a:t>
            </a:r>
            <a:r>
              <a:rPr lang="ar-EG" sz="2800" b="1" dirty="0">
                <a:solidFill>
                  <a:schemeClr val="tx1"/>
                </a:solidFill>
                <a:latin typeface="Arial" panose="020B0604020202020204" pitchFamily="34" charset="0"/>
                <a:ea typeface="SimSun" panose="02010600030101010101" pitchFamily="2" charset="-122"/>
              </a:rPr>
              <a:t>) .. والذي بدأ على يد العالم السويسري.. كارل جوستاف جونز .. أحد تلامذة العالم النمساوي.. سيجموند فرويد ..</a:t>
            </a:r>
          </a:p>
        </p:txBody>
      </p:sp>
    </p:spTree>
    <p:extLst>
      <p:ext uri="{BB962C8B-B14F-4D97-AF65-F5344CB8AC3E}">
        <p14:creationId xmlns:p14="http://schemas.microsoft.com/office/powerpoint/2010/main" xmlns="" val="4050246164"/>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2195736" y="2060848"/>
            <a:ext cx="4824536" cy="2448272"/>
          </a:xfrm>
          <a:prstGeom prst="horizontalScroll">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dirty="0"/>
              <a:t>اتفاقيات اللقاء</a:t>
            </a:r>
          </a:p>
        </p:txBody>
      </p:sp>
    </p:spTree>
    <p:extLst>
      <p:ext uri="{BB962C8B-B14F-4D97-AF65-F5344CB8AC3E}">
        <p14:creationId xmlns:p14="http://schemas.microsoft.com/office/powerpoint/2010/main" xmlns="" val="1960915304"/>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1331640" y="2060848"/>
            <a:ext cx="6552728" cy="2448272"/>
          </a:xfrm>
          <a:prstGeom prst="horizontalScroll">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a:t>منفتح .. حدسي ..مشاعري .. حكم</a:t>
            </a:r>
          </a:p>
          <a:p>
            <a:pPr algn="ctr" rtl="1" eaLnBrk="0" hangingPunct="0"/>
            <a:r>
              <a:rPr lang="ar-EG" sz="4000" b="1" dirty="0" smtClean="0"/>
              <a:t>(</a:t>
            </a:r>
            <a:r>
              <a:rPr lang="ar-EG" sz="4000" b="1" dirty="0"/>
              <a:t>أخصائي العلاقات </a:t>
            </a:r>
            <a:r>
              <a:rPr lang="ar-EG" sz="4000" b="1" dirty="0" smtClean="0"/>
              <a:t>العامة)</a:t>
            </a:r>
            <a:endParaRPr lang="ar-EG" sz="4000" b="1" dirty="0"/>
          </a:p>
        </p:txBody>
      </p:sp>
      <p:sp>
        <p:nvSpPr>
          <p:cNvPr id="3" name="شكل بيضاوي 5"/>
          <p:cNvSpPr/>
          <p:nvPr/>
        </p:nvSpPr>
        <p:spPr bwMode="auto">
          <a:xfrm>
            <a:off x="3491880" y="764629"/>
            <a:ext cx="2112433" cy="792163"/>
          </a:xfrm>
          <a:prstGeom prst="ellipse">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a:solidFill>
                  <a:schemeClr val="tx1"/>
                </a:solidFill>
                <a:latin typeface="Arial" panose="020B0604020202020204" pitchFamily="34" charset="0"/>
                <a:ea typeface="SimSun" panose="02010600030101010101" pitchFamily="2" charset="-122"/>
              </a:rPr>
              <a:t>1</a:t>
            </a:r>
          </a:p>
        </p:txBody>
      </p:sp>
    </p:spTree>
    <p:extLst>
      <p:ext uri="{BB962C8B-B14F-4D97-AF65-F5344CB8AC3E}">
        <p14:creationId xmlns:p14="http://schemas.microsoft.com/office/powerpoint/2010/main" xmlns="" val="197494340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5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قدرة عجيبة على فهم الآخرين وقيادتهم</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568302" y="2306415"/>
            <a:ext cx="602803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أهم شيء في حياته هو علاقته بالآخرين </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يستطيع بسهولة قراءة الآخرين .. ويؤثر فيهم بالتالي بسهولة أيضا </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مشاعر فطرية فياضة ومتأججة </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r>
              <a:rPr lang="ar-EG" altLang="zh-CN" sz="2200" b="1" dirty="0">
                <a:latin typeface="Microsoft YaHei" panose="020B0503020204020204" pitchFamily="34" charset="-122"/>
              </a:rPr>
              <a:t>سريع الاستجابة للثناء و المديح .. وأيضا النقد </a:t>
            </a:r>
          </a:p>
        </p:txBody>
      </p:sp>
    </p:spTree>
    <p:extLst>
      <p:ext uri="{BB962C8B-B14F-4D97-AF65-F5344CB8AC3E}">
        <p14:creationId xmlns:p14="http://schemas.microsoft.com/office/powerpoint/2010/main" xmlns="" val="140924962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يساعد الآخرين في الوصول إلى ذواتهم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568302" y="2306415"/>
            <a:ext cx="602803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سمعته طيبة مع الجميع .. لا يتقاتل مع أحد </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يساعد الآخرين ويدعمهم ..ويطورهم ويوظف قدراتهم </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مميز ومشهور.. خصوصا في المسائل النفسية</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r>
              <a:rPr lang="ar-EG" altLang="zh-CN" sz="2200" b="1" dirty="0">
                <a:latin typeface="Microsoft YaHei" panose="020B0503020204020204" pitchFamily="34" charset="-122"/>
              </a:rPr>
              <a:t>مبدع .. قوى .. ذو بصيرة ثاقبة .. ذو نظرة مستقبلية .. مثالي</a:t>
            </a:r>
          </a:p>
        </p:txBody>
      </p:sp>
    </p:spTree>
    <p:extLst>
      <p:ext uri="{BB962C8B-B14F-4D97-AF65-F5344CB8AC3E}">
        <p14:creationId xmlns:p14="http://schemas.microsoft.com/office/powerpoint/2010/main" xmlns="" val="41037820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1331640" y="2060848"/>
            <a:ext cx="6552728" cy="2448272"/>
          </a:xfrm>
          <a:prstGeom prst="horizontalScroll">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a:t>منفتح .. حدسي .. مشاعري .. مدرك بحواسه </a:t>
            </a:r>
            <a:endParaRPr lang="ar-EG" sz="4000" b="1" dirty="0" smtClean="0"/>
          </a:p>
          <a:p>
            <a:pPr algn="ctr" rtl="1" eaLnBrk="0" hangingPunct="0"/>
            <a:r>
              <a:rPr lang="ar-EG" sz="4000" b="1" dirty="0" smtClean="0"/>
              <a:t>(</a:t>
            </a:r>
            <a:r>
              <a:rPr lang="ar-EG" sz="4000" b="1" dirty="0"/>
              <a:t>الملهم)</a:t>
            </a:r>
          </a:p>
        </p:txBody>
      </p:sp>
      <p:sp>
        <p:nvSpPr>
          <p:cNvPr id="3" name="شكل بيضاوي 5"/>
          <p:cNvSpPr/>
          <p:nvPr/>
        </p:nvSpPr>
        <p:spPr bwMode="auto">
          <a:xfrm>
            <a:off x="3491880" y="764629"/>
            <a:ext cx="2112433" cy="792163"/>
          </a:xfrm>
          <a:prstGeom prst="ellipse">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smtClean="0">
                <a:solidFill>
                  <a:schemeClr val="tx1"/>
                </a:solidFill>
                <a:latin typeface="Arial" panose="020B0604020202020204" pitchFamily="34" charset="0"/>
                <a:ea typeface="SimSun" panose="02010600030101010101" pitchFamily="2" charset="-122"/>
              </a:rPr>
              <a:t>2</a:t>
            </a:r>
            <a:endParaRPr lang="ar-EG" sz="4000" b="1" dirty="0">
              <a:solidFill>
                <a:schemeClr val="tx1"/>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136257464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5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شعاره في الحياة .. كل شيء ممكن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568302" y="2306415"/>
            <a:ext cx="602803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علاقته طيبة مع الناس ..فهو لا يستطيع العيش بدون الناس </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عنده قدرة عجيبة على رؤية الاحتمالات ..والتنبؤ بالمستقبل </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مبدع .. عنده مليون بديل .. ومليون احتمال </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r>
              <a:rPr lang="ar-EG" altLang="zh-CN" sz="2200" b="1" dirty="0">
                <a:latin typeface="Microsoft YaHei" panose="020B0503020204020204" pitchFamily="34" charset="-122"/>
              </a:rPr>
              <a:t>عنده حس راقي ..ويفهم الناس بطريقة عجيبة</a:t>
            </a:r>
          </a:p>
        </p:txBody>
      </p:sp>
    </p:spTree>
    <p:extLst>
      <p:ext uri="{BB962C8B-B14F-4D97-AF65-F5344CB8AC3E}">
        <p14:creationId xmlns:p14="http://schemas.microsoft.com/office/powerpoint/2010/main" xmlns="" val="258920446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يفهم تعقيدات النفس البشرية.. بمنتهى البساطة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568302" y="2306415"/>
            <a:ext cx="602803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قدرته عالية على التأقلم .. والتلقائية ..والليونة</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حماسي جدا .. وحماسه معدي .. سرعان ما ينتشر و يعدى الآخرين</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صاحب روح عالية .. متطلع .. مبدع .. صاحب خيال </a:t>
            </a:r>
            <a:r>
              <a:rPr lang="ar-EG" altLang="zh-CN" sz="2200" b="1" dirty="0" smtClean="0">
                <a:latin typeface="Microsoft YaHei" panose="020B0503020204020204" pitchFamily="34" charset="-122"/>
              </a:rPr>
              <a:t>واسع</a:t>
            </a:r>
            <a:endParaRPr lang="ar-EG" altLang="zh-CN" sz="2200" b="1" dirty="0">
              <a:latin typeface="Microsoft YaHei" panose="020B0503020204020204" pitchFamily="34" charset="-122"/>
            </a:endParaRP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منطقي .. خصوصا فيما يتعلق بالناس</a:t>
            </a:r>
          </a:p>
        </p:txBody>
      </p:sp>
    </p:spTree>
    <p:extLst>
      <p:ext uri="{BB962C8B-B14F-4D97-AF65-F5344CB8AC3E}">
        <p14:creationId xmlns:p14="http://schemas.microsoft.com/office/powerpoint/2010/main" xmlns="" val="25292109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شرطه الوحيد للتعامل مع المشكلات .. هو أن تحوز على اهتمامه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568302" y="2306415"/>
            <a:ext cx="602803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التعامل معه .. أن تسأله ماذا يمكن أن نفعل في ..؟</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سريع الوصول إلى الحلول </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حياته اليومية مع الناس ..كلمة السر عنده هي الناس</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القدرة على صنع المستحيل في ثواني معدودة </a:t>
            </a:r>
          </a:p>
        </p:txBody>
      </p:sp>
    </p:spTree>
    <p:extLst>
      <p:ext uri="{BB962C8B-B14F-4D97-AF65-F5344CB8AC3E}">
        <p14:creationId xmlns:p14="http://schemas.microsoft.com/office/powerpoint/2010/main" xmlns="" val="36758683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شرطه الوحيد للتعامل مع المشكلات .. هو أن تحوز على اهتمامه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568302" y="2306415"/>
            <a:ext cx="602803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يضع أسباب منطقية لأي شيء يريده .. أسباب وجيهة للاعتذار</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لا يحضر لأي موضوع .. بل يرتجل دائما</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يحب أن يتقبل الناس عمله .. وان يثنوا عليه .. ويمتدحوا عمله </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سريع الكلام ..والحركة.. والمشي.. لديه طاقة جبارة</a:t>
            </a:r>
          </a:p>
        </p:txBody>
      </p:sp>
    </p:spTree>
    <p:extLst>
      <p:ext uri="{BB962C8B-B14F-4D97-AF65-F5344CB8AC3E}">
        <p14:creationId xmlns:p14="http://schemas.microsoft.com/office/powerpoint/2010/main" xmlns="" val="78926991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1331640" y="2060848"/>
            <a:ext cx="6552728" cy="2448272"/>
          </a:xfrm>
          <a:prstGeom prst="horizontalScroll">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a:t>منفتح ..حدسي .. مفكر .. حكم </a:t>
            </a:r>
            <a:endParaRPr lang="ar-EG" sz="4000" b="1" dirty="0" smtClean="0"/>
          </a:p>
          <a:p>
            <a:pPr algn="ctr" rtl="1" eaLnBrk="0" hangingPunct="0"/>
            <a:r>
              <a:rPr lang="ar-EG" sz="4000" b="1" dirty="0" smtClean="0"/>
              <a:t>(</a:t>
            </a:r>
            <a:r>
              <a:rPr lang="ar-EG" sz="4000" b="1" dirty="0"/>
              <a:t>قائد ملهم)</a:t>
            </a:r>
          </a:p>
        </p:txBody>
      </p:sp>
      <p:sp>
        <p:nvSpPr>
          <p:cNvPr id="3" name="شكل بيضاوي 5"/>
          <p:cNvSpPr/>
          <p:nvPr/>
        </p:nvSpPr>
        <p:spPr bwMode="auto">
          <a:xfrm>
            <a:off x="3491880" y="764629"/>
            <a:ext cx="2112433" cy="792163"/>
          </a:xfrm>
          <a:prstGeom prst="ellipse">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smtClean="0">
                <a:solidFill>
                  <a:schemeClr val="tx1"/>
                </a:solidFill>
                <a:latin typeface="Arial" panose="020B0604020202020204" pitchFamily="34" charset="0"/>
                <a:ea typeface="SimSun" panose="02010600030101010101" pitchFamily="2" charset="-122"/>
              </a:rPr>
              <a:t>3</a:t>
            </a:r>
            <a:endParaRPr lang="ar-EG" sz="4000" b="1" dirty="0">
              <a:solidFill>
                <a:schemeClr val="tx1"/>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18074017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5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علاقاته عريضة مع الناس .. له بصمات ساحرة على من حوله</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568302" y="2306415"/>
            <a:ext cx="602803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صاحب قدرات هائلة .. مبدع .. عبقري .. ملهم</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352278" y="3289077"/>
            <a:ext cx="6460082"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قدرته عجيبة على تخيل </a:t>
            </a:r>
            <a:r>
              <a:rPr lang="ar-EG" altLang="zh-CN" sz="2200" b="1" dirty="0" smtClean="0">
                <a:latin typeface="Microsoft YaHei" panose="020B0503020204020204" pitchFamily="34" charset="-122"/>
              </a:rPr>
              <a:t>المستقبل وتنفيذ </a:t>
            </a:r>
            <a:r>
              <a:rPr lang="ar-EG" altLang="zh-CN" sz="2200" b="1" dirty="0">
                <a:latin typeface="Microsoft YaHei" panose="020B0503020204020204" pitchFamily="34" charset="-122"/>
              </a:rPr>
              <a:t>ما يتخيله على ارض الواقع</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قوته في تفكيره .. منطقي .. عقلاني .. منظم .. مرتب</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r>
              <a:rPr lang="ar-EG" altLang="zh-CN" sz="2200" b="1" dirty="0">
                <a:latin typeface="Microsoft YaHei" panose="020B0503020204020204" pitchFamily="34" charset="-122"/>
              </a:rPr>
              <a:t>شعاره .. المدير التنفيذي.. والقائد الميداني</a:t>
            </a:r>
          </a:p>
        </p:txBody>
      </p:sp>
    </p:spTree>
    <p:extLst>
      <p:ext uri="{BB962C8B-B14F-4D97-AF65-F5344CB8AC3E}">
        <p14:creationId xmlns:p14="http://schemas.microsoft.com/office/powerpoint/2010/main" xmlns="" val="404748446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7"/>
          <p:cNvSpPr>
            <a:spLocks noChangeArrowheads="1"/>
          </p:cNvSpPr>
          <p:nvPr/>
        </p:nvSpPr>
        <p:spPr bwMode="auto">
          <a:xfrm>
            <a:off x="6152296" y="1008046"/>
            <a:ext cx="2756680" cy="668992"/>
          </a:xfrm>
          <a:prstGeom prst="roundRect">
            <a:avLst>
              <a:gd name="adj" fmla="val 50000"/>
            </a:avLst>
          </a:prstGeom>
          <a:gradFill rotWithShape="1">
            <a:gsLst>
              <a:gs pos="0">
                <a:srgbClr val="71E4FF"/>
              </a:gs>
              <a:gs pos="100000">
                <a:srgbClr val="009FC4"/>
              </a:gs>
            </a:gsLst>
            <a:lin ang="5400000" scaled="1"/>
          </a:gradFill>
          <a:ln>
            <a:noFill/>
          </a:ln>
          <a:extLst/>
        </p:spPr>
        <p:txBody>
          <a:bodyPr anchor="ctr"/>
          <a:lstStyle/>
          <a:p>
            <a:pPr algn="ctr" rtl="1" eaLnBrk="0" hangingPunct="0"/>
            <a:r>
              <a:rPr lang="ar-EG" altLang="ar-EG" sz="2400" b="1" dirty="0">
                <a:solidFill>
                  <a:srgbClr val="000000"/>
                </a:solidFill>
                <a:latin typeface="Verdana" pitchFamily="34" charset="0"/>
                <a:ea typeface="HY헤드라인M"/>
                <a:cs typeface="HY헤드라인M"/>
              </a:rPr>
              <a:t>الابتسامة طوال الوقت </a:t>
            </a:r>
            <a:endParaRPr lang="ar-SA" altLang="ar-EG" sz="2400" b="1" dirty="0">
              <a:solidFill>
                <a:srgbClr val="000000"/>
              </a:solidFill>
              <a:latin typeface="Verdana" pitchFamily="34" charset="0"/>
              <a:ea typeface="HY헤드라인M"/>
              <a:cs typeface="HY헤드라인M"/>
            </a:endParaRPr>
          </a:p>
        </p:txBody>
      </p:sp>
      <p:sp>
        <p:nvSpPr>
          <p:cNvPr id="5" name="AutoShape 7"/>
          <p:cNvSpPr>
            <a:spLocks noChangeArrowheads="1"/>
          </p:cNvSpPr>
          <p:nvPr/>
        </p:nvSpPr>
        <p:spPr bwMode="auto">
          <a:xfrm>
            <a:off x="1690936" y="1008046"/>
            <a:ext cx="2798440" cy="668992"/>
          </a:xfrm>
          <a:prstGeom prst="roundRect">
            <a:avLst>
              <a:gd name="adj" fmla="val 50000"/>
            </a:avLst>
          </a:prstGeom>
          <a:gradFill rotWithShape="1">
            <a:gsLst>
              <a:gs pos="0">
                <a:srgbClr val="71E4FF"/>
              </a:gs>
              <a:gs pos="100000">
                <a:srgbClr val="009FC4"/>
              </a:gs>
            </a:gsLst>
            <a:lin ang="5400000" scaled="1"/>
          </a:gradFill>
          <a:ln>
            <a:noFill/>
          </a:ln>
          <a:extLst/>
        </p:spPr>
        <p:txBody>
          <a:bodyPr anchor="ctr"/>
          <a:lstStyle/>
          <a:p>
            <a:pPr algn="ctr" rtl="1" eaLnBrk="0" hangingPunct="0"/>
            <a:r>
              <a:rPr lang="ar-EG" altLang="ar-EG" sz="2400" b="1">
                <a:solidFill>
                  <a:srgbClr val="000000"/>
                </a:solidFill>
                <a:latin typeface="Verdana" pitchFamily="34" charset="0"/>
                <a:ea typeface="HY헤드라인M"/>
                <a:cs typeface="HY헤드라인M"/>
              </a:rPr>
              <a:t>الحضور والانصراف</a:t>
            </a:r>
          </a:p>
          <a:p>
            <a:pPr algn="ctr" rtl="1" eaLnBrk="0" hangingPunct="0"/>
            <a:r>
              <a:rPr lang="ar-EG" altLang="ar-EG" sz="2400" b="1">
                <a:solidFill>
                  <a:srgbClr val="000000"/>
                </a:solidFill>
                <a:latin typeface="Verdana" pitchFamily="34" charset="0"/>
                <a:ea typeface="HY헤드라인M"/>
                <a:cs typeface="HY헤드라인M"/>
              </a:rPr>
              <a:t> في الوقت المحدد</a:t>
            </a:r>
            <a:endParaRPr lang="ar-SA" altLang="ar-EG" sz="2400" b="1">
              <a:solidFill>
                <a:srgbClr val="000000"/>
              </a:solidFill>
              <a:latin typeface="Verdana" pitchFamily="34" charset="0"/>
              <a:ea typeface="HY헤드라인M"/>
              <a:cs typeface="HY헤드라인M"/>
            </a:endParaRPr>
          </a:p>
        </p:txBody>
      </p:sp>
      <p:sp>
        <p:nvSpPr>
          <p:cNvPr id="6" name="AutoShape 7"/>
          <p:cNvSpPr>
            <a:spLocks noChangeArrowheads="1"/>
          </p:cNvSpPr>
          <p:nvPr/>
        </p:nvSpPr>
        <p:spPr bwMode="auto">
          <a:xfrm>
            <a:off x="6141966" y="2121761"/>
            <a:ext cx="2756680" cy="668992"/>
          </a:xfrm>
          <a:prstGeom prst="roundRect">
            <a:avLst>
              <a:gd name="adj" fmla="val 50000"/>
            </a:avLst>
          </a:prstGeom>
          <a:gradFill rotWithShape="1">
            <a:gsLst>
              <a:gs pos="0">
                <a:srgbClr val="71E4FF"/>
              </a:gs>
              <a:gs pos="100000">
                <a:srgbClr val="009FC4"/>
              </a:gs>
            </a:gsLst>
            <a:lin ang="5400000" scaled="1"/>
          </a:gradFill>
          <a:ln>
            <a:noFill/>
          </a:ln>
          <a:extLst/>
        </p:spPr>
        <p:txBody>
          <a:bodyPr anchor="ctr"/>
          <a:lstStyle/>
          <a:p>
            <a:pPr algn="ctr" rtl="1" eaLnBrk="0" hangingPunct="0"/>
            <a:r>
              <a:rPr lang="ar-EG" altLang="ar-EG" sz="2400" b="1" dirty="0">
                <a:solidFill>
                  <a:srgbClr val="000000"/>
                </a:solidFill>
                <a:latin typeface="Verdana" pitchFamily="34" charset="0"/>
                <a:ea typeface="HY헤드라인M"/>
                <a:cs typeface="HY헤드라인M"/>
              </a:rPr>
              <a:t>تقبل جميع الآراء </a:t>
            </a:r>
          </a:p>
          <a:p>
            <a:pPr algn="ctr" rtl="1" eaLnBrk="0" hangingPunct="0"/>
            <a:r>
              <a:rPr lang="ar-EG" altLang="ar-EG" sz="2400" b="1" dirty="0">
                <a:solidFill>
                  <a:srgbClr val="000000"/>
                </a:solidFill>
                <a:latin typeface="Verdana" pitchFamily="34" charset="0"/>
                <a:ea typeface="HY헤드라인M"/>
                <a:cs typeface="HY헤드라인M"/>
              </a:rPr>
              <a:t>بصدر رحب</a:t>
            </a:r>
            <a:endParaRPr lang="ar-SA" altLang="ar-EG" sz="2400" b="1" dirty="0">
              <a:solidFill>
                <a:srgbClr val="000000"/>
              </a:solidFill>
              <a:latin typeface="Verdana" pitchFamily="34" charset="0"/>
              <a:ea typeface="HY헤드라인M"/>
              <a:cs typeface="HY헤드라인M"/>
            </a:endParaRPr>
          </a:p>
        </p:txBody>
      </p:sp>
      <p:sp>
        <p:nvSpPr>
          <p:cNvPr id="7" name="AutoShape 7"/>
          <p:cNvSpPr>
            <a:spLocks noChangeArrowheads="1"/>
          </p:cNvSpPr>
          <p:nvPr/>
        </p:nvSpPr>
        <p:spPr bwMode="auto">
          <a:xfrm>
            <a:off x="1680606" y="2121761"/>
            <a:ext cx="2798440" cy="668992"/>
          </a:xfrm>
          <a:prstGeom prst="roundRect">
            <a:avLst>
              <a:gd name="adj" fmla="val 50000"/>
            </a:avLst>
          </a:prstGeom>
          <a:gradFill rotWithShape="1">
            <a:gsLst>
              <a:gs pos="0">
                <a:srgbClr val="71E4FF"/>
              </a:gs>
              <a:gs pos="100000">
                <a:srgbClr val="009FC4"/>
              </a:gs>
            </a:gsLst>
            <a:lin ang="5400000" scaled="1"/>
          </a:gradFill>
          <a:ln>
            <a:noFill/>
          </a:ln>
          <a:extLst/>
        </p:spPr>
        <p:txBody>
          <a:bodyPr anchor="ctr"/>
          <a:lstStyle/>
          <a:p>
            <a:pPr algn="ctr" rtl="1" eaLnBrk="0" hangingPunct="0"/>
            <a:r>
              <a:rPr lang="ar-EG" altLang="ar-EG" sz="2400" b="1" dirty="0">
                <a:solidFill>
                  <a:srgbClr val="000000"/>
                </a:solidFill>
                <a:latin typeface="Verdana" pitchFamily="34" charset="0"/>
                <a:ea typeface="HY헤드라인M"/>
                <a:cs typeface="HY헤드라인M"/>
              </a:rPr>
              <a:t>التفاعل مع المجموعة</a:t>
            </a:r>
            <a:endParaRPr lang="ar-SA" altLang="ar-EG" sz="2400" b="1" dirty="0">
              <a:solidFill>
                <a:srgbClr val="000000"/>
              </a:solidFill>
              <a:latin typeface="Verdana" pitchFamily="34" charset="0"/>
              <a:ea typeface="HY헤드라인M"/>
              <a:cs typeface="HY헤드라인M"/>
            </a:endParaRPr>
          </a:p>
        </p:txBody>
      </p:sp>
      <p:sp>
        <p:nvSpPr>
          <p:cNvPr id="8" name="AutoShape 7"/>
          <p:cNvSpPr>
            <a:spLocks noChangeArrowheads="1"/>
          </p:cNvSpPr>
          <p:nvPr/>
        </p:nvSpPr>
        <p:spPr bwMode="auto">
          <a:xfrm>
            <a:off x="6131636" y="3235480"/>
            <a:ext cx="2756680" cy="668992"/>
          </a:xfrm>
          <a:prstGeom prst="roundRect">
            <a:avLst>
              <a:gd name="adj" fmla="val 50000"/>
            </a:avLst>
          </a:prstGeom>
          <a:gradFill rotWithShape="1">
            <a:gsLst>
              <a:gs pos="0">
                <a:srgbClr val="71E4FF"/>
              </a:gs>
              <a:gs pos="100000">
                <a:srgbClr val="009FC4"/>
              </a:gs>
            </a:gsLst>
            <a:lin ang="5400000" scaled="1"/>
          </a:gradFill>
          <a:ln>
            <a:noFill/>
          </a:ln>
          <a:extLst/>
        </p:spPr>
        <p:txBody>
          <a:bodyPr anchor="ctr"/>
          <a:lstStyle/>
          <a:p>
            <a:pPr algn="ctr" rtl="1" eaLnBrk="0" hangingPunct="0"/>
            <a:r>
              <a:rPr lang="ar-EG" altLang="ar-EG" sz="2400" b="1" dirty="0">
                <a:solidFill>
                  <a:srgbClr val="000000"/>
                </a:solidFill>
                <a:latin typeface="Verdana" pitchFamily="34" charset="0"/>
                <a:ea typeface="HY헤드라인M"/>
                <a:cs typeface="HY헤드라인M"/>
              </a:rPr>
              <a:t>المحمول مغلق </a:t>
            </a:r>
            <a:endParaRPr lang="ar-SA" altLang="ar-EG" sz="2400" b="1" dirty="0">
              <a:solidFill>
                <a:srgbClr val="000000"/>
              </a:solidFill>
              <a:latin typeface="Verdana" pitchFamily="34" charset="0"/>
              <a:ea typeface="HY헤드라인M"/>
              <a:cs typeface="HY헤드라인M"/>
            </a:endParaRPr>
          </a:p>
        </p:txBody>
      </p:sp>
      <p:sp>
        <p:nvSpPr>
          <p:cNvPr id="9" name="AutoShape 7"/>
          <p:cNvSpPr>
            <a:spLocks noChangeArrowheads="1"/>
          </p:cNvSpPr>
          <p:nvPr/>
        </p:nvSpPr>
        <p:spPr bwMode="auto">
          <a:xfrm>
            <a:off x="1670276" y="3235480"/>
            <a:ext cx="2798440" cy="668992"/>
          </a:xfrm>
          <a:prstGeom prst="roundRect">
            <a:avLst>
              <a:gd name="adj" fmla="val 50000"/>
            </a:avLst>
          </a:prstGeom>
          <a:gradFill rotWithShape="1">
            <a:gsLst>
              <a:gs pos="0">
                <a:srgbClr val="71E4FF"/>
              </a:gs>
              <a:gs pos="100000">
                <a:srgbClr val="009FC4"/>
              </a:gs>
            </a:gsLst>
            <a:lin ang="5400000" scaled="1"/>
          </a:gradFill>
          <a:ln>
            <a:noFill/>
          </a:ln>
          <a:extLst/>
        </p:spPr>
        <p:txBody>
          <a:bodyPr anchor="ctr"/>
          <a:lstStyle/>
          <a:p>
            <a:pPr algn="ctr" rtl="1" eaLnBrk="0" hangingPunct="0"/>
            <a:r>
              <a:rPr lang="ar-EG" altLang="ar-EG" sz="2400" b="1" dirty="0">
                <a:solidFill>
                  <a:srgbClr val="000000"/>
                </a:solidFill>
                <a:latin typeface="Verdana" pitchFamily="34" charset="0"/>
                <a:ea typeface="HY헤드라인M"/>
                <a:cs typeface="HY헤드라인M"/>
              </a:rPr>
              <a:t>تنفيذ جميع التمارين</a:t>
            </a:r>
            <a:endParaRPr lang="ar-SA" altLang="ar-EG" sz="2400" b="1" dirty="0">
              <a:solidFill>
                <a:srgbClr val="000000"/>
              </a:solidFill>
              <a:latin typeface="Verdana" pitchFamily="34" charset="0"/>
              <a:ea typeface="HY헤드라인M"/>
              <a:cs typeface="HY헤드라인M"/>
            </a:endParaRPr>
          </a:p>
        </p:txBody>
      </p:sp>
      <p:sp>
        <p:nvSpPr>
          <p:cNvPr id="10" name="AutoShape 7"/>
          <p:cNvSpPr>
            <a:spLocks noChangeArrowheads="1"/>
          </p:cNvSpPr>
          <p:nvPr/>
        </p:nvSpPr>
        <p:spPr bwMode="auto">
          <a:xfrm>
            <a:off x="6121306" y="4349195"/>
            <a:ext cx="2756680" cy="668992"/>
          </a:xfrm>
          <a:prstGeom prst="roundRect">
            <a:avLst>
              <a:gd name="adj" fmla="val 50000"/>
            </a:avLst>
          </a:prstGeom>
          <a:gradFill rotWithShape="1">
            <a:gsLst>
              <a:gs pos="0">
                <a:srgbClr val="71E4FF"/>
              </a:gs>
              <a:gs pos="100000">
                <a:srgbClr val="009FC4"/>
              </a:gs>
            </a:gsLst>
            <a:lin ang="5400000" scaled="1"/>
          </a:gradFill>
          <a:ln>
            <a:noFill/>
          </a:ln>
          <a:extLst/>
        </p:spPr>
        <p:txBody>
          <a:bodyPr anchor="ctr"/>
          <a:lstStyle/>
          <a:p>
            <a:pPr algn="ctr" rtl="1" eaLnBrk="0" hangingPunct="0"/>
            <a:r>
              <a:rPr lang="ar-EG" altLang="ar-EG" sz="2400" b="1" dirty="0">
                <a:solidFill>
                  <a:srgbClr val="000000"/>
                </a:solidFill>
                <a:latin typeface="Verdana" pitchFamily="34" charset="0"/>
                <a:ea typeface="HY헤드라인M"/>
                <a:cs typeface="HY헤드라인M"/>
              </a:rPr>
              <a:t>المحافظة على الانظباط </a:t>
            </a:r>
            <a:endParaRPr lang="ar-SA" altLang="ar-EG" sz="2400" b="1" dirty="0">
              <a:solidFill>
                <a:srgbClr val="000000"/>
              </a:solidFill>
              <a:latin typeface="Verdana" pitchFamily="34" charset="0"/>
              <a:ea typeface="HY헤드라인M"/>
              <a:cs typeface="HY헤드라인M"/>
            </a:endParaRPr>
          </a:p>
        </p:txBody>
      </p:sp>
      <p:sp>
        <p:nvSpPr>
          <p:cNvPr id="11" name="AutoShape 7"/>
          <p:cNvSpPr>
            <a:spLocks noChangeArrowheads="1"/>
          </p:cNvSpPr>
          <p:nvPr/>
        </p:nvSpPr>
        <p:spPr bwMode="auto">
          <a:xfrm>
            <a:off x="1659946" y="4349195"/>
            <a:ext cx="2798440" cy="668992"/>
          </a:xfrm>
          <a:prstGeom prst="roundRect">
            <a:avLst>
              <a:gd name="adj" fmla="val 50000"/>
            </a:avLst>
          </a:prstGeom>
          <a:gradFill rotWithShape="1">
            <a:gsLst>
              <a:gs pos="0">
                <a:srgbClr val="71E4FF"/>
              </a:gs>
              <a:gs pos="100000">
                <a:srgbClr val="009FC4"/>
              </a:gs>
            </a:gsLst>
            <a:lin ang="5400000" scaled="1"/>
          </a:gradFill>
          <a:ln>
            <a:noFill/>
          </a:ln>
          <a:extLst/>
        </p:spPr>
        <p:txBody>
          <a:bodyPr anchor="ctr"/>
          <a:lstStyle/>
          <a:p>
            <a:pPr algn="ctr" rtl="1" eaLnBrk="0" hangingPunct="0"/>
            <a:r>
              <a:rPr lang="ar-EG" altLang="ar-EG" sz="2400" b="1" dirty="0">
                <a:solidFill>
                  <a:srgbClr val="000000"/>
                </a:solidFill>
                <a:latin typeface="Verdana" pitchFamily="34" charset="0"/>
                <a:ea typeface="HY헤드라인M"/>
                <a:cs typeface="HY헤드라인M"/>
              </a:rPr>
              <a:t>تقبل قرارات المدرب </a:t>
            </a:r>
            <a:endParaRPr lang="ar-SA" altLang="ar-EG" sz="2400" b="1" dirty="0">
              <a:solidFill>
                <a:srgbClr val="000000"/>
              </a:solidFill>
              <a:latin typeface="Verdana" pitchFamily="34" charset="0"/>
              <a:ea typeface="HY헤드라인M"/>
              <a:cs typeface="HY헤드라인M"/>
            </a:endParaRPr>
          </a:p>
        </p:txBody>
      </p:sp>
      <p:sp>
        <p:nvSpPr>
          <p:cNvPr id="12" name="AutoShape 7"/>
          <p:cNvSpPr>
            <a:spLocks noChangeArrowheads="1"/>
          </p:cNvSpPr>
          <p:nvPr/>
        </p:nvSpPr>
        <p:spPr bwMode="auto">
          <a:xfrm>
            <a:off x="6110976" y="5462914"/>
            <a:ext cx="2756680" cy="668992"/>
          </a:xfrm>
          <a:prstGeom prst="roundRect">
            <a:avLst>
              <a:gd name="adj" fmla="val 50000"/>
            </a:avLst>
          </a:prstGeom>
          <a:gradFill rotWithShape="1">
            <a:gsLst>
              <a:gs pos="0">
                <a:srgbClr val="71E4FF"/>
              </a:gs>
              <a:gs pos="100000">
                <a:srgbClr val="009FC4"/>
              </a:gs>
            </a:gsLst>
            <a:lin ang="5400000" scaled="1"/>
          </a:gradFill>
          <a:ln>
            <a:noFill/>
          </a:ln>
          <a:extLst/>
        </p:spPr>
        <p:txBody>
          <a:bodyPr anchor="ctr"/>
          <a:lstStyle/>
          <a:p>
            <a:pPr algn="ctr" rtl="1" eaLnBrk="0" hangingPunct="0"/>
            <a:r>
              <a:rPr lang="ar-EG" altLang="ar-EG" sz="2400" b="1">
                <a:solidFill>
                  <a:srgbClr val="000000"/>
                </a:solidFill>
                <a:latin typeface="Verdana" pitchFamily="34" charset="0"/>
                <a:ea typeface="HY헤드라인M"/>
                <a:cs typeface="HY헤드라인M"/>
              </a:rPr>
              <a:t>حسن الظن </a:t>
            </a:r>
          </a:p>
          <a:p>
            <a:pPr algn="ctr" rtl="1" eaLnBrk="0" hangingPunct="0"/>
            <a:r>
              <a:rPr lang="ar-EG" altLang="ar-EG" sz="2400" b="1">
                <a:solidFill>
                  <a:srgbClr val="000000"/>
                </a:solidFill>
                <a:latin typeface="Verdana" pitchFamily="34" charset="0"/>
                <a:ea typeface="HY헤드라인M"/>
                <a:cs typeface="HY헤드라인M"/>
              </a:rPr>
              <a:t>والثقة المتبادلة</a:t>
            </a:r>
            <a:endParaRPr lang="ar-SA" altLang="ar-EG" sz="2400" b="1">
              <a:solidFill>
                <a:srgbClr val="000000"/>
              </a:solidFill>
              <a:latin typeface="Verdana" pitchFamily="34" charset="0"/>
              <a:ea typeface="HY헤드라인M"/>
              <a:cs typeface="HY헤드라인M"/>
            </a:endParaRPr>
          </a:p>
        </p:txBody>
      </p:sp>
      <p:sp>
        <p:nvSpPr>
          <p:cNvPr id="13" name="AutoShape 7"/>
          <p:cNvSpPr>
            <a:spLocks noChangeArrowheads="1"/>
          </p:cNvSpPr>
          <p:nvPr/>
        </p:nvSpPr>
        <p:spPr bwMode="auto">
          <a:xfrm>
            <a:off x="1649616" y="5462914"/>
            <a:ext cx="2798440" cy="668992"/>
          </a:xfrm>
          <a:prstGeom prst="roundRect">
            <a:avLst>
              <a:gd name="adj" fmla="val 50000"/>
            </a:avLst>
          </a:prstGeom>
          <a:gradFill rotWithShape="1">
            <a:gsLst>
              <a:gs pos="0">
                <a:srgbClr val="71E4FF"/>
              </a:gs>
              <a:gs pos="100000">
                <a:srgbClr val="009FC4"/>
              </a:gs>
            </a:gsLst>
            <a:lin ang="5400000" scaled="1"/>
          </a:gradFill>
          <a:ln>
            <a:noFill/>
          </a:ln>
          <a:extLst/>
        </p:spPr>
        <p:txBody>
          <a:bodyPr anchor="ctr"/>
          <a:lstStyle/>
          <a:p>
            <a:pPr algn="ctr" rtl="1" eaLnBrk="0" hangingPunct="0"/>
            <a:r>
              <a:rPr lang="ar-EG" altLang="ar-EG" sz="2400" b="1" dirty="0">
                <a:solidFill>
                  <a:srgbClr val="000000"/>
                </a:solidFill>
                <a:latin typeface="Verdana" pitchFamily="34" charset="0"/>
                <a:ea typeface="HY헤드라인M"/>
                <a:cs typeface="HY헤드라인M"/>
              </a:rPr>
              <a:t>الحب بين المجموعات</a:t>
            </a:r>
            <a:endParaRPr lang="ar-SA" altLang="ar-EG" sz="2400" b="1" dirty="0">
              <a:solidFill>
                <a:srgbClr val="000000"/>
              </a:solidFill>
              <a:latin typeface="Verdana" pitchFamily="34" charset="0"/>
              <a:ea typeface="HY헤드라인M"/>
              <a:cs typeface="HY헤드라인M"/>
            </a:endParaRPr>
          </a:p>
        </p:txBody>
      </p:sp>
      <p:pic>
        <p:nvPicPr>
          <p:cNvPr id="14" name="Picture 2" descr="F:\دينى\work\صور\kid-smail.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849416" y="653686"/>
            <a:ext cx="1302880" cy="128810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15" name="Picture 3" descr="F:\دينى\work\صور\إدارة الوقت.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28996" y="577483"/>
            <a:ext cx="106194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16" name="Picture 4" descr="F:\دينى\work\صور\ثقافة-الحوار-من-أجل-سورية-افضل-297x300.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849416" y="1817786"/>
            <a:ext cx="122905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17" name="Picture 5" descr="F:\دينى\work\صور\اختلاف مشارب.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02176" y="1741586"/>
            <a:ext cx="110716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18" name="Picture 6" descr="F:\دينى\work\صور\15460_IPhone_Locked.pn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908176" y="2960786"/>
            <a:ext cx="114300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19" name="Picture 7" descr="F:\دينى\work\صور\large.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95536" y="2884586"/>
            <a:ext cx="129540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20" name="Picture 8" descr="F:\دينى\work\صور\imagتes.jpg"/>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4944258" y="4065686"/>
            <a:ext cx="1155607"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21" name="Picture 9" descr="F:\دينى\work\صور\848484.jpg"/>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502176" y="4027586"/>
            <a:ext cx="1107160" cy="13335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22" name="Picture 10" descr="F:\دينى\work\صور\zan 2.jpg"/>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4989116" y="5152090"/>
            <a:ext cx="1143000" cy="116149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23" name="Picture 11" descr="F:\دينى\work\صور\Love-Is-Love_6.jpg"/>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571030" y="5152089"/>
            <a:ext cx="1045652" cy="116578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252597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par>
                                <p:cTn id="25" presetID="3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p:cTn id="27" dur="1000" fill="hold"/>
                                        <p:tgtEl>
                                          <p:spTgt spid="15"/>
                                        </p:tgtEl>
                                        <p:attrNameLst>
                                          <p:attrName>ppt_w</p:attrName>
                                        </p:attrNameLst>
                                      </p:cBhvr>
                                      <p:tavLst>
                                        <p:tav tm="0">
                                          <p:val>
                                            <p:fltVal val="0"/>
                                          </p:val>
                                        </p:tav>
                                        <p:tav tm="100000">
                                          <p:val>
                                            <p:strVal val="#ppt_w"/>
                                          </p:val>
                                        </p:tav>
                                      </p:tavLst>
                                    </p:anim>
                                    <p:anim calcmode="lin" valueType="num">
                                      <p:cBhvr>
                                        <p:cTn id="28" dur="1000" fill="hold"/>
                                        <p:tgtEl>
                                          <p:spTgt spid="15"/>
                                        </p:tgtEl>
                                        <p:attrNameLst>
                                          <p:attrName>ppt_h</p:attrName>
                                        </p:attrNameLst>
                                      </p:cBhvr>
                                      <p:tavLst>
                                        <p:tav tm="0">
                                          <p:val>
                                            <p:fltVal val="0"/>
                                          </p:val>
                                        </p:tav>
                                        <p:tav tm="100000">
                                          <p:val>
                                            <p:strVal val="#ppt_h"/>
                                          </p:val>
                                        </p:tav>
                                      </p:tavLst>
                                    </p:anim>
                                    <p:anim calcmode="lin" valueType="num">
                                      <p:cBhvr>
                                        <p:cTn id="29" dur="1000" fill="hold"/>
                                        <p:tgtEl>
                                          <p:spTgt spid="15"/>
                                        </p:tgtEl>
                                        <p:attrNameLst>
                                          <p:attrName>style.rotation</p:attrName>
                                        </p:attrNameLst>
                                      </p:cBhvr>
                                      <p:tavLst>
                                        <p:tav tm="0">
                                          <p:val>
                                            <p:fltVal val="90"/>
                                          </p:val>
                                        </p:tav>
                                        <p:tav tm="100000">
                                          <p:val>
                                            <p:fltVal val="0"/>
                                          </p:val>
                                        </p:tav>
                                      </p:tavLst>
                                    </p:anim>
                                    <p:animEffect transition="in" filter="fade">
                                      <p:cBhvr>
                                        <p:cTn id="30" dur="10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1000" fill="hold"/>
                                        <p:tgtEl>
                                          <p:spTgt spid="6"/>
                                        </p:tgtEl>
                                        <p:attrNameLst>
                                          <p:attrName>ppt_w</p:attrName>
                                        </p:attrNameLst>
                                      </p:cBhvr>
                                      <p:tavLst>
                                        <p:tav tm="0">
                                          <p:val>
                                            <p:fltVal val="0"/>
                                          </p:val>
                                        </p:tav>
                                        <p:tav tm="100000">
                                          <p:val>
                                            <p:strVal val="#ppt_w"/>
                                          </p:val>
                                        </p:tav>
                                      </p:tavLst>
                                    </p:anim>
                                    <p:anim calcmode="lin" valueType="num">
                                      <p:cBhvr>
                                        <p:cTn id="36" dur="1000" fill="hold"/>
                                        <p:tgtEl>
                                          <p:spTgt spid="6"/>
                                        </p:tgtEl>
                                        <p:attrNameLst>
                                          <p:attrName>ppt_h</p:attrName>
                                        </p:attrNameLst>
                                      </p:cBhvr>
                                      <p:tavLst>
                                        <p:tav tm="0">
                                          <p:val>
                                            <p:fltVal val="0"/>
                                          </p:val>
                                        </p:tav>
                                        <p:tav tm="100000">
                                          <p:val>
                                            <p:strVal val="#ppt_h"/>
                                          </p:val>
                                        </p:tav>
                                      </p:tavLst>
                                    </p:anim>
                                    <p:anim calcmode="lin" valueType="num">
                                      <p:cBhvr>
                                        <p:cTn id="37" dur="1000" fill="hold"/>
                                        <p:tgtEl>
                                          <p:spTgt spid="6"/>
                                        </p:tgtEl>
                                        <p:attrNameLst>
                                          <p:attrName>style.rotation</p:attrName>
                                        </p:attrNameLst>
                                      </p:cBhvr>
                                      <p:tavLst>
                                        <p:tav tm="0">
                                          <p:val>
                                            <p:fltVal val="90"/>
                                          </p:val>
                                        </p:tav>
                                        <p:tav tm="100000">
                                          <p:val>
                                            <p:fltVal val="0"/>
                                          </p:val>
                                        </p:tav>
                                      </p:tavLst>
                                    </p:anim>
                                    <p:animEffect transition="in" filter="fade">
                                      <p:cBhvr>
                                        <p:cTn id="38" dur="1000"/>
                                        <p:tgtEl>
                                          <p:spTgt spid="6"/>
                                        </p:tgtEl>
                                      </p:cBhvr>
                                    </p:animEffect>
                                  </p:childTnLst>
                                </p:cTn>
                              </p:par>
                              <p:par>
                                <p:cTn id="39" presetID="31" presetClass="entr" presetSubtype="0"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p:cTn id="41" dur="1000" fill="hold"/>
                                        <p:tgtEl>
                                          <p:spTgt spid="16"/>
                                        </p:tgtEl>
                                        <p:attrNameLst>
                                          <p:attrName>ppt_w</p:attrName>
                                        </p:attrNameLst>
                                      </p:cBhvr>
                                      <p:tavLst>
                                        <p:tav tm="0">
                                          <p:val>
                                            <p:fltVal val="0"/>
                                          </p:val>
                                        </p:tav>
                                        <p:tav tm="100000">
                                          <p:val>
                                            <p:strVal val="#ppt_w"/>
                                          </p:val>
                                        </p:tav>
                                      </p:tavLst>
                                    </p:anim>
                                    <p:anim calcmode="lin" valueType="num">
                                      <p:cBhvr>
                                        <p:cTn id="42" dur="1000" fill="hold"/>
                                        <p:tgtEl>
                                          <p:spTgt spid="16"/>
                                        </p:tgtEl>
                                        <p:attrNameLst>
                                          <p:attrName>ppt_h</p:attrName>
                                        </p:attrNameLst>
                                      </p:cBhvr>
                                      <p:tavLst>
                                        <p:tav tm="0">
                                          <p:val>
                                            <p:fltVal val="0"/>
                                          </p:val>
                                        </p:tav>
                                        <p:tav tm="100000">
                                          <p:val>
                                            <p:strVal val="#ppt_h"/>
                                          </p:val>
                                        </p:tav>
                                      </p:tavLst>
                                    </p:anim>
                                    <p:anim calcmode="lin" valueType="num">
                                      <p:cBhvr>
                                        <p:cTn id="43" dur="1000" fill="hold"/>
                                        <p:tgtEl>
                                          <p:spTgt spid="16"/>
                                        </p:tgtEl>
                                        <p:attrNameLst>
                                          <p:attrName>style.rotation</p:attrName>
                                        </p:attrNameLst>
                                      </p:cBhvr>
                                      <p:tavLst>
                                        <p:tav tm="0">
                                          <p:val>
                                            <p:fltVal val="90"/>
                                          </p:val>
                                        </p:tav>
                                        <p:tav tm="100000">
                                          <p:val>
                                            <p:fltVal val="0"/>
                                          </p:val>
                                        </p:tav>
                                      </p:tavLst>
                                    </p:anim>
                                    <p:animEffect transition="in" filter="fade">
                                      <p:cBhvr>
                                        <p:cTn id="44" dur="10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1000" fill="hold"/>
                                        <p:tgtEl>
                                          <p:spTgt spid="7"/>
                                        </p:tgtEl>
                                        <p:attrNameLst>
                                          <p:attrName>ppt_w</p:attrName>
                                        </p:attrNameLst>
                                      </p:cBhvr>
                                      <p:tavLst>
                                        <p:tav tm="0">
                                          <p:val>
                                            <p:fltVal val="0"/>
                                          </p:val>
                                        </p:tav>
                                        <p:tav tm="100000">
                                          <p:val>
                                            <p:strVal val="#ppt_w"/>
                                          </p:val>
                                        </p:tav>
                                      </p:tavLst>
                                    </p:anim>
                                    <p:anim calcmode="lin" valueType="num">
                                      <p:cBhvr>
                                        <p:cTn id="50" dur="1000" fill="hold"/>
                                        <p:tgtEl>
                                          <p:spTgt spid="7"/>
                                        </p:tgtEl>
                                        <p:attrNameLst>
                                          <p:attrName>ppt_h</p:attrName>
                                        </p:attrNameLst>
                                      </p:cBhvr>
                                      <p:tavLst>
                                        <p:tav tm="0">
                                          <p:val>
                                            <p:fltVal val="0"/>
                                          </p:val>
                                        </p:tav>
                                        <p:tav tm="100000">
                                          <p:val>
                                            <p:strVal val="#ppt_h"/>
                                          </p:val>
                                        </p:tav>
                                      </p:tavLst>
                                    </p:anim>
                                    <p:anim calcmode="lin" valueType="num">
                                      <p:cBhvr>
                                        <p:cTn id="51" dur="1000" fill="hold"/>
                                        <p:tgtEl>
                                          <p:spTgt spid="7"/>
                                        </p:tgtEl>
                                        <p:attrNameLst>
                                          <p:attrName>style.rotation</p:attrName>
                                        </p:attrNameLst>
                                      </p:cBhvr>
                                      <p:tavLst>
                                        <p:tav tm="0">
                                          <p:val>
                                            <p:fltVal val="90"/>
                                          </p:val>
                                        </p:tav>
                                        <p:tav tm="100000">
                                          <p:val>
                                            <p:fltVal val="0"/>
                                          </p:val>
                                        </p:tav>
                                      </p:tavLst>
                                    </p:anim>
                                    <p:animEffect transition="in" filter="fade">
                                      <p:cBhvr>
                                        <p:cTn id="52" dur="1000"/>
                                        <p:tgtEl>
                                          <p:spTgt spid="7"/>
                                        </p:tgtEl>
                                      </p:cBhvr>
                                    </p:animEffect>
                                  </p:childTnLst>
                                </p:cTn>
                              </p:par>
                              <p:par>
                                <p:cTn id="53" presetID="31" presetClass="entr" presetSubtype="0" fill="hold" nodeType="with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p:cTn id="55" dur="1000" fill="hold"/>
                                        <p:tgtEl>
                                          <p:spTgt spid="17"/>
                                        </p:tgtEl>
                                        <p:attrNameLst>
                                          <p:attrName>ppt_w</p:attrName>
                                        </p:attrNameLst>
                                      </p:cBhvr>
                                      <p:tavLst>
                                        <p:tav tm="0">
                                          <p:val>
                                            <p:fltVal val="0"/>
                                          </p:val>
                                        </p:tav>
                                        <p:tav tm="100000">
                                          <p:val>
                                            <p:strVal val="#ppt_w"/>
                                          </p:val>
                                        </p:tav>
                                      </p:tavLst>
                                    </p:anim>
                                    <p:anim calcmode="lin" valueType="num">
                                      <p:cBhvr>
                                        <p:cTn id="56" dur="1000" fill="hold"/>
                                        <p:tgtEl>
                                          <p:spTgt spid="17"/>
                                        </p:tgtEl>
                                        <p:attrNameLst>
                                          <p:attrName>ppt_h</p:attrName>
                                        </p:attrNameLst>
                                      </p:cBhvr>
                                      <p:tavLst>
                                        <p:tav tm="0">
                                          <p:val>
                                            <p:fltVal val="0"/>
                                          </p:val>
                                        </p:tav>
                                        <p:tav tm="100000">
                                          <p:val>
                                            <p:strVal val="#ppt_h"/>
                                          </p:val>
                                        </p:tav>
                                      </p:tavLst>
                                    </p:anim>
                                    <p:anim calcmode="lin" valueType="num">
                                      <p:cBhvr>
                                        <p:cTn id="57" dur="1000" fill="hold"/>
                                        <p:tgtEl>
                                          <p:spTgt spid="17"/>
                                        </p:tgtEl>
                                        <p:attrNameLst>
                                          <p:attrName>style.rotation</p:attrName>
                                        </p:attrNameLst>
                                      </p:cBhvr>
                                      <p:tavLst>
                                        <p:tav tm="0">
                                          <p:val>
                                            <p:fltVal val="90"/>
                                          </p:val>
                                        </p:tav>
                                        <p:tav tm="100000">
                                          <p:val>
                                            <p:fltVal val="0"/>
                                          </p:val>
                                        </p:tav>
                                      </p:tavLst>
                                    </p:anim>
                                    <p:animEffect transition="in" filter="fade">
                                      <p:cBhvr>
                                        <p:cTn id="58" dur="1000"/>
                                        <p:tgtEl>
                                          <p:spTgt spid="17"/>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 calcmode="lin" valueType="num">
                                      <p:cBhvr>
                                        <p:cTn id="63" dur="1000" fill="hold"/>
                                        <p:tgtEl>
                                          <p:spTgt spid="8"/>
                                        </p:tgtEl>
                                        <p:attrNameLst>
                                          <p:attrName>ppt_w</p:attrName>
                                        </p:attrNameLst>
                                      </p:cBhvr>
                                      <p:tavLst>
                                        <p:tav tm="0">
                                          <p:val>
                                            <p:fltVal val="0"/>
                                          </p:val>
                                        </p:tav>
                                        <p:tav tm="100000">
                                          <p:val>
                                            <p:strVal val="#ppt_w"/>
                                          </p:val>
                                        </p:tav>
                                      </p:tavLst>
                                    </p:anim>
                                    <p:anim calcmode="lin" valueType="num">
                                      <p:cBhvr>
                                        <p:cTn id="64" dur="1000" fill="hold"/>
                                        <p:tgtEl>
                                          <p:spTgt spid="8"/>
                                        </p:tgtEl>
                                        <p:attrNameLst>
                                          <p:attrName>ppt_h</p:attrName>
                                        </p:attrNameLst>
                                      </p:cBhvr>
                                      <p:tavLst>
                                        <p:tav tm="0">
                                          <p:val>
                                            <p:fltVal val="0"/>
                                          </p:val>
                                        </p:tav>
                                        <p:tav tm="100000">
                                          <p:val>
                                            <p:strVal val="#ppt_h"/>
                                          </p:val>
                                        </p:tav>
                                      </p:tavLst>
                                    </p:anim>
                                    <p:anim calcmode="lin" valueType="num">
                                      <p:cBhvr>
                                        <p:cTn id="65" dur="1000" fill="hold"/>
                                        <p:tgtEl>
                                          <p:spTgt spid="8"/>
                                        </p:tgtEl>
                                        <p:attrNameLst>
                                          <p:attrName>style.rotation</p:attrName>
                                        </p:attrNameLst>
                                      </p:cBhvr>
                                      <p:tavLst>
                                        <p:tav tm="0">
                                          <p:val>
                                            <p:fltVal val="90"/>
                                          </p:val>
                                        </p:tav>
                                        <p:tav tm="100000">
                                          <p:val>
                                            <p:fltVal val="0"/>
                                          </p:val>
                                        </p:tav>
                                      </p:tavLst>
                                    </p:anim>
                                    <p:animEffect transition="in" filter="fade">
                                      <p:cBhvr>
                                        <p:cTn id="66" dur="1000"/>
                                        <p:tgtEl>
                                          <p:spTgt spid="8"/>
                                        </p:tgtEl>
                                      </p:cBhvr>
                                    </p:animEffect>
                                  </p:childTnLst>
                                </p:cTn>
                              </p:par>
                              <p:par>
                                <p:cTn id="67" presetID="31" presetClass="entr" presetSubtype="0" fill="hold" nodeType="withEffect">
                                  <p:stCondLst>
                                    <p:cond delay="0"/>
                                  </p:stCondLst>
                                  <p:childTnLst>
                                    <p:set>
                                      <p:cBhvr>
                                        <p:cTn id="68" dur="1" fill="hold">
                                          <p:stCondLst>
                                            <p:cond delay="0"/>
                                          </p:stCondLst>
                                        </p:cTn>
                                        <p:tgtEl>
                                          <p:spTgt spid="18"/>
                                        </p:tgtEl>
                                        <p:attrNameLst>
                                          <p:attrName>style.visibility</p:attrName>
                                        </p:attrNameLst>
                                      </p:cBhvr>
                                      <p:to>
                                        <p:strVal val="visible"/>
                                      </p:to>
                                    </p:set>
                                    <p:anim calcmode="lin" valueType="num">
                                      <p:cBhvr>
                                        <p:cTn id="69" dur="1000" fill="hold"/>
                                        <p:tgtEl>
                                          <p:spTgt spid="18"/>
                                        </p:tgtEl>
                                        <p:attrNameLst>
                                          <p:attrName>ppt_w</p:attrName>
                                        </p:attrNameLst>
                                      </p:cBhvr>
                                      <p:tavLst>
                                        <p:tav tm="0">
                                          <p:val>
                                            <p:fltVal val="0"/>
                                          </p:val>
                                        </p:tav>
                                        <p:tav tm="100000">
                                          <p:val>
                                            <p:strVal val="#ppt_w"/>
                                          </p:val>
                                        </p:tav>
                                      </p:tavLst>
                                    </p:anim>
                                    <p:anim calcmode="lin" valueType="num">
                                      <p:cBhvr>
                                        <p:cTn id="70" dur="1000" fill="hold"/>
                                        <p:tgtEl>
                                          <p:spTgt spid="18"/>
                                        </p:tgtEl>
                                        <p:attrNameLst>
                                          <p:attrName>ppt_h</p:attrName>
                                        </p:attrNameLst>
                                      </p:cBhvr>
                                      <p:tavLst>
                                        <p:tav tm="0">
                                          <p:val>
                                            <p:fltVal val="0"/>
                                          </p:val>
                                        </p:tav>
                                        <p:tav tm="100000">
                                          <p:val>
                                            <p:strVal val="#ppt_h"/>
                                          </p:val>
                                        </p:tav>
                                      </p:tavLst>
                                    </p:anim>
                                    <p:anim calcmode="lin" valueType="num">
                                      <p:cBhvr>
                                        <p:cTn id="71" dur="1000" fill="hold"/>
                                        <p:tgtEl>
                                          <p:spTgt spid="18"/>
                                        </p:tgtEl>
                                        <p:attrNameLst>
                                          <p:attrName>style.rotation</p:attrName>
                                        </p:attrNameLst>
                                      </p:cBhvr>
                                      <p:tavLst>
                                        <p:tav tm="0">
                                          <p:val>
                                            <p:fltVal val="90"/>
                                          </p:val>
                                        </p:tav>
                                        <p:tav tm="100000">
                                          <p:val>
                                            <p:fltVal val="0"/>
                                          </p:val>
                                        </p:tav>
                                      </p:tavLst>
                                    </p:anim>
                                    <p:animEffect transition="in" filter="fade">
                                      <p:cBhvr>
                                        <p:cTn id="72" dur="1000"/>
                                        <p:tgtEl>
                                          <p:spTgt spid="18"/>
                                        </p:tgtEl>
                                      </p:cBhvr>
                                    </p:animEffect>
                                  </p:childTnLst>
                                </p:cTn>
                              </p:par>
                            </p:childTnLst>
                          </p:cTn>
                        </p:par>
                      </p:childTnLst>
                    </p:cTn>
                  </p:par>
                  <p:par>
                    <p:cTn id="73" fill="hold">
                      <p:stCondLst>
                        <p:cond delay="indefinite"/>
                      </p:stCondLst>
                      <p:childTnLst>
                        <p:par>
                          <p:cTn id="74" fill="hold">
                            <p:stCondLst>
                              <p:cond delay="0"/>
                            </p:stCondLst>
                            <p:childTnLst>
                              <p:par>
                                <p:cTn id="75" presetID="31" presetClass="entr" presetSubtype="0" fill="hold" nodeType="clickEffect">
                                  <p:stCondLst>
                                    <p:cond delay="0"/>
                                  </p:stCondLst>
                                  <p:childTnLst>
                                    <p:set>
                                      <p:cBhvr>
                                        <p:cTn id="76" dur="1" fill="hold">
                                          <p:stCondLst>
                                            <p:cond delay="0"/>
                                          </p:stCondLst>
                                        </p:cTn>
                                        <p:tgtEl>
                                          <p:spTgt spid="9"/>
                                        </p:tgtEl>
                                        <p:attrNameLst>
                                          <p:attrName>style.visibility</p:attrName>
                                        </p:attrNameLst>
                                      </p:cBhvr>
                                      <p:to>
                                        <p:strVal val="visible"/>
                                      </p:to>
                                    </p:set>
                                    <p:anim calcmode="lin" valueType="num">
                                      <p:cBhvr>
                                        <p:cTn id="77" dur="1000" fill="hold"/>
                                        <p:tgtEl>
                                          <p:spTgt spid="9"/>
                                        </p:tgtEl>
                                        <p:attrNameLst>
                                          <p:attrName>ppt_w</p:attrName>
                                        </p:attrNameLst>
                                      </p:cBhvr>
                                      <p:tavLst>
                                        <p:tav tm="0">
                                          <p:val>
                                            <p:fltVal val="0"/>
                                          </p:val>
                                        </p:tav>
                                        <p:tav tm="100000">
                                          <p:val>
                                            <p:strVal val="#ppt_w"/>
                                          </p:val>
                                        </p:tav>
                                      </p:tavLst>
                                    </p:anim>
                                    <p:anim calcmode="lin" valueType="num">
                                      <p:cBhvr>
                                        <p:cTn id="78" dur="1000" fill="hold"/>
                                        <p:tgtEl>
                                          <p:spTgt spid="9"/>
                                        </p:tgtEl>
                                        <p:attrNameLst>
                                          <p:attrName>ppt_h</p:attrName>
                                        </p:attrNameLst>
                                      </p:cBhvr>
                                      <p:tavLst>
                                        <p:tav tm="0">
                                          <p:val>
                                            <p:fltVal val="0"/>
                                          </p:val>
                                        </p:tav>
                                        <p:tav tm="100000">
                                          <p:val>
                                            <p:strVal val="#ppt_h"/>
                                          </p:val>
                                        </p:tav>
                                      </p:tavLst>
                                    </p:anim>
                                    <p:anim calcmode="lin" valueType="num">
                                      <p:cBhvr>
                                        <p:cTn id="79" dur="1000" fill="hold"/>
                                        <p:tgtEl>
                                          <p:spTgt spid="9"/>
                                        </p:tgtEl>
                                        <p:attrNameLst>
                                          <p:attrName>style.rotation</p:attrName>
                                        </p:attrNameLst>
                                      </p:cBhvr>
                                      <p:tavLst>
                                        <p:tav tm="0">
                                          <p:val>
                                            <p:fltVal val="90"/>
                                          </p:val>
                                        </p:tav>
                                        <p:tav tm="100000">
                                          <p:val>
                                            <p:fltVal val="0"/>
                                          </p:val>
                                        </p:tav>
                                      </p:tavLst>
                                    </p:anim>
                                    <p:animEffect transition="in" filter="fade">
                                      <p:cBhvr>
                                        <p:cTn id="80" dur="1000"/>
                                        <p:tgtEl>
                                          <p:spTgt spid="9"/>
                                        </p:tgtEl>
                                      </p:cBhvr>
                                    </p:animEffect>
                                  </p:childTnLst>
                                </p:cTn>
                              </p:par>
                              <p:par>
                                <p:cTn id="81" presetID="31" presetClass="entr" presetSubtype="0" fill="hold" nodeType="withEffect">
                                  <p:stCondLst>
                                    <p:cond delay="0"/>
                                  </p:stCondLst>
                                  <p:childTnLst>
                                    <p:set>
                                      <p:cBhvr>
                                        <p:cTn id="82" dur="1" fill="hold">
                                          <p:stCondLst>
                                            <p:cond delay="0"/>
                                          </p:stCondLst>
                                        </p:cTn>
                                        <p:tgtEl>
                                          <p:spTgt spid="19"/>
                                        </p:tgtEl>
                                        <p:attrNameLst>
                                          <p:attrName>style.visibility</p:attrName>
                                        </p:attrNameLst>
                                      </p:cBhvr>
                                      <p:to>
                                        <p:strVal val="visible"/>
                                      </p:to>
                                    </p:set>
                                    <p:anim calcmode="lin" valueType="num">
                                      <p:cBhvr>
                                        <p:cTn id="83" dur="1000" fill="hold"/>
                                        <p:tgtEl>
                                          <p:spTgt spid="19"/>
                                        </p:tgtEl>
                                        <p:attrNameLst>
                                          <p:attrName>ppt_w</p:attrName>
                                        </p:attrNameLst>
                                      </p:cBhvr>
                                      <p:tavLst>
                                        <p:tav tm="0">
                                          <p:val>
                                            <p:fltVal val="0"/>
                                          </p:val>
                                        </p:tav>
                                        <p:tav tm="100000">
                                          <p:val>
                                            <p:strVal val="#ppt_w"/>
                                          </p:val>
                                        </p:tav>
                                      </p:tavLst>
                                    </p:anim>
                                    <p:anim calcmode="lin" valueType="num">
                                      <p:cBhvr>
                                        <p:cTn id="84" dur="1000" fill="hold"/>
                                        <p:tgtEl>
                                          <p:spTgt spid="19"/>
                                        </p:tgtEl>
                                        <p:attrNameLst>
                                          <p:attrName>ppt_h</p:attrName>
                                        </p:attrNameLst>
                                      </p:cBhvr>
                                      <p:tavLst>
                                        <p:tav tm="0">
                                          <p:val>
                                            <p:fltVal val="0"/>
                                          </p:val>
                                        </p:tav>
                                        <p:tav tm="100000">
                                          <p:val>
                                            <p:strVal val="#ppt_h"/>
                                          </p:val>
                                        </p:tav>
                                      </p:tavLst>
                                    </p:anim>
                                    <p:anim calcmode="lin" valueType="num">
                                      <p:cBhvr>
                                        <p:cTn id="85" dur="1000" fill="hold"/>
                                        <p:tgtEl>
                                          <p:spTgt spid="19"/>
                                        </p:tgtEl>
                                        <p:attrNameLst>
                                          <p:attrName>style.rotation</p:attrName>
                                        </p:attrNameLst>
                                      </p:cBhvr>
                                      <p:tavLst>
                                        <p:tav tm="0">
                                          <p:val>
                                            <p:fltVal val="90"/>
                                          </p:val>
                                        </p:tav>
                                        <p:tav tm="100000">
                                          <p:val>
                                            <p:fltVal val="0"/>
                                          </p:val>
                                        </p:tav>
                                      </p:tavLst>
                                    </p:anim>
                                    <p:animEffect transition="in" filter="fade">
                                      <p:cBhvr>
                                        <p:cTn id="86" dur="1000"/>
                                        <p:tgtEl>
                                          <p:spTgt spid="19"/>
                                        </p:tgtEl>
                                      </p:cBhvr>
                                    </p:animEffect>
                                  </p:childTnLst>
                                </p:cTn>
                              </p:par>
                            </p:childTnLst>
                          </p:cTn>
                        </p:par>
                      </p:childTnLst>
                    </p:cTn>
                  </p:par>
                  <p:par>
                    <p:cTn id="87" fill="hold">
                      <p:stCondLst>
                        <p:cond delay="indefinite"/>
                      </p:stCondLst>
                      <p:childTnLst>
                        <p:par>
                          <p:cTn id="88" fill="hold">
                            <p:stCondLst>
                              <p:cond delay="0"/>
                            </p:stCondLst>
                            <p:childTnLst>
                              <p:par>
                                <p:cTn id="89" presetID="31" presetClass="entr" presetSubtype="0" fill="hold" nodeType="clickEffect">
                                  <p:stCondLst>
                                    <p:cond delay="0"/>
                                  </p:stCondLst>
                                  <p:childTnLst>
                                    <p:set>
                                      <p:cBhvr>
                                        <p:cTn id="90" dur="1" fill="hold">
                                          <p:stCondLst>
                                            <p:cond delay="0"/>
                                          </p:stCondLst>
                                        </p:cTn>
                                        <p:tgtEl>
                                          <p:spTgt spid="10"/>
                                        </p:tgtEl>
                                        <p:attrNameLst>
                                          <p:attrName>style.visibility</p:attrName>
                                        </p:attrNameLst>
                                      </p:cBhvr>
                                      <p:to>
                                        <p:strVal val="visible"/>
                                      </p:to>
                                    </p:set>
                                    <p:anim calcmode="lin" valueType="num">
                                      <p:cBhvr>
                                        <p:cTn id="91" dur="1000" fill="hold"/>
                                        <p:tgtEl>
                                          <p:spTgt spid="10"/>
                                        </p:tgtEl>
                                        <p:attrNameLst>
                                          <p:attrName>ppt_w</p:attrName>
                                        </p:attrNameLst>
                                      </p:cBhvr>
                                      <p:tavLst>
                                        <p:tav tm="0">
                                          <p:val>
                                            <p:fltVal val="0"/>
                                          </p:val>
                                        </p:tav>
                                        <p:tav tm="100000">
                                          <p:val>
                                            <p:strVal val="#ppt_w"/>
                                          </p:val>
                                        </p:tav>
                                      </p:tavLst>
                                    </p:anim>
                                    <p:anim calcmode="lin" valueType="num">
                                      <p:cBhvr>
                                        <p:cTn id="92" dur="1000" fill="hold"/>
                                        <p:tgtEl>
                                          <p:spTgt spid="10"/>
                                        </p:tgtEl>
                                        <p:attrNameLst>
                                          <p:attrName>ppt_h</p:attrName>
                                        </p:attrNameLst>
                                      </p:cBhvr>
                                      <p:tavLst>
                                        <p:tav tm="0">
                                          <p:val>
                                            <p:fltVal val="0"/>
                                          </p:val>
                                        </p:tav>
                                        <p:tav tm="100000">
                                          <p:val>
                                            <p:strVal val="#ppt_h"/>
                                          </p:val>
                                        </p:tav>
                                      </p:tavLst>
                                    </p:anim>
                                    <p:anim calcmode="lin" valueType="num">
                                      <p:cBhvr>
                                        <p:cTn id="93" dur="1000" fill="hold"/>
                                        <p:tgtEl>
                                          <p:spTgt spid="10"/>
                                        </p:tgtEl>
                                        <p:attrNameLst>
                                          <p:attrName>style.rotation</p:attrName>
                                        </p:attrNameLst>
                                      </p:cBhvr>
                                      <p:tavLst>
                                        <p:tav tm="0">
                                          <p:val>
                                            <p:fltVal val="90"/>
                                          </p:val>
                                        </p:tav>
                                        <p:tav tm="100000">
                                          <p:val>
                                            <p:fltVal val="0"/>
                                          </p:val>
                                        </p:tav>
                                      </p:tavLst>
                                    </p:anim>
                                    <p:animEffect transition="in" filter="fade">
                                      <p:cBhvr>
                                        <p:cTn id="94" dur="1000"/>
                                        <p:tgtEl>
                                          <p:spTgt spid="10"/>
                                        </p:tgtEl>
                                      </p:cBhvr>
                                    </p:animEffect>
                                  </p:childTnLst>
                                </p:cTn>
                              </p:par>
                              <p:par>
                                <p:cTn id="95" presetID="31" presetClass="entr" presetSubtype="0" fill="hold" nodeType="withEffect">
                                  <p:stCondLst>
                                    <p:cond delay="0"/>
                                  </p:stCondLst>
                                  <p:childTnLst>
                                    <p:set>
                                      <p:cBhvr>
                                        <p:cTn id="96" dur="1" fill="hold">
                                          <p:stCondLst>
                                            <p:cond delay="0"/>
                                          </p:stCondLst>
                                        </p:cTn>
                                        <p:tgtEl>
                                          <p:spTgt spid="20"/>
                                        </p:tgtEl>
                                        <p:attrNameLst>
                                          <p:attrName>style.visibility</p:attrName>
                                        </p:attrNameLst>
                                      </p:cBhvr>
                                      <p:to>
                                        <p:strVal val="visible"/>
                                      </p:to>
                                    </p:set>
                                    <p:anim calcmode="lin" valueType="num">
                                      <p:cBhvr>
                                        <p:cTn id="97" dur="1000" fill="hold"/>
                                        <p:tgtEl>
                                          <p:spTgt spid="20"/>
                                        </p:tgtEl>
                                        <p:attrNameLst>
                                          <p:attrName>ppt_w</p:attrName>
                                        </p:attrNameLst>
                                      </p:cBhvr>
                                      <p:tavLst>
                                        <p:tav tm="0">
                                          <p:val>
                                            <p:fltVal val="0"/>
                                          </p:val>
                                        </p:tav>
                                        <p:tav tm="100000">
                                          <p:val>
                                            <p:strVal val="#ppt_w"/>
                                          </p:val>
                                        </p:tav>
                                      </p:tavLst>
                                    </p:anim>
                                    <p:anim calcmode="lin" valueType="num">
                                      <p:cBhvr>
                                        <p:cTn id="98" dur="1000" fill="hold"/>
                                        <p:tgtEl>
                                          <p:spTgt spid="20"/>
                                        </p:tgtEl>
                                        <p:attrNameLst>
                                          <p:attrName>ppt_h</p:attrName>
                                        </p:attrNameLst>
                                      </p:cBhvr>
                                      <p:tavLst>
                                        <p:tav tm="0">
                                          <p:val>
                                            <p:fltVal val="0"/>
                                          </p:val>
                                        </p:tav>
                                        <p:tav tm="100000">
                                          <p:val>
                                            <p:strVal val="#ppt_h"/>
                                          </p:val>
                                        </p:tav>
                                      </p:tavLst>
                                    </p:anim>
                                    <p:anim calcmode="lin" valueType="num">
                                      <p:cBhvr>
                                        <p:cTn id="99" dur="1000" fill="hold"/>
                                        <p:tgtEl>
                                          <p:spTgt spid="20"/>
                                        </p:tgtEl>
                                        <p:attrNameLst>
                                          <p:attrName>style.rotation</p:attrName>
                                        </p:attrNameLst>
                                      </p:cBhvr>
                                      <p:tavLst>
                                        <p:tav tm="0">
                                          <p:val>
                                            <p:fltVal val="90"/>
                                          </p:val>
                                        </p:tav>
                                        <p:tav tm="100000">
                                          <p:val>
                                            <p:fltVal val="0"/>
                                          </p:val>
                                        </p:tav>
                                      </p:tavLst>
                                    </p:anim>
                                    <p:animEffect transition="in" filter="fade">
                                      <p:cBhvr>
                                        <p:cTn id="100" dur="1000"/>
                                        <p:tgtEl>
                                          <p:spTgt spid="20"/>
                                        </p:tgtEl>
                                      </p:cBhvr>
                                    </p:animEffect>
                                  </p:childTnLst>
                                </p:cTn>
                              </p:par>
                            </p:childTnLst>
                          </p:cTn>
                        </p:par>
                      </p:childTnLst>
                    </p:cTn>
                  </p:par>
                  <p:par>
                    <p:cTn id="101" fill="hold">
                      <p:stCondLst>
                        <p:cond delay="indefinite"/>
                      </p:stCondLst>
                      <p:childTnLst>
                        <p:par>
                          <p:cTn id="102" fill="hold">
                            <p:stCondLst>
                              <p:cond delay="0"/>
                            </p:stCondLst>
                            <p:childTnLst>
                              <p:par>
                                <p:cTn id="103" presetID="31" presetClass="entr" presetSubtype="0" fill="hold" nodeType="clickEffect">
                                  <p:stCondLst>
                                    <p:cond delay="0"/>
                                  </p:stCondLst>
                                  <p:childTnLst>
                                    <p:set>
                                      <p:cBhvr>
                                        <p:cTn id="104" dur="1" fill="hold">
                                          <p:stCondLst>
                                            <p:cond delay="0"/>
                                          </p:stCondLst>
                                        </p:cTn>
                                        <p:tgtEl>
                                          <p:spTgt spid="11"/>
                                        </p:tgtEl>
                                        <p:attrNameLst>
                                          <p:attrName>style.visibility</p:attrName>
                                        </p:attrNameLst>
                                      </p:cBhvr>
                                      <p:to>
                                        <p:strVal val="visible"/>
                                      </p:to>
                                    </p:set>
                                    <p:anim calcmode="lin" valueType="num">
                                      <p:cBhvr>
                                        <p:cTn id="105" dur="1000" fill="hold"/>
                                        <p:tgtEl>
                                          <p:spTgt spid="11"/>
                                        </p:tgtEl>
                                        <p:attrNameLst>
                                          <p:attrName>ppt_w</p:attrName>
                                        </p:attrNameLst>
                                      </p:cBhvr>
                                      <p:tavLst>
                                        <p:tav tm="0">
                                          <p:val>
                                            <p:fltVal val="0"/>
                                          </p:val>
                                        </p:tav>
                                        <p:tav tm="100000">
                                          <p:val>
                                            <p:strVal val="#ppt_w"/>
                                          </p:val>
                                        </p:tav>
                                      </p:tavLst>
                                    </p:anim>
                                    <p:anim calcmode="lin" valueType="num">
                                      <p:cBhvr>
                                        <p:cTn id="106" dur="1000" fill="hold"/>
                                        <p:tgtEl>
                                          <p:spTgt spid="11"/>
                                        </p:tgtEl>
                                        <p:attrNameLst>
                                          <p:attrName>ppt_h</p:attrName>
                                        </p:attrNameLst>
                                      </p:cBhvr>
                                      <p:tavLst>
                                        <p:tav tm="0">
                                          <p:val>
                                            <p:fltVal val="0"/>
                                          </p:val>
                                        </p:tav>
                                        <p:tav tm="100000">
                                          <p:val>
                                            <p:strVal val="#ppt_h"/>
                                          </p:val>
                                        </p:tav>
                                      </p:tavLst>
                                    </p:anim>
                                    <p:anim calcmode="lin" valueType="num">
                                      <p:cBhvr>
                                        <p:cTn id="107" dur="1000" fill="hold"/>
                                        <p:tgtEl>
                                          <p:spTgt spid="11"/>
                                        </p:tgtEl>
                                        <p:attrNameLst>
                                          <p:attrName>style.rotation</p:attrName>
                                        </p:attrNameLst>
                                      </p:cBhvr>
                                      <p:tavLst>
                                        <p:tav tm="0">
                                          <p:val>
                                            <p:fltVal val="90"/>
                                          </p:val>
                                        </p:tav>
                                        <p:tav tm="100000">
                                          <p:val>
                                            <p:fltVal val="0"/>
                                          </p:val>
                                        </p:tav>
                                      </p:tavLst>
                                    </p:anim>
                                    <p:animEffect transition="in" filter="fade">
                                      <p:cBhvr>
                                        <p:cTn id="108" dur="1000"/>
                                        <p:tgtEl>
                                          <p:spTgt spid="11"/>
                                        </p:tgtEl>
                                      </p:cBhvr>
                                    </p:animEffect>
                                  </p:childTnLst>
                                </p:cTn>
                              </p:par>
                              <p:par>
                                <p:cTn id="109" presetID="31" presetClass="entr" presetSubtype="0" fill="hold" nodeType="withEffect">
                                  <p:stCondLst>
                                    <p:cond delay="0"/>
                                  </p:stCondLst>
                                  <p:childTnLst>
                                    <p:set>
                                      <p:cBhvr>
                                        <p:cTn id="110" dur="1" fill="hold">
                                          <p:stCondLst>
                                            <p:cond delay="0"/>
                                          </p:stCondLst>
                                        </p:cTn>
                                        <p:tgtEl>
                                          <p:spTgt spid="21"/>
                                        </p:tgtEl>
                                        <p:attrNameLst>
                                          <p:attrName>style.visibility</p:attrName>
                                        </p:attrNameLst>
                                      </p:cBhvr>
                                      <p:to>
                                        <p:strVal val="visible"/>
                                      </p:to>
                                    </p:set>
                                    <p:anim calcmode="lin" valueType="num">
                                      <p:cBhvr>
                                        <p:cTn id="111" dur="1000" fill="hold"/>
                                        <p:tgtEl>
                                          <p:spTgt spid="21"/>
                                        </p:tgtEl>
                                        <p:attrNameLst>
                                          <p:attrName>ppt_w</p:attrName>
                                        </p:attrNameLst>
                                      </p:cBhvr>
                                      <p:tavLst>
                                        <p:tav tm="0">
                                          <p:val>
                                            <p:fltVal val="0"/>
                                          </p:val>
                                        </p:tav>
                                        <p:tav tm="100000">
                                          <p:val>
                                            <p:strVal val="#ppt_w"/>
                                          </p:val>
                                        </p:tav>
                                      </p:tavLst>
                                    </p:anim>
                                    <p:anim calcmode="lin" valueType="num">
                                      <p:cBhvr>
                                        <p:cTn id="112" dur="1000" fill="hold"/>
                                        <p:tgtEl>
                                          <p:spTgt spid="21"/>
                                        </p:tgtEl>
                                        <p:attrNameLst>
                                          <p:attrName>ppt_h</p:attrName>
                                        </p:attrNameLst>
                                      </p:cBhvr>
                                      <p:tavLst>
                                        <p:tav tm="0">
                                          <p:val>
                                            <p:fltVal val="0"/>
                                          </p:val>
                                        </p:tav>
                                        <p:tav tm="100000">
                                          <p:val>
                                            <p:strVal val="#ppt_h"/>
                                          </p:val>
                                        </p:tav>
                                      </p:tavLst>
                                    </p:anim>
                                    <p:anim calcmode="lin" valueType="num">
                                      <p:cBhvr>
                                        <p:cTn id="113" dur="1000" fill="hold"/>
                                        <p:tgtEl>
                                          <p:spTgt spid="21"/>
                                        </p:tgtEl>
                                        <p:attrNameLst>
                                          <p:attrName>style.rotation</p:attrName>
                                        </p:attrNameLst>
                                      </p:cBhvr>
                                      <p:tavLst>
                                        <p:tav tm="0">
                                          <p:val>
                                            <p:fltVal val="90"/>
                                          </p:val>
                                        </p:tav>
                                        <p:tav tm="100000">
                                          <p:val>
                                            <p:fltVal val="0"/>
                                          </p:val>
                                        </p:tav>
                                      </p:tavLst>
                                    </p:anim>
                                    <p:animEffect transition="in" filter="fade">
                                      <p:cBhvr>
                                        <p:cTn id="114" dur="1000"/>
                                        <p:tgtEl>
                                          <p:spTgt spid="21"/>
                                        </p:tgtEl>
                                      </p:cBhvr>
                                    </p:animEffect>
                                  </p:childTnLst>
                                </p:cTn>
                              </p:par>
                            </p:childTnLst>
                          </p:cTn>
                        </p:par>
                      </p:childTnLst>
                    </p:cTn>
                  </p:par>
                  <p:par>
                    <p:cTn id="115" fill="hold">
                      <p:stCondLst>
                        <p:cond delay="indefinite"/>
                      </p:stCondLst>
                      <p:childTnLst>
                        <p:par>
                          <p:cTn id="116" fill="hold">
                            <p:stCondLst>
                              <p:cond delay="0"/>
                            </p:stCondLst>
                            <p:childTnLst>
                              <p:par>
                                <p:cTn id="117" presetID="31" presetClass="entr" presetSubtype="0" fill="hold" nodeType="clickEffect">
                                  <p:stCondLst>
                                    <p:cond delay="0"/>
                                  </p:stCondLst>
                                  <p:childTnLst>
                                    <p:set>
                                      <p:cBhvr>
                                        <p:cTn id="118" dur="1" fill="hold">
                                          <p:stCondLst>
                                            <p:cond delay="0"/>
                                          </p:stCondLst>
                                        </p:cTn>
                                        <p:tgtEl>
                                          <p:spTgt spid="12"/>
                                        </p:tgtEl>
                                        <p:attrNameLst>
                                          <p:attrName>style.visibility</p:attrName>
                                        </p:attrNameLst>
                                      </p:cBhvr>
                                      <p:to>
                                        <p:strVal val="visible"/>
                                      </p:to>
                                    </p:set>
                                    <p:anim calcmode="lin" valueType="num">
                                      <p:cBhvr>
                                        <p:cTn id="119" dur="1000" fill="hold"/>
                                        <p:tgtEl>
                                          <p:spTgt spid="12"/>
                                        </p:tgtEl>
                                        <p:attrNameLst>
                                          <p:attrName>ppt_w</p:attrName>
                                        </p:attrNameLst>
                                      </p:cBhvr>
                                      <p:tavLst>
                                        <p:tav tm="0">
                                          <p:val>
                                            <p:fltVal val="0"/>
                                          </p:val>
                                        </p:tav>
                                        <p:tav tm="100000">
                                          <p:val>
                                            <p:strVal val="#ppt_w"/>
                                          </p:val>
                                        </p:tav>
                                      </p:tavLst>
                                    </p:anim>
                                    <p:anim calcmode="lin" valueType="num">
                                      <p:cBhvr>
                                        <p:cTn id="120" dur="1000" fill="hold"/>
                                        <p:tgtEl>
                                          <p:spTgt spid="12"/>
                                        </p:tgtEl>
                                        <p:attrNameLst>
                                          <p:attrName>ppt_h</p:attrName>
                                        </p:attrNameLst>
                                      </p:cBhvr>
                                      <p:tavLst>
                                        <p:tav tm="0">
                                          <p:val>
                                            <p:fltVal val="0"/>
                                          </p:val>
                                        </p:tav>
                                        <p:tav tm="100000">
                                          <p:val>
                                            <p:strVal val="#ppt_h"/>
                                          </p:val>
                                        </p:tav>
                                      </p:tavLst>
                                    </p:anim>
                                    <p:anim calcmode="lin" valueType="num">
                                      <p:cBhvr>
                                        <p:cTn id="121" dur="1000" fill="hold"/>
                                        <p:tgtEl>
                                          <p:spTgt spid="12"/>
                                        </p:tgtEl>
                                        <p:attrNameLst>
                                          <p:attrName>style.rotation</p:attrName>
                                        </p:attrNameLst>
                                      </p:cBhvr>
                                      <p:tavLst>
                                        <p:tav tm="0">
                                          <p:val>
                                            <p:fltVal val="90"/>
                                          </p:val>
                                        </p:tav>
                                        <p:tav tm="100000">
                                          <p:val>
                                            <p:fltVal val="0"/>
                                          </p:val>
                                        </p:tav>
                                      </p:tavLst>
                                    </p:anim>
                                    <p:animEffect transition="in" filter="fade">
                                      <p:cBhvr>
                                        <p:cTn id="122" dur="1000"/>
                                        <p:tgtEl>
                                          <p:spTgt spid="12"/>
                                        </p:tgtEl>
                                      </p:cBhvr>
                                    </p:animEffect>
                                  </p:childTnLst>
                                </p:cTn>
                              </p:par>
                              <p:par>
                                <p:cTn id="123" presetID="31" presetClass="entr" presetSubtype="0" fill="hold" nodeType="withEffect">
                                  <p:stCondLst>
                                    <p:cond delay="0"/>
                                  </p:stCondLst>
                                  <p:childTnLst>
                                    <p:set>
                                      <p:cBhvr>
                                        <p:cTn id="124" dur="1" fill="hold">
                                          <p:stCondLst>
                                            <p:cond delay="0"/>
                                          </p:stCondLst>
                                        </p:cTn>
                                        <p:tgtEl>
                                          <p:spTgt spid="22"/>
                                        </p:tgtEl>
                                        <p:attrNameLst>
                                          <p:attrName>style.visibility</p:attrName>
                                        </p:attrNameLst>
                                      </p:cBhvr>
                                      <p:to>
                                        <p:strVal val="visible"/>
                                      </p:to>
                                    </p:set>
                                    <p:anim calcmode="lin" valueType="num">
                                      <p:cBhvr>
                                        <p:cTn id="125" dur="1000" fill="hold"/>
                                        <p:tgtEl>
                                          <p:spTgt spid="22"/>
                                        </p:tgtEl>
                                        <p:attrNameLst>
                                          <p:attrName>ppt_w</p:attrName>
                                        </p:attrNameLst>
                                      </p:cBhvr>
                                      <p:tavLst>
                                        <p:tav tm="0">
                                          <p:val>
                                            <p:fltVal val="0"/>
                                          </p:val>
                                        </p:tav>
                                        <p:tav tm="100000">
                                          <p:val>
                                            <p:strVal val="#ppt_w"/>
                                          </p:val>
                                        </p:tav>
                                      </p:tavLst>
                                    </p:anim>
                                    <p:anim calcmode="lin" valueType="num">
                                      <p:cBhvr>
                                        <p:cTn id="126" dur="1000" fill="hold"/>
                                        <p:tgtEl>
                                          <p:spTgt spid="22"/>
                                        </p:tgtEl>
                                        <p:attrNameLst>
                                          <p:attrName>ppt_h</p:attrName>
                                        </p:attrNameLst>
                                      </p:cBhvr>
                                      <p:tavLst>
                                        <p:tav tm="0">
                                          <p:val>
                                            <p:fltVal val="0"/>
                                          </p:val>
                                        </p:tav>
                                        <p:tav tm="100000">
                                          <p:val>
                                            <p:strVal val="#ppt_h"/>
                                          </p:val>
                                        </p:tav>
                                      </p:tavLst>
                                    </p:anim>
                                    <p:anim calcmode="lin" valueType="num">
                                      <p:cBhvr>
                                        <p:cTn id="127" dur="1000" fill="hold"/>
                                        <p:tgtEl>
                                          <p:spTgt spid="22"/>
                                        </p:tgtEl>
                                        <p:attrNameLst>
                                          <p:attrName>style.rotation</p:attrName>
                                        </p:attrNameLst>
                                      </p:cBhvr>
                                      <p:tavLst>
                                        <p:tav tm="0">
                                          <p:val>
                                            <p:fltVal val="90"/>
                                          </p:val>
                                        </p:tav>
                                        <p:tav tm="100000">
                                          <p:val>
                                            <p:fltVal val="0"/>
                                          </p:val>
                                        </p:tav>
                                      </p:tavLst>
                                    </p:anim>
                                    <p:animEffect transition="in" filter="fade">
                                      <p:cBhvr>
                                        <p:cTn id="128" dur="1000"/>
                                        <p:tgtEl>
                                          <p:spTgt spid="22"/>
                                        </p:tgtEl>
                                      </p:cBhvr>
                                    </p:animEffect>
                                  </p:childTnLst>
                                </p:cTn>
                              </p:par>
                            </p:childTnLst>
                          </p:cTn>
                        </p:par>
                      </p:childTnLst>
                    </p:cTn>
                  </p:par>
                  <p:par>
                    <p:cTn id="129" fill="hold">
                      <p:stCondLst>
                        <p:cond delay="indefinite"/>
                      </p:stCondLst>
                      <p:childTnLst>
                        <p:par>
                          <p:cTn id="130" fill="hold">
                            <p:stCondLst>
                              <p:cond delay="0"/>
                            </p:stCondLst>
                            <p:childTnLst>
                              <p:par>
                                <p:cTn id="131" presetID="31" presetClass="entr" presetSubtype="0" fill="hold" nodeType="clickEffect">
                                  <p:stCondLst>
                                    <p:cond delay="0"/>
                                  </p:stCondLst>
                                  <p:childTnLst>
                                    <p:set>
                                      <p:cBhvr>
                                        <p:cTn id="132" dur="1" fill="hold">
                                          <p:stCondLst>
                                            <p:cond delay="0"/>
                                          </p:stCondLst>
                                        </p:cTn>
                                        <p:tgtEl>
                                          <p:spTgt spid="13"/>
                                        </p:tgtEl>
                                        <p:attrNameLst>
                                          <p:attrName>style.visibility</p:attrName>
                                        </p:attrNameLst>
                                      </p:cBhvr>
                                      <p:to>
                                        <p:strVal val="visible"/>
                                      </p:to>
                                    </p:set>
                                    <p:anim calcmode="lin" valueType="num">
                                      <p:cBhvr>
                                        <p:cTn id="133" dur="1000" fill="hold"/>
                                        <p:tgtEl>
                                          <p:spTgt spid="13"/>
                                        </p:tgtEl>
                                        <p:attrNameLst>
                                          <p:attrName>ppt_w</p:attrName>
                                        </p:attrNameLst>
                                      </p:cBhvr>
                                      <p:tavLst>
                                        <p:tav tm="0">
                                          <p:val>
                                            <p:fltVal val="0"/>
                                          </p:val>
                                        </p:tav>
                                        <p:tav tm="100000">
                                          <p:val>
                                            <p:strVal val="#ppt_w"/>
                                          </p:val>
                                        </p:tav>
                                      </p:tavLst>
                                    </p:anim>
                                    <p:anim calcmode="lin" valueType="num">
                                      <p:cBhvr>
                                        <p:cTn id="134" dur="1000" fill="hold"/>
                                        <p:tgtEl>
                                          <p:spTgt spid="13"/>
                                        </p:tgtEl>
                                        <p:attrNameLst>
                                          <p:attrName>ppt_h</p:attrName>
                                        </p:attrNameLst>
                                      </p:cBhvr>
                                      <p:tavLst>
                                        <p:tav tm="0">
                                          <p:val>
                                            <p:fltVal val="0"/>
                                          </p:val>
                                        </p:tav>
                                        <p:tav tm="100000">
                                          <p:val>
                                            <p:strVal val="#ppt_h"/>
                                          </p:val>
                                        </p:tav>
                                      </p:tavLst>
                                    </p:anim>
                                    <p:anim calcmode="lin" valueType="num">
                                      <p:cBhvr>
                                        <p:cTn id="135" dur="1000" fill="hold"/>
                                        <p:tgtEl>
                                          <p:spTgt spid="13"/>
                                        </p:tgtEl>
                                        <p:attrNameLst>
                                          <p:attrName>style.rotation</p:attrName>
                                        </p:attrNameLst>
                                      </p:cBhvr>
                                      <p:tavLst>
                                        <p:tav tm="0">
                                          <p:val>
                                            <p:fltVal val="90"/>
                                          </p:val>
                                        </p:tav>
                                        <p:tav tm="100000">
                                          <p:val>
                                            <p:fltVal val="0"/>
                                          </p:val>
                                        </p:tav>
                                      </p:tavLst>
                                    </p:anim>
                                    <p:animEffect transition="in" filter="fade">
                                      <p:cBhvr>
                                        <p:cTn id="136" dur="1000"/>
                                        <p:tgtEl>
                                          <p:spTgt spid="13"/>
                                        </p:tgtEl>
                                      </p:cBhvr>
                                    </p:animEffect>
                                  </p:childTnLst>
                                </p:cTn>
                              </p:par>
                              <p:par>
                                <p:cTn id="137" presetID="31" presetClass="entr" presetSubtype="0" fill="hold" nodeType="withEffect">
                                  <p:stCondLst>
                                    <p:cond delay="0"/>
                                  </p:stCondLst>
                                  <p:childTnLst>
                                    <p:set>
                                      <p:cBhvr>
                                        <p:cTn id="138" dur="1" fill="hold">
                                          <p:stCondLst>
                                            <p:cond delay="0"/>
                                          </p:stCondLst>
                                        </p:cTn>
                                        <p:tgtEl>
                                          <p:spTgt spid="23"/>
                                        </p:tgtEl>
                                        <p:attrNameLst>
                                          <p:attrName>style.visibility</p:attrName>
                                        </p:attrNameLst>
                                      </p:cBhvr>
                                      <p:to>
                                        <p:strVal val="visible"/>
                                      </p:to>
                                    </p:set>
                                    <p:anim calcmode="lin" valueType="num">
                                      <p:cBhvr>
                                        <p:cTn id="139" dur="1000" fill="hold"/>
                                        <p:tgtEl>
                                          <p:spTgt spid="23"/>
                                        </p:tgtEl>
                                        <p:attrNameLst>
                                          <p:attrName>ppt_w</p:attrName>
                                        </p:attrNameLst>
                                      </p:cBhvr>
                                      <p:tavLst>
                                        <p:tav tm="0">
                                          <p:val>
                                            <p:fltVal val="0"/>
                                          </p:val>
                                        </p:tav>
                                        <p:tav tm="100000">
                                          <p:val>
                                            <p:strVal val="#ppt_w"/>
                                          </p:val>
                                        </p:tav>
                                      </p:tavLst>
                                    </p:anim>
                                    <p:anim calcmode="lin" valueType="num">
                                      <p:cBhvr>
                                        <p:cTn id="140" dur="1000" fill="hold"/>
                                        <p:tgtEl>
                                          <p:spTgt spid="23"/>
                                        </p:tgtEl>
                                        <p:attrNameLst>
                                          <p:attrName>ppt_h</p:attrName>
                                        </p:attrNameLst>
                                      </p:cBhvr>
                                      <p:tavLst>
                                        <p:tav tm="0">
                                          <p:val>
                                            <p:fltVal val="0"/>
                                          </p:val>
                                        </p:tav>
                                        <p:tav tm="100000">
                                          <p:val>
                                            <p:strVal val="#ppt_h"/>
                                          </p:val>
                                        </p:tav>
                                      </p:tavLst>
                                    </p:anim>
                                    <p:anim calcmode="lin" valueType="num">
                                      <p:cBhvr>
                                        <p:cTn id="141" dur="1000" fill="hold"/>
                                        <p:tgtEl>
                                          <p:spTgt spid="23"/>
                                        </p:tgtEl>
                                        <p:attrNameLst>
                                          <p:attrName>style.rotation</p:attrName>
                                        </p:attrNameLst>
                                      </p:cBhvr>
                                      <p:tavLst>
                                        <p:tav tm="0">
                                          <p:val>
                                            <p:fltVal val="90"/>
                                          </p:val>
                                        </p:tav>
                                        <p:tav tm="100000">
                                          <p:val>
                                            <p:fltVal val="0"/>
                                          </p:val>
                                        </p:tav>
                                      </p:tavLst>
                                    </p:anim>
                                    <p:animEffect transition="in" filter="fade">
                                      <p:cBhvr>
                                        <p:cTn id="142"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يستمتع بالتحدي إلى أقصى درجة .. ( دمه كله تحدى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568302" y="2306415"/>
            <a:ext cx="602803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كل شيء على ما يرام .. كل شيء تحت سيطرتي</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كل شيء عنده يحتاج إلى إدارة وقيادة </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صريح جدا.. يقول ما يعتقده بصراحة</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حاسم ..صارم.. قوى .. لا يؤجل ولا يسوف</a:t>
            </a:r>
          </a:p>
        </p:txBody>
      </p:sp>
    </p:spTree>
    <p:extLst>
      <p:ext uri="{BB962C8B-B14F-4D97-AF65-F5344CB8AC3E}">
        <p14:creationId xmlns:p14="http://schemas.microsoft.com/office/powerpoint/2010/main" xmlns="" val="179539661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يقود الجميع.. والجميع يلهث خلفه لسرعته</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568302" y="2306415"/>
            <a:ext cx="602803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عبقريته في الإدارة .. يفهم دقائق الأمور وينظمها</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مهارة عجيبة.. في أي عمل يتطلب التفكير.. والتحليل المنطقي</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سريع الوصول للحلول .. وحلوله منطقيه.. ومرتبه</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الإثارة ..والتحدي ..وصنع المستقبل ..هي حياته</a:t>
            </a:r>
          </a:p>
        </p:txBody>
      </p:sp>
    </p:spTree>
    <p:extLst>
      <p:ext uri="{BB962C8B-B14F-4D97-AF65-F5344CB8AC3E}">
        <p14:creationId xmlns:p14="http://schemas.microsoft.com/office/powerpoint/2010/main" xmlns="" val="42187144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قدرة عجيبة على مخاطبة الجماهير</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568302" y="2306415"/>
            <a:ext cx="602803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اهتماماته متعددة .. يحب أن يضيف معلومة جديدة لخبرته </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يقرأ كثيرا وفى أي موضوع</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يجلس مع الجميع .. الصغير والكبير .. الغنى والفقير </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ميل فطرى للقيادة والتنظيم .. والتقاط الخلل ومحاولة إصلاحه</a:t>
            </a:r>
          </a:p>
        </p:txBody>
      </p:sp>
    </p:spTree>
    <p:extLst>
      <p:ext uri="{BB962C8B-B14F-4D97-AF65-F5344CB8AC3E}">
        <p14:creationId xmlns:p14="http://schemas.microsoft.com/office/powerpoint/2010/main" xmlns="" val="336553800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1331640" y="2060848"/>
            <a:ext cx="6552728" cy="2448272"/>
          </a:xfrm>
          <a:prstGeom prst="horizontalScroll">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a:t>منفتح .. حدسي .. مفكر .. مدرك بحواسه</a:t>
            </a:r>
          </a:p>
          <a:p>
            <a:pPr algn="ctr" rtl="1" eaLnBrk="0" hangingPunct="0"/>
            <a:r>
              <a:rPr lang="ar-EG" sz="4000" b="1" dirty="0"/>
              <a:t>(المبدع)</a:t>
            </a:r>
          </a:p>
        </p:txBody>
      </p:sp>
      <p:sp>
        <p:nvSpPr>
          <p:cNvPr id="3" name="شكل بيضاوي 5"/>
          <p:cNvSpPr/>
          <p:nvPr/>
        </p:nvSpPr>
        <p:spPr bwMode="auto">
          <a:xfrm>
            <a:off x="3491880" y="764629"/>
            <a:ext cx="2112433" cy="792163"/>
          </a:xfrm>
          <a:prstGeom prst="ellipse">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smtClean="0">
                <a:solidFill>
                  <a:schemeClr val="tx1"/>
                </a:solidFill>
                <a:latin typeface="Arial" panose="020B0604020202020204" pitchFamily="34" charset="0"/>
                <a:ea typeface="SimSun" panose="02010600030101010101" pitchFamily="2" charset="-122"/>
              </a:rPr>
              <a:t>4</a:t>
            </a:r>
            <a:endParaRPr lang="ar-EG" sz="4000" b="1" dirty="0">
              <a:solidFill>
                <a:schemeClr val="tx1"/>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155724409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5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علاقته بالناس عريضة .. يستمد طاقته من التفاعل مع الناس</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مبدع من الطراز الأول .. يتكلم في أكثر من موضوع في وقت واحد </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تلقائي . . يتكيف مع أي وضع .. منطقي في تفكيره</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يجيد عمل أشياء كثيرة .. ويربط بينها جميعا </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حاذق.. مبدع ..ماهر ..لماح .. ذكى للغاية </a:t>
            </a:r>
          </a:p>
        </p:txBody>
      </p:sp>
    </p:spTree>
    <p:extLst>
      <p:ext uri="{BB962C8B-B14F-4D97-AF65-F5344CB8AC3E}">
        <p14:creationId xmlns:p14="http://schemas.microsoft.com/office/powerpoint/2010/main" xmlns="" val="279185695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يستمتع بوجوده مع الآخرين .. ويستمتع الآخرون بوجوده بينهم</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يستمتع بالنقاش المنطقي كما يستمتع بالعسل</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واسع الحيلة ..لديه حلول </a:t>
            </a:r>
            <a:r>
              <a:rPr lang="ar-EG" altLang="zh-CN" sz="2200" b="1" dirty="0" smtClean="0">
                <a:latin typeface="Microsoft YaHei" panose="020B0503020204020204" pitchFamily="34" charset="-122"/>
              </a:rPr>
              <a:t>كثيرة</a:t>
            </a:r>
            <a:endParaRPr lang="ar-EG" altLang="zh-CN" sz="2200" b="1" dirty="0">
              <a:latin typeface="Microsoft YaHei" panose="020B0503020204020204" pitchFamily="34" charset="-122"/>
            </a:endParaRP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يكره الروتين والنظام.. لأنه يقيد حركته</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يتحرك من أمر مثير إلى أمر مثير آخر بسرعة</a:t>
            </a:r>
          </a:p>
        </p:txBody>
      </p:sp>
    </p:spTree>
    <p:extLst>
      <p:ext uri="{BB962C8B-B14F-4D97-AF65-F5344CB8AC3E}">
        <p14:creationId xmlns:p14="http://schemas.microsoft.com/office/powerpoint/2010/main" xmlns="" val="185615280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يرى العلاقات ..والارتباطات بين الأشياء ( الكليات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يتنبأ بأشياء مستقبلية .. لديه رؤية مستقبلية واضحة</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قدرة كبيرة على أن يفهم كيف يعمل النظام بالتفصيل </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يحب المغامرة والتحدي .. ليه قدرات إبداعية هائلة</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مثال..... الشعراوى ..عليه رحمة اﻟﻠﻪ</a:t>
            </a:r>
          </a:p>
        </p:txBody>
      </p:sp>
    </p:spTree>
    <p:extLst>
      <p:ext uri="{BB962C8B-B14F-4D97-AF65-F5344CB8AC3E}">
        <p14:creationId xmlns:p14="http://schemas.microsoft.com/office/powerpoint/2010/main" xmlns="" val="320892384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1331640" y="2060848"/>
            <a:ext cx="6552728" cy="2448272"/>
          </a:xfrm>
          <a:prstGeom prst="horizontalScroll">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a:t>المنفتح .. الحسي الواقعي .. المشاعرى .. الحكم</a:t>
            </a:r>
          </a:p>
          <a:p>
            <a:pPr algn="ctr" rtl="1" eaLnBrk="0" hangingPunct="0"/>
            <a:r>
              <a:rPr lang="ar-EG" sz="4000" b="1" dirty="0"/>
              <a:t>(مقدم العناية للآخرين)</a:t>
            </a:r>
          </a:p>
        </p:txBody>
      </p:sp>
      <p:sp>
        <p:nvSpPr>
          <p:cNvPr id="3" name="شكل بيضاوي 5"/>
          <p:cNvSpPr/>
          <p:nvPr/>
        </p:nvSpPr>
        <p:spPr bwMode="auto">
          <a:xfrm>
            <a:off x="3491880" y="764629"/>
            <a:ext cx="2112433" cy="792163"/>
          </a:xfrm>
          <a:prstGeom prst="ellipse">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smtClean="0">
                <a:solidFill>
                  <a:schemeClr val="tx1"/>
                </a:solidFill>
                <a:latin typeface="Arial" panose="020B0604020202020204" pitchFamily="34" charset="0"/>
                <a:ea typeface="SimSun" panose="02010600030101010101" pitchFamily="2" charset="-122"/>
              </a:rPr>
              <a:t>5</a:t>
            </a:r>
            <a:endParaRPr lang="ar-EG" sz="4000" b="1" dirty="0">
              <a:solidFill>
                <a:schemeClr val="tx1"/>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184993409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5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مثال لهذه الشخصية .... أبوبكر الصديق رضي اﻟﻠﻪ عنه</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مشاعره فياضة .. قلبه رحيم.. يتفاعل مع الناس</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صاحب ضمير حي .. له نظرة صائبة .. فطرته أن يساعد الناس </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يحتاج إلى الانسجام مع من حوله </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عنده قدرة عجيبة على ربط الناس بعضهم ببعض </a:t>
            </a:r>
          </a:p>
        </p:txBody>
      </p:sp>
    </p:spTree>
    <p:extLst>
      <p:ext uri="{BB962C8B-B14F-4D97-AF65-F5344CB8AC3E}">
        <p14:creationId xmlns:p14="http://schemas.microsoft.com/office/powerpoint/2010/main" xmlns="" val="553907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دائما مشغول بعمل الخير للناس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حازم.. صارم .. ينظم الأمور .. وينظم الناس </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صاحب ولاء شديد .. ووفاء نادر .. حتى في أحلك الظروف</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يهتم بكل الأمور.. الصغيرة والكبيرة</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يتوقع من الآخرين أن يكونوا مثله</a:t>
            </a:r>
          </a:p>
        </p:txBody>
      </p:sp>
    </p:spTree>
    <p:extLst>
      <p:ext uri="{BB962C8B-B14F-4D97-AF65-F5344CB8AC3E}">
        <p14:creationId xmlns:p14="http://schemas.microsoft.com/office/powerpoint/2010/main" xmlns="" val="402052964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2195736" y="2060848"/>
            <a:ext cx="4824536" cy="2448272"/>
          </a:xfrm>
          <a:prstGeom prst="horizontalScroll">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a:t>تعارف</a:t>
            </a:r>
          </a:p>
        </p:txBody>
      </p:sp>
    </p:spTree>
    <p:extLst>
      <p:ext uri="{BB962C8B-B14F-4D97-AF65-F5344CB8AC3E}">
        <p14:creationId xmlns:p14="http://schemas.microsoft.com/office/powerpoint/2010/main" xmlns="" val="899131486"/>
      </p:ext>
    </p:extLst>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يحب الثبات ويكره التغيير .. يحب أن يحس بالأمان دائما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اجتماعي .. منطلق.. أصحابه كثيرون .. يألف الناس ويألفونه </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لا يطلب أكثر من كلمة ثناء أو شكر من الآخرين على ما قدمه لهم</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حسن المظهر.. أنيق ..ولبق</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يتأقلم مع النظام الادارى والروتين </a:t>
            </a:r>
          </a:p>
        </p:txBody>
      </p:sp>
    </p:spTree>
    <p:extLst>
      <p:ext uri="{BB962C8B-B14F-4D97-AF65-F5344CB8AC3E}">
        <p14:creationId xmlns:p14="http://schemas.microsoft.com/office/powerpoint/2010/main" xmlns="" val="36712800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1331640" y="2060848"/>
            <a:ext cx="6552728" cy="2448272"/>
          </a:xfrm>
          <a:prstGeom prst="horizontalScroll">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a:t>المنفتح ..الحسي ..المشاعرى ..المدرك بحواسه</a:t>
            </a:r>
          </a:p>
          <a:p>
            <a:pPr algn="ctr" rtl="1" eaLnBrk="0" hangingPunct="0"/>
            <a:r>
              <a:rPr lang="ar-EG" sz="4000" b="1" dirty="0"/>
              <a:t>(المنجز للعمل)</a:t>
            </a:r>
          </a:p>
        </p:txBody>
      </p:sp>
      <p:sp>
        <p:nvSpPr>
          <p:cNvPr id="3" name="شكل بيضاوي 5"/>
          <p:cNvSpPr/>
          <p:nvPr/>
        </p:nvSpPr>
        <p:spPr bwMode="auto">
          <a:xfrm>
            <a:off x="3491880" y="764629"/>
            <a:ext cx="2112433" cy="792163"/>
          </a:xfrm>
          <a:prstGeom prst="ellipse">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smtClean="0">
                <a:solidFill>
                  <a:schemeClr val="tx1"/>
                </a:solidFill>
                <a:latin typeface="Arial" panose="020B0604020202020204" pitchFamily="34" charset="0"/>
                <a:ea typeface="SimSun" panose="02010600030101010101" pitchFamily="2" charset="-122"/>
              </a:rPr>
              <a:t>6</a:t>
            </a:r>
            <a:endParaRPr lang="ar-EG" sz="4000" b="1" dirty="0">
              <a:solidFill>
                <a:schemeClr val="tx1"/>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401793084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5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علاقات عريضة مع الآخرين ..تلقائي .. مرح ..يتأقلم مع الناس</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واقعي بحت .. يثق بالتجربة .. لا يحب التغيير</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إحساس مرهف.. قلب طيب .. لين .. مرن</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ودود..مرح .. يستمتع بأي شيء في الحياة </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يبحث عن الإنجاز في العمل .. والنتيجة الواقعية</a:t>
            </a:r>
          </a:p>
        </p:txBody>
      </p:sp>
    </p:spTree>
    <p:extLst>
      <p:ext uri="{BB962C8B-B14F-4D97-AF65-F5344CB8AC3E}">
        <p14:creationId xmlns:p14="http://schemas.microsoft.com/office/powerpoint/2010/main" xmlns="" val="69025000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لا يحب الخيال .. ولكن يحب ما يراه بعينه .. ويحسه بحواسه</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ماهر في الأوضاع التي تتطلب بديهة</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يدخل المرح والسرور في نفوس الآخرين.. ومجلسه لا يمل أبدا</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عنده القدرة على أن يرى الجمال في الواقع من حوله</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خبرته عريضة في الحياة ..عملي ..واقعي</a:t>
            </a:r>
          </a:p>
        </p:txBody>
      </p:sp>
    </p:spTree>
    <p:extLst>
      <p:ext uri="{BB962C8B-B14F-4D97-AF65-F5344CB8AC3E}">
        <p14:creationId xmlns:p14="http://schemas.microsoft.com/office/powerpoint/2010/main" xmlns="" val="77672760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يتذكر الوقائع... ولا يحب النظريات</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يحب اللعب والتلقائية ..يحب الرياضة.. والمرح </a:t>
            </a:r>
            <a:r>
              <a:rPr lang="ar-EG" altLang="zh-CN" sz="2200" b="1" dirty="0" smtClean="0">
                <a:latin typeface="Microsoft YaHei" panose="020B0503020204020204" pitchFamily="34" charset="-122"/>
              </a:rPr>
              <a:t>واللعب</a:t>
            </a:r>
            <a:endParaRPr lang="ar-EG" altLang="zh-CN" sz="2200" b="1" dirty="0">
              <a:latin typeface="Microsoft YaHei" panose="020B0503020204020204" pitchFamily="34" charset="-122"/>
            </a:endParaRP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شخص يحب الحياة .. ويستمتع باللحظة الحالية .. ومليء بالحيوية</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يستمتع بأي شيء في الحياة من حوله .. ذوقه عالي </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النظام الادارى يضايقه ( يكره الروتين ) </a:t>
            </a:r>
          </a:p>
        </p:txBody>
      </p:sp>
    </p:spTree>
    <p:extLst>
      <p:ext uri="{BB962C8B-B14F-4D97-AF65-F5344CB8AC3E}">
        <p14:creationId xmlns:p14="http://schemas.microsoft.com/office/powerpoint/2010/main" xmlns="" val="357025757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يستمتع بما يعمله ( صاحب مزاج عالي جدا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قليل الفوضى .. لان الفوضى تقلل من المتعة عنده</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يحب الآخرين ..كريم .. متفائل ..دافىء المشاعر ..عطوف</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يتعلم بالممارسة العملية.. وليس بالقراءة والمحاضرات </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واقعي.. يرى الحقائق .. يراقب الأحداث والأوضاع من حوله</a:t>
            </a:r>
          </a:p>
        </p:txBody>
      </p:sp>
    </p:spTree>
    <p:extLst>
      <p:ext uri="{BB962C8B-B14F-4D97-AF65-F5344CB8AC3E}">
        <p14:creationId xmlns:p14="http://schemas.microsoft.com/office/powerpoint/2010/main" xmlns="" val="412150166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628800"/>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772816"/>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يتخذ القرار من خلال قيمه الشخصية.. ومبادئه هو</a:t>
            </a:r>
          </a:p>
        </p:txBody>
      </p:sp>
      <p:grpSp>
        <p:nvGrpSpPr>
          <p:cNvPr id="8" name="Group 6"/>
          <p:cNvGrpSpPr>
            <a:grpSpLocks/>
          </p:cNvGrpSpPr>
          <p:nvPr/>
        </p:nvGrpSpPr>
        <p:grpSpPr bwMode="auto">
          <a:xfrm>
            <a:off x="1457325" y="273690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91152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رسول السلام بين المتخاصمين</a:t>
            </a:r>
          </a:p>
        </p:txBody>
      </p:sp>
      <p:grpSp>
        <p:nvGrpSpPr>
          <p:cNvPr id="12" name="Group 10"/>
          <p:cNvGrpSpPr>
            <a:grpSpLocks/>
          </p:cNvGrpSpPr>
          <p:nvPr/>
        </p:nvGrpSpPr>
        <p:grpSpPr bwMode="auto">
          <a:xfrm>
            <a:off x="1458913" y="3933999"/>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4110211"/>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مهارة في تحريك الناس للتعامل مع المشاكل بايجابية</a:t>
            </a:r>
          </a:p>
        </p:txBody>
      </p:sp>
    </p:spTree>
    <p:extLst>
      <p:ext uri="{BB962C8B-B14F-4D97-AF65-F5344CB8AC3E}">
        <p14:creationId xmlns:p14="http://schemas.microsoft.com/office/powerpoint/2010/main" xmlns="" val="185154555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childTnLst>
                          </p:cTn>
                        </p:par>
                        <p:par>
                          <p:cTn id="23" fill="hold">
                            <p:stCondLst>
                              <p:cond delay="900"/>
                            </p:stCondLst>
                            <p:childTnLst>
                              <p:par>
                                <p:cTn id="24" presetID="23" presetClass="entr" presetSubtype="16"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childTnLst>
                                </p:cTn>
                              </p:par>
                              <p:par>
                                <p:cTn id="28" presetID="23" presetClass="entr" presetSubtype="16"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500" fill="hold"/>
                                        <p:tgtEl>
                                          <p:spTgt spid="11"/>
                                        </p:tgtEl>
                                        <p:attrNameLst>
                                          <p:attrName>ppt_w</p:attrName>
                                        </p:attrNameLst>
                                      </p:cBhvr>
                                      <p:tavLst>
                                        <p:tav tm="0">
                                          <p:val>
                                            <p:fltVal val="0"/>
                                          </p:val>
                                        </p:tav>
                                        <p:tav tm="100000">
                                          <p:val>
                                            <p:strVal val="#ppt_w"/>
                                          </p:val>
                                        </p:tav>
                                      </p:tavLst>
                                    </p:anim>
                                    <p:anim calcmode="lin" valueType="num">
                                      <p:cBhvr>
                                        <p:cTn id="31" dur="500" fill="hold"/>
                                        <p:tgtEl>
                                          <p:spTgt spid="11"/>
                                        </p:tgtEl>
                                        <p:attrNameLst>
                                          <p:attrName>ppt_h</p:attrName>
                                        </p:attrNameLst>
                                      </p:cBhvr>
                                      <p:tavLst>
                                        <p:tav tm="0">
                                          <p:val>
                                            <p:fltVal val="0"/>
                                          </p:val>
                                        </p:tav>
                                        <p:tav tm="100000">
                                          <p:val>
                                            <p:strVal val="#ppt_h"/>
                                          </p:val>
                                        </p:tav>
                                      </p:tavLst>
                                    </p:anim>
                                  </p:childTnLst>
                                </p:cTn>
                              </p:par>
                              <p:par>
                                <p:cTn id="32" presetID="23" presetClass="entr" presetSubtype="16"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p:cTn id="34" dur="500" fill="hold"/>
                                        <p:tgtEl>
                                          <p:spTgt spid="15"/>
                                        </p:tgtEl>
                                        <p:attrNameLst>
                                          <p:attrName>ppt_w</p:attrName>
                                        </p:attrNameLst>
                                      </p:cBhvr>
                                      <p:tavLst>
                                        <p:tav tm="0">
                                          <p:val>
                                            <p:fltVal val="0"/>
                                          </p:val>
                                        </p:tav>
                                        <p:tav tm="100000">
                                          <p:val>
                                            <p:strVal val="#ppt_w"/>
                                          </p:val>
                                        </p:tav>
                                      </p:tavLst>
                                    </p:anim>
                                    <p:anim calcmode="lin" valueType="num">
                                      <p:cBhvr>
                                        <p:cTn id="35" dur="500" fill="hold"/>
                                        <p:tgtEl>
                                          <p:spTgt spid="1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1331640" y="2060848"/>
            <a:ext cx="6552728" cy="2448272"/>
          </a:xfrm>
          <a:prstGeom prst="horizontalScroll">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a:t>المنفتح.. الحسي.. المفكر.. الحكم</a:t>
            </a:r>
          </a:p>
          <a:p>
            <a:pPr algn="ctr" rtl="1" eaLnBrk="0" hangingPunct="0"/>
            <a:r>
              <a:rPr lang="ar-EG" sz="4000" b="1" dirty="0"/>
              <a:t>(الحارس)</a:t>
            </a:r>
          </a:p>
        </p:txBody>
      </p:sp>
      <p:sp>
        <p:nvSpPr>
          <p:cNvPr id="3" name="شكل بيضاوي 5"/>
          <p:cNvSpPr/>
          <p:nvPr/>
        </p:nvSpPr>
        <p:spPr bwMode="auto">
          <a:xfrm>
            <a:off x="3491880" y="764629"/>
            <a:ext cx="2112433" cy="792163"/>
          </a:xfrm>
          <a:prstGeom prst="ellipse">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smtClean="0">
                <a:solidFill>
                  <a:schemeClr val="tx1"/>
                </a:solidFill>
                <a:latin typeface="Arial" panose="020B0604020202020204" pitchFamily="34" charset="0"/>
                <a:ea typeface="SimSun" panose="02010600030101010101" pitchFamily="2" charset="-122"/>
              </a:rPr>
              <a:t>7</a:t>
            </a:r>
            <a:endParaRPr lang="ar-EG" sz="4000" b="1" dirty="0">
              <a:solidFill>
                <a:schemeClr val="tx1"/>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26907579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5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قوى .. منفتح على الآخرين .. يتفاعل مع الناس دائما</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واقعي .. لا يحب الخيال .. يحب النظرة الواقعية </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مفكر .. عقلاني .. منطقي .. جاف المشاعر نسبيا</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يحلل الواقع ويزنه بصورة منطقية</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صارم .. حازم في قراراته .. سريع في اتخاذ القرار</a:t>
            </a:r>
          </a:p>
        </p:txBody>
      </p:sp>
    </p:spTree>
    <p:extLst>
      <p:ext uri="{BB962C8B-B14F-4D97-AF65-F5344CB8AC3E}">
        <p14:creationId xmlns:p14="http://schemas.microsoft.com/office/powerpoint/2010/main" xmlns="" val="141423676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الحارس..( أنا قدها .. اتكل على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عد ٣ ثواني يقرر.. هل يكمل معك الحوار.. أم لا</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مشغول دائما </a:t>
            </a:r>
            <a:r>
              <a:rPr lang="ar-EG" altLang="zh-CN" sz="2200" b="1" dirty="0" smtClean="0">
                <a:latin typeface="Microsoft YaHei" panose="020B0503020204020204" pitchFamily="34" charset="-122"/>
              </a:rPr>
              <a:t>..عملي </a:t>
            </a:r>
            <a:r>
              <a:rPr lang="ar-EG" altLang="zh-CN" sz="2200" b="1" dirty="0">
                <a:latin typeface="Microsoft YaHei" panose="020B0503020204020204" pitchFamily="34" charset="-122"/>
              </a:rPr>
              <a:t>جدا </a:t>
            </a:r>
            <a:r>
              <a:rPr lang="ar-EG" altLang="zh-CN" sz="2200" b="1" dirty="0" smtClean="0">
                <a:latin typeface="Microsoft YaHei" panose="020B0503020204020204" pitchFamily="34" charset="-122"/>
              </a:rPr>
              <a:t>..ليس </a:t>
            </a:r>
            <a:r>
              <a:rPr lang="ar-EG" altLang="zh-CN" sz="2200" b="1" dirty="0">
                <a:latin typeface="Microsoft YaHei" panose="020B0503020204020204" pitchFamily="34" charset="-122"/>
              </a:rPr>
              <a:t>لديه وقت ليضيعه في توافه الأمور</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قل ما تريده بسرعة .. وفى ٣ كلمات</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يتعامل مع الحقائق المادية .. يرفض العواطف </a:t>
            </a:r>
          </a:p>
        </p:txBody>
      </p:sp>
    </p:spTree>
    <p:extLst>
      <p:ext uri="{BB962C8B-B14F-4D97-AF65-F5344CB8AC3E}">
        <p14:creationId xmlns:p14="http://schemas.microsoft.com/office/powerpoint/2010/main" xmlns="" val="356822347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259632" y="1917747"/>
            <a:ext cx="2754313" cy="2752725"/>
            <a:chOff x="0" y="0"/>
            <a:chExt cx="2754313" cy="2752725"/>
          </a:xfrm>
        </p:grpSpPr>
        <p:grpSp>
          <p:nvGrpSpPr>
            <p:cNvPr id="4" name="Group 3"/>
            <p:cNvGrpSpPr>
              <a:grpSpLocks noChangeAspect="1"/>
            </p:cNvGrpSpPr>
            <p:nvPr/>
          </p:nvGrpSpPr>
          <p:grpSpPr bwMode="auto">
            <a:xfrm>
              <a:off x="0" y="0"/>
              <a:ext cx="2754313" cy="2752725"/>
              <a:chOff x="0" y="0"/>
              <a:chExt cx="3060000" cy="3060000"/>
            </a:xfrm>
          </p:grpSpPr>
          <p:sp>
            <p:nvSpPr>
              <p:cNvPr id="6" name="椭圆 2"/>
              <p:cNvSpPr>
                <a:spLocks noChangeAspect="1"/>
              </p:cNvSpPr>
              <p:nvPr/>
            </p:nvSpPr>
            <p:spPr bwMode="auto">
              <a:xfrm>
                <a:off x="0" y="0"/>
                <a:ext cx="3060000" cy="3060000"/>
              </a:xfrm>
              <a:prstGeom prst="ellipse">
                <a:avLst/>
              </a:prstGeom>
              <a:noFill/>
              <a:ln w="76200">
                <a:solidFill>
                  <a:srgbClr val="595959"/>
                </a:solidFill>
                <a:round/>
                <a:headEnd/>
                <a:tailEnd/>
              </a:ln>
              <a:extLst>
                <a:ext uri="{909E8E84-426E-40DD-AFC4-6F175D3DCCD1}">
                  <a14:hiddenFill xmlns:a14="http://schemas.microsoft.com/office/drawing/2010/main" xmlns="">
                    <a:solidFill>
                      <a:srgbClr val="FFFFFF"/>
                    </a:solidFill>
                  </a14:hiddenFill>
                </a:ext>
              </a:extLst>
            </p:spPr>
            <p:txBody>
              <a:bodyPr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endParaRPr lang="zh-CN" altLang="en-US">
                  <a:solidFill>
                    <a:srgbClr val="FFFFFF"/>
                  </a:solidFill>
                  <a:latin typeface="Calibri" panose="020F0502020204030204" pitchFamily="34" charset="0"/>
                  <a:ea typeface="宋体" panose="02010600030101010101" pitchFamily="2" charset="-122"/>
                </a:endParaRPr>
              </a:p>
            </p:txBody>
          </p:sp>
          <p:sp>
            <p:nvSpPr>
              <p:cNvPr id="7" name="椭圆 3"/>
              <p:cNvSpPr>
                <a:spLocks noChangeAspect="1"/>
              </p:cNvSpPr>
              <p:nvPr/>
            </p:nvSpPr>
            <p:spPr bwMode="auto">
              <a:xfrm>
                <a:off x="234571" y="234706"/>
                <a:ext cx="2590858" cy="2590588"/>
              </a:xfrm>
              <a:prstGeom prst="ellipse">
                <a:avLst/>
              </a:prstGeom>
              <a:solidFill>
                <a:schemeClr val="bg1">
                  <a:alpha val="25098"/>
                </a:schemeClr>
              </a:solidFill>
              <a:ln w="76200">
                <a:solidFill>
                  <a:srgbClr val="595959">
                    <a:alpha val="25098"/>
                  </a:srgbClr>
                </a:solidFill>
                <a:round/>
                <a:headEnd/>
                <a:tailEnd/>
              </a:ln>
            </p:spPr>
            <p:txBody>
              <a:bodyPr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endParaRPr lang="zh-CN" altLang="en-US">
                  <a:solidFill>
                    <a:srgbClr val="FFFFFF"/>
                  </a:solidFill>
                  <a:latin typeface="Calibri" panose="020F0502020204030204" pitchFamily="34" charset="0"/>
                  <a:ea typeface="宋体" panose="02010600030101010101" pitchFamily="2" charset="-122"/>
                </a:endParaRPr>
              </a:p>
            </p:txBody>
          </p:sp>
        </p:grpSp>
        <p:sp>
          <p:nvSpPr>
            <p:cNvPr id="5" name="Rectangle 13"/>
            <p:cNvSpPr>
              <a:spLocks noChangeArrowheads="1"/>
            </p:cNvSpPr>
            <p:nvPr/>
          </p:nvSpPr>
          <p:spPr bwMode="auto">
            <a:xfrm>
              <a:off x="690563" y="1022350"/>
              <a:ext cx="1373187"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endParaRPr lang="ar-EG" altLang="zh-CN" sz="2000">
                <a:solidFill>
                  <a:srgbClr val="404040"/>
                </a:solidFill>
                <a:latin typeface="Microsoft YaHei" panose="020B0503020204020204" pitchFamily="34" charset="-122"/>
                <a:ea typeface="Microsoft YaHei" panose="020B0503020204020204" pitchFamily="34" charset="-122"/>
              </a:endParaRPr>
            </a:p>
          </p:txBody>
        </p:sp>
      </p:grpSp>
      <p:grpSp>
        <p:nvGrpSpPr>
          <p:cNvPr id="8" name="Group 7"/>
          <p:cNvGrpSpPr>
            <a:grpSpLocks/>
          </p:cNvGrpSpPr>
          <p:nvPr/>
        </p:nvGrpSpPr>
        <p:grpSpPr bwMode="auto">
          <a:xfrm>
            <a:off x="3586908" y="1776133"/>
            <a:ext cx="4371975" cy="726181"/>
            <a:chOff x="0" y="0"/>
            <a:chExt cx="4371975" cy="388938"/>
          </a:xfrm>
        </p:grpSpPr>
        <p:sp>
          <p:nvSpPr>
            <p:cNvPr id="9" name="矩形 6"/>
            <p:cNvSpPr>
              <a:spLocks/>
            </p:cNvSpPr>
            <p:nvPr/>
          </p:nvSpPr>
          <p:spPr bwMode="auto">
            <a:xfrm>
              <a:off x="0" y="0"/>
              <a:ext cx="4371975" cy="388938"/>
            </a:xfrm>
            <a:prstGeom prst="rect">
              <a:avLst/>
            </a:prstGeom>
            <a:solidFill>
              <a:srgbClr val="22BAD8">
                <a:alpha val="85097"/>
              </a:srgbClr>
            </a:solidFill>
            <a:ln w="12700">
              <a:solidFill>
                <a:schemeClr val="bg1"/>
              </a:solidFill>
              <a:miter lim="800000"/>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fontAlgn="ctr">
                <a:buClr>
                  <a:srgbClr val="FF0000"/>
                </a:buClr>
                <a:buSzPct val="70000"/>
              </a:pPr>
              <a:endParaRPr lang="zh-CN" altLang="en-US" sz="2000">
                <a:solidFill>
                  <a:schemeClr val="tx2"/>
                </a:solidFill>
                <a:latin typeface="Calibri" panose="020F0502020204030204" pitchFamily="34" charset="0"/>
                <a:ea typeface="Microsoft YaHei" panose="020B0503020204020204" pitchFamily="34" charset="-122"/>
              </a:endParaRPr>
            </a:p>
          </p:txBody>
        </p:sp>
        <p:sp>
          <p:nvSpPr>
            <p:cNvPr id="10" name="TextBox 146"/>
            <p:cNvSpPr txBox="1">
              <a:spLocks noChangeArrowheads="1"/>
            </p:cNvSpPr>
            <p:nvPr/>
          </p:nvSpPr>
          <p:spPr bwMode="auto">
            <a:xfrm>
              <a:off x="193675" y="19437"/>
              <a:ext cx="4178300" cy="3132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algn="ctr"/>
              <a:r>
                <a:rPr lang="ar-SA" sz="3200" dirty="0" err="1">
                  <a:ln w="18415" cmpd="sng">
                    <a:solidFill>
                      <a:srgbClr val="FFFFFF"/>
                    </a:solidFill>
                    <a:prstDash val="solid"/>
                  </a:ln>
                  <a:solidFill>
                    <a:srgbClr val="FFFFFF"/>
                  </a:solidFill>
                  <a:effectLst>
                    <a:outerShdw blurRad="50800" dist="63500" dir="4560000" sx="101000" sy="101000" algn="ctr" rotWithShape="0">
                      <a:srgbClr val="000000">
                        <a:alpha val="42000"/>
                      </a:srgbClr>
                    </a:outerShdw>
                  </a:effectLst>
                  <a:cs typeface="AGA Aladdin Regular" pitchFamily="2" charset="-78"/>
                </a:rPr>
                <a:t>الإسم</a:t>
              </a:r>
              <a:endParaRPr lang="zh-CN" altLang="en-US" sz="3000" dirty="0">
                <a:solidFill>
                  <a:schemeClr val="bg1"/>
                </a:solidFill>
                <a:latin typeface="Microsoft YaHei" panose="020B0503020204020204" pitchFamily="34" charset="-122"/>
                <a:ea typeface="Microsoft YaHei" panose="020B0503020204020204" pitchFamily="34" charset="-122"/>
              </a:endParaRPr>
            </a:p>
          </p:txBody>
        </p:sp>
      </p:grpSp>
      <p:grpSp>
        <p:nvGrpSpPr>
          <p:cNvPr id="11" name="Group 11"/>
          <p:cNvGrpSpPr>
            <a:grpSpLocks/>
          </p:cNvGrpSpPr>
          <p:nvPr/>
        </p:nvGrpSpPr>
        <p:grpSpPr bwMode="auto">
          <a:xfrm>
            <a:off x="4229834" y="2970259"/>
            <a:ext cx="3729037" cy="735783"/>
            <a:chOff x="0" y="0"/>
            <a:chExt cx="3729037" cy="388937"/>
          </a:xfrm>
          <a:noFill/>
        </p:grpSpPr>
        <p:sp>
          <p:nvSpPr>
            <p:cNvPr id="12" name="矩形 5"/>
            <p:cNvSpPr>
              <a:spLocks/>
            </p:cNvSpPr>
            <p:nvPr/>
          </p:nvSpPr>
          <p:spPr bwMode="auto">
            <a:xfrm>
              <a:off x="0" y="0"/>
              <a:ext cx="3729037" cy="388937"/>
            </a:xfrm>
            <a:prstGeom prst="rect">
              <a:avLst/>
            </a:prstGeom>
            <a:grpFill/>
            <a:ln w="12700">
              <a:solidFill>
                <a:schemeClr val="bg1"/>
              </a:solidFill>
              <a:miter lim="800000"/>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fontAlgn="ctr">
                <a:buClr>
                  <a:srgbClr val="FF0000"/>
                </a:buClr>
                <a:buSzPct val="70000"/>
              </a:pPr>
              <a:endParaRPr lang="zh-CN" altLang="en-US" sz="2000">
                <a:solidFill>
                  <a:schemeClr val="tx2"/>
                </a:solidFill>
                <a:latin typeface="Calibri" panose="020F0502020204030204" pitchFamily="34" charset="0"/>
                <a:ea typeface="Microsoft YaHei" panose="020B0503020204020204" pitchFamily="34" charset="-122"/>
              </a:endParaRPr>
            </a:p>
          </p:txBody>
        </p:sp>
        <p:sp>
          <p:nvSpPr>
            <p:cNvPr id="13" name="TextBox 146"/>
            <p:cNvSpPr txBox="1">
              <a:spLocks noChangeArrowheads="1"/>
            </p:cNvSpPr>
            <p:nvPr/>
          </p:nvSpPr>
          <p:spPr bwMode="auto">
            <a:xfrm>
              <a:off x="255587" y="55562"/>
              <a:ext cx="3473450" cy="309114"/>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algn="ctr"/>
              <a:r>
                <a:rPr lang="ar-SA" sz="3200" dirty="0">
                  <a:ln w="18415" cmpd="sng">
                    <a:solidFill>
                      <a:srgbClr val="FFFFFF"/>
                    </a:solidFill>
                    <a:prstDash val="solid"/>
                  </a:ln>
                  <a:solidFill>
                    <a:srgbClr val="FFFFFF"/>
                  </a:solidFill>
                  <a:effectLst>
                    <a:outerShdw blurRad="50800" dist="63500" dir="4560000" sx="101000" sy="101000" algn="ctr" rotWithShape="0">
                      <a:srgbClr val="000000">
                        <a:alpha val="42000"/>
                      </a:srgbClr>
                    </a:outerShdw>
                  </a:effectLst>
                  <a:cs typeface="AGA Aladdin Regular" pitchFamily="2" charset="-78"/>
                </a:rPr>
                <a:t>العمل</a:t>
              </a:r>
              <a:endParaRPr lang="zh-CN" altLang="en-US" sz="3000" dirty="0">
                <a:solidFill>
                  <a:schemeClr val="bg1"/>
                </a:solidFill>
                <a:latin typeface="Microsoft YaHei" panose="020B0503020204020204" pitchFamily="34" charset="-122"/>
                <a:ea typeface="Microsoft YaHei" panose="020B0503020204020204" pitchFamily="34" charset="-122"/>
              </a:endParaRPr>
            </a:p>
          </p:txBody>
        </p:sp>
      </p:grpSp>
      <p:grpSp>
        <p:nvGrpSpPr>
          <p:cNvPr id="14" name="Group 15"/>
          <p:cNvGrpSpPr>
            <a:grpSpLocks/>
          </p:cNvGrpSpPr>
          <p:nvPr/>
        </p:nvGrpSpPr>
        <p:grpSpPr bwMode="auto">
          <a:xfrm>
            <a:off x="3586908" y="4144988"/>
            <a:ext cx="4371975" cy="724172"/>
            <a:chOff x="0" y="0"/>
            <a:chExt cx="4371975" cy="388937"/>
          </a:xfrm>
        </p:grpSpPr>
        <p:sp>
          <p:nvSpPr>
            <p:cNvPr id="15" name="矩形 4"/>
            <p:cNvSpPr>
              <a:spLocks/>
            </p:cNvSpPr>
            <p:nvPr/>
          </p:nvSpPr>
          <p:spPr bwMode="auto">
            <a:xfrm>
              <a:off x="0" y="0"/>
              <a:ext cx="4371975" cy="388937"/>
            </a:xfrm>
            <a:prstGeom prst="rect">
              <a:avLst/>
            </a:prstGeom>
            <a:solidFill>
              <a:srgbClr val="595959">
                <a:alpha val="79999"/>
              </a:srgbClr>
            </a:solidFill>
            <a:ln w="12700">
              <a:solidFill>
                <a:schemeClr val="bg1"/>
              </a:solidFill>
              <a:miter lim="800000"/>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fontAlgn="ctr">
                <a:buClr>
                  <a:srgbClr val="FF0000"/>
                </a:buClr>
                <a:buSzPct val="70000"/>
              </a:pPr>
              <a:endParaRPr lang="zh-CN" altLang="en-US" sz="2000">
                <a:solidFill>
                  <a:schemeClr val="tx2"/>
                </a:solidFill>
                <a:latin typeface="Calibri" panose="020F0502020204030204" pitchFamily="34" charset="0"/>
                <a:ea typeface="Microsoft YaHei" panose="020B0503020204020204" pitchFamily="34" charset="-122"/>
              </a:endParaRPr>
            </a:p>
          </p:txBody>
        </p:sp>
        <p:sp>
          <p:nvSpPr>
            <p:cNvPr id="16" name="TextBox 146"/>
            <p:cNvSpPr txBox="1">
              <a:spLocks noChangeArrowheads="1"/>
            </p:cNvSpPr>
            <p:nvPr/>
          </p:nvSpPr>
          <p:spPr bwMode="auto">
            <a:xfrm>
              <a:off x="193675" y="55562"/>
              <a:ext cx="4178300" cy="31407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algn="ctr"/>
              <a:r>
                <a:rPr lang="ar-SA" sz="3200" dirty="0">
                  <a:ln w="18415" cmpd="sng">
                    <a:solidFill>
                      <a:srgbClr val="FFFFFF"/>
                    </a:solidFill>
                    <a:prstDash val="solid"/>
                  </a:ln>
                  <a:solidFill>
                    <a:srgbClr val="FFFFFF"/>
                  </a:solidFill>
                  <a:effectLst>
                    <a:outerShdw blurRad="50800" dist="63500" dir="4560000" sx="101000" sy="101000" algn="ctr" rotWithShape="0">
                      <a:srgbClr val="000000">
                        <a:alpha val="42000"/>
                      </a:srgbClr>
                    </a:outerShdw>
                  </a:effectLst>
                  <a:cs typeface="AGA Aladdin Regular" pitchFamily="2" charset="-78"/>
                </a:rPr>
                <a:t>لماذا ؟</a:t>
              </a:r>
            </a:p>
          </p:txBody>
        </p:sp>
      </p:grpSp>
      <p:grpSp>
        <p:nvGrpSpPr>
          <p:cNvPr id="17" name="Group 19"/>
          <p:cNvGrpSpPr>
            <a:grpSpLocks/>
          </p:cNvGrpSpPr>
          <p:nvPr/>
        </p:nvGrpSpPr>
        <p:grpSpPr bwMode="auto">
          <a:xfrm>
            <a:off x="2910632" y="1757388"/>
            <a:ext cx="747713" cy="741362"/>
            <a:chOff x="0" y="0"/>
            <a:chExt cx="747713" cy="741362"/>
          </a:xfrm>
        </p:grpSpPr>
        <p:grpSp>
          <p:nvGrpSpPr>
            <p:cNvPr id="18" name="Group 20"/>
            <p:cNvGrpSpPr>
              <a:grpSpLocks noChangeAspect="1"/>
            </p:cNvGrpSpPr>
            <p:nvPr/>
          </p:nvGrpSpPr>
          <p:grpSpPr bwMode="auto">
            <a:xfrm>
              <a:off x="3175" y="0"/>
              <a:ext cx="741363" cy="741362"/>
              <a:chOff x="0" y="0"/>
              <a:chExt cx="823237" cy="823237"/>
            </a:xfrm>
          </p:grpSpPr>
          <p:sp>
            <p:nvSpPr>
              <p:cNvPr id="20" name="椭圆 11"/>
              <p:cNvSpPr>
                <a:spLocks noChangeAspect="1" noChangeArrowheads="1"/>
              </p:cNvSpPr>
              <p:nvPr/>
            </p:nvSpPr>
            <p:spPr bwMode="auto">
              <a:xfrm>
                <a:off x="0" y="0"/>
                <a:ext cx="823237" cy="823237"/>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fontAlgn="ctr">
                  <a:buClr>
                    <a:srgbClr val="FF0000"/>
                  </a:buClr>
                  <a:buSzPct val="70000"/>
                </a:pPr>
                <a:endParaRPr lang="zh-CN" altLang="en-US" sz="2000">
                  <a:solidFill>
                    <a:schemeClr val="tx2"/>
                  </a:solidFill>
                  <a:latin typeface="Calibri" panose="020F0502020204030204" pitchFamily="34" charset="0"/>
                  <a:ea typeface="Microsoft YaHei" panose="020B0503020204020204" pitchFamily="34" charset="-122"/>
                </a:endParaRPr>
              </a:p>
            </p:txBody>
          </p:sp>
          <p:sp>
            <p:nvSpPr>
              <p:cNvPr id="21" name="椭圆 12"/>
              <p:cNvSpPr>
                <a:spLocks noChangeAspect="1"/>
              </p:cNvSpPr>
              <p:nvPr/>
            </p:nvSpPr>
            <p:spPr bwMode="auto">
              <a:xfrm>
                <a:off x="51620" y="51621"/>
                <a:ext cx="720000" cy="720000"/>
              </a:xfrm>
              <a:prstGeom prst="ellipse">
                <a:avLst/>
              </a:prstGeom>
              <a:solidFill>
                <a:srgbClr val="22BAD8">
                  <a:alpha val="79999"/>
                </a:srgbClr>
              </a:solidFill>
              <a:ln w="12700">
                <a:solidFill>
                  <a:srgbClr val="1E8FB2"/>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fontAlgn="ctr">
                  <a:buClr>
                    <a:srgbClr val="FF0000"/>
                  </a:buClr>
                  <a:buSzPct val="70000"/>
                </a:pPr>
                <a:endParaRPr lang="zh-CN" altLang="en-US" sz="2000">
                  <a:solidFill>
                    <a:schemeClr val="tx2"/>
                  </a:solidFill>
                  <a:latin typeface="Calibri" panose="020F0502020204030204" pitchFamily="34" charset="0"/>
                  <a:ea typeface="Microsoft YaHei" panose="020B0503020204020204" pitchFamily="34" charset="-122"/>
                </a:endParaRPr>
              </a:p>
            </p:txBody>
          </p:sp>
        </p:grpSp>
        <p:sp>
          <p:nvSpPr>
            <p:cNvPr id="19" name="Rectangle 13"/>
            <p:cNvSpPr>
              <a:spLocks noChangeArrowheads="1"/>
            </p:cNvSpPr>
            <p:nvPr/>
          </p:nvSpPr>
          <p:spPr bwMode="auto">
            <a:xfrm>
              <a:off x="0" y="171450"/>
              <a:ext cx="74771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algn="ctr"/>
              <a:r>
                <a:rPr lang="en-US" sz="2000" dirty="0">
                  <a:solidFill>
                    <a:schemeClr val="bg1"/>
                  </a:solidFill>
                  <a:latin typeface="Microsoft YaHei" panose="020B0503020204020204" pitchFamily="34" charset="-122"/>
                  <a:ea typeface="Microsoft YaHei" panose="020B0503020204020204" pitchFamily="34" charset="-122"/>
                </a:rPr>
                <a:t>1</a:t>
              </a:r>
              <a:endParaRPr lang="zh-CN" altLang="en-US" sz="2000" dirty="0">
                <a:solidFill>
                  <a:schemeClr val="bg1"/>
                </a:solidFill>
                <a:latin typeface="Microsoft YaHei" panose="020B0503020204020204" pitchFamily="34" charset="-122"/>
                <a:ea typeface="Microsoft YaHei" panose="020B0503020204020204" pitchFamily="34" charset="-122"/>
              </a:endParaRPr>
            </a:p>
          </p:txBody>
        </p:sp>
      </p:grpSp>
      <p:grpSp>
        <p:nvGrpSpPr>
          <p:cNvPr id="22" name="Group 24"/>
          <p:cNvGrpSpPr>
            <a:grpSpLocks/>
          </p:cNvGrpSpPr>
          <p:nvPr/>
        </p:nvGrpSpPr>
        <p:grpSpPr bwMode="auto">
          <a:xfrm>
            <a:off x="3618649" y="2924222"/>
            <a:ext cx="747713" cy="739775"/>
            <a:chOff x="0" y="0"/>
            <a:chExt cx="747713" cy="739775"/>
          </a:xfrm>
        </p:grpSpPr>
        <p:grpSp>
          <p:nvGrpSpPr>
            <p:cNvPr id="23" name="Group 25"/>
            <p:cNvGrpSpPr>
              <a:grpSpLocks noChangeAspect="1"/>
            </p:cNvGrpSpPr>
            <p:nvPr/>
          </p:nvGrpSpPr>
          <p:grpSpPr bwMode="auto">
            <a:xfrm>
              <a:off x="3175" y="0"/>
              <a:ext cx="739775" cy="739775"/>
              <a:chOff x="0" y="0"/>
              <a:chExt cx="822211" cy="822211"/>
            </a:xfrm>
          </p:grpSpPr>
          <p:sp>
            <p:nvSpPr>
              <p:cNvPr id="25" name="椭圆 8"/>
              <p:cNvSpPr>
                <a:spLocks noChangeAspect="1" noChangeArrowheads="1"/>
              </p:cNvSpPr>
              <p:nvPr/>
            </p:nvSpPr>
            <p:spPr bwMode="auto">
              <a:xfrm>
                <a:off x="0" y="0"/>
                <a:ext cx="822211" cy="822211"/>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fontAlgn="ctr">
                  <a:buClr>
                    <a:srgbClr val="FF0000"/>
                  </a:buClr>
                  <a:buSzPct val="70000"/>
                </a:pPr>
                <a:endParaRPr lang="zh-CN" altLang="en-US" sz="2000">
                  <a:solidFill>
                    <a:schemeClr val="tx2"/>
                  </a:solidFill>
                  <a:latin typeface="Calibri" panose="020F0502020204030204" pitchFamily="34" charset="0"/>
                  <a:ea typeface="Microsoft YaHei" panose="020B0503020204020204" pitchFamily="34" charset="-122"/>
                </a:endParaRPr>
              </a:p>
            </p:txBody>
          </p:sp>
          <p:sp>
            <p:nvSpPr>
              <p:cNvPr id="26" name="椭圆 9"/>
              <p:cNvSpPr>
                <a:spLocks noChangeAspect="1"/>
              </p:cNvSpPr>
              <p:nvPr/>
            </p:nvSpPr>
            <p:spPr bwMode="auto">
              <a:xfrm>
                <a:off x="51168" y="51168"/>
                <a:ext cx="719876" cy="719876"/>
              </a:xfrm>
              <a:prstGeom prst="ellipse">
                <a:avLst/>
              </a:prstGeom>
              <a:solidFill>
                <a:srgbClr val="7F7F7F">
                  <a:alpha val="79999"/>
                </a:srgbClr>
              </a:solidFill>
              <a:ln w="12700">
                <a:solidFill>
                  <a:srgbClr val="7F7F7F"/>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fontAlgn="ctr">
                  <a:buClr>
                    <a:srgbClr val="FF0000"/>
                  </a:buClr>
                  <a:buSzPct val="70000"/>
                </a:pPr>
                <a:endParaRPr lang="zh-CN" altLang="en-US" sz="2000">
                  <a:solidFill>
                    <a:schemeClr val="tx2"/>
                  </a:solidFill>
                  <a:latin typeface="Calibri" panose="020F0502020204030204" pitchFamily="34" charset="0"/>
                  <a:ea typeface="Microsoft YaHei" panose="020B0503020204020204" pitchFamily="34" charset="-122"/>
                </a:endParaRPr>
              </a:p>
            </p:txBody>
          </p:sp>
        </p:grpSp>
        <p:sp>
          <p:nvSpPr>
            <p:cNvPr id="24" name="Rectangle 13"/>
            <p:cNvSpPr>
              <a:spLocks noChangeArrowheads="1"/>
            </p:cNvSpPr>
            <p:nvPr/>
          </p:nvSpPr>
          <p:spPr bwMode="auto">
            <a:xfrm>
              <a:off x="0" y="169863"/>
              <a:ext cx="74771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algn="ctr"/>
              <a:r>
                <a:rPr lang="en-US" sz="2000" dirty="0">
                  <a:solidFill>
                    <a:schemeClr val="bg1"/>
                  </a:solidFill>
                  <a:latin typeface="Microsoft YaHei" panose="020B0503020204020204" pitchFamily="34" charset="-122"/>
                  <a:ea typeface="Microsoft YaHei" panose="020B0503020204020204" pitchFamily="34" charset="-122"/>
                </a:rPr>
                <a:t>2</a:t>
              </a:r>
              <a:endParaRPr lang="zh-CN" altLang="en-US" sz="2000" dirty="0">
                <a:solidFill>
                  <a:schemeClr val="bg1"/>
                </a:solidFill>
                <a:latin typeface="Microsoft YaHei" panose="020B0503020204020204" pitchFamily="34" charset="-122"/>
                <a:ea typeface="Microsoft YaHei" panose="020B0503020204020204" pitchFamily="34" charset="-122"/>
              </a:endParaRPr>
            </a:p>
          </p:txBody>
        </p:sp>
      </p:grpSp>
      <p:grpSp>
        <p:nvGrpSpPr>
          <p:cNvPr id="27" name="Group 29"/>
          <p:cNvGrpSpPr>
            <a:grpSpLocks/>
          </p:cNvGrpSpPr>
          <p:nvPr/>
        </p:nvGrpSpPr>
        <p:grpSpPr bwMode="auto">
          <a:xfrm>
            <a:off x="2910632" y="4098972"/>
            <a:ext cx="747713" cy="739775"/>
            <a:chOff x="0" y="0"/>
            <a:chExt cx="747713" cy="739775"/>
          </a:xfrm>
        </p:grpSpPr>
        <p:grpSp>
          <p:nvGrpSpPr>
            <p:cNvPr id="28" name="Group 30"/>
            <p:cNvGrpSpPr>
              <a:grpSpLocks noChangeAspect="1"/>
            </p:cNvGrpSpPr>
            <p:nvPr/>
          </p:nvGrpSpPr>
          <p:grpSpPr bwMode="auto">
            <a:xfrm>
              <a:off x="4763" y="0"/>
              <a:ext cx="739775" cy="739775"/>
              <a:chOff x="0" y="0"/>
              <a:chExt cx="822355" cy="822355"/>
            </a:xfrm>
          </p:grpSpPr>
          <p:sp>
            <p:nvSpPr>
              <p:cNvPr id="30" name="椭圆 14"/>
              <p:cNvSpPr>
                <a:spLocks noChangeAspect="1" noChangeArrowheads="1"/>
              </p:cNvSpPr>
              <p:nvPr/>
            </p:nvSpPr>
            <p:spPr bwMode="auto">
              <a:xfrm>
                <a:off x="0" y="0"/>
                <a:ext cx="822355" cy="822355"/>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fontAlgn="ctr">
                  <a:buClr>
                    <a:srgbClr val="FF0000"/>
                  </a:buClr>
                  <a:buSzPct val="70000"/>
                </a:pPr>
                <a:endParaRPr lang="zh-CN" altLang="en-US" sz="2000">
                  <a:solidFill>
                    <a:schemeClr val="tx2"/>
                  </a:solidFill>
                  <a:latin typeface="Calibri" panose="020F0502020204030204" pitchFamily="34" charset="0"/>
                  <a:ea typeface="Microsoft YaHei" panose="020B0503020204020204" pitchFamily="34" charset="-122"/>
                </a:endParaRPr>
              </a:p>
            </p:txBody>
          </p:sp>
          <p:sp>
            <p:nvSpPr>
              <p:cNvPr id="31" name="椭圆 15"/>
              <p:cNvSpPr>
                <a:spLocks noChangeAspect="1"/>
              </p:cNvSpPr>
              <p:nvPr/>
            </p:nvSpPr>
            <p:spPr bwMode="auto">
              <a:xfrm>
                <a:off x="51176" y="51177"/>
                <a:ext cx="720002" cy="720002"/>
              </a:xfrm>
              <a:prstGeom prst="ellipse">
                <a:avLst/>
              </a:prstGeom>
              <a:solidFill>
                <a:srgbClr val="595959">
                  <a:alpha val="79999"/>
                </a:srgbClr>
              </a:solidFill>
              <a:ln w="12700">
                <a:solidFill>
                  <a:srgbClr val="595959"/>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fontAlgn="ctr">
                  <a:buClr>
                    <a:srgbClr val="FF0000"/>
                  </a:buClr>
                  <a:buSzPct val="70000"/>
                </a:pPr>
                <a:endParaRPr lang="zh-CN" altLang="en-US" sz="2000">
                  <a:solidFill>
                    <a:schemeClr val="tx2"/>
                  </a:solidFill>
                  <a:latin typeface="Calibri" panose="020F0502020204030204" pitchFamily="34" charset="0"/>
                  <a:ea typeface="Microsoft YaHei" panose="020B0503020204020204" pitchFamily="34" charset="-122"/>
                </a:endParaRPr>
              </a:p>
            </p:txBody>
          </p:sp>
        </p:grpSp>
        <p:sp>
          <p:nvSpPr>
            <p:cNvPr id="29" name="Rectangle 13"/>
            <p:cNvSpPr>
              <a:spLocks noChangeArrowheads="1"/>
            </p:cNvSpPr>
            <p:nvPr/>
          </p:nvSpPr>
          <p:spPr bwMode="auto">
            <a:xfrm>
              <a:off x="0" y="169863"/>
              <a:ext cx="74771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algn="ctr"/>
              <a:r>
                <a:rPr lang="en-US" sz="2000" dirty="0">
                  <a:solidFill>
                    <a:schemeClr val="bg1"/>
                  </a:solidFill>
                  <a:latin typeface="Microsoft YaHei" panose="020B0503020204020204" pitchFamily="34" charset="-122"/>
                  <a:ea typeface="Microsoft YaHei" panose="020B0503020204020204" pitchFamily="34" charset="-122"/>
                </a:rPr>
                <a:t>3</a:t>
              </a:r>
              <a:endParaRPr lang="zh-CN" altLang="en-US" sz="2000" dirty="0">
                <a:solidFill>
                  <a:schemeClr val="bg1"/>
                </a:solidFill>
                <a:latin typeface="Microsoft YaHei" panose="020B0503020204020204" pitchFamily="34" charset="-122"/>
                <a:ea typeface="Microsoft YaHei" panose="020B0503020204020204" pitchFamily="34" charset="-122"/>
              </a:endParaRPr>
            </a:p>
          </p:txBody>
        </p:sp>
      </p:grpSp>
      <p:pic>
        <p:nvPicPr>
          <p:cNvPr id="32" name="صورة 65" descr="1312988697.jpg"/>
          <p:cNvPicPr>
            <a:picLocks noChangeAspect="1"/>
          </p:cNvPicPr>
          <p:nvPr/>
        </p:nvPicPr>
        <p:blipFill>
          <a:blip r:embed="rId2">
            <a:clrChange>
              <a:clrFrom>
                <a:srgbClr val="FFFFFF"/>
              </a:clrFrom>
              <a:clrTo>
                <a:srgbClr val="FFFFFF">
                  <a:alpha val="0"/>
                </a:srgbClr>
              </a:clrTo>
            </a:clrChange>
          </a:blip>
          <a:stretch>
            <a:fillRect/>
          </a:stretch>
        </p:blipFill>
        <p:spPr>
          <a:xfrm>
            <a:off x="1659143" y="2338452"/>
            <a:ext cx="1957912" cy="18807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xmlns="" val="2493922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par>
                          <p:cTn id="10" fill="hold">
                            <p:stCondLst>
                              <p:cond delay="1000"/>
                            </p:stCondLst>
                            <p:childTnLst>
                              <p:par>
                                <p:cTn id="11" presetID="15" presetClass="entr" presetSubtype="0"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1000" fill="hold"/>
                                        <p:tgtEl>
                                          <p:spTgt spid="17"/>
                                        </p:tgtEl>
                                        <p:attrNameLst>
                                          <p:attrName>ppt_w</p:attrName>
                                        </p:attrNameLst>
                                      </p:cBhvr>
                                      <p:tavLst>
                                        <p:tav tm="0">
                                          <p:val>
                                            <p:fltVal val="0"/>
                                          </p:val>
                                        </p:tav>
                                        <p:tav tm="100000">
                                          <p:val>
                                            <p:strVal val="#ppt_w"/>
                                          </p:val>
                                        </p:tav>
                                      </p:tavLst>
                                    </p:anim>
                                    <p:anim calcmode="lin" valueType="num">
                                      <p:cBhvr>
                                        <p:cTn id="14" dur="1000" fill="hold"/>
                                        <p:tgtEl>
                                          <p:spTgt spid="17"/>
                                        </p:tgtEl>
                                        <p:attrNameLst>
                                          <p:attrName>ppt_h</p:attrName>
                                        </p:attrNameLst>
                                      </p:cBhvr>
                                      <p:tavLst>
                                        <p:tav tm="0">
                                          <p:val>
                                            <p:fltVal val="0"/>
                                          </p:val>
                                        </p:tav>
                                        <p:tav tm="100000">
                                          <p:val>
                                            <p:strVal val="#ppt_h"/>
                                          </p:val>
                                        </p:tav>
                                      </p:tavLst>
                                    </p:anim>
                                    <p:anim calcmode="lin" valueType="num">
                                      <p:cBhvr>
                                        <p:cTn id="15" dur="1000" fill="hold"/>
                                        <p:tgtEl>
                                          <p:spTgt spid="17"/>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17"/>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nodeType="withEffect">
                                  <p:stCondLst>
                                    <p:cond delay="300"/>
                                  </p:stCondLst>
                                  <p:childTnLst>
                                    <p:set>
                                      <p:cBhvr>
                                        <p:cTn id="18" dur="1" fill="hold">
                                          <p:stCondLst>
                                            <p:cond delay="0"/>
                                          </p:stCondLst>
                                        </p:cTn>
                                        <p:tgtEl>
                                          <p:spTgt spid="22"/>
                                        </p:tgtEl>
                                        <p:attrNameLst>
                                          <p:attrName>style.visibility</p:attrName>
                                        </p:attrNameLst>
                                      </p:cBhvr>
                                      <p:to>
                                        <p:strVal val="visible"/>
                                      </p:to>
                                    </p:set>
                                    <p:anim calcmode="lin" valueType="num">
                                      <p:cBhvr>
                                        <p:cTn id="19" dur="1000" fill="hold"/>
                                        <p:tgtEl>
                                          <p:spTgt spid="22"/>
                                        </p:tgtEl>
                                        <p:attrNameLst>
                                          <p:attrName>ppt_w</p:attrName>
                                        </p:attrNameLst>
                                      </p:cBhvr>
                                      <p:tavLst>
                                        <p:tav tm="0">
                                          <p:val>
                                            <p:fltVal val="0"/>
                                          </p:val>
                                        </p:tav>
                                        <p:tav tm="100000">
                                          <p:val>
                                            <p:strVal val="#ppt_w"/>
                                          </p:val>
                                        </p:tav>
                                      </p:tavLst>
                                    </p:anim>
                                    <p:anim calcmode="lin" valueType="num">
                                      <p:cBhvr>
                                        <p:cTn id="20" dur="1000" fill="hold"/>
                                        <p:tgtEl>
                                          <p:spTgt spid="22"/>
                                        </p:tgtEl>
                                        <p:attrNameLst>
                                          <p:attrName>ppt_h</p:attrName>
                                        </p:attrNameLst>
                                      </p:cBhvr>
                                      <p:tavLst>
                                        <p:tav tm="0">
                                          <p:val>
                                            <p:fltVal val="0"/>
                                          </p:val>
                                        </p:tav>
                                        <p:tav tm="100000">
                                          <p:val>
                                            <p:strVal val="#ppt_h"/>
                                          </p:val>
                                        </p:tav>
                                      </p:tavLst>
                                    </p:anim>
                                    <p:anim calcmode="lin" valueType="num">
                                      <p:cBhvr>
                                        <p:cTn id="21" dur="1000" fill="hold"/>
                                        <p:tgtEl>
                                          <p:spTgt spid="22"/>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22"/>
                                        </p:tgtEl>
                                        <p:attrNameLst>
                                          <p:attrName>ppt_y</p:attrName>
                                        </p:attrNameLst>
                                      </p:cBhvr>
                                      <p:tavLst>
                                        <p:tav tm="0" fmla="#ppt_y+(sin(-2*pi*(1-$))*-#ppt_x+cos(-2*pi*(1-$))*(1-#ppt_y))*(1-$)">
                                          <p:val>
                                            <p:fltVal val="0"/>
                                          </p:val>
                                        </p:tav>
                                        <p:tav tm="100000">
                                          <p:val>
                                            <p:fltVal val="1"/>
                                          </p:val>
                                        </p:tav>
                                      </p:tavLst>
                                    </p:anim>
                                  </p:childTnLst>
                                </p:cTn>
                              </p:par>
                              <p:par>
                                <p:cTn id="23" presetID="15" presetClass="entr" presetSubtype="0" fill="hold" nodeType="withEffect">
                                  <p:stCondLst>
                                    <p:cond delay="600"/>
                                  </p:stCondLst>
                                  <p:childTnLst>
                                    <p:set>
                                      <p:cBhvr>
                                        <p:cTn id="24" dur="1" fill="hold">
                                          <p:stCondLst>
                                            <p:cond delay="0"/>
                                          </p:stCondLst>
                                        </p:cTn>
                                        <p:tgtEl>
                                          <p:spTgt spid="27"/>
                                        </p:tgtEl>
                                        <p:attrNameLst>
                                          <p:attrName>style.visibility</p:attrName>
                                        </p:attrNameLst>
                                      </p:cBhvr>
                                      <p:to>
                                        <p:strVal val="visible"/>
                                      </p:to>
                                    </p:set>
                                    <p:anim calcmode="lin" valueType="num">
                                      <p:cBhvr>
                                        <p:cTn id="25" dur="1000" fill="hold"/>
                                        <p:tgtEl>
                                          <p:spTgt spid="27"/>
                                        </p:tgtEl>
                                        <p:attrNameLst>
                                          <p:attrName>ppt_w</p:attrName>
                                        </p:attrNameLst>
                                      </p:cBhvr>
                                      <p:tavLst>
                                        <p:tav tm="0">
                                          <p:val>
                                            <p:fltVal val="0"/>
                                          </p:val>
                                        </p:tav>
                                        <p:tav tm="100000">
                                          <p:val>
                                            <p:strVal val="#ppt_w"/>
                                          </p:val>
                                        </p:tav>
                                      </p:tavLst>
                                    </p:anim>
                                    <p:anim calcmode="lin" valueType="num">
                                      <p:cBhvr>
                                        <p:cTn id="26" dur="1000" fill="hold"/>
                                        <p:tgtEl>
                                          <p:spTgt spid="27"/>
                                        </p:tgtEl>
                                        <p:attrNameLst>
                                          <p:attrName>ppt_h</p:attrName>
                                        </p:attrNameLst>
                                      </p:cBhvr>
                                      <p:tavLst>
                                        <p:tav tm="0">
                                          <p:val>
                                            <p:fltVal val="0"/>
                                          </p:val>
                                        </p:tav>
                                        <p:tav tm="100000">
                                          <p:val>
                                            <p:strVal val="#ppt_h"/>
                                          </p:val>
                                        </p:tav>
                                      </p:tavLst>
                                    </p:anim>
                                    <p:anim calcmode="lin" valueType="num">
                                      <p:cBhvr>
                                        <p:cTn id="27" dur="1000" fill="hold"/>
                                        <p:tgtEl>
                                          <p:spTgt spid="27"/>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27"/>
                                        </p:tgtEl>
                                        <p:attrNameLst>
                                          <p:attrName>ppt_y</p:attrName>
                                        </p:attrNameLst>
                                      </p:cBhvr>
                                      <p:tavLst>
                                        <p:tav tm="0" fmla="#ppt_y+(sin(-2*pi*(1-$))*-#ppt_x+cos(-2*pi*(1-$))*(1-#ppt_y))*(1-$)">
                                          <p:val>
                                            <p:fltVal val="0"/>
                                          </p:val>
                                        </p:tav>
                                        <p:tav tm="100000">
                                          <p:val>
                                            <p:fltVal val="1"/>
                                          </p:val>
                                        </p:tav>
                                      </p:tavLst>
                                    </p:anim>
                                  </p:childTnLst>
                                </p:cTn>
                              </p:par>
                            </p:childTnLst>
                          </p:cTn>
                        </p:par>
                        <p:par>
                          <p:cTn id="29" fill="hold">
                            <p:stCondLst>
                              <p:cond delay="2600"/>
                            </p:stCondLst>
                            <p:childTnLst>
                              <p:par>
                                <p:cTn id="30" presetID="22" presetClass="entr" presetSubtype="8" fill="hold"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par>
                                <p:cTn id="33" presetID="22" presetClass="entr" presetSubtype="8"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left)">
                                      <p:cBhvr>
                                        <p:cTn id="35" dur="500"/>
                                        <p:tgtEl>
                                          <p:spTgt spid="11"/>
                                        </p:tgtEl>
                                      </p:cBhvr>
                                    </p:animEffect>
                                  </p:childTnLst>
                                </p:cTn>
                              </p:par>
                              <p:par>
                                <p:cTn id="36" presetID="22" presetClass="entr" presetSubtype="8" fill="hold"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left)">
                                      <p:cBhvr>
                                        <p:cTn id="3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ميل فطرى للقيادة .. وهو جدير فعلا بالقيادة</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اهتمام قليل بالنظريات والخيال</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يحب أن يتعلم المهارة التي يحتاجها فعلا في حيلته</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ينظم الأمور .. ويدير النشاطات بصورة رائعة</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يبدو أحيانا انه يسيطر على الناس ( ديكتاتوري )</a:t>
            </a:r>
          </a:p>
        </p:txBody>
      </p:sp>
    </p:spTree>
    <p:extLst>
      <p:ext uri="{BB962C8B-B14F-4D97-AF65-F5344CB8AC3E}">
        <p14:creationId xmlns:p14="http://schemas.microsoft.com/office/powerpoint/2010/main" xmlns="" val="223120830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مهارة كبيرة في إدارة العمل .. يحسم الأمور</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يتحرك بسرعة لتطبيق القرارات المتفق عليها </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يهتم بالتفاصيل .. ولديه قدرة كبيرة على تطبيق ذلك</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مثال ..... ابن تيمية رحمه اﻟﻠﻪ</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smtClean="0">
                <a:latin typeface="Microsoft YaHei" panose="020B0503020204020204" pitchFamily="34" charset="-122"/>
              </a:rPr>
              <a:t>لا يبالى </a:t>
            </a:r>
            <a:r>
              <a:rPr lang="ar-EG" altLang="zh-CN" sz="2200" b="1" dirty="0">
                <a:latin typeface="Microsoft YaHei" panose="020B0503020204020204" pitchFamily="34" charset="-122"/>
              </a:rPr>
              <a:t>بالمواضيع غير المفيدة.. ولا يضيع فيها وقته</a:t>
            </a:r>
          </a:p>
        </p:txBody>
      </p:sp>
    </p:spTree>
    <p:extLst>
      <p:ext uri="{BB962C8B-B14F-4D97-AF65-F5344CB8AC3E}">
        <p14:creationId xmlns:p14="http://schemas.microsoft.com/office/powerpoint/2010/main" xmlns="" val="215515984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مدير جيد .. ينظر نظرة منطقية ..غير </a:t>
            </a:r>
            <a:r>
              <a:rPr lang="ar-EG" altLang="zh-CN" sz="2200" b="1" dirty="0" smtClean="0">
                <a:latin typeface="Microsoft YaHei" panose="020B0503020204020204" pitchFamily="34" charset="-122"/>
              </a:rPr>
              <a:t>عاطفية</a:t>
            </a:r>
            <a:endParaRPr lang="ar-EG" altLang="zh-CN" sz="2200" b="1" dirty="0">
              <a:latin typeface="Microsoft YaHei" panose="020B0503020204020204" pitchFamily="34" charset="-122"/>
            </a:endParaRP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ينظم الأوضاع من حوله ويرتبها</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يتوقع من الآخرين.. أن يكونوا مثله ..يتعب جدا.. إذا كان من حوله</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الناس يرونه جاف .. ويحب السيطرة على الآخرين </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يقدر الكفاءة والتميز..( في تلاميذه )</a:t>
            </a:r>
          </a:p>
        </p:txBody>
      </p:sp>
    </p:spTree>
    <p:extLst>
      <p:ext uri="{BB962C8B-B14F-4D97-AF65-F5344CB8AC3E}">
        <p14:creationId xmlns:p14="http://schemas.microsoft.com/office/powerpoint/2010/main" xmlns="" val="420885403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موضوعي للغاية في فهم وحل المشكلات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واضح ..صريح.. صارم ..حازم ..لا يهاب شيئا</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لا يصبر طويلا ..على الفوضى.. والتسيب.. والإهمال ( منطقي ) </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صاحب حجة حاضرة .. مقنع</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يستطيع أن يعمل لوحده .. الناس يستمدون قوتهم منه </a:t>
            </a:r>
          </a:p>
        </p:txBody>
      </p:sp>
    </p:spTree>
    <p:extLst>
      <p:ext uri="{BB962C8B-B14F-4D97-AF65-F5344CB8AC3E}">
        <p14:creationId xmlns:p14="http://schemas.microsoft.com/office/powerpoint/2010/main" xmlns="" val="279517943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صاحب ضمير حي .. يمكن الاعتماد عليه لأبعد الحدود</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يتكلم بطلاقة .. وواثق جدا من كلامه</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نادرا ما يأخذ الأمور بصفة شخصية .. بل يقدر الكفاءة فقط</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كن حازما ..وصارما.. في التعامل مع هذه الشخصية </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كن قليل الكلام معه .. وكن مرتبا ومنظما في كلامك</a:t>
            </a:r>
          </a:p>
        </p:txBody>
      </p:sp>
    </p:spTree>
    <p:extLst>
      <p:ext uri="{BB962C8B-B14F-4D97-AF65-F5344CB8AC3E}">
        <p14:creationId xmlns:p14="http://schemas.microsoft.com/office/powerpoint/2010/main" xmlns="" val="4734067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1331640" y="2060848"/>
            <a:ext cx="6552728" cy="2448272"/>
          </a:xfrm>
          <a:prstGeom prst="horizontalScroll">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a:t>المنفتح .. الحسي .. المفكر .. المدرك بحواسه</a:t>
            </a:r>
          </a:p>
          <a:p>
            <a:pPr algn="ctr" rtl="1" eaLnBrk="0" hangingPunct="0"/>
            <a:r>
              <a:rPr lang="ar-EG" sz="4000" b="1" dirty="0"/>
              <a:t>(الفاعل)</a:t>
            </a:r>
          </a:p>
        </p:txBody>
      </p:sp>
      <p:sp>
        <p:nvSpPr>
          <p:cNvPr id="3" name="شكل بيضاوي 5"/>
          <p:cNvSpPr/>
          <p:nvPr/>
        </p:nvSpPr>
        <p:spPr bwMode="auto">
          <a:xfrm>
            <a:off x="3491880" y="764629"/>
            <a:ext cx="2112433" cy="792163"/>
          </a:xfrm>
          <a:prstGeom prst="ellipse">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smtClean="0">
                <a:solidFill>
                  <a:schemeClr val="tx1"/>
                </a:solidFill>
                <a:latin typeface="Arial" panose="020B0604020202020204" pitchFamily="34" charset="0"/>
                <a:ea typeface="SimSun" panose="02010600030101010101" pitchFamily="2" charset="-122"/>
              </a:rPr>
              <a:t>8</a:t>
            </a:r>
            <a:endParaRPr lang="ar-EG" sz="4000" b="1" dirty="0">
              <a:solidFill>
                <a:schemeClr val="tx1"/>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14202721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5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علاقاته عريضة مع الناس .. يستمد طاقته وحيويته</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واقعي.. صاحب تجربة عملية .. يعيش اللحظة الحالية</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الخيال ليس له معنى عنده .. مادام ليس منه فائدة </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منطقي وعقلاني .. مرن متكيف مع الأوضاع الجديدة</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مرح.. وتلقائي .. لا للملل في الحياة .. وفى العلاقة مع الآخرين</a:t>
            </a:r>
          </a:p>
        </p:txBody>
      </p:sp>
    </p:spTree>
    <p:extLst>
      <p:ext uri="{BB962C8B-B14F-4D97-AF65-F5344CB8AC3E}">
        <p14:creationId xmlns:p14="http://schemas.microsoft.com/office/powerpoint/2010/main" xmlns="" val="64530520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مهارة طبيعية في حل المشاكل .. ويستمتع بحلها</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يجمع بين المشاكل .. ويربط بينها ويقرأ ما بين السطور </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يجمع بين المتناقضات .. ويوفق بينها بلا تناقض</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يفضل الإثارة والحركة .. مجازف .. يستمتع بما هو آت </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يستطيع أن يرى دقائق الأمور .. ويلفت للتفاصيل وتثير اهتمامه</a:t>
            </a:r>
          </a:p>
        </p:txBody>
      </p:sp>
    </p:spTree>
    <p:extLst>
      <p:ext uri="{BB962C8B-B14F-4D97-AF65-F5344CB8AC3E}">
        <p14:creationId xmlns:p14="http://schemas.microsoft.com/office/powerpoint/2010/main" xmlns="" val="25041567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صاحب ذوق فني عالي .. يحب الهدوء.. والصوت الخافت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يبحث عن النتائج.. ويحب أن يراها</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قدرة عالية على التحمل.. والتأقلم مع الواقع كما هو</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عنده مهارات يدوية.. وصاحب حرفة</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يكره الشرح الطويل ..ويفضل المختصر المفيد </a:t>
            </a:r>
          </a:p>
        </p:txBody>
      </p:sp>
    </p:spTree>
    <p:extLst>
      <p:ext uri="{BB962C8B-B14F-4D97-AF65-F5344CB8AC3E}">
        <p14:creationId xmlns:p14="http://schemas.microsoft.com/office/powerpoint/2010/main" xmlns="" val="394384451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لطافة وسماحة ورقة .. لذلك يميل الناس للتعامل معه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طاقة جبارة .. وقدرة فائقة على حل المشكلات</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لا يحب الروتين والقوانين .. ولكن يفضل الحرية</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قدرة عجيبة ..على جعل الصعب سهل</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عبقري ومخترع</a:t>
            </a:r>
          </a:p>
        </p:txBody>
      </p:sp>
    </p:spTree>
    <p:extLst>
      <p:ext uri="{BB962C8B-B14F-4D97-AF65-F5344CB8AC3E}">
        <p14:creationId xmlns:p14="http://schemas.microsoft.com/office/powerpoint/2010/main" xmlns="" val="2923687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2195736" y="2060848"/>
            <a:ext cx="4824536" cy="2448272"/>
          </a:xfrm>
          <a:prstGeom prst="horizontalScroll">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a:t>هل تريد أن تتغلب </a:t>
            </a:r>
            <a:r>
              <a:rPr lang="ar-EG" sz="4000" b="1" dirty="0" smtClean="0"/>
              <a:t>على</a:t>
            </a:r>
            <a:endParaRPr lang="ar-EG" sz="4000" b="1" dirty="0"/>
          </a:p>
        </p:txBody>
      </p:sp>
    </p:spTree>
    <p:extLst>
      <p:ext uri="{BB962C8B-B14F-4D97-AF65-F5344CB8AC3E}">
        <p14:creationId xmlns:p14="http://schemas.microsoft.com/office/powerpoint/2010/main" xmlns="" val="1967574327"/>
      </p:ext>
    </p:extLst>
  </p:cSld>
  <p:clrMapOvr>
    <a:masterClrMapping/>
  </p:clrMapOvr>
  <p:transition spd="slow">
    <p:wip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1331640" y="2060848"/>
            <a:ext cx="6552728" cy="2448272"/>
          </a:xfrm>
          <a:prstGeom prst="horizontalScroll">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smtClean="0"/>
              <a:t>المنطوي </a:t>
            </a:r>
            <a:r>
              <a:rPr lang="ar-EG" sz="4000" b="1" dirty="0"/>
              <a:t>.. الحدسي .. المشاعرى ..الحكم</a:t>
            </a:r>
          </a:p>
          <a:p>
            <a:pPr algn="ctr" rtl="1" eaLnBrk="0" hangingPunct="0"/>
            <a:r>
              <a:rPr lang="ar-EG" sz="4000" b="1" dirty="0"/>
              <a:t>(الحامي)</a:t>
            </a:r>
          </a:p>
        </p:txBody>
      </p:sp>
      <p:sp>
        <p:nvSpPr>
          <p:cNvPr id="3" name="شكل بيضاوي 5"/>
          <p:cNvSpPr/>
          <p:nvPr/>
        </p:nvSpPr>
        <p:spPr bwMode="auto">
          <a:xfrm>
            <a:off x="3491880" y="764629"/>
            <a:ext cx="2112433" cy="792163"/>
          </a:xfrm>
          <a:prstGeom prst="ellipse">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smtClean="0">
                <a:solidFill>
                  <a:schemeClr val="tx1"/>
                </a:solidFill>
                <a:latin typeface="Arial" panose="020B0604020202020204" pitchFamily="34" charset="0"/>
                <a:ea typeface="SimSun" panose="02010600030101010101" pitchFamily="2" charset="-122"/>
              </a:rPr>
              <a:t>9</a:t>
            </a:r>
            <a:endParaRPr lang="ar-EG" sz="4000" b="1" dirty="0">
              <a:solidFill>
                <a:schemeClr val="tx1"/>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34449620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5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محافظ .. يفكر أولا ..ثم يتفاعل مع الحدث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لا يبدأ الكلام .. ولكن يرد على الكلام .. غامض .. قليل الكلام </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صاحب حس راقي .. يشعر بالناس .. يفضل أن يخدم الآخرين</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يحمى الناس من الوقوع في الخطأ</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يحقق النجاح عن طريق الإصرار.. والثبات على المبدأ </a:t>
            </a:r>
          </a:p>
        </p:txBody>
      </p:sp>
    </p:spTree>
    <p:extLst>
      <p:ext uri="{BB962C8B-B14F-4D97-AF65-F5344CB8AC3E}">
        <p14:creationId xmlns:p14="http://schemas.microsoft.com/office/powerpoint/2010/main" xmlns="" val="752852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يحب أن بعمل.. ما ينبغي عمله .. ( المفروض أن نعمل كذا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يضع كل جزء من اهتمامه في العمل</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قوى للغاية .. صاحب ضمير حي</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مثال .. عثمان بن عفان ..رضي اﻟﻠﻪ عنه</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يحترمه الناس ..لصلابة مبادئه ..ولوضوح الرؤية ليه</a:t>
            </a:r>
          </a:p>
        </p:txBody>
      </p:sp>
    </p:spTree>
    <p:extLst>
      <p:ext uri="{BB962C8B-B14F-4D97-AF65-F5344CB8AC3E}">
        <p14:creationId xmlns:p14="http://schemas.microsoft.com/office/powerpoint/2010/main" xmlns="" val="28828666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صاحب مهارة في تقييم أي موقف .. وخصوصا فيما يتعلق بالناس</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يستطيع أن يفهم ما في داخل نفسك .. وهو متأكد من قدراته هذه</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يفهم الأشياء المعقدة بكل وضوح .. خصوصا النفس البشرية</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مؤمن بمبادئه .. ويثق في إيمانه هذا جدا</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الحدس والإلهام .. من أهم قدراته</a:t>
            </a:r>
          </a:p>
        </p:txBody>
      </p:sp>
    </p:spTree>
    <p:extLst>
      <p:ext uri="{BB962C8B-B14F-4D97-AF65-F5344CB8AC3E}">
        <p14:creationId xmlns:p14="http://schemas.microsoft.com/office/powerpoint/2010/main" xmlns="" val="854359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عنده قدرة كبيرة على تحفيز الناس في العمل</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لا يحب التفاصيل .. ولكن يفضل الصورة العامة للأمور</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ذو ولاء لأصدقائه.. ولعمله.. كبير جدا .. وأيضا لمبادئه ..وعقيدته</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عنده نظرة مستقبلية .. وبصيرته نافذة .. خياله خصب</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القياس والتشبيهات والأمثلة كثيرة في حياته</a:t>
            </a:r>
          </a:p>
        </p:txBody>
      </p:sp>
    </p:spTree>
    <p:extLst>
      <p:ext uri="{BB962C8B-B14F-4D97-AF65-F5344CB8AC3E}">
        <p14:creationId xmlns:p14="http://schemas.microsoft.com/office/powerpoint/2010/main" xmlns="" val="26442445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1331640" y="2060848"/>
            <a:ext cx="6552728" cy="2448272"/>
          </a:xfrm>
          <a:prstGeom prst="horizontalScroll">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a:t>المنطوي ..الحدسي .. المشاعرى .. المدرك بحواسه</a:t>
            </a:r>
          </a:p>
          <a:p>
            <a:pPr algn="ctr" rtl="1" eaLnBrk="0" hangingPunct="0"/>
            <a:r>
              <a:rPr lang="ar-EG" sz="4000" b="1" dirty="0"/>
              <a:t>(المثالي)</a:t>
            </a:r>
          </a:p>
        </p:txBody>
      </p:sp>
      <p:sp>
        <p:nvSpPr>
          <p:cNvPr id="3" name="شكل بيضاوي 5"/>
          <p:cNvSpPr/>
          <p:nvPr/>
        </p:nvSpPr>
        <p:spPr bwMode="auto">
          <a:xfrm>
            <a:off x="3491880" y="764629"/>
            <a:ext cx="2112433" cy="792163"/>
          </a:xfrm>
          <a:prstGeom prst="ellipse">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smtClean="0">
                <a:solidFill>
                  <a:schemeClr val="tx1"/>
                </a:solidFill>
                <a:latin typeface="Arial" panose="020B0604020202020204" pitchFamily="34" charset="0"/>
                <a:ea typeface="SimSun" panose="02010600030101010101" pitchFamily="2" charset="-122"/>
              </a:rPr>
              <a:t>10</a:t>
            </a:r>
            <a:endParaRPr lang="ar-EG" sz="4000" b="1" dirty="0">
              <a:solidFill>
                <a:schemeClr val="tx1"/>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322580789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5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محافظ .. كتوم .. هادىء ..علاقاته محدودة .. لا يبدأ </a:t>
            </a:r>
            <a:r>
              <a:rPr lang="ar-EG" altLang="zh-CN" sz="2200" b="1" dirty="0" smtClean="0">
                <a:latin typeface="Microsoft YaHei" panose="020B0503020204020204" pitchFamily="34" charset="-122"/>
              </a:rPr>
              <a:t>الكلام</a:t>
            </a:r>
            <a:endParaRPr lang="ar-EG" altLang="zh-CN" sz="2200" b="1" dirty="0">
              <a:latin typeface="Microsoft YaHei" panose="020B0503020204020204" pitchFamily="34" charset="-122"/>
            </a:endParaRP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صاحب الهام وخيال ..وعمق في التفكير الابداعى </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صاحب قلب رقيق ..لأبعد الحدود.. وهذه هي مشكلته مع الآخرين</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يفهم الناس جيدا .. ويفهم تعقيدات النفس البشرية جيدا</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قدرة على المرونة والتكيف .. عالية جدا</a:t>
            </a:r>
          </a:p>
        </p:txBody>
      </p:sp>
    </p:spTree>
    <p:extLst>
      <p:ext uri="{BB962C8B-B14F-4D97-AF65-F5344CB8AC3E}">
        <p14:creationId xmlns:p14="http://schemas.microsoft.com/office/powerpoint/2010/main" xmlns="" val="30331003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مثالي في رؤيته.. وتصرفاته ..وحياته .. لا يضايق أحدا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يراقب الأوضاع من حوله في هدوء</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صاحب ولاء .. ووفاء عالي جدا ..دافىء المشاعر .. قلبه رحيم</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يحب الناس في داخله .. ويحمل في داخله مبادىء وقيم عالية </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متكيف.. مرن .. هادىء ..فضولي جدا </a:t>
            </a:r>
          </a:p>
        </p:txBody>
      </p:sp>
    </p:spTree>
    <p:extLst>
      <p:ext uri="{BB962C8B-B14F-4D97-AF65-F5344CB8AC3E}">
        <p14:creationId xmlns:p14="http://schemas.microsoft.com/office/powerpoint/2010/main" xmlns="" val="104926545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لا يميل إلى القيادة.. بل إلى الإتباع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عميق التفكير داخل نفسه .. شديد التركيز</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يلاحظ الفروق الدقيقة .. بين كلام الناس.. وأفعالهم </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يتحمل أكثر من طاقته .. ويتكيف معه</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يميل إلى الشعر والأدب .. وعلوم الإنسان ..والنفس البشرية</a:t>
            </a:r>
          </a:p>
        </p:txBody>
      </p:sp>
    </p:spTree>
    <p:extLst>
      <p:ext uri="{BB962C8B-B14F-4D97-AF65-F5344CB8AC3E}">
        <p14:creationId xmlns:p14="http://schemas.microsoft.com/office/powerpoint/2010/main" xmlns="" val="319936084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طاقة جبارة للتركيز في العمل </a:t>
            </a:r>
          </a:p>
        </p:txBody>
      </p:sp>
      <p:grpSp>
        <p:nvGrpSpPr>
          <p:cNvPr id="8" name="Group 6"/>
          <p:cNvGrpSpPr>
            <a:grpSpLocks/>
          </p:cNvGrpSpPr>
          <p:nvPr/>
        </p:nvGrpSpPr>
        <p:grpSpPr bwMode="auto">
          <a:xfrm>
            <a:off x="1457325" y="2234481"/>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409106"/>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محافظ .. لا يتحدث كثيرا عن خصوصياته وأموره الشخصية</a:t>
            </a:r>
          </a:p>
        </p:txBody>
      </p:sp>
      <p:grpSp>
        <p:nvGrpSpPr>
          <p:cNvPr id="12" name="Group 10"/>
          <p:cNvGrpSpPr>
            <a:grpSpLocks/>
          </p:cNvGrpSpPr>
          <p:nvPr/>
        </p:nvGrpSpPr>
        <p:grpSpPr bwMode="auto">
          <a:xfrm>
            <a:off x="1458913" y="3359572"/>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535784"/>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يقدر وبشدة العلاقات مع الناس .. ولا يحب العلاقات السطحية </a:t>
            </a:r>
          </a:p>
        </p:txBody>
      </p:sp>
      <p:grpSp>
        <p:nvGrpSpPr>
          <p:cNvPr id="16" name="Group 14"/>
          <p:cNvGrpSpPr>
            <a:grpSpLocks/>
          </p:cNvGrpSpPr>
          <p:nvPr/>
        </p:nvGrpSpPr>
        <p:grpSpPr bwMode="auto">
          <a:xfrm>
            <a:off x="1457325" y="4510063"/>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684980"/>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يحب تبادل المنفعة ( ساعدني وأساعدك )</a:t>
            </a:r>
          </a:p>
        </p:txBody>
      </p:sp>
    </p:spTree>
    <p:extLst>
      <p:ext uri="{BB962C8B-B14F-4D97-AF65-F5344CB8AC3E}">
        <p14:creationId xmlns:p14="http://schemas.microsoft.com/office/powerpoint/2010/main" xmlns="" val="38248852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2"/>
          <p:cNvGrpSpPr>
            <a:grpSpLocks/>
          </p:cNvGrpSpPr>
          <p:nvPr/>
        </p:nvGrpSpPr>
        <p:grpSpPr bwMode="auto">
          <a:xfrm>
            <a:off x="1457325" y="1196752"/>
            <a:ext cx="6229350" cy="719138"/>
            <a:chOff x="0" y="0"/>
            <a:chExt cx="6228000" cy="719137"/>
          </a:xfrm>
        </p:grpSpPr>
        <p:sp>
          <p:nvSpPr>
            <p:cNvPr id="3089"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3090"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6149"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هل تجد صعوبة ..في فهم بعض الناس ؟</a:t>
            </a:r>
          </a:p>
        </p:txBody>
      </p:sp>
      <p:grpSp>
        <p:nvGrpSpPr>
          <p:cNvPr id="6150" name="Group 6"/>
          <p:cNvGrpSpPr>
            <a:grpSpLocks/>
          </p:cNvGrpSpPr>
          <p:nvPr/>
        </p:nvGrpSpPr>
        <p:grpSpPr bwMode="auto">
          <a:xfrm>
            <a:off x="1457325" y="2131790"/>
            <a:ext cx="6229350" cy="719137"/>
            <a:chOff x="0" y="0"/>
            <a:chExt cx="6228000" cy="719138"/>
          </a:xfrm>
        </p:grpSpPr>
        <p:sp>
          <p:nvSpPr>
            <p:cNvPr id="3087"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3088"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6153" name="Rectangle 16"/>
          <p:cNvSpPr>
            <a:spLocks noChangeArrowheads="1"/>
          </p:cNvSpPr>
          <p:nvPr/>
        </p:nvSpPr>
        <p:spPr bwMode="auto">
          <a:xfrm>
            <a:off x="1568302" y="2306415"/>
            <a:ext cx="602803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هل تقابل شخص لأول مرة </a:t>
            </a:r>
            <a:r>
              <a:rPr lang="ar-EG" altLang="zh-CN" sz="2200" b="1" dirty="0" smtClean="0">
                <a:latin typeface="Microsoft YaHei" panose="020B0503020204020204" pitchFamily="34" charset="-122"/>
              </a:rPr>
              <a:t>..وتحس </a:t>
            </a:r>
            <a:r>
              <a:rPr lang="ar-EG" altLang="zh-CN" sz="2200" b="1" dirty="0">
                <a:latin typeface="Microsoft YaHei" panose="020B0503020204020204" pitchFamily="34" charset="-122"/>
              </a:rPr>
              <a:t>أنك تعرفه.. منذ مدة طويلة ؟</a:t>
            </a:r>
          </a:p>
        </p:txBody>
      </p:sp>
      <p:grpSp>
        <p:nvGrpSpPr>
          <p:cNvPr id="6154" name="Group 10"/>
          <p:cNvGrpSpPr>
            <a:grpSpLocks/>
          </p:cNvGrpSpPr>
          <p:nvPr/>
        </p:nvGrpSpPr>
        <p:grpSpPr bwMode="auto">
          <a:xfrm>
            <a:off x="1458913" y="3112865"/>
            <a:ext cx="6226175" cy="719137"/>
            <a:chOff x="0" y="0"/>
            <a:chExt cx="6226850" cy="719138"/>
          </a:xfrm>
        </p:grpSpPr>
        <p:sp>
          <p:nvSpPr>
            <p:cNvPr id="3085"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3086"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6157"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هل تجد نفسك على خلاف مع رئيسك .. أو زملاءك في العمل ؟</a:t>
            </a:r>
          </a:p>
        </p:txBody>
      </p:sp>
      <p:grpSp>
        <p:nvGrpSpPr>
          <p:cNvPr id="6158" name="Group 14"/>
          <p:cNvGrpSpPr>
            <a:grpSpLocks/>
          </p:cNvGrpSpPr>
          <p:nvPr/>
        </p:nvGrpSpPr>
        <p:grpSpPr bwMode="auto">
          <a:xfrm>
            <a:off x="1457325" y="4119340"/>
            <a:ext cx="6229350" cy="719137"/>
            <a:chOff x="0" y="0"/>
            <a:chExt cx="6228000" cy="719137"/>
          </a:xfrm>
        </p:grpSpPr>
        <p:sp>
          <p:nvSpPr>
            <p:cNvPr id="3083"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3084"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6161"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هل تجد صعوبة في السيطرة على موظفيك ؟</a:t>
            </a:r>
          </a:p>
        </p:txBody>
      </p:sp>
      <p:grpSp>
        <p:nvGrpSpPr>
          <p:cNvPr id="19" name="Group 10"/>
          <p:cNvGrpSpPr>
            <a:grpSpLocks/>
          </p:cNvGrpSpPr>
          <p:nvPr/>
        </p:nvGrpSpPr>
        <p:grpSpPr bwMode="auto">
          <a:xfrm>
            <a:off x="1475656" y="5158135"/>
            <a:ext cx="6226175" cy="719137"/>
            <a:chOff x="0" y="0"/>
            <a:chExt cx="6226850" cy="719138"/>
          </a:xfrm>
        </p:grpSpPr>
        <p:sp>
          <p:nvSpPr>
            <p:cNvPr id="20"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spcBef>
                  <a:spcPct val="0"/>
                </a:spcBef>
                <a:buFontTx/>
                <a:buNone/>
              </a:pPr>
              <a:endParaRPr lang="zh-CN" altLang="en-US" sz="1800">
                <a:ea typeface="SimSun" panose="02010600030101010101" pitchFamily="2" charset="-122"/>
              </a:endParaRPr>
            </a:p>
          </p:txBody>
        </p:sp>
        <p:sp>
          <p:nvSpPr>
            <p:cNvPr id="21"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endParaRPr lang="zh-CN" altLang="en-US" sz="2000">
                <a:solidFill>
                  <a:schemeClr val="tx2"/>
                </a:solidFill>
              </a:endParaRPr>
            </a:p>
          </p:txBody>
        </p:sp>
      </p:grpSp>
      <p:sp>
        <p:nvSpPr>
          <p:cNvPr id="22"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a:spcBef>
                <a:spcPct val="0"/>
              </a:spcBef>
              <a:buFontTx/>
              <a:buNone/>
            </a:pPr>
            <a:r>
              <a:rPr lang="ar-EG" altLang="zh-CN" sz="2200" b="1" dirty="0">
                <a:latin typeface="Microsoft YaHei" panose="020B0503020204020204" pitchFamily="34" charset="-122"/>
              </a:rPr>
              <a:t>هل تجد صعوبة في التعامل مع زوجتك ( زوجك ) أو أبناءك ؟</a:t>
            </a:r>
          </a:p>
        </p:txBody>
      </p:sp>
    </p:spTree>
    <p:extLst>
      <p:ext uri="{BB962C8B-B14F-4D97-AF65-F5344CB8AC3E}">
        <p14:creationId xmlns:p14="http://schemas.microsoft.com/office/powerpoint/2010/main" xmlns="" val="80840148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528" fill="hold" nodeType="after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p:cTn id="7" dur="500" fill="hold"/>
                                        <p:tgtEl>
                                          <p:spTgt spid="6146"/>
                                        </p:tgtEl>
                                        <p:attrNameLst>
                                          <p:attrName>ppt_w</p:attrName>
                                        </p:attrNameLst>
                                      </p:cBhvr>
                                      <p:tavLst>
                                        <p:tav tm="0">
                                          <p:val>
                                            <p:fltVal val="0"/>
                                          </p:val>
                                        </p:tav>
                                        <p:tav tm="100000">
                                          <p:val>
                                            <p:strVal val="#ppt_w"/>
                                          </p:val>
                                        </p:tav>
                                      </p:tavLst>
                                    </p:anim>
                                    <p:anim calcmode="lin" valueType="num">
                                      <p:cBhvr>
                                        <p:cTn id="8" dur="500" fill="hold"/>
                                        <p:tgtEl>
                                          <p:spTgt spid="6146"/>
                                        </p:tgtEl>
                                        <p:attrNameLst>
                                          <p:attrName>ppt_h</p:attrName>
                                        </p:attrNameLst>
                                      </p:cBhvr>
                                      <p:tavLst>
                                        <p:tav tm="0">
                                          <p:val>
                                            <p:fltVal val="0"/>
                                          </p:val>
                                        </p:tav>
                                        <p:tav tm="100000">
                                          <p:val>
                                            <p:strVal val="#ppt_h"/>
                                          </p:val>
                                        </p:tav>
                                      </p:tavLst>
                                    </p:anim>
                                    <p:anim calcmode="lin" valueType="num">
                                      <p:cBhvr>
                                        <p:cTn id="9" dur="500" fill="hold"/>
                                        <p:tgtEl>
                                          <p:spTgt spid="6146"/>
                                        </p:tgtEl>
                                        <p:attrNameLst>
                                          <p:attrName>ppt_x</p:attrName>
                                        </p:attrNameLst>
                                      </p:cBhvr>
                                      <p:tavLst>
                                        <p:tav tm="0">
                                          <p:val>
                                            <p:fltVal val="0.5"/>
                                          </p:val>
                                        </p:tav>
                                        <p:tav tm="100000">
                                          <p:val>
                                            <p:strVal val="#ppt_x"/>
                                          </p:val>
                                        </p:tav>
                                      </p:tavLst>
                                    </p:anim>
                                    <p:anim calcmode="lin" valueType="num">
                                      <p:cBhvr>
                                        <p:cTn id="10" dur="500" fill="hold"/>
                                        <p:tgtEl>
                                          <p:spTgt spid="6146"/>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6150"/>
                                        </p:tgtEl>
                                        <p:attrNameLst>
                                          <p:attrName>style.visibility</p:attrName>
                                        </p:attrNameLst>
                                      </p:cBhvr>
                                      <p:to>
                                        <p:strVal val="visible"/>
                                      </p:to>
                                    </p:set>
                                    <p:anim calcmode="lin" valueType="num">
                                      <p:cBhvr>
                                        <p:cTn id="13" dur="500" fill="hold"/>
                                        <p:tgtEl>
                                          <p:spTgt spid="6150"/>
                                        </p:tgtEl>
                                        <p:attrNameLst>
                                          <p:attrName>ppt_w</p:attrName>
                                        </p:attrNameLst>
                                      </p:cBhvr>
                                      <p:tavLst>
                                        <p:tav tm="0">
                                          <p:val>
                                            <p:fltVal val="0"/>
                                          </p:val>
                                        </p:tav>
                                        <p:tav tm="100000">
                                          <p:val>
                                            <p:strVal val="#ppt_w"/>
                                          </p:val>
                                        </p:tav>
                                      </p:tavLst>
                                    </p:anim>
                                    <p:anim calcmode="lin" valueType="num">
                                      <p:cBhvr>
                                        <p:cTn id="14" dur="500" fill="hold"/>
                                        <p:tgtEl>
                                          <p:spTgt spid="6150"/>
                                        </p:tgtEl>
                                        <p:attrNameLst>
                                          <p:attrName>ppt_h</p:attrName>
                                        </p:attrNameLst>
                                      </p:cBhvr>
                                      <p:tavLst>
                                        <p:tav tm="0">
                                          <p:val>
                                            <p:fltVal val="0"/>
                                          </p:val>
                                        </p:tav>
                                        <p:tav tm="100000">
                                          <p:val>
                                            <p:strVal val="#ppt_h"/>
                                          </p:val>
                                        </p:tav>
                                      </p:tavLst>
                                    </p:anim>
                                    <p:anim calcmode="lin" valueType="num">
                                      <p:cBhvr>
                                        <p:cTn id="15" dur="500" fill="hold"/>
                                        <p:tgtEl>
                                          <p:spTgt spid="6150"/>
                                        </p:tgtEl>
                                        <p:attrNameLst>
                                          <p:attrName>ppt_x</p:attrName>
                                        </p:attrNameLst>
                                      </p:cBhvr>
                                      <p:tavLst>
                                        <p:tav tm="0">
                                          <p:val>
                                            <p:fltVal val="0.5"/>
                                          </p:val>
                                        </p:tav>
                                        <p:tav tm="100000">
                                          <p:val>
                                            <p:strVal val="#ppt_x"/>
                                          </p:val>
                                        </p:tav>
                                      </p:tavLst>
                                    </p:anim>
                                    <p:anim calcmode="lin" valueType="num">
                                      <p:cBhvr>
                                        <p:cTn id="16" dur="500" fill="hold"/>
                                        <p:tgtEl>
                                          <p:spTgt spid="6150"/>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6154"/>
                                        </p:tgtEl>
                                        <p:attrNameLst>
                                          <p:attrName>style.visibility</p:attrName>
                                        </p:attrNameLst>
                                      </p:cBhvr>
                                      <p:to>
                                        <p:strVal val="visible"/>
                                      </p:to>
                                    </p:set>
                                    <p:anim calcmode="lin" valueType="num">
                                      <p:cBhvr>
                                        <p:cTn id="19" dur="500" fill="hold"/>
                                        <p:tgtEl>
                                          <p:spTgt spid="6154"/>
                                        </p:tgtEl>
                                        <p:attrNameLst>
                                          <p:attrName>ppt_w</p:attrName>
                                        </p:attrNameLst>
                                      </p:cBhvr>
                                      <p:tavLst>
                                        <p:tav tm="0">
                                          <p:val>
                                            <p:fltVal val="0"/>
                                          </p:val>
                                        </p:tav>
                                        <p:tav tm="100000">
                                          <p:val>
                                            <p:strVal val="#ppt_w"/>
                                          </p:val>
                                        </p:tav>
                                      </p:tavLst>
                                    </p:anim>
                                    <p:anim calcmode="lin" valueType="num">
                                      <p:cBhvr>
                                        <p:cTn id="20" dur="500" fill="hold"/>
                                        <p:tgtEl>
                                          <p:spTgt spid="6154"/>
                                        </p:tgtEl>
                                        <p:attrNameLst>
                                          <p:attrName>ppt_h</p:attrName>
                                        </p:attrNameLst>
                                      </p:cBhvr>
                                      <p:tavLst>
                                        <p:tav tm="0">
                                          <p:val>
                                            <p:fltVal val="0"/>
                                          </p:val>
                                        </p:tav>
                                        <p:tav tm="100000">
                                          <p:val>
                                            <p:strVal val="#ppt_h"/>
                                          </p:val>
                                        </p:tav>
                                      </p:tavLst>
                                    </p:anim>
                                    <p:anim calcmode="lin" valueType="num">
                                      <p:cBhvr>
                                        <p:cTn id="21" dur="500" fill="hold"/>
                                        <p:tgtEl>
                                          <p:spTgt spid="6154"/>
                                        </p:tgtEl>
                                        <p:attrNameLst>
                                          <p:attrName>ppt_x</p:attrName>
                                        </p:attrNameLst>
                                      </p:cBhvr>
                                      <p:tavLst>
                                        <p:tav tm="0">
                                          <p:val>
                                            <p:fltVal val="0.5"/>
                                          </p:val>
                                        </p:tav>
                                        <p:tav tm="100000">
                                          <p:val>
                                            <p:strVal val="#ppt_x"/>
                                          </p:val>
                                        </p:tav>
                                      </p:tavLst>
                                    </p:anim>
                                    <p:anim calcmode="lin" valueType="num">
                                      <p:cBhvr>
                                        <p:cTn id="22" dur="500" fill="hold"/>
                                        <p:tgtEl>
                                          <p:spTgt spid="6154"/>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6158"/>
                                        </p:tgtEl>
                                        <p:attrNameLst>
                                          <p:attrName>style.visibility</p:attrName>
                                        </p:attrNameLst>
                                      </p:cBhvr>
                                      <p:to>
                                        <p:strVal val="visible"/>
                                      </p:to>
                                    </p:set>
                                    <p:anim calcmode="lin" valueType="num">
                                      <p:cBhvr>
                                        <p:cTn id="25" dur="500" fill="hold"/>
                                        <p:tgtEl>
                                          <p:spTgt spid="6158"/>
                                        </p:tgtEl>
                                        <p:attrNameLst>
                                          <p:attrName>ppt_w</p:attrName>
                                        </p:attrNameLst>
                                      </p:cBhvr>
                                      <p:tavLst>
                                        <p:tav tm="0">
                                          <p:val>
                                            <p:fltVal val="0"/>
                                          </p:val>
                                        </p:tav>
                                        <p:tav tm="100000">
                                          <p:val>
                                            <p:strVal val="#ppt_w"/>
                                          </p:val>
                                        </p:tav>
                                      </p:tavLst>
                                    </p:anim>
                                    <p:anim calcmode="lin" valueType="num">
                                      <p:cBhvr>
                                        <p:cTn id="26" dur="500" fill="hold"/>
                                        <p:tgtEl>
                                          <p:spTgt spid="6158"/>
                                        </p:tgtEl>
                                        <p:attrNameLst>
                                          <p:attrName>ppt_h</p:attrName>
                                        </p:attrNameLst>
                                      </p:cBhvr>
                                      <p:tavLst>
                                        <p:tav tm="0">
                                          <p:val>
                                            <p:fltVal val="0"/>
                                          </p:val>
                                        </p:tav>
                                        <p:tav tm="100000">
                                          <p:val>
                                            <p:strVal val="#ppt_h"/>
                                          </p:val>
                                        </p:tav>
                                      </p:tavLst>
                                    </p:anim>
                                    <p:anim calcmode="lin" valueType="num">
                                      <p:cBhvr>
                                        <p:cTn id="27" dur="500" fill="hold"/>
                                        <p:tgtEl>
                                          <p:spTgt spid="6158"/>
                                        </p:tgtEl>
                                        <p:attrNameLst>
                                          <p:attrName>ppt_x</p:attrName>
                                        </p:attrNameLst>
                                      </p:cBhvr>
                                      <p:tavLst>
                                        <p:tav tm="0">
                                          <p:val>
                                            <p:fltVal val="0.5"/>
                                          </p:val>
                                        </p:tav>
                                        <p:tav tm="100000">
                                          <p:val>
                                            <p:strVal val="#ppt_x"/>
                                          </p:val>
                                        </p:tav>
                                      </p:tavLst>
                                    </p:anim>
                                    <p:anim calcmode="lin" valueType="num">
                                      <p:cBhvr>
                                        <p:cTn id="28" dur="500" fill="hold"/>
                                        <p:tgtEl>
                                          <p:spTgt spid="6158"/>
                                        </p:tgtEl>
                                        <p:attrNameLst>
                                          <p:attrName>ppt_y</p:attrName>
                                        </p:attrNameLst>
                                      </p:cBhvr>
                                      <p:tavLst>
                                        <p:tav tm="0">
                                          <p:val>
                                            <p:fltVal val="0.5"/>
                                          </p:val>
                                        </p:tav>
                                        <p:tav tm="100000">
                                          <p:val>
                                            <p:strVal val="#ppt_y"/>
                                          </p:val>
                                        </p:tav>
                                      </p:tavLst>
                                    </p:anim>
                                  </p:childTnLst>
                                </p:cTn>
                              </p:par>
                            </p:childTnLst>
                          </p:cTn>
                        </p:par>
                        <p:par>
                          <p:cTn id="29" fill="hold" nodeType="afterGroup">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6149"/>
                                        </p:tgtEl>
                                        <p:attrNameLst>
                                          <p:attrName>style.visibility</p:attrName>
                                        </p:attrNameLst>
                                      </p:cBhvr>
                                      <p:to>
                                        <p:strVal val="visible"/>
                                      </p:to>
                                    </p:set>
                                    <p:anim calcmode="lin" valueType="num">
                                      <p:cBhvr>
                                        <p:cTn id="32" dur="500" fill="hold"/>
                                        <p:tgtEl>
                                          <p:spTgt spid="6149"/>
                                        </p:tgtEl>
                                        <p:attrNameLst>
                                          <p:attrName>ppt_w</p:attrName>
                                        </p:attrNameLst>
                                      </p:cBhvr>
                                      <p:tavLst>
                                        <p:tav tm="0">
                                          <p:val>
                                            <p:fltVal val="0"/>
                                          </p:val>
                                        </p:tav>
                                        <p:tav tm="100000">
                                          <p:val>
                                            <p:strVal val="#ppt_w"/>
                                          </p:val>
                                        </p:tav>
                                      </p:tavLst>
                                    </p:anim>
                                    <p:anim calcmode="lin" valueType="num">
                                      <p:cBhvr>
                                        <p:cTn id="33" dur="500" fill="hold"/>
                                        <p:tgtEl>
                                          <p:spTgt spid="6149"/>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6153"/>
                                        </p:tgtEl>
                                        <p:attrNameLst>
                                          <p:attrName>style.visibility</p:attrName>
                                        </p:attrNameLst>
                                      </p:cBhvr>
                                      <p:to>
                                        <p:strVal val="visible"/>
                                      </p:to>
                                    </p:set>
                                    <p:anim calcmode="lin" valueType="num">
                                      <p:cBhvr>
                                        <p:cTn id="36" dur="500" fill="hold"/>
                                        <p:tgtEl>
                                          <p:spTgt spid="6153"/>
                                        </p:tgtEl>
                                        <p:attrNameLst>
                                          <p:attrName>ppt_w</p:attrName>
                                        </p:attrNameLst>
                                      </p:cBhvr>
                                      <p:tavLst>
                                        <p:tav tm="0">
                                          <p:val>
                                            <p:fltVal val="0"/>
                                          </p:val>
                                        </p:tav>
                                        <p:tav tm="100000">
                                          <p:val>
                                            <p:strVal val="#ppt_w"/>
                                          </p:val>
                                        </p:tav>
                                      </p:tavLst>
                                    </p:anim>
                                    <p:anim calcmode="lin" valueType="num">
                                      <p:cBhvr>
                                        <p:cTn id="37" dur="500" fill="hold"/>
                                        <p:tgtEl>
                                          <p:spTgt spid="6153"/>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6157"/>
                                        </p:tgtEl>
                                        <p:attrNameLst>
                                          <p:attrName>style.visibility</p:attrName>
                                        </p:attrNameLst>
                                      </p:cBhvr>
                                      <p:to>
                                        <p:strVal val="visible"/>
                                      </p:to>
                                    </p:set>
                                    <p:anim calcmode="lin" valueType="num">
                                      <p:cBhvr>
                                        <p:cTn id="40" dur="500" fill="hold"/>
                                        <p:tgtEl>
                                          <p:spTgt spid="6157"/>
                                        </p:tgtEl>
                                        <p:attrNameLst>
                                          <p:attrName>ppt_w</p:attrName>
                                        </p:attrNameLst>
                                      </p:cBhvr>
                                      <p:tavLst>
                                        <p:tav tm="0">
                                          <p:val>
                                            <p:fltVal val="0"/>
                                          </p:val>
                                        </p:tav>
                                        <p:tav tm="100000">
                                          <p:val>
                                            <p:strVal val="#ppt_w"/>
                                          </p:val>
                                        </p:tav>
                                      </p:tavLst>
                                    </p:anim>
                                    <p:anim calcmode="lin" valueType="num">
                                      <p:cBhvr>
                                        <p:cTn id="41" dur="500" fill="hold"/>
                                        <p:tgtEl>
                                          <p:spTgt spid="6157"/>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6161"/>
                                        </p:tgtEl>
                                        <p:attrNameLst>
                                          <p:attrName>style.visibility</p:attrName>
                                        </p:attrNameLst>
                                      </p:cBhvr>
                                      <p:to>
                                        <p:strVal val="visible"/>
                                      </p:to>
                                    </p:set>
                                    <p:anim calcmode="lin" valueType="num">
                                      <p:cBhvr>
                                        <p:cTn id="44" dur="500" fill="hold"/>
                                        <p:tgtEl>
                                          <p:spTgt spid="6161"/>
                                        </p:tgtEl>
                                        <p:attrNameLst>
                                          <p:attrName>ppt_w</p:attrName>
                                        </p:attrNameLst>
                                      </p:cBhvr>
                                      <p:tavLst>
                                        <p:tav tm="0">
                                          <p:val>
                                            <p:fltVal val="0"/>
                                          </p:val>
                                        </p:tav>
                                        <p:tav tm="100000">
                                          <p:val>
                                            <p:strVal val="#ppt_w"/>
                                          </p:val>
                                        </p:tav>
                                      </p:tavLst>
                                    </p:anim>
                                    <p:anim calcmode="lin" valueType="num">
                                      <p:cBhvr>
                                        <p:cTn id="45" dur="500" fill="hold"/>
                                        <p:tgtEl>
                                          <p:spTgt spid="6161"/>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19"/>
                                        </p:tgtEl>
                                        <p:attrNameLst>
                                          <p:attrName>style.visibility</p:attrName>
                                        </p:attrNameLst>
                                      </p:cBhvr>
                                      <p:to>
                                        <p:strVal val="visible"/>
                                      </p:to>
                                    </p:set>
                                    <p:anim calcmode="lin" valueType="num">
                                      <p:cBhvr>
                                        <p:cTn id="48" dur="500" fill="hold"/>
                                        <p:tgtEl>
                                          <p:spTgt spid="19"/>
                                        </p:tgtEl>
                                        <p:attrNameLst>
                                          <p:attrName>ppt_w</p:attrName>
                                        </p:attrNameLst>
                                      </p:cBhvr>
                                      <p:tavLst>
                                        <p:tav tm="0">
                                          <p:val>
                                            <p:fltVal val="0"/>
                                          </p:val>
                                        </p:tav>
                                        <p:tav tm="100000">
                                          <p:val>
                                            <p:strVal val="#ppt_w"/>
                                          </p:val>
                                        </p:tav>
                                      </p:tavLst>
                                    </p:anim>
                                    <p:anim calcmode="lin" valueType="num">
                                      <p:cBhvr>
                                        <p:cTn id="49" dur="500" fill="hold"/>
                                        <p:tgtEl>
                                          <p:spTgt spid="19"/>
                                        </p:tgtEl>
                                        <p:attrNameLst>
                                          <p:attrName>ppt_h</p:attrName>
                                        </p:attrNameLst>
                                      </p:cBhvr>
                                      <p:tavLst>
                                        <p:tav tm="0">
                                          <p:val>
                                            <p:fltVal val="0"/>
                                          </p:val>
                                        </p:tav>
                                        <p:tav tm="100000">
                                          <p:val>
                                            <p:strVal val="#ppt_h"/>
                                          </p:val>
                                        </p:tav>
                                      </p:tavLst>
                                    </p:anim>
                                    <p:anim calcmode="lin" valueType="num">
                                      <p:cBhvr>
                                        <p:cTn id="50" dur="500" fill="hold"/>
                                        <p:tgtEl>
                                          <p:spTgt spid="19"/>
                                        </p:tgtEl>
                                        <p:attrNameLst>
                                          <p:attrName>ppt_x</p:attrName>
                                        </p:attrNameLst>
                                      </p:cBhvr>
                                      <p:tavLst>
                                        <p:tav tm="0">
                                          <p:val>
                                            <p:fltVal val="0.5"/>
                                          </p:val>
                                        </p:tav>
                                        <p:tav tm="100000">
                                          <p:val>
                                            <p:strVal val="#ppt_x"/>
                                          </p:val>
                                        </p:tav>
                                      </p:tavLst>
                                    </p:anim>
                                    <p:anim calcmode="lin" valueType="num">
                                      <p:cBhvr>
                                        <p:cTn id="51" dur="500" fill="hold"/>
                                        <p:tgtEl>
                                          <p:spTgt spid="19"/>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2"/>
                                        </p:tgtEl>
                                        <p:attrNameLst>
                                          <p:attrName>style.visibility</p:attrName>
                                        </p:attrNameLst>
                                      </p:cBhvr>
                                      <p:to>
                                        <p:strVal val="visible"/>
                                      </p:to>
                                    </p:set>
                                    <p:anim calcmode="lin" valueType="num">
                                      <p:cBhvr>
                                        <p:cTn id="54" dur="500" fill="hold"/>
                                        <p:tgtEl>
                                          <p:spTgt spid="22"/>
                                        </p:tgtEl>
                                        <p:attrNameLst>
                                          <p:attrName>ppt_w</p:attrName>
                                        </p:attrNameLst>
                                      </p:cBhvr>
                                      <p:tavLst>
                                        <p:tav tm="0">
                                          <p:val>
                                            <p:fltVal val="0"/>
                                          </p:val>
                                        </p:tav>
                                        <p:tav tm="100000">
                                          <p:val>
                                            <p:strVal val="#ppt_w"/>
                                          </p:val>
                                        </p:tav>
                                      </p:tavLst>
                                    </p:anim>
                                    <p:anim calcmode="lin" valueType="num">
                                      <p:cBhvr>
                                        <p:cTn id="55" dur="500" fill="hold"/>
                                        <p:tgtEl>
                                          <p:spTgt spid="2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autoUpdateAnimBg="0"/>
      <p:bldP spid="6153" grpId="0" autoUpdateAnimBg="0"/>
      <p:bldP spid="6157" grpId="0" autoUpdateAnimBg="0"/>
      <p:bldP spid="6161" grpId="0" autoUpdateAnimBg="0"/>
      <p:bldP spid="22" grpId="0" autoUpdateAnimBg="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1331640" y="2060848"/>
            <a:ext cx="6552728" cy="2448272"/>
          </a:xfrm>
          <a:prstGeom prst="horizontalScroll">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a:t>المنطوي .. الحدسي .. المفكر .. الحكم</a:t>
            </a:r>
          </a:p>
          <a:p>
            <a:pPr algn="ctr" rtl="1" eaLnBrk="0" hangingPunct="0"/>
            <a:r>
              <a:rPr lang="ar-EG" sz="4000" b="1" dirty="0"/>
              <a:t>(العالم)</a:t>
            </a:r>
          </a:p>
        </p:txBody>
      </p:sp>
      <p:sp>
        <p:nvSpPr>
          <p:cNvPr id="3" name="شكل بيضاوي 5"/>
          <p:cNvSpPr/>
          <p:nvPr/>
        </p:nvSpPr>
        <p:spPr bwMode="auto">
          <a:xfrm>
            <a:off x="3491880" y="764629"/>
            <a:ext cx="2112433" cy="792163"/>
          </a:xfrm>
          <a:prstGeom prst="ellipse">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smtClean="0">
                <a:solidFill>
                  <a:schemeClr val="tx1"/>
                </a:solidFill>
                <a:latin typeface="Arial" panose="020B0604020202020204" pitchFamily="34" charset="0"/>
                <a:ea typeface="SimSun" panose="02010600030101010101" pitchFamily="2" charset="-122"/>
              </a:rPr>
              <a:t>11</a:t>
            </a:r>
            <a:endParaRPr lang="ar-EG" sz="4000" b="1" dirty="0">
              <a:solidFill>
                <a:schemeClr val="tx1"/>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35932838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5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محافظ .. علاقاته قليلة .. قليل الكلام .. يستمع أكثر مما يتكلم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صاحب رؤية إبداعية .. يثق بالإلهام .. يرى المستقبل </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يقدر المنطق والعقلانية .. يفهم الارتباطات بين الأمور </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يقدر وبشدة المهارة والإتقان .. والإبداع </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أفكاره.. وآراءه تنبع من داخله .. ولا يقلد أحدا</a:t>
            </a:r>
          </a:p>
        </p:txBody>
      </p:sp>
    </p:spTree>
    <p:extLst>
      <p:ext uri="{BB962C8B-B14F-4D97-AF65-F5344CB8AC3E}">
        <p14:creationId xmlns:p14="http://schemas.microsoft.com/office/powerpoint/2010/main" xmlns="" val="164285146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أفكاره دائما متطورة ..ويحب الحديث عنها</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مثال .. الشيخ محمد الغزالي .. رحمه اﻟﻠﻪ</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عنده قوة في تنظيم العمل .. في دقة عجيبة</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ناقد بطبعه .. يرى الخلل ..ويسعى لإصلاحه</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عزيمة قوية .. لديه مستوى عالي.. من الكفاءة والإتقان</a:t>
            </a:r>
          </a:p>
        </p:txBody>
      </p:sp>
    </p:spTree>
    <p:extLst>
      <p:ext uri="{BB962C8B-B14F-4D97-AF65-F5344CB8AC3E}">
        <p14:creationId xmlns:p14="http://schemas.microsoft.com/office/powerpoint/2010/main" xmlns="" val="407265490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يجد من يتفاهم معه .. قليلون</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رؤية الاحتمالات </a:t>
            </a:r>
            <a:r>
              <a:rPr lang="ar-EG" altLang="zh-CN" sz="2200" b="1" dirty="0" smtClean="0">
                <a:latin typeface="Microsoft YaHei" panose="020B0503020204020204" pitchFamily="34" charset="-122"/>
              </a:rPr>
              <a:t>المستقبلية.بصورة جلية.وإنزالها </a:t>
            </a:r>
            <a:r>
              <a:rPr lang="ar-EG" altLang="zh-CN" sz="2200" b="1" dirty="0">
                <a:latin typeface="Microsoft YaHei" panose="020B0503020204020204" pitchFamily="34" charset="-122"/>
              </a:rPr>
              <a:t>على ارض الواقع </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يستمتع بالتحديات الفكرية المعقدة والمتشابكة </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يضع تصور كامل للخطة المستقبلية </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يقدر المعرفة والعلم.. في نفسه ..وفى الناس</a:t>
            </a:r>
          </a:p>
        </p:txBody>
      </p:sp>
    </p:spTree>
    <p:extLst>
      <p:ext uri="{BB962C8B-B14F-4D97-AF65-F5344CB8AC3E}">
        <p14:creationId xmlns:p14="http://schemas.microsoft.com/office/powerpoint/2010/main" xmlns="" val="26163170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يتوقع من الآخرين الكفاءة ..ويتضايق من التسيب ..والإهمال</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يكره الغموض .. ويحب الوضوح</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يثق في نظرته للأمور .. وحكمه عليها</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عنده قدرة على اتخاذ القرارات الصعبة</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يقيم ويدرس كل شيء ..بعين ناقدة .. لإصلاح الخلل</a:t>
            </a:r>
          </a:p>
        </p:txBody>
      </p:sp>
    </p:spTree>
    <p:extLst>
      <p:ext uri="{BB962C8B-B14F-4D97-AF65-F5344CB8AC3E}">
        <p14:creationId xmlns:p14="http://schemas.microsoft.com/office/powerpoint/2010/main" xmlns="" val="280427682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هادىء الوجه والمعاني .. يتفاعل بهدوء</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حازم .. حاسم .. واثق من نفسه</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يميل إلى أن يسمع .. ولا يبدأ الكلام .. يفكر بعمق داخل نفسه</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واضح المعالم في حياته .. خط سيره واضح</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عقلاني ومحايد في نقده من اجل إصلاح الخطأ .. ايجابي</a:t>
            </a:r>
          </a:p>
        </p:txBody>
      </p:sp>
    </p:spTree>
    <p:extLst>
      <p:ext uri="{BB962C8B-B14F-4D97-AF65-F5344CB8AC3E}">
        <p14:creationId xmlns:p14="http://schemas.microsoft.com/office/powerpoint/2010/main" xmlns="" val="35468121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1331640" y="2060848"/>
            <a:ext cx="6552728" cy="2448272"/>
          </a:xfrm>
          <a:prstGeom prst="horizontalScroll">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a:t>المنطوي .. الحدسي .. المفكر .. المدرك بحواسه</a:t>
            </a:r>
          </a:p>
          <a:p>
            <a:pPr algn="ctr" rtl="1" eaLnBrk="0" hangingPunct="0"/>
            <a:r>
              <a:rPr lang="ar-EG" sz="4000" b="1" dirty="0"/>
              <a:t>(المفكر</a:t>
            </a:r>
            <a:r>
              <a:rPr lang="ar-EG" sz="4000" b="1" dirty="0" smtClean="0"/>
              <a:t>)</a:t>
            </a:r>
            <a:endParaRPr lang="ar-EG" sz="4000" b="1" dirty="0"/>
          </a:p>
        </p:txBody>
      </p:sp>
      <p:sp>
        <p:nvSpPr>
          <p:cNvPr id="3" name="شكل بيضاوي 5"/>
          <p:cNvSpPr/>
          <p:nvPr/>
        </p:nvSpPr>
        <p:spPr bwMode="auto">
          <a:xfrm>
            <a:off x="3491880" y="764629"/>
            <a:ext cx="2112433" cy="792163"/>
          </a:xfrm>
          <a:prstGeom prst="ellipse">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smtClean="0">
                <a:solidFill>
                  <a:schemeClr val="tx1"/>
                </a:solidFill>
                <a:latin typeface="Arial" panose="020B0604020202020204" pitchFamily="34" charset="0"/>
                <a:ea typeface="SimSun" panose="02010600030101010101" pitchFamily="2" charset="-122"/>
              </a:rPr>
              <a:t>12</a:t>
            </a:r>
            <a:endParaRPr lang="ar-EG" sz="4000" b="1" dirty="0">
              <a:solidFill>
                <a:schemeClr val="tx1"/>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203172292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5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عبقري من الطراز الأول..حلال المشاكل</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من أفضل الناس في التخطيط الاستراتيجي</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محافظ بطبعه .. قليل الأصدقاء .. من أهم أمور حياته الاستقلالية </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صاحب خيال .. وإبداع ..ورؤية مستقبلية</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النقطة الأساسية فيه.. أنه مفكر من الطراز الأول</a:t>
            </a:r>
          </a:p>
        </p:txBody>
      </p:sp>
    </p:spTree>
    <p:extLst>
      <p:ext uri="{BB962C8B-B14F-4D97-AF65-F5344CB8AC3E}">
        <p14:creationId xmlns:p14="http://schemas.microsoft.com/office/powerpoint/2010/main" xmlns="" val="80939980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هادىء في حياته ..قليل الكلام عن أسراره الشخصية</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متعته ملاحقة النظريات العلمية .. وتحليلها والتفكير فيها</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يحل المشاكل عن طريق المنطق .. والعقلانية </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يهتم بالأفكار .. وليس التعامل مع الناس</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واضح مع نفسه .. ويعرف ما يريده جيدا</a:t>
            </a:r>
          </a:p>
        </p:txBody>
      </p:sp>
    </p:spTree>
    <p:extLst>
      <p:ext uri="{BB962C8B-B14F-4D97-AF65-F5344CB8AC3E}">
        <p14:creationId xmlns:p14="http://schemas.microsoft.com/office/powerpoint/2010/main" xmlns="" val="404482112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غير غامض .. واضح الملامح في حياته</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يعشق الإتقان والكفاءة .. ويكره الإهمال والتسيب</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يتوقع من الناس أن يكونوا مثله</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ناقد لكل شيء تقريبا .. ويبحث عن إصلاح الأخطاء</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فضولي ويهتم بالجديد دائما</a:t>
            </a:r>
          </a:p>
        </p:txBody>
      </p:sp>
    </p:spTree>
    <p:extLst>
      <p:ext uri="{BB962C8B-B14F-4D97-AF65-F5344CB8AC3E}">
        <p14:creationId xmlns:p14="http://schemas.microsoft.com/office/powerpoint/2010/main" xmlns="" val="38344306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对角圆角矩形 5"/>
          <p:cNvSpPr>
            <a:spLocks/>
          </p:cNvSpPr>
          <p:nvPr/>
        </p:nvSpPr>
        <p:spPr bwMode="auto">
          <a:xfrm rot="21346829">
            <a:off x="1289681" y="1530794"/>
            <a:ext cx="6954839" cy="3879850"/>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rotWithShape="1">
            <a:gsLst>
              <a:gs pos="0">
                <a:srgbClr val="71E4FF"/>
              </a:gs>
              <a:gs pos="100000">
                <a:srgbClr val="009FC4"/>
              </a:gs>
            </a:gsLst>
            <a:lin ang="5400000" scaled="1"/>
          </a:gradFill>
          <a:ln>
            <a:noFill/>
          </a:ln>
          <a:extLst/>
        </p:spPr>
        <p:txBody>
          <a:bodyPr anchor="ctr"/>
          <a:lstStyle/>
          <a:p>
            <a:pPr algn="ctr" rtl="1" eaLnBrk="0" hangingPunct="0"/>
            <a:endParaRPr lang="ar-EG" sz="4000" b="1" dirty="0"/>
          </a:p>
        </p:txBody>
      </p:sp>
      <p:pic>
        <p:nvPicPr>
          <p:cNvPr id="4" name="Picture 3" descr="C:\TDDOWNLOAD\pencil.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43608" y="1338730"/>
            <a:ext cx="1000125" cy="1000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مستطيل 10"/>
          <p:cNvSpPr/>
          <p:nvPr/>
        </p:nvSpPr>
        <p:spPr>
          <a:xfrm>
            <a:off x="1680192" y="2321910"/>
            <a:ext cx="6096000" cy="3016210"/>
          </a:xfrm>
          <a:prstGeom prst="rect">
            <a:avLst/>
          </a:prstGeom>
        </p:spPr>
        <p:txBody>
          <a:bodyPr>
            <a:spAutoFit/>
          </a:bodyPr>
          <a:lstStyle/>
          <a:p>
            <a:pPr algn="ctr">
              <a:defRPr/>
            </a:pPr>
            <a:r>
              <a:rPr lang="ar-EG" sz="3800" dirty="0"/>
              <a:t>إذن ..مرحبا بك في هذا العالم الغامض العجيب .. عالم النفس البشرية..نتعلم ما لم يكن معروفا لنا من قبل .. نرى ونحس ونقرأ الناس من حولنا .. كأنهم كتاب مفتوح أمامنا</a:t>
            </a:r>
            <a:endParaRPr lang="ar-EG" sz="3800" b="1" dirty="0">
              <a:solidFill>
                <a:srgbClr val="FFFFFF"/>
              </a:solidFill>
            </a:endParaRPr>
          </a:p>
        </p:txBody>
      </p:sp>
    </p:spTree>
    <p:extLst>
      <p:ext uri="{BB962C8B-B14F-4D97-AF65-F5344CB8AC3E}">
        <p14:creationId xmlns:p14="http://schemas.microsoft.com/office/powerpoint/2010/main" xmlns="" val="385915583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down)">
                                      <p:cBhvr>
                                        <p:cTn id="24" dur="580">
                                          <p:stCondLst>
                                            <p:cond delay="0"/>
                                          </p:stCondLst>
                                        </p:cTn>
                                        <p:tgtEl>
                                          <p:spTgt spid="3"/>
                                        </p:tgtEl>
                                      </p:cBhvr>
                                    </p:animEffect>
                                    <p:anim calcmode="lin" valueType="num">
                                      <p:cBhvr>
                                        <p:cTn id="2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0" dur="26">
                                          <p:stCondLst>
                                            <p:cond delay="650"/>
                                          </p:stCondLst>
                                        </p:cTn>
                                        <p:tgtEl>
                                          <p:spTgt spid="3"/>
                                        </p:tgtEl>
                                      </p:cBhvr>
                                      <p:to x="100000" y="60000"/>
                                    </p:animScale>
                                    <p:animScale>
                                      <p:cBhvr>
                                        <p:cTn id="31" dur="166" decel="50000">
                                          <p:stCondLst>
                                            <p:cond delay="676"/>
                                          </p:stCondLst>
                                        </p:cTn>
                                        <p:tgtEl>
                                          <p:spTgt spid="3"/>
                                        </p:tgtEl>
                                      </p:cBhvr>
                                      <p:to x="100000" y="100000"/>
                                    </p:animScale>
                                    <p:animScale>
                                      <p:cBhvr>
                                        <p:cTn id="32" dur="26">
                                          <p:stCondLst>
                                            <p:cond delay="1312"/>
                                          </p:stCondLst>
                                        </p:cTn>
                                        <p:tgtEl>
                                          <p:spTgt spid="3"/>
                                        </p:tgtEl>
                                      </p:cBhvr>
                                      <p:to x="100000" y="80000"/>
                                    </p:animScale>
                                    <p:animScale>
                                      <p:cBhvr>
                                        <p:cTn id="33" dur="166" decel="50000">
                                          <p:stCondLst>
                                            <p:cond delay="1338"/>
                                          </p:stCondLst>
                                        </p:cTn>
                                        <p:tgtEl>
                                          <p:spTgt spid="3"/>
                                        </p:tgtEl>
                                      </p:cBhvr>
                                      <p:to x="100000" y="100000"/>
                                    </p:animScale>
                                    <p:animScale>
                                      <p:cBhvr>
                                        <p:cTn id="34" dur="26">
                                          <p:stCondLst>
                                            <p:cond delay="1642"/>
                                          </p:stCondLst>
                                        </p:cTn>
                                        <p:tgtEl>
                                          <p:spTgt spid="3"/>
                                        </p:tgtEl>
                                      </p:cBhvr>
                                      <p:to x="100000" y="90000"/>
                                    </p:animScale>
                                    <p:animScale>
                                      <p:cBhvr>
                                        <p:cTn id="35" dur="166" decel="50000">
                                          <p:stCondLst>
                                            <p:cond delay="1668"/>
                                          </p:stCondLst>
                                        </p:cTn>
                                        <p:tgtEl>
                                          <p:spTgt spid="3"/>
                                        </p:tgtEl>
                                      </p:cBhvr>
                                      <p:to x="100000" y="100000"/>
                                    </p:animScale>
                                    <p:animScale>
                                      <p:cBhvr>
                                        <p:cTn id="36" dur="26">
                                          <p:stCondLst>
                                            <p:cond delay="1808"/>
                                          </p:stCondLst>
                                        </p:cTn>
                                        <p:tgtEl>
                                          <p:spTgt spid="3"/>
                                        </p:tgtEl>
                                      </p:cBhvr>
                                      <p:to x="100000" y="95000"/>
                                    </p:animScale>
                                    <p:animScale>
                                      <p:cBhvr>
                                        <p:cTn id="37" dur="166" decel="50000">
                                          <p:stCondLst>
                                            <p:cond delay="1834"/>
                                          </p:stCondLst>
                                        </p:cTn>
                                        <p:tgtEl>
                                          <p:spTgt spid="3"/>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down)">
                                      <p:cBhvr>
                                        <p:cTn id="41" dur="580">
                                          <p:stCondLst>
                                            <p:cond delay="0"/>
                                          </p:stCondLst>
                                        </p:cTn>
                                        <p:tgtEl>
                                          <p:spTgt spid="5"/>
                                        </p:tgtEl>
                                      </p:cBhvr>
                                    </p:animEffect>
                                    <p:anim calcmode="lin" valueType="num">
                                      <p:cBhvr>
                                        <p:cTn id="4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7" dur="26">
                                          <p:stCondLst>
                                            <p:cond delay="650"/>
                                          </p:stCondLst>
                                        </p:cTn>
                                        <p:tgtEl>
                                          <p:spTgt spid="5"/>
                                        </p:tgtEl>
                                      </p:cBhvr>
                                      <p:to x="100000" y="60000"/>
                                    </p:animScale>
                                    <p:animScale>
                                      <p:cBhvr>
                                        <p:cTn id="48" dur="166" decel="50000">
                                          <p:stCondLst>
                                            <p:cond delay="676"/>
                                          </p:stCondLst>
                                        </p:cTn>
                                        <p:tgtEl>
                                          <p:spTgt spid="5"/>
                                        </p:tgtEl>
                                      </p:cBhvr>
                                      <p:to x="100000" y="100000"/>
                                    </p:animScale>
                                    <p:animScale>
                                      <p:cBhvr>
                                        <p:cTn id="49" dur="26">
                                          <p:stCondLst>
                                            <p:cond delay="1312"/>
                                          </p:stCondLst>
                                        </p:cTn>
                                        <p:tgtEl>
                                          <p:spTgt spid="5"/>
                                        </p:tgtEl>
                                      </p:cBhvr>
                                      <p:to x="100000" y="80000"/>
                                    </p:animScale>
                                    <p:animScale>
                                      <p:cBhvr>
                                        <p:cTn id="50" dur="166" decel="50000">
                                          <p:stCondLst>
                                            <p:cond delay="1338"/>
                                          </p:stCondLst>
                                        </p:cTn>
                                        <p:tgtEl>
                                          <p:spTgt spid="5"/>
                                        </p:tgtEl>
                                      </p:cBhvr>
                                      <p:to x="100000" y="100000"/>
                                    </p:animScale>
                                    <p:animScale>
                                      <p:cBhvr>
                                        <p:cTn id="51" dur="26">
                                          <p:stCondLst>
                                            <p:cond delay="1642"/>
                                          </p:stCondLst>
                                        </p:cTn>
                                        <p:tgtEl>
                                          <p:spTgt spid="5"/>
                                        </p:tgtEl>
                                      </p:cBhvr>
                                      <p:to x="100000" y="90000"/>
                                    </p:animScale>
                                    <p:animScale>
                                      <p:cBhvr>
                                        <p:cTn id="52" dur="166" decel="50000">
                                          <p:stCondLst>
                                            <p:cond delay="1668"/>
                                          </p:stCondLst>
                                        </p:cTn>
                                        <p:tgtEl>
                                          <p:spTgt spid="5"/>
                                        </p:tgtEl>
                                      </p:cBhvr>
                                      <p:to x="100000" y="100000"/>
                                    </p:animScale>
                                    <p:animScale>
                                      <p:cBhvr>
                                        <p:cTn id="53" dur="26">
                                          <p:stCondLst>
                                            <p:cond delay="1808"/>
                                          </p:stCondLst>
                                        </p:cTn>
                                        <p:tgtEl>
                                          <p:spTgt spid="5"/>
                                        </p:tgtEl>
                                      </p:cBhvr>
                                      <p:to x="100000" y="95000"/>
                                    </p:animScale>
                                    <p:animScale>
                                      <p:cBhvr>
                                        <p:cTn id="54"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يتفاعل مع الأحداث ويتفجر حيوية ونشاطا</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رؤية منطقية قوية .. بحيث يصل إلى لب الموضوع </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قدرته فائقة على حل المشكلات الصعبة ..بصورة عبقرية</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يسأل أسئلة قوية وصعبة .. لأنه يتحدى نفسه</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نقاشاته فكرية من الطراز الأول .. سريع البديهة </a:t>
            </a:r>
          </a:p>
        </p:txBody>
      </p:sp>
    </p:spTree>
    <p:extLst>
      <p:ext uri="{BB962C8B-B14F-4D97-AF65-F5344CB8AC3E}">
        <p14:creationId xmlns:p14="http://schemas.microsoft.com/office/powerpoint/2010/main" xmlns="" val="8501231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ميل طبيعي.. لبناء نظام منطقي.. عقلاني.. لتفسير الأحداث</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يكره بشدة الروتين .. ويحس أنه في سجن</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يفضل قول الحقيقة .. ويكره اللف والدوران</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يفضل عدم السيطرة على الآخرين .. وعدم فرض وجهة نظره عليهم</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هادىء .. محافظ .. قليل الكلام</a:t>
            </a:r>
          </a:p>
        </p:txBody>
      </p:sp>
    </p:spTree>
    <p:extLst>
      <p:ext uri="{BB962C8B-B14F-4D97-AF65-F5344CB8AC3E}">
        <p14:creationId xmlns:p14="http://schemas.microsoft.com/office/powerpoint/2010/main" xmlns="" val="112546478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988840"/>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2132856"/>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مستقل بذاته .. ولا يعتمد على الآخرين ..( يعيش لوحده )</a:t>
            </a:r>
          </a:p>
        </p:txBody>
      </p:sp>
      <p:grpSp>
        <p:nvGrpSpPr>
          <p:cNvPr id="8" name="Group 6"/>
          <p:cNvGrpSpPr>
            <a:grpSpLocks/>
          </p:cNvGrpSpPr>
          <p:nvPr/>
        </p:nvGrpSpPr>
        <p:grpSpPr bwMode="auto">
          <a:xfrm>
            <a:off x="1457325" y="3357935"/>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3532560"/>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يرفض أن يتدخل احد في أموره الشخصية ..بدون إذنه </a:t>
            </a:r>
          </a:p>
        </p:txBody>
      </p:sp>
    </p:spTree>
    <p:extLst>
      <p:ext uri="{BB962C8B-B14F-4D97-AF65-F5344CB8AC3E}">
        <p14:creationId xmlns:p14="http://schemas.microsoft.com/office/powerpoint/2010/main" xmlns="" val="426716160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childTnLst>
                          </p:cTn>
                        </p:par>
                        <p:par>
                          <p:cTn id="17" fill="hold">
                            <p:stCondLst>
                              <p:cond delay="700"/>
                            </p:stCondLst>
                            <p:childTnLst>
                              <p:par>
                                <p:cTn id="18" presetID="23" presetClass="entr" presetSubtype="16"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childTnLst>
                                </p:cTn>
                              </p:par>
                              <p:par>
                                <p:cTn id="22" presetID="23" presetClass="entr" presetSubtype="16"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fill="hold"/>
                                        <p:tgtEl>
                                          <p:spTgt spid="11"/>
                                        </p:tgtEl>
                                        <p:attrNameLst>
                                          <p:attrName>ppt_w</p:attrName>
                                        </p:attrNameLst>
                                      </p:cBhvr>
                                      <p:tavLst>
                                        <p:tav tm="0">
                                          <p:val>
                                            <p:fltVal val="0"/>
                                          </p:val>
                                        </p:tav>
                                        <p:tav tm="100000">
                                          <p:val>
                                            <p:strVal val="#ppt_w"/>
                                          </p:val>
                                        </p:tav>
                                      </p:tavLst>
                                    </p:anim>
                                    <p:anim calcmode="lin" valueType="num">
                                      <p:cBhvr>
                                        <p:cTn id="25"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1331640" y="2060848"/>
            <a:ext cx="6552728" cy="2448272"/>
          </a:xfrm>
          <a:prstGeom prst="horizontalScroll">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a:t>المنطوي .. الحسي .. المشاعرى .. الحكم</a:t>
            </a:r>
          </a:p>
          <a:p>
            <a:pPr algn="ctr" rtl="1" eaLnBrk="0" hangingPunct="0"/>
            <a:r>
              <a:rPr lang="ar-EG" sz="4000" b="1" dirty="0"/>
              <a:t>(الحاضن .. المربى)</a:t>
            </a:r>
          </a:p>
        </p:txBody>
      </p:sp>
      <p:sp>
        <p:nvSpPr>
          <p:cNvPr id="3" name="شكل بيضاوي 5"/>
          <p:cNvSpPr/>
          <p:nvPr/>
        </p:nvSpPr>
        <p:spPr bwMode="auto">
          <a:xfrm>
            <a:off x="3491880" y="764629"/>
            <a:ext cx="2112433" cy="792163"/>
          </a:xfrm>
          <a:prstGeom prst="ellipse">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smtClean="0">
                <a:solidFill>
                  <a:schemeClr val="tx1"/>
                </a:solidFill>
                <a:latin typeface="Arial" panose="020B0604020202020204" pitchFamily="34" charset="0"/>
                <a:ea typeface="SimSun" panose="02010600030101010101" pitchFamily="2" charset="-122"/>
              </a:rPr>
              <a:t>13</a:t>
            </a:r>
            <a:endParaRPr lang="ar-EG" sz="4000" b="1" dirty="0">
              <a:solidFill>
                <a:schemeClr val="tx1"/>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12197891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5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لا يمكن الاستغناء عنه .. لا في البيت .. ولا في العمل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كلمتي عهدي .. واهم من أي قانون</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خدمة الآخرين ..قبل المصلحة الشخصية</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محافظ .. قليل الكلام .. عميق الفكرة داخل نفسه</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أهم مميزاته انه واقعي .. يعيش الواقع بحواسه .. لا يحب الخيال</a:t>
            </a:r>
          </a:p>
        </p:txBody>
      </p:sp>
    </p:spTree>
    <p:extLst>
      <p:ext uri="{BB962C8B-B14F-4D97-AF65-F5344CB8AC3E}">
        <p14:creationId xmlns:p14="http://schemas.microsoft.com/office/powerpoint/2010/main" xmlns="" val="370575852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عملي .. مرتب .. يحب التفاصيل</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يقدر مشاكل الآخرين وأحاسيسهم</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حازم .. صارم .. صاحب قرار .. يميل أن يكون في موقع القيادة</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ودود .. صاحب ضمير حي بصورة فطرية</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إحساسه بالمسؤولية فطرى من داخله</a:t>
            </a:r>
          </a:p>
        </p:txBody>
      </p:sp>
    </p:spTree>
    <p:extLst>
      <p:ext uri="{BB962C8B-B14F-4D97-AF65-F5344CB8AC3E}">
        <p14:creationId xmlns:p14="http://schemas.microsoft.com/office/powerpoint/2010/main" xmlns="" val="406145480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إذا قال نفذ ما قال مهما كان</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الكرم عنده أسطوري</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يمكن الاعتماد عليه إلى أقصى درجة</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يعمل بلا كلل ولا ملل</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مثال .. معاوية بن أبى سفيان ..( أنا أعرف بقريش من قريش )</a:t>
            </a:r>
          </a:p>
        </p:txBody>
      </p:sp>
    </p:spTree>
    <p:extLst>
      <p:ext uri="{BB962C8B-B14F-4D97-AF65-F5344CB8AC3E}">
        <p14:creationId xmlns:p14="http://schemas.microsoft.com/office/powerpoint/2010/main" xmlns="" val="3051802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يهتم بالجميع .. صغيرهم وكبيرهم .. غنيهم وفقيرهم</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عنصر ثبات في أي مكان يوجد فيه</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يتحمل الألم والضغط</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لا يهتم بالأمور العلمية الفنية .. يهتم بالتفاصيل الدقيقة</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ودود ..عطوف.. صاحب ولاء</a:t>
            </a:r>
          </a:p>
        </p:txBody>
      </p:sp>
    </p:spTree>
    <p:extLst>
      <p:ext uri="{BB962C8B-B14F-4D97-AF65-F5344CB8AC3E}">
        <p14:creationId xmlns:p14="http://schemas.microsoft.com/office/powerpoint/2010/main" xmlns="" val="35240121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يحب الدين ..والأصول.. والثبات في الأمور</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عنده خزينة كبيرة من المعلومات .. والخبرات العريضة</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يتذكر التفاصيل الدقيقة .. المادية ..والإنسانية </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يهتم بالآخرين.. ومشاعرهم ..وتفاصيل حياتهم</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متواضع .. هادىء الطباع .. صلب من الداخل وقوى</a:t>
            </a:r>
          </a:p>
        </p:txBody>
      </p:sp>
    </p:spTree>
    <p:extLst>
      <p:ext uri="{BB962C8B-B14F-4D97-AF65-F5344CB8AC3E}">
        <p14:creationId xmlns:p14="http://schemas.microsoft.com/office/powerpoint/2010/main" xmlns="" val="25437025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ملتزم بواجباته .. خصوصا في الدين والتقاليد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يحب أن يتعلم وان يعلم</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يحب المبادىء والقيم بشكل كبير</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عنصر ثبات في أي مؤسسة</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آراء واعتقادات قوية.. لأنها مبنية على أساس متين</a:t>
            </a:r>
          </a:p>
        </p:txBody>
      </p:sp>
    </p:spTree>
    <p:extLst>
      <p:ext uri="{BB962C8B-B14F-4D97-AF65-F5344CB8AC3E}">
        <p14:creationId xmlns:p14="http://schemas.microsoft.com/office/powerpoint/2010/main" xmlns="" val="7138693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ded Corner 5"/>
          <p:cNvSpPr/>
          <p:nvPr/>
        </p:nvSpPr>
        <p:spPr bwMode="auto">
          <a:xfrm>
            <a:off x="396908" y="1579418"/>
            <a:ext cx="8423564" cy="3643746"/>
          </a:xfrm>
          <a:prstGeom prst="foldedCorner">
            <a:avLst/>
          </a:prstGeom>
          <a:gradFill rotWithShape="1">
            <a:gsLst>
              <a:gs pos="0">
                <a:srgbClr val="71E4FF"/>
              </a:gs>
              <a:gs pos="100000">
                <a:srgbClr val="009FC4"/>
              </a:gs>
            </a:gsLst>
            <a:lin ang="5400000" scaled="1"/>
          </a:gradFill>
          <a:ln>
            <a:noFill/>
          </a:ln>
          <a:extLst/>
        </p:spPr>
        <p:txBody>
          <a:bodyPr anchor="ctr"/>
          <a:lstStyle/>
          <a:p>
            <a:pPr algn="ctr" rtl="1" eaLnBrk="0" hangingPunct="0"/>
            <a:endParaRPr lang="ar-EG" sz="4000" b="1" dirty="0"/>
          </a:p>
          <a:p>
            <a:pPr algn="ctr" rtl="1" eaLnBrk="0" hangingPunct="0"/>
            <a:r>
              <a:rPr lang="ar-EG" sz="3800" b="1" dirty="0"/>
              <a:t>توجد ٨ صفات أساسية في كل البشر .. تتوزع هذه الصفات الثمانية.. عبر أربع زوايا متوازنة ..مثل توازن كفتى الميزان ..في كل زاوية صفتين.. ومن امتزاج هذه الصفات.. تنتج شخصية الإنسان.. ولمعرفة كل هذه الأمور.. لزم أن نسأل أربعة أسئلة</a:t>
            </a:r>
          </a:p>
        </p:txBody>
      </p:sp>
    </p:spTree>
    <p:extLst>
      <p:ext uri="{BB962C8B-B14F-4D97-AF65-F5344CB8AC3E}">
        <p14:creationId xmlns:p14="http://schemas.microsoft.com/office/powerpoint/2010/main" xmlns="" val="2629228262"/>
      </p:ext>
    </p:extLst>
  </p:cSld>
  <p:clrMapOvr>
    <a:masterClrMapping/>
  </p:clrMapOvr>
  <p:transition spd="slow">
    <p:wip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لا يتغير ولا يتلون .. واضح ومستقيم</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وفرة من الخبرات .. ولكن في داخل نفسه </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يحترم نظام العمل المتعارف عليه </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يحترم النظام الادارى .. ويحترم القيادات</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يفضل الثبات .. ولا يحب التغيير ..إلا إذا كان من وراءه فائدة </a:t>
            </a:r>
          </a:p>
        </p:txBody>
      </p:sp>
    </p:spTree>
    <p:extLst>
      <p:ext uri="{BB962C8B-B14F-4D97-AF65-F5344CB8AC3E}">
        <p14:creationId xmlns:p14="http://schemas.microsoft.com/office/powerpoint/2010/main" xmlns="" val="202007881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91683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206084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يتعامل مع الناس من كل فئاتهم</a:t>
            </a:r>
          </a:p>
        </p:txBody>
      </p:sp>
      <p:grpSp>
        <p:nvGrpSpPr>
          <p:cNvPr id="8" name="Group 6"/>
          <p:cNvGrpSpPr>
            <a:grpSpLocks/>
          </p:cNvGrpSpPr>
          <p:nvPr/>
        </p:nvGrpSpPr>
        <p:grpSpPr bwMode="auto">
          <a:xfrm>
            <a:off x="1457325" y="3024932"/>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319955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قوته في أن يعرف.. هل الذي أمامه صادق أم كاذب ..في ثواني </a:t>
            </a:r>
          </a:p>
        </p:txBody>
      </p:sp>
      <p:grpSp>
        <p:nvGrpSpPr>
          <p:cNvPr id="12" name="Group 10"/>
          <p:cNvGrpSpPr>
            <a:grpSpLocks/>
          </p:cNvGrpSpPr>
          <p:nvPr/>
        </p:nvGrpSpPr>
        <p:grpSpPr bwMode="auto">
          <a:xfrm>
            <a:off x="1458913" y="4222031"/>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4398243"/>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لا يصدق أي كلام يقال له</a:t>
            </a:r>
          </a:p>
        </p:txBody>
      </p:sp>
    </p:spTree>
    <p:extLst>
      <p:ext uri="{BB962C8B-B14F-4D97-AF65-F5344CB8AC3E}">
        <p14:creationId xmlns:p14="http://schemas.microsoft.com/office/powerpoint/2010/main" xmlns="" val="398589184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childTnLst>
                          </p:cTn>
                        </p:par>
                        <p:par>
                          <p:cTn id="23" fill="hold">
                            <p:stCondLst>
                              <p:cond delay="900"/>
                            </p:stCondLst>
                            <p:childTnLst>
                              <p:par>
                                <p:cTn id="24" presetID="23" presetClass="entr" presetSubtype="16"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childTnLst>
                                </p:cTn>
                              </p:par>
                              <p:par>
                                <p:cTn id="28" presetID="23" presetClass="entr" presetSubtype="16"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500" fill="hold"/>
                                        <p:tgtEl>
                                          <p:spTgt spid="11"/>
                                        </p:tgtEl>
                                        <p:attrNameLst>
                                          <p:attrName>ppt_w</p:attrName>
                                        </p:attrNameLst>
                                      </p:cBhvr>
                                      <p:tavLst>
                                        <p:tav tm="0">
                                          <p:val>
                                            <p:fltVal val="0"/>
                                          </p:val>
                                        </p:tav>
                                        <p:tav tm="100000">
                                          <p:val>
                                            <p:strVal val="#ppt_w"/>
                                          </p:val>
                                        </p:tav>
                                      </p:tavLst>
                                    </p:anim>
                                    <p:anim calcmode="lin" valueType="num">
                                      <p:cBhvr>
                                        <p:cTn id="31" dur="500" fill="hold"/>
                                        <p:tgtEl>
                                          <p:spTgt spid="11"/>
                                        </p:tgtEl>
                                        <p:attrNameLst>
                                          <p:attrName>ppt_h</p:attrName>
                                        </p:attrNameLst>
                                      </p:cBhvr>
                                      <p:tavLst>
                                        <p:tav tm="0">
                                          <p:val>
                                            <p:fltVal val="0"/>
                                          </p:val>
                                        </p:tav>
                                        <p:tav tm="100000">
                                          <p:val>
                                            <p:strVal val="#ppt_h"/>
                                          </p:val>
                                        </p:tav>
                                      </p:tavLst>
                                    </p:anim>
                                  </p:childTnLst>
                                </p:cTn>
                              </p:par>
                              <p:par>
                                <p:cTn id="32" presetID="23" presetClass="entr" presetSubtype="16"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p:cTn id="34" dur="500" fill="hold"/>
                                        <p:tgtEl>
                                          <p:spTgt spid="15"/>
                                        </p:tgtEl>
                                        <p:attrNameLst>
                                          <p:attrName>ppt_w</p:attrName>
                                        </p:attrNameLst>
                                      </p:cBhvr>
                                      <p:tavLst>
                                        <p:tav tm="0">
                                          <p:val>
                                            <p:fltVal val="0"/>
                                          </p:val>
                                        </p:tav>
                                        <p:tav tm="100000">
                                          <p:val>
                                            <p:strVal val="#ppt_w"/>
                                          </p:val>
                                        </p:tav>
                                      </p:tavLst>
                                    </p:anim>
                                    <p:anim calcmode="lin" valueType="num">
                                      <p:cBhvr>
                                        <p:cTn id="35" dur="500" fill="hold"/>
                                        <p:tgtEl>
                                          <p:spTgt spid="1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1331640" y="2060848"/>
            <a:ext cx="6552728" cy="2448272"/>
          </a:xfrm>
          <a:prstGeom prst="horizontalScroll">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a:t>المنطوي.. الحسي .. المشاعرى .. المدرك بحواسه</a:t>
            </a:r>
          </a:p>
          <a:p>
            <a:pPr algn="ctr" rtl="1" eaLnBrk="0" hangingPunct="0"/>
            <a:r>
              <a:rPr lang="ar-EG" sz="4000" b="1" dirty="0"/>
              <a:t>(الفنان)</a:t>
            </a:r>
          </a:p>
        </p:txBody>
      </p:sp>
      <p:sp>
        <p:nvSpPr>
          <p:cNvPr id="3" name="شكل بيضاوي 5"/>
          <p:cNvSpPr/>
          <p:nvPr/>
        </p:nvSpPr>
        <p:spPr bwMode="auto">
          <a:xfrm>
            <a:off x="3491880" y="764629"/>
            <a:ext cx="2112433" cy="792163"/>
          </a:xfrm>
          <a:prstGeom prst="ellipse">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smtClean="0">
                <a:solidFill>
                  <a:schemeClr val="tx1"/>
                </a:solidFill>
                <a:latin typeface="Arial" panose="020B0604020202020204" pitchFamily="34" charset="0"/>
                <a:ea typeface="SimSun" panose="02010600030101010101" pitchFamily="2" charset="-122"/>
              </a:rPr>
              <a:t>14</a:t>
            </a:r>
            <a:endParaRPr lang="ar-EG" sz="4000" b="1" dirty="0">
              <a:solidFill>
                <a:schemeClr val="tx1"/>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133462371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5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محافظ .. يعيش في عالمه الداخلي .. يفضل التركيز</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لا يبادر بالكلام .. ويستمع أكثر مما يتكلم</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يفضل التفاصيل .. يحب أن يلمس الأشياء بيديه</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صاحب قلب رقيق المشاعر .. إلى ابعد حد</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يعتقد الناس انه ضعيف .. وهذا غير صحيح</a:t>
            </a:r>
          </a:p>
        </p:txBody>
      </p:sp>
    </p:spTree>
    <p:extLst>
      <p:ext uri="{BB962C8B-B14F-4D97-AF65-F5344CB8AC3E}">
        <p14:creationId xmlns:p14="http://schemas.microsoft.com/office/powerpoint/2010/main" xmlns="" val="341089817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يتكيف مع الواقع .. مرن .. تلقائي .. عفوي</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لا يحب السيطرة على الناس</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يرى الجمال في الواقع ..ويحسه بحواسه .. في كل شيء حوله</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مرهف الحس .. خجول بطبعه .. يجلس في زاوية لوحده ..في صمت</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لا يعمل مشكلة مع احد .. يرضى بالقليل</a:t>
            </a:r>
          </a:p>
        </p:txBody>
      </p:sp>
    </p:spTree>
    <p:extLst>
      <p:ext uri="{BB962C8B-B14F-4D97-AF65-F5344CB8AC3E}">
        <p14:creationId xmlns:p14="http://schemas.microsoft.com/office/powerpoint/2010/main" xmlns="" val="268677880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لطيف المعشر جدا .. طيب </a:t>
            </a:r>
            <a:r>
              <a:rPr lang="ar-EG" altLang="zh-CN" sz="2200" b="1" dirty="0" smtClean="0">
                <a:latin typeface="Microsoft YaHei" panose="020B0503020204020204" pitchFamily="34" charset="-122"/>
              </a:rPr>
              <a:t>القلب..</a:t>
            </a:r>
            <a:r>
              <a:rPr lang="ar-EG" altLang="zh-CN" sz="2200" b="1" dirty="0">
                <a:latin typeface="Microsoft YaHei" panose="020B0503020204020204" pitchFamily="34" charset="-122"/>
              </a:rPr>
              <a:t>متواضع </a:t>
            </a:r>
            <a:r>
              <a:rPr lang="ar-EG" altLang="zh-CN" sz="2200" b="1" dirty="0" smtClean="0">
                <a:latin typeface="Microsoft YaHei" panose="020B0503020204020204" pitchFamily="34" charset="-122"/>
              </a:rPr>
              <a:t>جدا.. </a:t>
            </a:r>
            <a:r>
              <a:rPr lang="ar-EG" altLang="zh-CN" sz="2200" b="1" dirty="0">
                <a:latin typeface="Microsoft YaHei" panose="020B0503020204020204" pitchFamily="34" charset="-122"/>
              </a:rPr>
              <a:t>رغم قدراته العالية</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يتنازل عن حقه ..من اجل أن يتجنب الخلاف مع الآخرين</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لا يحب أن يكون في موقع القيادة .. ولكن يكون مع القائد</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عنده ولاء عظيم.. تابع مخلص ووفى</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ينجز الأعمال بهدوء.. وتروى وعدم استعجال</a:t>
            </a:r>
          </a:p>
        </p:txBody>
      </p:sp>
    </p:spTree>
    <p:extLst>
      <p:ext uri="{BB962C8B-B14F-4D97-AF65-F5344CB8AC3E}">
        <p14:creationId xmlns:p14="http://schemas.microsoft.com/office/powerpoint/2010/main" xmlns="" val="22361407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يستمتع باللحظة الحالية التي يعيشها </a:t>
            </a:r>
            <a:r>
              <a:rPr lang="ar-EG" altLang="zh-CN" sz="2200" b="1" dirty="0" smtClean="0">
                <a:latin typeface="Microsoft YaHei" panose="020B0503020204020204" pitchFamily="34" charset="-122"/>
              </a:rPr>
              <a:t>. </a:t>
            </a:r>
            <a:r>
              <a:rPr lang="ar-EG" altLang="zh-CN" sz="2200" b="1" dirty="0">
                <a:latin typeface="Microsoft YaHei" panose="020B0503020204020204" pitchFamily="34" charset="-122"/>
              </a:rPr>
              <a:t>ولا يفضل أن يستنزف طاقته </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يستمتع بالاسترخاء .. ويحب الهدوء ..قليل الحركة والنشاط</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دمه خفيف.. ومرح.. ولكن في هدوء</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يحب أن يسمع كلمة طيبة من الآخرين</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إحساس عميق.. بالالتزام بواجباته.. تجاه الآخرين</a:t>
            </a:r>
          </a:p>
        </p:txBody>
      </p:sp>
    </p:spTree>
    <p:extLst>
      <p:ext uri="{BB962C8B-B14F-4D97-AF65-F5344CB8AC3E}">
        <p14:creationId xmlns:p14="http://schemas.microsoft.com/office/powerpoint/2010/main" xmlns="" val="425953011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حس عميق بالمبادىء والقيم ... عفيف .. أمين .. لا يسأل احد شيئا</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يفضل أن يضفى السعادة على </a:t>
            </a:r>
            <a:r>
              <a:rPr lang="ar-EG" altLang="zh-CN" sz="2200" b="1" dirty="0" smtClean="0">
                <a:latin typeface="Microsoft YaHei" panose="020B0503020204020204" pitchFamily="34" charset="-122"/>
              </a:rPr>
              <a:t>الآخري.. </a:t>
            </a:r>
            <a:r>
              <a:rPr lang="ar-EG" altLang="zh-CN" sz="2200" b="1" dirty="0">
                <a:latin typeface="Microsoft YaHei" panose="020B0503020204020204" pitchFamily="34" charset="-122"/>
              </a:rPr>
              <a:t>في العمل .. ولكن في هدوء</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يكره الروتين .. فهو قاتل بالنسبة له</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يمكن الثقة فيه.. لأنه لا يمكن أن يخون أبدا</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مراقب للأوضاع .. وللواقع من حوله </a:t>
            </a:r>
          </a:p>
        </p:txBody>
      </p:sp>
    </p:spTree>
    <p:extLst>
      <p:ext uri="{BB962C8B-B14F-4D97-AF65-F5344CB8AC3E}">
        <p14:creationId xmlns:p14="http://schemas.microsoft.com/office/powerpoint/2010/main" xmlns="" val="261490841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457325" y="1196752"/>
            <a:ext cx="6229350" cy="719138"/>
            <a:chOff x="0" y="0"/>
            <a:chExt cx="6228000" cy="719137"/>
          </a:xfrm>
        </p:grpSpPr>
        <p:sp>
          <p:nvSpPr>
            <p:cNvPr id="5" name="AutoShape 3"/>
            <p:cNvSpPr>
              <a:spLocks noChangeArrowheads="1"/>
            </p:cNvSpPr>
            <p:nvPr/>
          </p:nvSpPr>
          <p:spPr bwMode="auto">
            <a:xfrm>
              <a:off x="913" y="0"/>
              <a:ext cx="6226175" cy="719137"/>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6"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7" name="Rectangle 13"/>
          <p:cNvSpPr>
            <a:spLocks noChangeArrowheads="1"/>
          </p:cNvSpPr>
          <p:nvPr/>
        </p:nvSpPr>
        <p:spPr bwMode="auto">
          <a:xfrm>
            <a:off x="1479887" y="1340768"/>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عملي ولا يحب الخيال .. يركز على الحقائق الملموسة</a:t>
            </a:r>
          </a:p>
        </p:txBody>
      </p:sp>
      <p:grpSp>
        <p:nvGrpSpPr>
          <p:cNvPr id="8" name="Group 6"/>
          <p:cNvGrpSpPr>
            <a:grpSpLocks/>
          </p:cNvGrpSpPr>
          <p:nvPr/>
        </p:nvGrpSpPr>
        <p:grpSpPr bwMode="auto">
          <a:xfrm>
            <a:off x="1457325" y="2131790"/>
            <a:ext cx="6229350" cy="719137"/>
            <a:chOff x="0" y="0"/>
            <a:chExt cx="6228000" cy="719138"/>
          </a:xfrm>
        </p:grpSpPr>
        <p:sp>
          <p:nvSpPr>
            <p:cNvPr id="9" name="AutoShape 3"/>
            <p:cNvSpPr>
              <a:spLocks noChangeArrowheads="1"/>
            </p:cNvSpPr>
            <p:nvPr/>
          </p:nvSpPr>
          <p:spPr bwMode="auto">
            <a:xfrm>
              <a:off x="0" y="0"/>
              <a:ext cx="6228000" cy="719138"/>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0" name="AutoShape 3"/>
            <p:cNvSpPr>
              <a:spLocks noChangeArrowheads="1"/>
            </p:cNvSpPr>
            <p:nvPr/>
          </p:nvSpPr>
          <p:spPr bwMode="auto">
            <a:xfrm>
              <a:off x="0" y="88900"/>
              <a:ext cx="622800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1" name="Rectangle 16"/>
          <p:cNvSpPr>
            <a:spLocks noChangeArrowheads="1"/>
          </p:cNvSpPr>
          <p:nvPr/>
        </p:nvSpPr>
        <p:spPr bwMode="auto">
          <a:xfrm>
            <a:off x="1479887" y="2306415"/>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لديه ميل فطرى نحو المشاعر .. ميل طبيعي.. لان يرى الجمال </a:t>
            </a:r>
          </a:p>
        </p:txBody>
      </p:sp>
      <p:grpSp>
        <p:nvGrpSpPr>
          <p:cNvPr id="12" name="Group 10"/>
          <p:cNvGrpSpPr>
            <a:grpSpLocks/>
          </p:cNvGrpSpPr>
          <p:nvPr/>
        </p:nvGrpSpPr>
        <p:grpSpPr bwMode="auto">
          <a:xfrm>
            <a:off x="1458913" y="3112865"/>
            <a:ext cx="6226175" cy="719137"/>
            <a:chOff x="0" y="0"/>
            <a:chExt cx="6226850" cy="719138"/>
          </a:xfrm>
        </p:grpSpPr>
        <p:sp>
          <p:nvSpPr>
            <p:cNvPr id="13"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4"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5" name="Rectangle 19"/>
          <p:cNvSpPr>
            <a:spLocks noChangeArrowheads="1"/>
          </p:cNvSpPr>
          <p:nvPr/>
        </p:nvSpPr>
        <p:spPr bwMode="auto">
          <a:xfrm>
            <a:off x="1479887" y="3289077"/>
            <a:ext cx="620486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يفهم الناس ويشعر بهم</a:t>
            </a:r>
          </a:p>
        </p:txBody>
      </p:sp>
      <p:grpSp>
        <p:nvGrpSpPr>
          <p:cNvPr id="16" name="Group 14"/>
          <p:cNvGrpSpPr>
            <a:grpSpLocks/>
          </p:cNvGrpSpPr>
          <p:nvPr/>
        </p:nvGrpSpPr>
        <p:grpSpPr bwMode="auto">
          <a:xfrm>
            <a:off x="1457325" y="4119340"/>
            <a:ext cx="6229350" cy="719137"/>
            <a:chOff x="0" y="0"/>
            <a:chExt cx="6228000" cy="719137"/>
          </a:xfrm>
        </p:grpSpPr>
        <p:sp>
          <p:nvSpPr>
            <p:cNvPr id="17" name="AutoShape 3"/>
            <p:cNvSpPr>
              <a:spLocks noChangeArrowheads="1"/>
            </p:cNvSpPr>
            <p:nvPr/>
          </p:nvSpPr>
          <p:spPr bwMode="auto">
            <a:xfrm>
              <a:off x="0" y="0"/>
              <a:ext cx="6226413" cy="719137"/>
            </a:xfrm>
            <a:prstGeom prst="roundRect">
              <a:avLst>
                <a:gd name="adj" fmla="val 16667"/>
              </a:avLst>
            </a:prstGeom>
            <a:gradFill rotWithShape="1">
              <a:gsLst>
                <a:gs pos="0">
                  <a:srgbClr val="71E4FF"/>
                </a:gs>
                <a:gs pos="100000">
                  <a:srgbClr val="009FC4"/>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18" name="AutoShape 3"/>
            <p:cNvSpPr>
              <a:spLocks noChangeArrowheads="1"/>
            </p:cNvSpPr>
            <p:nvPr/>
          </p:nvSpPr>
          <p:spPr bwMode="auto">
            <a:xfrm>
              <a:off x="0" y="88900"/>
              <a:ext cx="6228000" cy="541337"/>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19" name="Rectangle 22"/>
          <p:cNvSpPr>
            <a:spLocks noChangeArrowheads="1"/>
          </p:cNvSpPr>
          <p:nvPr/>
        </p:nvSpPr>
        <p:spPr bwMode="auto">
          <a:xfrm>
            <a:off x="1462807" y="4294257"/>
            <a:ext cx="6239024"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الآخرين.. يقللون من شأنه ..ويستخفون به </a:t>
            </a:r>
          </a:p>
        </p:txBody>
      </p:sp>
      <p:grpSp>
        <p:nvGrpSpPr>
          <p:cNvPr id="20" name="Group 10"/>
          <p:cNvGrpSpPr>
            <a:grpSpLocks/>
          </p:cNvGrpSpPr>
          <p:nvPr/>
        </p:nvGrpSpPr>
        <p:grpSpPr bwMode="auto">
          <a:xfrm>
            <a:off x="1475656" y="5158135"/>
            <a:ext cx="6226175" cy="719137"/>
            <a:chOff x="0" y="0"/>
            <a:chExt cx="6226850" cy="719138"/>
          </a:xfrm>
        </p:grpSpPr>
        <p:sp>
          <p:nvSpPr>
            <p:cNvPr id="21" name="AutoShape 3"/>
            <p:cNvSpPr>
              <a:spLocks noChangeArrowheads="1"/>
            </p:cNvSpPr>
            <p:nvPr/>
          </p:nvSpPr>
          <p:spPr bwMode="auto">
            <a:xfrm>
              <a:off x="338" y="0"/>
              <a:ext cx="6226175" cy="719138"/>
            </a:xfrm>
            <a:prstGeom prst="roundRect">
              <a:avLst>
                <a:gd name="adj" fmla="val 16667"/>
              </a:avLst>
            </a:prstGeom>
            <a:gradFill rotWithShape="1">
              <a:gsLst>
                <a:gs pos="0">
                  <a:srgbClr val="044492"/>
                </a:gs>
                <a:gs pos="100000">
                  <a:srgbClr val="012A5B"/>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r" rtl="1">
                <a:spcBef>
                  <a:spcPct val="0"/>
                </a:spcBef>
                <a:buFontTx/>
                <a:buNone/>
              </a:pPr>
              <a:endParaRPr lang="zh-CN" altLang="en-US" sz="1800">
                <a:ea typeface="SimSun" panose="02010600030101010101" pitchFamily="2" charset="-122"/>
              </a:endParaRPr>
            </a:p>
          </p:txBody>
        </p:sp>
        <p:sp>
          <p:nvSpPr>
            <p:cNvPr id="22" name="AutoShape 3"/>
            <p:cNvSpPr>
              <a:spLocks noChangeArrowheads="1"/>
            </p:cNvSpPr>
            <p:nvPr/>
          </p:nvSpPr>
          <p:spPr bwMode="auto">
            <a:xfrm>
              <a:off x="0" y="88900"/>
              <a:ext cx="6226850" cy="541338"/>
            </a:xfrm>
            <a:prstGeom prst="roundRect">
              <a:avLst>
                <a:gd name="adj" fmla="val 16667"/>
              </a:avLst>
            </a:prstGeom>
            <a:gradFill rotWithShape="0">
              <a:gsLst>
                <a:gs pos="0">
                  <a:srgbClr val="F2F2F2"/>
                </a:gs>
                <a:gs pos="100000">
                  <a:srgbClr val="BFBFBF"/>
                </a:gs>
              </a:gsLst>
              <a:lin ang="5400000" scaled="1"/>
            </a:gradFill>
            <a:ln w="25400">
              <a:solidFill>
                <a:schemeClr val="bg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endParaRPr lang="zh-CN" altLang="en-US" sz="2000">
                <a:solidFill>
                  <a:schemeClr val="tx2"/>
                </a:solidFill>
              </a:endParaRPr>
            </a:p>
          </p:txBody>
        </p:sp>
      </p:grpSp>
      <p:sp>
        <p:nvSpPr>
          <p:cNvPr id="23" name="Rectangle 19"/>
          <p:cNvSpPr>
            <a:spLocks noChangeArrowheads="1"/>
          </p:cNvSpPr>
          <p:nvPr/>
        </p:nvSpPr>
        <p:spPr bwMode="auto">
          <a:xfrm>
            <a:off x="1496293" y="5334347"/>
            <a:ext cx="620553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Microsoft YaHei" panose="020B0503020204020204" pitchFamily="34" charset="-122"/>
              </a:defRPr>
            </a:lvl1pPr>
            <a:lvl2pPr marL="742950" indent="-285750" eaLnBrk="0" hangingPunct="0">
              <a:spcBef>
                <a:spcPct val="20000"/>
              </a:spcBef>
              <a:buChar char="–"/>
              <a:defRPr sz="2800">
                <a:solidFill>
                  <a:schemeClr val="tx1"/>
                </a:solidFill>
                <a:latin typeface="Arial" panose="020B0604020202020204" pitchFamily="34" charset="0"/>
                <a:ea typeface="Microsoft YaHei" panose="020B0503020204020204" pitchFamily="34" charset="-122"/>
              </a:defRPr>
            </a:lvl2pPr>
            <a:lvl3pPr marL="1143000" indent="-228600" eaLnBrk="0" hangingPunct="0">
              <a:spcBef>
                <a:spcPct val="20000"/>
              </a:spcBef>
              <a:buChar char="•"/>
              <a:defRPr sz="2400">
                <a:solidFill>
                  <a:schemeClr val="tx1"/>
                </a:solidFill>
                <a:latin typeface="Arial" panose="020B0604020202020204" pitchFamily="34" charset="0"/>
                <a:ea typeface="Microsoft YaHei" panose="020B0503020204020204" pitchFamily="34" charset="-122"/>
              </a:defRPr>
            </a:lvl3pPr>
            <a:lvl4pPr marL="16002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4pPr>
            <a:lvl5pPr marL="2057400" indent="-228600" eaLnBrk="0" hangingPunct="0">
              <a:spcBef>
                <a:spcPct val="20000"/>
              </a:spcBef>
              <a:buChar char="»"/>
              <a:defRPr sz="2000">
                <a:solidFill>
                  <a:schemeClr val="tx1"/>
                </a:solidFill>
                <a:latin typeface="Arial" panose="020B0604020202020204" pitchFamily="34" charset="0"/>
                <a:ea typeface="Microsoft YaHei" panose="020B0503020204020204" pitchFamily="34" charset="-122"/>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Microsoft YaHei" panose="020B0503020204020204" pitchFamily="34" charset="-122"/>
              </a:defRPr>
            </a:lvl9pPr>
          </a:lstStyle>
          <a:p>
            <a:pPr algn="ctr" rtl="1">
              <a:spcBef>
                <a:spcPct val="0"/>
              </a:spcBef>
              <a:buFontTx/>
              <a:buNone/>
            </a:pPr>
            <a:r>
              <a:rPr lang="ar-EG" altLang="zh-CN" sz="2200" b="1" dirty="0">
                <a:latin typeface="Microsoft YaHei" panose="020B0503020204020204" pitchFamily="34" charset="-122"/>
              </a:rPr>
              <a:t>ذو قدرة كبيرة على الاحتمال</a:t>
            </a:r>
          </a:p>
        </p:txBody>
      </p:sp>
    </p:spTree>
    <p:extLst>
      <p:ext uri="{BB962C8B-B14F-4D97-AF65-F5344CB8AC3E}">
        <p14:creationId xmlns:p14="http://schemas.microsoft.com/office/powerpoint/2010/main" xmlns="" val="317774889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ppt_x</p:attrName>
                                        </p:attrNameLst>
                                      </p:cBhvr>
                                      <p:tavLst>
                                        <p:tav tm="0">
                                          <p:val>
                                            <p:fltVal val="0.5"/>
                                          </p:val>
                                        </p:tav>
                                        <p:tav tm="100000">
                                          <p:val>
                                            <p:strVal val="#ppt_x"/>
                                          </p:val>
                                        </p:tav>
                                      </p:tavLst>
                                    </p:anim>
                                    <p:anim calcmode="lin" valueType="num">
                                      <p:cBhvr>
                                        <p:cTn id="16" dur="500" fill="hold"/>
                                        <p:tgtEl>
                                          <p:spTgt spid="8"/>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ppt_x</p:attrName>
                                        </p:attrNameLst>
                                      </p:cBhvr>
                                      <p:tavLst>
                                        <p:tav tm="0">
                                          <p:val>
                                            <p:fltVal val="0.5"/>
                                          </p:val>
                                        </p:tav>
                                        <p:tav tm="100000">
                                          <p:val>
                                            <p:strVal val="#ppt_x"/>
                                          </p:val>
                                        </p:tav>
                                      </p:tavLst>
                                    </p:anim>
                                    <p:anim calcmode="lin" valueType="num">
                                      <p:cBhvr>
                                        <p:cTn id="22" dur="500" fill="hold"/>
                                        <p:tgtEl>
                                          <p:spTgt spid="1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60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 calcmode="lin" valueType="num">
                                      <p:cBhvr>
                                        <p:cTn id="27" dur="500" fill="hold"/>
                                        <p:tgtEl>
                                          <p:spTgt spid="16"/>
                                        </p:tgtEl>
                                        <p:attrNameLst>
                                          <p:attrName>ppt_x</p:attrName>
                                        </p:attrNameLst>
                                      </p:cBhvr>
                                      <p:tavLst>
                                        <p:tav tm="0">
                                          <p:val>
                                            <p:fltVal val="0.5"/>
                                          </p:val>
                                        </p:tav>
                                        <p:tav tm="100000">
                                          <p:val>
                                            <p:strVal val="#ppt_x"/>
                                          </p:val>
                                        </p:tav>
                                      </p:tavLst>
                                    </p:anim>
                                    <p:anim calcmode="lin" valueType="num">
                                      <p:cBhvr>
                                        <p:cTn id="28" dur="500" fill="hold"/>
                                        <p:tgtEl>
                                          <p:spTgt spid="16"/>
                                        </p:tgtEl>
                                        <p:attrNameLst>
                                          <p:attrName>ppt_y</p:attrName>
                                        </p:attrNameLst>
                                      </p:cBhvr>
                                      <p:tavLst>
                                        <p:tav tm="0">
                                          <p:val>
                                            <p:fltVal val="0.5"/>
                                          </p:val>
                                        </p:tav>
                                        <p:tav tm="100000">
                                          <p:val>
                                            <p:strVal val="#ppt_y"/>
                                          </p:val>
                                        </p:tav>
                                      </p:tavLst>
                                    </p:anim>
                                  </p:childTnLst>
                                </p:cTn>
                              </p:par>
                            </p:childTnLst>
                          </p:cTn>
                        </p:par>
                        <p:par>
                          <p:cTn id="29" fill="hold">
                            <p:stCondLst>
                              <p:cond delay="11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childTnLst>
                                </p:cTn>
                              </p:par>
                              <p:par>
                                <p:cTn id="46" presetID="23" presetClass="entr" presetSubtype="528" fill="hold" nodeType="withEffect">
                                  <p:stCondLst>
                                    <p:cond delay="40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 calcmode="lin" valueType="num">
                                      <p:cBhvr>
                                        <p:cTn id="50" dur="500" fill="hold"/>
                                        <p:tgtEl>
                                          <p:spTgt spid="20"/>
                                        </p:tgtEl>
                                        <p:attrNameLst>
                                          <p:attrName>ppt_x</p:attrName>
                                        </p:attrNameLst>
                                      </p:cBhvr>
                                      <p:tavLst>
                                        <p:tav tm="0">
                                          <p:val>
                                            <p:fltVal val="0.5"/>
                                          </p:val>
                                        </p:tav>
                                        <p:tav tm="100000">
                                          <p:val>
                                            <p:strVal val="#ppt_x"/>
                                          </p:val>
                                        </p:tav>
                                      </p:tavLst>
                                    </p:anim>
                                    <p:anim calcmode="lin" valueType="num">
                                      <p:cBhvr>
                                        <p:cTn id="51" dur="500" fill="hold"/>
                                        <p:tgtEl>
                                          <p:spTgt spid="20"/>
                                        </p:tgtEl>
                                        <p:attrNameLst>
                                          <p:attrName>ppt_y</p:attrName>
                                        </p:attrNameLst>
                                      </p:cBhvr>
                                      <p:tavLst>
                                        <p:tav tm="0">
                                          <p:val>
                                            <p:fltVal val="0.5"/>
                                          </p:val>
                                        </p:tav>
                                        <p:tav tm="100000">
                                          <p:val>
                                            <p:strVal val="#ppt_y"/>
                                          </p:val>
                                        </p:tav>
                                      </p:tavLst>
                                    </p:anim>
                                  </p:childTnLst>
                                </p:cTn>
                              </p:par>
                              <p:par>
                                <p:cTn id="52" presetID="23"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1" grpId="0" autoUpdateAnimBg="0"/>
      <p:bldP spid="15" grpId="0" autoUpdateAnimBg="0"/>
      <p:bldP spid="19" grpId="0" autoUpdateAnimBg="0"/>
      <p:bldP spid="23" grpId="0" autoUpdateAnimBg="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1331640" y="2060848"/>
            <a:ext cx="6552728" cy="2448272"/>
          </a:xfrm>
          <a:prstGeom prst="horizontalScroll">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a:t>المنطوي .. الحسي .. المفكر .. الحكم</a:t>
            </a:r>
          </a:p>
          <a:p>
            <a:pPr algn="ctr" rtl="1" eaLnBrk="0" hangingPunct="0"/>
            <a:r>
              <a:rPr lang="ar-EG" sz="4000" b="1" dirty="0"/>
              <a:t>(المؤدى للواجب)</a:t>
            </a:r>
          </a:p>
        </p:txBody>
      </p:sp>
      <p:sp>
        <p:nvSpPr>
          <p:cNvPr id="3" name="شكل بيضاوي 5"/>
          <p:cNvSpPr/>
          <p:nvPr/>
        </p:nvSpPr>
        <p:spPr bwMode="auto">
          <a:xfrm>
            <a:off x="3491880" y="764629"/>
            <a:ext cx="2112433" cy="792163"/>
          </a:xfrm>
          <a:prstGeom prst="ellipse">
            <a:avLst/>
          </a:prstGeom>
          <a:gradFill rotWithShape="1">
            <a:gsLst>
              <a:gs pos="0">
                <a:srgbClr val="71E4FF"/>
              </a:gs>
              <a:gs pos="100000">
                <a:srgbClr val="009FC4"/>
              </a:gs>
            </a:gsLst>
            <a:lin ang="5400000" scaled="1"/>
          </a:gradFill>
          <a:ln>
            <a:noFill/>
          </a:ln>
        </p:spPr>
        <p:txBody>
          <a:bodyPr anchor="ctr"/>
          <a:lstStyle/>
          <a:p>
            <a:pPr algn="ctr" rtl="1" eaLnBrk="0" hangingPunct="0"/>
            <a:r>
              <a:rPr lang="ar-EG" sz="4000" b="1" dirty="0" smtClean="0">
                <a:solidFill>
                  <a:schemeClr val="tx1"/>
                </a:solidFill>
                <a:latin typeface="Arial" panose="020B0604020202020204" pitchFamily="34" charset="0"/>
                <a:ea typeface="SimSun" panose="02010600030101010101" pitchFamily="2" charset="-122"/>
              </a:rPr>
              <a:t>15</a:t>
            </a:r>
            <a:endParaRPr lang="ar-EG" sz="4000" b="1" dirty="0">
              <a:solidFill>
                <a:schemeClr val="tx1"/>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24077895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5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Hei"/>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SimSun"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SimSun"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自定义设计方案">
  <a:themeElements>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自定义设计方案">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SimSun"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SimSun" pitchFamily="2" charset="-122"/>
          </a:defRPr>
        </a:defPPr>
      </a:lstStyle>
    </a:lnDef>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3</TotalTime>
  <Pages>0</Pages>
  <Words>3894</Words>
  <Characters>0</Characters>
  <Application>Microsoft Office PowerPoint</Application>
  <DocSecurity>0</DocSecurity>
  <PresentationFormat>On-screen Show (4:3)</PresentationFormat>
  <Lines>0</Lines>
  <Paragraphs>479</Paragraphs>
  <Slides>113</Slides>
  <Notes>0</Notes>
  <HiddenSlides>0</HiddenSlides>
  <MMClips>0</MMClips>
  <ScaleCrop>false</ScaleCrop>
  <HeadingPairs>
    <vt:vector size="4" baseType="variant">
      <vt:variant>
        <vt:lpstr>Theme</vt:lpstr>
      </vt:variant>
      <vt:variant>
        <vt:i4>2</vt:i4>
      </vt:variant>
      <vt:variant>
        <vt:lpstr>Slide Titles</vt:lpstr>
      </vt:variant>
      <vt:variant>
        <vt:i4>113</vt:i4>
      </vt:variant>
    </vt:vector>
  </HeadingPairs>
  <TitlesOfParts>
    <vt:vector size="115" baseType="lpstr">
      <vt:lpstr>默认设计模板</vt:lpstr>
      <vt:lpstr>自定义设计方案</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vector>
  </TitlesOfParts>
  <LinksUpToDate>false</LinksUpToDate>
  <CharactersWithSpaces>0</CharactersWithSpaces>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menna</dc:creator>
  <cp:lastModifiedBy>SONY</cp:lastModifiedBy>
  <cp:revision>18</cp:revision>
  <dcterms:created xsi:type="dcterms:W3CDTF">2012-06-25T07:48:25Z</dcterms:created>
  <dcterms:modified xsi:type="dcterms:W3CDTF">2013-11-25T20:37:01Z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r8>1</vt:r8>
  </property>
  <property fmtid="{D5CDD505-2E9C-101B-9397-08002B2CF9AE}" pid="3" name="KSOProductBuildVer">
    <vt:lpwstr>1033-8.1.0.3377</vt:lpwstr>
  </property>
</Properties>
</file>