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  <p:sldId id="261" r:id="rId3"/>
    <p:sldId id="260" r:id="rId4"/>
    <p:sldId id="256" r:id="rId5"/>
    <p:sldId id="258" r:id="rId6"/>
    <p:sldId id="257" r:id="rId7"/>
  </p:sldIdLst>
  <p:sldSz cx="7556500" cy="10693400"/>
  <p:notesSz cx="6858000" cy="9144000"/>
  <p:embeddedFontLst>
    <p:embeddedFont>
      <p:font typeface="Childos Arabic Bold" pitchFamily="2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5" autoAdjust="0"/>
    <p:restoredTop sz="94622" autoAdjust="0"/>
  </p:normalViewPr>
  <p:slideViewPr>
    <p:cSldViewPr>
      <p:cViewPr varScale="1">
        <p:scale>
          <a:sx n="62" d="100"/>
          <a:sy n="62" d="100"/>
        </p:scale>
        <p:origin x="243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 /><Relationship Id="rId13" Type="http://schemas.openxmlformats.org/officeDocument/2006/relationships/image" Target="../media/image12.svg" /><Relationship Id="rId18" Type="http://schemas.openxmlformats.org/officeDocument/2006/relationships/image" Target="../media/image17.svg" /><Relationship Id="rId3" Type="http://schemas.openxmlformats.org/officeDocument/2006/relationships/image" Target="../media/image2.svg" /><Relationship Id="rId21" Type="http://schemas.openxmlformats.org/officeDocument/2006/relationships/image" Target="../media/image20.png" /><Relationship Id="rId7" Type="http://schemas.openxmlformats.org/officeDocument/2006/relationships/image" Target="../media/image6.svg" /><Relationship Id="rId12" Type="http://schemas.openxmlformats.org/officeDocument/2006/relationships/image" Target="../media/image11.svg" /><Relationship Id="rId17" Type="http://schemas.openxmlformats.org/officeDocument/2006/relationships/image" Target="../media/image16.svg" /><Relationship Id="rId2" Type="http://schemas.openxmlformats.org/officeDocument/2006/relationships/image" Target="../media/image1.png" /><Relationship Id="rId16" Type="http://schemas.openxmlformats.org/officeDocument/2006/relationships/image" Target="../media/image15.svg" /><Relationship Id="rId20" Type="http://schemas.openxmlformats.org/officeDocument/2006/relationships/image" Target="../media/image19.sv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png" /><Relationship Id="rId11" Type="http://schemas.openxmlformats.org/officeDocument/2006/relationships/image" Target="../media/image10.svg" /><Relationship Id="rId24" Type="http://schemas.openxmlformats.org/officeDocument/2006/relationships/image" Target="../media/image23.svg" /><Relationship Id="rId5" Type="http://schemas.openxmlformats.org/officeDocument/2006/relationships/image" Target="../media/image4.svg" /><Relationship Id="rId15" Type="http://schemas.openxmlformats.org/officeDocument/2006/relationships/image" Target="../media/image14.svg" /><Relationship Id="rId23" Type="http://schemas.openxmlformats.org/officeDocument/2006/relationships/image" Target="../media/image22.svg" /><Relationship Id="rId10" Type="http://schemas.openxmlformats.org/officeDocument/2006/relationships/image" Target="../media/image9.svg" /><Relationship Id="rId19" Type="http://schemas.openxmlformats.org/officeDocument/2006/relationships/image" Target="../media/image18.svg" /><Relationship Id="rId4" Type="http://schemas.openxmlformats.org/officeDocument/2006/relationships/image" Target="../media/image3.png" /><Relationship Id="rId9" Type="http://schemas.openxmlformats.org/officeDocument/2006/relationships/image" Target="../media/image8.svg" /><Relationship Id="rId14" Type="http://schemas.openxmlformats.org/officeDocument/2006/relationships/image" Target="../media/image13.png" /><Relationship Id="rId22" Type="http://schemas.openxmlformats.org/officeDocument/2006/relationships/image" Target="../media/image21.sv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 /><Relationship Id="rId2" Type="http://schemas.openxmlformats.org/officeDocument/2006/relationships/image" Target="../media/image24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28.svg" /><Relationship Id="rId5" Type="http://schemas.openxmlformats.org/officeDocument/2006/relationships/image" Target="../media/image27.png" /><Relationship Id="rId4" Type="http://schemas.openxmlformats.org/officeDocument/2006/relationships/image" Target="../media/image26.sv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 /><Relationship Id="rId2" Type="http://schemas.openxmlformats.org/officeDocument/2006/relationships/image" Target="../media/image20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3.svg" /><Relationship Id="rId4" Type="http://schemas.openxmlformats.org/officeDocument/2006/relationships/image" Target="../media/image22.svg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 /><Relationship Id="rId13" Type="http://schemas.openxmlformats.org/officeDocument/2006/relationships/image" Target="../media/image18.svg" /><Relationship Id="rId18" Type="http://schemas.openxmlformats.org/officeDocument/2006/relationships/image" Target="../media/image9.svg" /><Relationship Id="rId26" Type="http://schemas.openxmlformats.org/officeDocument/2006/relationships/image" Target="../media/image25.svg" /><Relationship Id="rId3" Type="http://schemas.openxmlformats.org/officeDocument/2006/relationships/image" Target="../media/image21.svg" /><Relationship Id="rId21" Type="http://schemas.openxmlformats.org/officeDocument/2006/relationships/image" Target="../media/image10.svg" /><Relationship Id="rId7" Type="http://schemas.openxmlformats.org/officeDocument/2006/relationships/image" Target="../media/image2.svg" /><Relationship Id="rId12" Type="http://schemas.openxmlformats.org/officeDocument/2006/relationships/image" Target="../media/image6.svg" /><Relationship Id="rId17" Type="http://schemas.openxmlformats.org/officeDocument/2006/relationships/image" Target="../media/image8.svg" /><Relationship Id="rId25" Type="http://schemas.openxmlformats.org/officeDocument/2006/relationships/image" Target="../media/image24.png" /><Relationship Id="rId2" Type="http://schemas.openxmlformats.org/officeDocument/2006/relationships/image" Target="../media/image20.png" /><Relationship Id="rId16" Type="http://schemas.openxmlformats.org/officeDocument/2006/relationships/image" Target="../media/image7.svg" /><Relationship Id="rId20" Type="http://schemas.openxmlformats.org/officeDocument/2006/relationships/image" Target="../media/image19.svg" /><Relationship Id="rId29" Type="http://schemas.openxmlformats.org/officeDocument/2006/relationships/image" Target="../media/image28.sv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.png" /><Relationship Id="rId11" Type="http://schemas.openxmlformats.org/officeDocument/2006/relationships/image" Target="../media/image5.png" /><Relationship Id="rId24" Type="http://schemas.openxmlformats.org/officeDocument/2006/relationships/image" Target="../media/image12.svg" /><Relationship Id="rId5" Type="http://schemas.openxmlformats.org/officeDocument/2006/relationships/image" Target="../media/image17.svg" /><Relationship Id="rId15" Type="http://schemas.openxmlformats.org/officeDocument/2006/relationships/image" Target="../media/image22.svg" /><Relationship Id="rId23" Type="http://schemas.openxmlformats.org/officeDocument/2006/relationships/image" Target="../media/image16.svg" /><Relationship Id="rId28" Type="http://schemas.openxmlformats.org/officeDocument/2006/relationships/image" Target="../media/image27.png" /><Relationship Id="rId10" Type="http://schemas.openxmlformats.org/officeDocument/2006/relationships/image" Target="../media/image15.svg" /><Relationship Id="rId19" Type="http://schemas.openxmlformats.org/officeDocument/2006/relationships/image" Target="../media/image23.svg" /><Relationship Id="rId4" Type="http://schemas.openxmlformats.org/officeDocument/2006/relationships/image" Target="../media/image3.png" /><Relationship Id="rId9" Type="http://schemas.openxmlformats.org/officeDocument/2006/relationships/image" Target="../media/image13.png" /><Relationship Id="rId14" Type="http://schemas.openxmlformats.org/officeDocument/2006/relationships/image" Target="../media/image14.svg" /><Relationship Id="rId22" Type="http://schemas.openxmlformats.org/officeDocument/2006/relationships/image" Target="../media/image11.svg" /><Relationship Id="rId27" Type="http://schemas.openxmlformats.org/officeDocument/2006/relationships/image" Target="../media/image26.svg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 /><Relationship Id="rId13" Type="http://schemas.openxmlformats.org/officeDocument/2006/relationships/image" Target="../media/image5.png" /><Relationship Id="rId18" Type="http://schemas.openxmlformats.org/officeDocument/2006/relationships/image" Target="../media/image7.svg" /><Relationship Id="rId26" Type="http://schemas.openxmlformats.org/officeDocument/2006/relationships/image" Target="../media/image28.svg" /><Relationship Id="rId3" Type="http://schemas.openxmlformats.org/officeDocument/2006/relationships/image" Target="../media/image21.svg" /><Relationship Id="rId21" Type="http://schemas.openxmlformats.org/officeDocument/2006/relationships/image" Target="../media/image9.svg" /><Relationship Id="rId7" Type="http://schemas.openxmlformats.org/officeDocument/2006/relationships/image" Target="../media/image2.svg" /><Relationship Id="rId12" Type="http://schemas.openxmlformats.org/officeDocument/2006/relationships/image" Target="../media/image15.svg" /><Relationship Id="rId17" Type="http://schemas.openxmlformats.org/officeDocument/2006/relationships/image" Target="../media/image22.svg" /><Relationship Id="rId25" Type="http://schemas.openxmlformats.org/officeDocument/2006/relationships/image" Target="../media/image27.png" /><Relationship Id="rId2" Type="http://schemas.openxmlformats.org/officeDocument/2006/relationships/image" Target="../media/image20.png" /><Relationship Id="rId16" Type="http://schemas.openxmlformats.org/officeDocument/2006/relationships/image" Target="../media/image14.svg" /><Relationship Id="rId20" Type="http://schemas.openxmlformats.org/officeDocument/2006/relationships/image" Target="../media/image8.svg" /><Relationship Id="rId29" Type="http://schemas.openxmlformats.org/officeDocument/2006/relationships/image" Target="../media/image12.sv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.png" /><Relationship Id="rId11" Type="http://schemas.openxmlformats.org/officeDocument/2006/relationships/image" Target="../media/image13.png" /><Relationship Id="rId24" Type="http://schemas.openxmlformats.org/officeDocument/2006/relationships/image" Target="../media/image10.svg" /><Relationship Id="rId5" Type="http://schemas.openxmlformats.org/officeDocument/2006/relationships/image" Target="../media/image17.svg" /><Relationship Id="rId15" Type="http://schemas.openxmlformats.org/officeDocument/2006/relationships/image" Target="../media/image18.svg" /><Relationship Id="rId23" Type="http://schemas.openxmlformats.org/officeDocument/2006/relationships/image" Target="../media/image19.svg" /><Relationship Id="rId28" Type="http://schemas.openxmlformats.org/officeDocument/2006/relationships/image" Target="../media/image16.svg" /><Relationship Id="rId10" Type="http://schemas.openxmlformats.org/officeDocument/2006/relationships/image" Target="../media/image4.svg" /><Relationship Id="rId19" Type="http://schemas.openxmlformats.org/officeDocument/2006/relationships/image" Target="../media/image26.svg" /><Relationship Id="rId4" Type="http://schemas.openxmlformats.org/officeDocument/2006/relationships/image" Target="../media/image3.png" /><Relationship Id="rId9" Type="http://schemas.openxmlformats.org/officeDocument/2006/relationships/image" Target="../media/image25.svg" /><Relationship Id="rId14" Type="http://schemas.openxmlformats.org/officeDocument/2006/relationships/image" Target="../media/image6.svg" /><Relationship Id="rId22" Type="http://schemas.openxmlformats.org/officeDocument/2006/relationships/image" Target="../media/image23.svg" /><Relationship Id="rId27" Type="http://schemas.openxmlformats.org/officeDocument/2006/relationships/image" Target="../media/image11.svg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 /><Relationship Id="rId13" Type="http://schemas.openxmlformats.org/officeDocument/2006/relationships/image" Target="../media/image40.svg" /><Relationship Id="rId18" Type="http://schemas.openxmlformats.org/officeDocument/2006/relationships/image" Target="../media/image45.svg" /><Relationship Id="rId26" Type="http://schemas.openxmlformats.org/officeDocument/2006/relationships/image" Target="../media/image53.svg" /><Relationship Id="rId3" Type="http://schemas.openxmlformats.org/officeDocument/2006/relationships/image" Target="../media/image30.svg" /><Relationship Id="rId21" Type="http://schemas.openxmlformats.org/officeDocument/2006/relationships/image" Target="../media/image48.svg" /><Relationship Id="rId7" Type="http://schemas.openxmlformats.org/officeDocument/2006/relationships/image" Target="../media/image34.png" /><Relationship Id="rId12" Type="http://schemas.openxmlformats.org/officeDocument/2006/relationships/image" Target="../media/image39.png" /><Relationship Id="rId17" Type="http://schemas.openxmlformats.org/officeDocument/2006/relationships/image" Target="../media/image44.png" /><Relationship Id="rId25" Type="http://schemas.openxmlformats.org/officeDocument/2006/relationships/image" Target="../media/image52.png" /><Relationship Id="rId33" Type="http://schemas.openxmlformats.org/officeDocument/2006/relationships/image" Target="../media/image60.svg" /><Relationship Id="rId2" Type="http://schemas.openxmlformats.org/officeDocument/2006/relationships/image" Target="../media/image29.png" /><Relationship Id="rId16" Type="http://schemas.openxmlformats.org/officeDocument/2006/relationships/image" Target="../media/image43.svg" /><Relationship Id="rId20" Type="http://schemas.openxmlformats.org/officeDocument/2006/relationships/image" Target="../media/image47.png" /><Relationship Id="rId29" Type="http://schemas.openxmlformats.org/officeDocument/2006/relationships/image" Target="../media/image56.sv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33.svg" /><Relationship Id="rId11" Type="http://schemas.openxmlformats.org/officeDocument/2006/relationships/image" Target="../media/image38.svg" /><Relationship Id="rId24" Type="http://schemas.openxmlformats.org/officeDocument/2006/relationships/image" Target="../media/image51.svg" /><Relationship Id="rId32" Type="http://schemas.openxmlformats.org/officeDocument/2006/relationships/image" Target="../media/image59.svg" /><Relationship Id="rId5" Type="http://schemas.openxmlformats.org/officeDocument/2006/relationships/image" Target="../media/image32.svg" /><Relationship Id="rId15" Type="http://schemas.openxmlformats.org/officeDocument/2006/relationships/image" Target="../media/image42.svg" /><Relationship Id="rId23" Type="http://schemas.openxmlformats.org/officeDocument/2006/relationships/image" Target="../media/image50.png" /><Relationship Id="rId28" Type="http://schemas.openxmlformats.org/officeDocument/2006/relationships/image" Target="../media/image55.png" /><Relationship Id="rId10" Type="http://schemas.openxmlformats.org/officeDocument/2006/relationships/image" Target="../media/image37.svg" /><Relationship Id="rId19" Type="http://schemas.openxmlformats.org/officeDocument/2006/relationships/image" Target="../media/image46.svg" /><Relationship Id="rId31" Type="http://schemas.openxmlformats.org/officeDocument/2006/relationships/image" Target="../media/image58.svg" /><Relationship Id="rId4" Type="http://schemas.openxmlformats.org/officeDocument/2006/relationships/image" Target="../media/image31.png" /><Relationship Id="rId9" Type="http://schemas.openxmlformats.org/officeDocument/2006/relationships/image" Target="../media/image36.png" /><Relationship Id="rId14" Type="http://schemas.openxmlformats.org/officeDocument/2006/relationships/image" Target="../media/image41.png" /><Relationship Id="rId22" Type="http://schemas.openxmlformats.org/officeDocument/2006/relationships/image" Target="../media/image49.svg" /><Relationship Id="rId27" Type="http://schemas.openxmlformats.org/officeDocument/2006/relationships/image" Target="../media/image54.svg" /><Relationship Id="rId30" Type="http://schemas.openxmlformats.org/officeDocument/2006/relationships/image" Target="../media/image57.sv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748F2-6577-BCD8-52A6-249D12FD8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C485B448-F86A-4B68-3B9D-2FA80B6B374A}"/>
              </a:ext>
            </a:extLst>
          </p:cNvPr>
          <p:cNvSpPr/>
          <p:nvPr/>
        </p:nvSpPr>
        <p:spPr>
          <a:xfrm>
            <a:off x="461991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DA20936-C54C-27C0-CD55-DD377F5FEAB5}"/>
              </a:ext>
            </a:extLst>
          </p:cNvPr>
          <p:cNvSpPr/>
          <p:nvPr/>
        </p:nvSpPr>
        <p:spPr>
          <a:xfrm>
            <a:off x="461991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5006314-2FF7-9E01-036C-B20C1F20A8D7}"/>
              </a:ext>
            </a:extLst>
          </p:cNvPr>
          <p:cNvSpPr/>
          <p:nvPr/>
        </p:nvSpPr>
        <p:spPr>
          <a:xfrm>
            <a:off x="461991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CF380C25-46B5-F5C8-35EB-8B103F98A65B}"/>
              </a:ext>
            </a:extLst>
          </p:cNvPr>
          <p:cNvSpPr/>
          <p:nvPr/>
        </p:nvSpPr>
        <p:spPr>
          <a:xfrm>
            <a:off x="3012434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24AA458-E9B7-DE8D-98BE-0A1EE53E739B}"/>
              </a:ext>
            </a:extLst>
          </p:cNvPr>
          <p:cNvSpPr/>
          <p:nvPr/>
        </p:nvSpPr>
        <p:spPr>
          <a:xfrm>
            <a:off x="3012434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04823A12-954F-DD50-5552-0579673CFE31}"/>
              </a:ext>
            </a:extLst>
          </p:cNvPr>
          <p:cNvSpPr/>
          <p:nvPr/>
        </p:nvSpPr>
        <p:spPr>
          <a:xfrm>
            <a:off x="3012434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C6CAB45E-3A94-2563-C9F6-0A3F756AA6F0}"/>
              </a:ext>
            </a:extLst>
          </p:cNvPr>
          <p:cNvSpPr/>
          <p:nvPr/>
        </p:nvSpPr>
        <p:spPr>
          <a:xfrm>
            <a:off x="5216042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4A5AC456-1ADD-6AF7-A0A3-F99DF514E812}"/>
              </a:ext>
            </a:extLst>
          </p:cNvPr>
          <p:cNvSpPr/>
          <p:nvPr/>
        </p:nvSpPr>
        <p:spPr>
          <a:xfrm>
            <a:off x="5216042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2AD4C8EE-861D-3642-61C1-4E45EC03AE22}"/>
              </a:ext>
            </a:extLst>
          </p:cNvPr>
          <p:cNvSpPr/>
          <p:nvPr/>
        </p:nvSpPr>
        <p:spPr>
          <a:xfrm>
            <a:off x="5216042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7" name="TextBox 27">
            <a:extLst>
              <a:ext uri="{FF2B5EF4-FFF2-40B4-BE49-F238E27FC236}">
                <a16:creationId xmlns:a16="http://schemas.microsoft.com/office/drawing/2014/main" id="{C0DE4FC8-31C7-0D7B-8193-52637D03CA45}"/>
              </a:ext>
            </a:extLst>
          </p:cNvPr>
          <p:cNvSpPr txBox="1"/>
          <p:nvPr/>
        </p:nvSpPr>
        <p:spPr>
          <a:xfrm>
            <a:off x="1398080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93A39753-FB77-9922-A3E6-0399B4F61351}"/>
              </a:ext>
            </a:extLst>
          </p:cNvPr>
          <p:cNvSpPr txBox="1"/>
          <p:nvPr/>
        </p:nvSpPr>
        <p:spPr>
          <a:xfrm>
            <a:off x="3948522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0AFA9E2E-B762-D386-68F1-8D18760B4465}"/>
              </a:ext>
            </a:extLst>
          </p:cNvPr>
          <p:cNvSpPr txBox="1"/>
          <p:nvPr/>
        </p:nvSpPr>
        <p:spPr>
          <a:xfrm>
            <a:off x="6152131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3" name="TextBox 33">
            <a:extLst>
              <a:ext uri="{FF2B5EF4-FFF2-40B4-BE49-F238E27FC236}">
                <a16:creationId xmlns:a16="http://schemas.microsoft.com/office/drawing/2014/main" id="{52B2EDD7-45B5-26CC-D2A0-D46C1641F11E}"/>
              </a:ext>
            </a:extLst>
          </p:cNvPr>
          <p:cNvSpPr txBox="1"/>
          <p:nvPr/>
        </p:nvSpPr>
        <p:spPr>
          <a:xfrm>
            <a:off x="1440704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00FFB0C0-3016-AC2A-9F62-5563279A6734}"/>
              </a:ext>
            </a:extLst>
          </p:cNvPr>
          <p:cNvSpPr txBox="1"/>
          <p:nvPr/>
        </p:nvSpPr>
        <p:spPr>
          <a:xfrm>
            <a:off x="1220734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2E5B8A58-0CD4-05C8-2495-5629FC77647D}"/>
              </a:ext>
            </a:extLst>
          </p:cNvPr>
          <p:cNvSpPr txBox="1"/>
          <p:nvPr/>
        </p:nvSpPr>
        <p:spPr>
          <a:xfrm>
            <a:off x="4021722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AF565599-DC74-9312-5CA2-F70D53C07765}"/>
              </a:ext>
            </a:extLst>
          </p:cNvPr>
          <p:cNvSpPr txBox="1"/>
          <p:nvPr/>
        </p:nvSpPr>
        <p:spPr>
          <a:xfrm>
            <a:off x="3782816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grpSp>
        <p:nvGrpSpPr>
          <p:cNvPr id="51" name="مجموعة 50">
            <a:extLst>
              <a:ext uri="{FF2B5EF4-FFF2-40B4-BE49-F238E27FC236}">
                <a16:creationId xmlns:a16="http://schemas.microsoft.com/office/drawing/2014/main" id="{0FF3DEE2-E6C2-14F6-DEC7-DF91B294FB46}"/>
              </a:ext>
            </a:extLst>
          </p:cNvPr>
          <p:cNvGrpSpPr/>
          <p:nvPr/>
        </p:nvGrpSpPr>
        <p:grpSpPr>
          <a:xfrm>
            <a:off x="350196" y="6084663"/>
            <a:ext cx="6846399" cy="1354236"/>
            <a:chOff x="281530" y="7678417"/>
            <a:chExt cx="6846399" cy="1354236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1AB708FC-5090-CB57-388F-DABFB0170BC9}"/>
                </a:ext>
              </a:extLst>
            </p:cNvPr>
            <p:cNvSpPr/>
            <p:nvPr/>
          </p:nvSpPr>
          <p:spPr>
            <a:xfrm>
              <a:off x="2831973" y="7678417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TextBox 28">
              <a:extLst>
                <a:ext uri="{FF2B5EF4-FFF2-40B4-BE49-F238E27FC236}">
                  <a16:creationId xmlns:a16="http://schemas.microsoft.com/office/drawing/2014/main" id="{A6B81EBF-DCEC-10E4-5EF3-945822416BB1}"/>
                </a:ext>
              </a:extLst>
            </p:cNvPr>
            <p:cNvSpPr txBox="1"/>
            <p:nvPr/>
          </p:nvSpPr>
          <p:spPr>
            <a:xfrm>
              <a:off x="3768071" y="7867402"/>
              <a:ext cx="1044464" cy="4419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660"/>
                </a:lnSpc>
              </a:pPr>
              <a:r>
                <a:rPr lang="ar-EG" sz="1202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ﻫﻞ ﻳﻮﺟﺪ ﺣﺐ  ﻓﻲ ﻗﻠﺐ ﻣﻌﻠﻤﺘﻚ؟</a:t>
              </a: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9FECB889-F9D3-3DA3-A7EC-175EB09C77D2}"/>
                </a:ext>
              </a:extLst>
            </p:cNvPr>
            <p:cNvSpPr txBox="1"/>
            <p:nvPr/>
          </p:nvSpPr>
          <p:spPr>
            <a:xfrm>
              <a:off x="5971680" y="7867402"/>
              <a:ext cx="1044464" cy="4419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660"/>
                </a:lnSpc>
              </a:pPr>
              <a:r>
                <a:rPr lang="ar-EG" sz="1202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ﻫﻞ ﻳﻮﺟﺪ ﺣﺐ  ﻓﻲ ﻗﻠﺐ ﻣﻌﻠﻤﺘﻚ؟</a:t>
              </a:r>
            </a:p>
          </p:txBody>
        </p:sp>
        <p:grpSp>
          <p:nvGrpSpPr>
            <p:cNvPr id="50" name="مجموعة 49">
              <a:extLst>
                <a:ext uri="{FF2B5EF4-FFF2-40B4-BE49-F238E27FC236}">
                  <a16:creationId xmlns:a16="http://schemas.microsoft.com/office/drawing/2014/main" id="{E543E87B-1413-CEA2-FE41-1AF82AF465D3}"/>
                </a:ext>
              </a:extLst>
            </p:cNvPr>
            <p:cNvGrpSpPr/>
            <p:nvPr/>
          </p:nvGrpSpPr>
          <p:grpSpPr>
            <a:xfrm>
              <a:off x="281530" y="7678417"/>
              <a:ext cx="6846399" cy="1354236"/>
              <a:chOff x="281530" y="7678417"/>
              <a:chExt cx="6846399" cy="1354236"/>
            </a:xfrm>
          </p:grpSpPr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83083F15-DFDA-85BE-25EE-E918222CEF12}"/>
                  </a:ext>
                </a:extLst>
              </p:cNvPr>
              <p:cNvSpPr/>
              <p:nvPr/>
            </p:nvSpPr>
            <p:spPr>
              <a:xfrm>
                <a:off x="281530" y="7678417"/>
                <a:ext cx="2092347" cy="1354236"/>
              </a:xfrm>
              <a:custGeom>
                <a:avLst/>
                <a:gdLst/>
                <a:ahLst/>
                <a:cxnLst/>
                <a:rect l="l" t="t" r="r" b="b"/>
                <a:pathLst>
                  <a:path w="2092347" h="1354236">
                    <a:moveTo>
                      <a:pt x="0" y="0"/>
                    </a:moveTo>
                    <a:lnTo>
                      <a:pt x="2092348" y="0"/>
                    </a:lnTo>
                    <a:lnTo>
                      <a:pt x="2092348" y="1354236"/>
                    </a:lnTo>
                    <a:lnTo>
                      <a:pt x="0" y="135423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4">
                  <a:extLst>
                    <a:ext uri="{96DAC541-7B7A-43D3-8B79-37D633B846F1}">
                      <asvg:svgBlip xmlns:asvg="http://schemas.microsoft.com/office/drawing/2016/SVG/main" r:embed="rId1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6A3F77E6-5F79-17EC-6F82-4F940C1F5D88}"/>
                  </a:ext>
                </a:extLst>
              </p:cNvPr>
              <p:cNvSpPr/>
              <p:nvPr/>
            </p:nvSpPr>
            <p:spPr>
              <a:xfrm>
                <a:off x="5035582" y="7678417"/>
                <a:ext cx="2092347" cy="1354236"/>
              </a:xfrm>
              <a:custGeom>
                <a:avLst/>
                <a:gdLst/>
                <a:ahLst/>
                <a:cxnLst/>
                <a:rect l="l" t="t" r="r" b="b"/>
                <a:pathLst>
                  <a:path w="2092347" h="1354236">
                    <a:moveTo>
                      <a:pt x="0" y="0"/>
                    </a:moveTo>
                    <a:lnTo>
                      <a:pt x="2092347" y="0"/>
                    </a:lnTo>
                    <a:lnTo>
                      <a:pt x="2092347" y="1354236"/>
                    </a:lnTo>
                    <a:lnTo>
                      <a:pt x="0" y="135423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4">
                  <a:extLst>
                    <a:ext uri="{96DAC541-7B7A-43D3-8B79-37D633B846F1}">
                      <asvg:svgBlip xmlns:asvg="http://schemas.microsoft.com/office/drawing/2016/SVG/main" r:embed="rId1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6" name="TextBox 26">
                <a:extLst>
                  <a:ext uri="{FF2B5EF4-FFF2-40B4-BE49-F238E27FC236}">
                    <a16:creationId xmlns:a16="http://schemas.microsoft.com/office/drawing/2014/main" id="{1C0E2A47-6029-4B06-4BBC-F631B0B67D7A}"/>
                  </a:ext>
                </a:extLst>
              </p:cNvPr>
              <p:cNvSpPr txBox="1"/>
              <p:nvPr/>
            </p:nvSpPr>
            <p:spPr>
              <a:xfrm>
                <a:off x="1217628" y="7867402"/>
                <a:ext cx="1044464" cy="4419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 rtl="1">
                  <a:lnSpc>
                    <a:spcPts val="1660"/>
                  </a:lnSpc>
                </a:pPr>
                <a:r>
                  <a:rPr lang="ar-EG" sz="1202" b="1">
                    <a:solidFill>
                      <a:srgbClr val="000000"/>
                    </a:solidFill>
                    <a:latin typeface="Childos Arabic Bold"/>
                    <a:ea typeface="Childos Arabic Bold"/>
                    <a:cs typeface="Childos Arabic Bold"/>
                    <a:sym typeface="Childos Arabic Bold"/>
                    <a:rtl/>
                  </a:rPr>
                  <a:t>ﻫﻞ ﻳﻮﺟﺪ ﺣﺐ  ﻓﻲ ﻗﻠﺐ ﻣﻌﻠﻤﺘﻚ؟</a:t>
                </a:r>
              </a:p>
            </p:txBody>
          </p:sp>
          <p:sp>
            <p:nvSpPr>
              <p:cNvPr id="32" name="TextBox 32">
                <a:extLst>
                  <a:ext uri="{FF2B5EF4-FFF2-40B4-BE49-F238E27FC236}">
                    <a16:creationId xmlns:a16="http://schemas.microsoft.com/office/drawing/2014/main" id="{B62F78E6-6761-E7CB-EDF4-B12BAEB236F4}"/>
                  </a:ext>
                </a:extLst>
              </p:cNvPr>
              <p:cNvSpPr txBox="1"/>
              <p:nvPr/>
            </p:nvSpPr>
            <p:spPr>
              <a:xfrm>
                <a:off x="1260253" y="8395745"/>
                <a:ext cx="755847" cy="28833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 rtl="1">
                  <a:lnSpc>
                    <a:spcPts val="2101"/>
                  </a:lnSpc>
                </a:pPr>
                <a:r>
                  <a:rPr lang="ar-EG" sz="1501" b="1">
                    <a:solidFill>
                      <a:srgbClr val="000000"/>
                    </a:solidFill>
                    <a:latin typeface="Childos Arabic Bold"/>
                    <a:ea typeface="Childos Arabic Bold"/>
                    <a:cs typeface="Childos Arabic Bold"/>
                    <a:sym typeface="Childos Arabic Bold"/>
                    <a:rtl/>
                  </a:rPr>
                  <a:t>ﻳﻮﺟﺪ اﻧﺘﻲ </a:t>
                </a:r>
              </a:p>
            </p:txBody>
          </p:sp>
        </p:grp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4807A43E-5425-EE1B-7F36-673FD5C852D0}"/>
                </a:ext>
              </a:extLst>
            </p:cNvPr>
            <p:cNvSpPr txBox="1"/>
            <p:nvPr/>
          </p:nvSpPr>
          <p:spPr>
            <a:xfrm>
              <a:off x="3841271" y="8395745"/>
              <a:ext cx="755847" cy="2883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2101"/>
                </a:lnSpc>
              </a:pPr>
              <a:r>
                <a:rPr lang="ar-EG" sz="15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ﻳﻮﺟﺪ اﻧﺘﻲ </a:t>
              </a:r>
            </a:p>
          </p:txBody>
        </p:sp>
        <p:sp>
          <p:nvSpPr>
            <p:cNvPr id="40" name="TextBox 40">
              <a:extLst>
                <a:ext uri="{FF2B5EF4-FFF2-40B4-BE49-F238E27FC236}">
                  <a16:creationId xmlns:a16="http://schemas.microsoft.com/office/drawing/2014/main" id="{1E003092-25B2-FD79-7BE4-0DF0F94467BC}"/>
                </a:ext>
              </a:extLst>
            </p:cNvPr>
            <p:cNvSpPr txBox="1"/>
            <p:nvPr/>
          </p:nvSpPr>
          <p:spPr>
            <a:xfrm>
              <a:off x="6081884" y="8395745"/>
              <a:ext cx="755847" cy="2883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 rtl="1">
                <a:lnSpc>
                  <a:spcPts val="2101"/>
                </a:lnSpc>
              </a:pPr>
              <a:r>
                <a:rPr lang="ar-EG" sz="15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ﻳﻮﺟﺪ اﻧﺘﻲ </a:t>
              </a:r>
            </a:p>
          </p:txBody>
        </p:sp>
      </p:grp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id="{B7D9D71C-6E4B-F144-85DF-5F7DAE53F1B3}"/>
              </a:ext>
            </a:extLst>
          </p:cNvPr>
          <p:cNvGrpSpPr/>
          <p:nvPr/>
        </p:nvGrpSpPr>
        <p:grpSpPr>
          <a:xfrm>
            <a:off x="413537" y="7654876"/>
            <a:ext cx="6846399" cy="1354236"/>
            <a:chOff x="281530" y="9080506"/>
            <a:chExt cx="6846399" cy="135423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D4A99B3-0B67-8DCF-7BF9-CCC54E6C9361}"/>
                </a:ext>
              </a:extLst>
            </p:cNvPr>
            <p:cNvSpPr/>
            <p:nvPr/>
          </p:nvSpPr>
          <p:spPr>
            <a:xfrm>
              <a:off x="281530" y="9080506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01171AA1-3160-C60B-9C34-A77BA287000C}"/>
                </a:ext>
              </a:extLst>
            </p:cNvPr>
            <p:cNvSpPr/>
            <p:nvPr/>
          </p:nvSpPr>
          <p:spPr>
            <a:xfrm>
              <a:off x="2831973" y="9080506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AC443DD-E6A8-816F-24F1-D8592C52BA96}"/>
                </a:ext>
              </a:extLst>
            </p:cNvPr>
            <p:cNvSpPr/>
            <p:nvPr/>
          </p:nvSpPr>
          <p:spPr>
            <a:xfrm>
              <a:off x="5035582" y="9080506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CD9A44CB-AE6A-10E1-E4CA-58F700C7F311}"/>
                </a:ext>
              </a:extLst>
            </p:cNvPr>
            <p:cNvSpPr txBox="1"/>
            <p:nvPr/>
          </p:nvSpPr>
          <p:spPr>
            <a:xfrm>
              <a:off x="1040273" y="9389735"/>
              <a:ext cx="1180786" cy="5428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079"/>
                </a:lnSpc>
              </a:pPr>
              <a:r>
                <a:rPr lang="ar-EG" sz="15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 ﺻﺎﻳﺮ وردة  ﻧﻔﺲ ﺻﺎﺣﺒﺘﻪ</a:t>
              </a:r>
            </a:p>
          </p:txBody>
        </p:sp>
        <p:sp>
          <p:nvSpPr>
            <p:cNvPr id="37" name="TextBox 37">
              <a:extLst>
                <a:ext uri="{FF2B5EF4-FFF2-40B4-BE49-F238E27FC236}">
                  <a16:creationId xmlns:a16="http://schemas.microsoft.com/office/drawing/2014/main" id="{F60E07D0-FFC4-DD87-EDF6-117F1A070B31}"/>
                </a:ext>
              </a:extLst>
            </p:cNvPr>
            <p:cNvSpPr txBox="1"/>
            <p:nvPr/>
          </p:nvSpPr>
          <p:spPr>
            <a:xfrm>
              <a:off x="3602365" y="9389735"/>
              <a:ext cx="1180786" cy="5428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079"/>
                </a:lnSpc>
              </a:pPr>
              <a:r>
                <a:rPr lang="ar-EG" sz="15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 ﺻﺎﻳﺮ وردة  ﻧﻔﺲ ﺻﺎﺣﺒﺘﻪ</a:t>
              </a:r>
            </a:p>
          </p:txBody>
        </p:sp>
        <p:sp>
          <p:nvSpPr>
            <p:cNvPr id="41" name="TextBox 41">
              <a:extLst>
                <a:ext uri="{FF2B5EF4-FFF2-40B4-BE49-F238E27FC236}">
                  <a16:creationId xmlns:a16="http://schemas.microsoft.com/office/drawing/2014/main" id="{C4CC45FB-1D9C-598D-B33C-892E7B3B9734}"/>
                </a:ext>
              </a:extLst>
            </p:cNvPr>
            <p:cNvSpPr txBox="1"/>
            <p:nvPr/>
          </p:nvSpPr>
          <p:spPr>
            <a:xfrm>
              <a:off x="5794324" y="9427007"/>
              <a:ext cx="1180786" cy="5428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079"/>
                </a:lnSpc>
              </a:pPr>
              <a:r>
                <a:rPr lang="ar-EG" sz="15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5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5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ﺻﺎﻳﺮ</a:t>
              </a:r>
              <a:r>
                <a:rPr lang="ar-EG" sz="15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وردة  </a:t>
              </a:r>
              <a:r>
                <a:rPr lang="ar-EG" sz="15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ﻧﻔﺲ</a:t>
              </a:r>
              <a:r>
                <a:rPr lang="ar-EG" sz="15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5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ﺻﺎﺣﺒﺘﻪ</a:t>
              </a:r>
              <a:endParaRPr lang="ar-EG" sz="1501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endParaRPr>
            </a:p>
          </p:txBody>
        </p:sp>
      </p:grpSp>
      <p:sp>
        <p:nvSpPr>
          <p:cNvPr id="42" name="TextBox 42">
            <a:extLst>
              <a:ext uri="{FF2B5EF4-FFF2-40B4-BE49-F238E27FC236}">
                <a16:creationId xmlns:a16="http://schemas.microsoft.com/office/drawing/2014/main" id="{2B6B8680-BC8A-CEF2-8918-6457B95C840D}"/>
              </a:ext>
            </a:extLst>
          </p:cNvPr>
          <p:cNvSpPr txBox="1"/>
          <p:nvPr/>
        </p:nvSpPr>
        <p:spPr>
          <a:xfrm>
            <a:off x="6262345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</a:t>
            </a:r>
            <a:r>
              <a:rPr lang="ar-EG" sz="1501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501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اﻧﺘﻲ</a:t>
            </a:r>
            <a:r>
              <a:rPr lang="ar-EG" sz="1501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</a:p>
        </p:txBody>
      </p:sp>
      <p:sp>
        <p:nvSpPr>
          <p:cNvPr id="43" name="TextBox 43">
            <a:extLst>
              <a:ext uri="{FF2B5EF4-FFF2-40B4-BE49-F238E27FC236}">
                <a16:creationId xmlns:a16="http://schemas.microsoft.com/office/drawing/2014/main" id="{4EB33175-178F-F703-1003-88DF0E358BB9}"/>
              </a:ext>
            </a:extLst>
          </p:cNvPr>
          <p:cNvSpPr txBox="1"/>
          <p:nvPr/>
        </p:nvSpPr>
        <p:spPr>
          <a:xfrm>
            <a:off x="5974775" y="2105768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4" name="TextBox 44">
            <a:extLst>
              <a:ext uri="{FF2B5EF4-FFF2-40B4-BE49-F238E27FC236}">
                <a16:creationId xmlns:a16="http://schemas.microsoft.com/office/drawing/2014/main" id="{A21A1139-19B1-2CC4-F8D3-ABB4A1D0C9C9}"/>
              </a:ext>
            </a:extLst>
          </p:cNvPr>
          <p:cNvSpPr txBox="1"/>
          <p:nvPr/>
        </p:nvSpPr>
        <p:spPr>
          <a:xfrm>
            <a:off x="1228382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id="{3B22D8DC-1FE1-7A15-03CF-159FA94CFE13}"/>
              </a:ext>
            </a:extLst>
          </p:cNvPr>
          <p:cNvSpPr txBox="1"/>
          <p:nvPr/>
        </p:nvSpPr>
        <p:spPr>
          <a:xfrm>
            <a:off x="3778825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grpSp>
        <p:nvGrpSpPr>
          <p:cNvPr id="53" name="مجموعة 52">
            <a:extLst>
              <a:ext uri="{FF2B5EF4-FFF2-40B4-BE49-F238E27FC236}">
                <a16:creationId xmlns:a16="http://schemas.microsoft.com/office/drawing/2014/main" id="{9A24082B-6DB6-9573-17A0-A0295C6BAA3F}"/>
              </a:ext>
            </a:extLst>
          </p:cNvPr>
          <p:cNvGrpSpPr/>
          <p:nvPr/>
        </p:nvGrpSpPr>
        <p:grpSpPr>
          <a:xfrm>
            <a:off x="461991" y="4561170"/>
            <a:ext cx="6846398" cy="1354236"/>
            <a:chOff x="461991" y="4561170"/>
            <a:chExt cx="6846398" cy="1354236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10FE314D-5EF2-7AF1-4861-512AA1AE2264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5479A92D-2E74-0DAB-D569-B681C7FFC097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CBCC49C6-3B6A-21A1-A1D8-D7B4C1739460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TextBox 45">
              <a:extLst>
                <a:ext uri="{FF2B5EF4-FFF2-40B4-BE49-F238E27FC236}">
                  <a16:creationId xmlns:a16="http://schemas.microsoft.com/office/drawing/2014/main" id="{3FD289BC-08D2-C685-B699-BB908DBD8FC2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46" name="TextBox 46">
              <a:extLst>
                <a:ext uri="{FF2B5EF4-FFF2-40B4-BE49-F238E27FC236}">
                  <a16:creationId xmlns:a16="http://schemas.microsoft.com/office/drawing/2014/main" id="{CE8DE2C0-439A-174A-821B-621241C7DAFE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669965A-3296-578A-B418-15C030837864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05CCF10F-B98F-89B8-1699-319C36A54E3E}"/>
              </a:ext>
            </a:extLst>
          </p:cNvPr>
          <p:cNvSpPr txBox="1"/>
          <p:nvPr/>
        </p:nvSpPr>
        <p:spPr>
          <a:xfrm>
            <a:off x="5982433" y="3461661"/>
            <a:ext cx="1188834" cy="481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ﺧﺬي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ﻗﻠﺒﻲ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ﻟﻬﺬا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اﻟﻜﺎﻣﻞ</a:t>
            </a:r>
            <a:endParaRPr lang="ar-EG" sz="1427" b="1" dirty="0">
              <a:solidFill>
                <a:srgbClr val="000000"/>
              </a:solidFill>
              <a:latin typeface="Childos Arabic Bold"/>
              <a:ea typeface="Childos Arabic Bold"/>
              <a:cs typeface="Childos Arabic Bold"/>
              <a:sym typeface="Childos Arabic Bold"/>
              <a:rtl/>
            </a:endParaRP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103385E0-5E20-4EFF-C7C5-691E1A2A7076}"/>
              </a:ext>
            </a:extLst>
          </p:cNvPr>
          <p:cNvGrpSpPr/>
          <p:nvPr/>
        </p:nvGrpSpPr>
        <p:grpSpPr>
          <a:xfrm>
            <a:off x="413537" y="9175557"/>
            <a:ext cx="6846398" cy="1354236"/>
            <a:chOff x="461991" y="4561170"/>
            <a:chExt cx="6846398" cy="1354236"/>
          </a:xfrm>
        </p:grpSpPr>
        <p:sp>
          <p:nvSpPr>
            <p:cNvPr id="55" name="Freeform 2">
              <a:extLst>
                <a:ext uri="{FF2B5EF4-FFF2-40B4-BE49-F238E27FC236}">
                  <a16:creationId xmlns:a16="http://schemas.microsoft.com/office/drawing/2014/main" id="{DAA83A4B-2B91-5B77-B325-8B6CE017DAEA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0C757BFD-C425-244E-2C7A-498C6DCDCB45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B4079AD5-0BD6-B82C-1D69-8A36D4861A25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TextBox 45">
              <a:extLst>
                <a:ext uri="{FF2B5EF4-FFF2-40B4-BE49-F238E27FC236}">
                  <a16:creationId xmlns:a16="http://schemas.microsoft.com/office/drawing/2014/main" id="{CCDCFBCC-BC23-8308-7B73-D17AA50AA51C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59" name="TextBox 46">
              <a:extLst>
                <a:ext uri="{FF2B5EF4-FFF2-40B4-BE49-F238E27FC236}">
                  <a16:creationId xmlns:a16="http://schemas.microsoft.com/office/drawing/2014/main" id="{C6DBE794-7EE1-5D27-6DB3-D4D713ACB5BF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60" name="TextBox 48">
              <a:extLst>
                <a:ext uri="{FF2B5EF4-FFF2-40B4-BE49-F238E27FC236}">
                  <a16:creationId xmlns:a16="http://schemas.microsoft.com/office/drawing/2014/main" id="{B6439A5B-897D-0B07-8D2B-713F199F75BF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696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93EEFC00-AA5D-B314-D05F-5D629D718761}"/>
              </a:ext>
            </a:extLst>
          </p:cNvPr>
          <p:cNvGrpSpPr/>
          <p:nvPr/>
        </p:nvGrpSpPr>
        <p:grpSpPr>
          <a:xfrm>
            <a:off x="288403" y="6163409"/>
            <a:ext cx="6846398" cy="1354236"/>
            <a:chOff x="461991" y="6127242"/>
            <a:chExt cx="6846398" cy="1354236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D05ED3F-B58F-495E-DD7D-E0CA55D88E1A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13">
              <a:extLst>
                <a:ext uri="{FF2B5EF4-FFF2-40B4-BE49-F238E27FC236}">
                  <a16:creationId xmlns:a16="http://schemas.microsoft.com/office/drawing/2014/main" id="{FDA81059-FF05-E239-1E0D-17547C5AAEAC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19">
              <a:extLst>
                <a:ext uri="{FF2B5EF4-FFF2-40B4-BE49-F238E27FC236}">
                  <a16:creationId xmlns:a16="http://schemas.microsoft.com/office/drawing/2014/main" id="{E7C69B14-B11C-5A13-3E4B-CC0FF8688894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TextBox 23">
              <a:extLst>
                <a:ext uri="{FF2B5EF4-FFF2-40B4-BE49-F238E27FC236}">
                  <a16:creationId xmlns:a16="http://schemas.microsoft.com/office/drawing/2014/main" id="{34948947-1E24-3D90-6BA9-4F613563C2C8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7" name="TextBox 24">
              <a:extLst>
                <a:ext uri="{FF2B5EF4-FFF2-40B4-BE49-F238E27FC236}">
                  <a16:creationId xmlns:a16="http://schemas.microsoft.com/office/drawing/2014/main" id="{D171F443-1027-5946-EFDB-47FC668C4E11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8" name="TextBox 25">
              <a:extLst>
                <a:ext uri="{FF2B5EF4-FFF2-40B4-BE49-F238E27FC236}">
                  <a16:creationId xmlns:a16="http://schemas.microsoft.com/office/drawing/2014/main" id="{06699429-FBB8-E3F4-95BC-4502EF5A9136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D56A1A5F-552D-A049-316F-1F48F6F1AACA}"/>
              </a:ext>
            </a:extLst>
          </p:cNvPr>
          <p:cNvGrpSpPr/>
          <p:nvPr/>
        </p:nvGrpSpPr>
        <p:grpSpPr>
          <a:xfrm>
            <a:off x="280165" y="4523804"/>
            <a:ext cx="6846398" cy="1354236"/>
            <a:chOff x="461991" y="6127242"/>
            <a:chExt cx="6846398" cy="135423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C54757E7-296C-0493-C76E-1E7849EAD250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B3B71944-3A42-29FF-B4A4-8213E996EB63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176B48FE-23F6-384A-AEFE-2FEC2B9F2AC2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TextBox 23">
              <a:extLst>
                <a:ext uri="{FF2B5EF4-FFF2-40B4-BE49-F238E27FC236}">
                  <a16:creationId xmlns:a16="http://schemas.microsoft.com/office/drawing/2014/main" id="{2CE60EAD-904E-5932-85F9-CDC8F2981A34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86F170AE-9C73-A7A8-068F-26787CC84B62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22" name="TextBox 25">
              <a:extLst>
                <a:ext uri="{FF2B5EF4-FFF2-40B4-BE49-F238E27FC236}">
                  <a16:creationId xmlns:a16="http://schemas.microsoft.com/office/drawing/2014/main" id="{57AD2AB5-895B-854C-0867-98F02CAF9D21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2AECAE4E-9D75-C2C3-434F-8513001E8423}"/>
              </a:ext>
            </a:extLst>
          </p:cNvPr>
          <p:cNvGrpSpPr/>
          <p:nvPr/>
        </p:nvGrpSpPr>
        <p:grpSpPr>
          <a:xfrm>
            <a:off x="281864" y="1663970"/>
            <a:ext cx="6846398" cy="1354236"/>
            <a:chOff x="461991" y="6127242"/>
            <a:chExt cx="6846398" cy="1354236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292C3758-301D-37FD-68B2-A4F50D54F60A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727D4153-3B9C-1A30-083A-8870DE46C171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68A9FA6B-33A9-7251-9D14-E74F23DD5EA2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TextBox 23">
              <a:extLst>
                <a:ext uri="{FF2B5EF4-FFF2-40B4-BE49-F238E27FC236}">
                  <a16:creationId xmlns:a16="http://schemas.microsoft.com/office/drawing/2014/main" id="{F0238B8C-FFDB-80D5-A5C3-B01CB900DF35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28" name="TextBox 24">
              <a:extLst>
                <a:ext uri="{FF2B5EF4-FFF2-40B4-BE49-F238E27FC236}">
                  <a16:creationId xmlns:a16="http://schemas.microsoft.com/office/drawing/2014/main" id="{4CDF1F7E-6983-935F-F31B-014C5F2E2BD7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29" name="TextBox 25">
              <a:extLst>
                <a:ext uri="{FF2B5EF4-FFF2-40B4-BE49-F238E27FC236}">
                  <a16:creationId xmlns:a16="http://schemas.microsoft.com/office/drawing/2014/main" id="{96C0F01C-1969-78A8-B48A-1B3FE54C596D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55A49C37-B76B-8E68-8501-0BC2A2114F8B}"/>
              </a:ext>
            </a:extLst>
          </p:cNvPr>
          <p:cNvGrpSpPr/>
          <p:nvPr/>
        </p:nvGrpSpPr>
        <p:grpSpPr>
          <a:xfrm>
            <a:off x="288403" y="3142164"/>
            <a:ext cx="6846398" cy="1354236"/>
            <a:chOff x="461991" y="6127242"/>
            <a:chExt cx="6846398" cy="1354236"/>
          </a:xfrm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290532C0-E463-42D9-E0B6-6E6835DBE2CE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646E9EFC-1B11-67D5-7D00-709D0D4064AC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C428CB60-8EAC-ADA6-D0E8-58DBD11F63FD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TextBox 23">
              <a:extLst>
                <a:ext uri="{FF2B5EF4-FFF2-40B4-BE49-F238E27FC236}">
                  <a16:creationId xmlns:a16="http://schemas.microsoft.com/office/drawing/2014/main" id="{4A086135-5DFE-04D4-AA66-D9366EECD72A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35" name="TextBox 24">
              <a:extLst>
                <a:ext uri="{FF2B5EF4-FFF2-40B4-BE49-F238E27FC236}">
                  <a16:creationId xmlns:a16="http://schemas.microsoft.com/office/drawing/2014/main" id="{6B41FE07-BF13-C89A-E8D3-8CCD0A77E4C5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36" name="TextBox 25">
              <a:extLst>
                <a:ext uri="{FF2B5EF4-FFF2-40B4-BE49-F238E27FC236}">
                  <a16:creationId xmlns:a16="http://schemas.microsoft.com/office/drawing/2014/main" id="{A2140BBA-690E-C2E8-73F1-F50B4CB99FCC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0764192B-CBF6-3A57-8CA3-C38B377BB861}"/>
              </a:ext>
            </a:extLst>
          </p:cNvPr>
          <p:cNvGrpSpPr/>
          <p:nvPr/>
        </p:nvGrpSpPr>
        <p:grpSpPr>
          <a:xfrm>
            <a:off x="331423" y="241300"/>
            <a:ext cx="6846398" cy="1354236"/>
            <a:chOff x="461991" y="6127242"/>
            <a:chExt cx="6846398" cy="1354236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DE3268AB-8311-408D-B7D4-737DE608505A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95F03BFD-8547-75B8-F54F-0588C1D5D17E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15019D63-3642-C354-EBAF-06CC8D13BB87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TextBox 23">
              <a:extLst>
                <a:ext uri="{FF2B5EF4-FFF2-40B4-BE49-F238E27FC236}">
                  <a16:creationId xmlns:a16="http://schemas.microsoft.com/office/drawing/2014/main" id="{43884988-E003-D9CB-BE43-F6C7A81E3C28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42" name="TextBox 24">
              <a:extLst>
                <a:ext uri="{FF2B5EF4-FFF2-40B4-BE49-F238E27FC236}">
                  <a16:creationId xmlns:a16="http://schemas.microsoft.com/office/drawing/2014/main" id="{EF71B565-18C4-0025-4D66-03CCAC395247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43" name="TextBox 25">
              <a:extLst>
                <a:ext uri="{FF2B5EF4-FFF2-40B4-BE49-F238E27FC236}">
                  <a16:creationId xmlns:a16="http://schemas.microsoft.com/office/drawing/2014/main" id="{E57F7B60-4893-7914-9960-DCBCA64B12B5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51" name="مجموعة 50">
            <a:extLst>
              <a:ext uri="{FF2B5EF4-FFF2-40B4-BE49-F238E27FC236}">
                <a16:creationId xmlns:a16="http://schemas.microsoft.com/office/drawing/2014/main" id="{5EE872DC-9EF9-D3FC-9461-3BBDE643C576}"/>
              </a:ext>
            </a:extLst>
          </p:cNvPr>
          <p:cNvGrpSpPr/>
          <p:nvPr/>
        </p:nvGrpSpPr>
        <p:grpSpPr>
          <a:xfrm>
            <a:off x="288403" y="7673870"/>
            <a:ext cx="6846398" cy="1354236"/>
            <a:chOff x="461991" y="6127242"/>
            <a:chExt cx="6846398" cy="135423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720D68EC-65A0-AF30-4F63-0833E73A5029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3384185D-42D5-1A91-88D6-E865F5B3A524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E843CA35-0C78-A77A-8FF1-1360069F52BB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TextBox 23">
              <a:extLst>
                <a:ext uri="{FF2B5EF4-FFF2-40B4-BE49-F238E27FC236}">
                  <a16:creationId xmlns:a16="http://schemas.microsoft.com/office/drawing/2014/main" id="{C1C73905-B728-34B8-F48B-613AA823B061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56" name="TextBox 24">
              <a:extLst>
                <a:ext uri="{FF2B5EF4-FFF2-40B4-BE49-F238E27FC236}">
                  <a16:creationId xmlns:a16="http://schemas.microsoft.com/office/drawing/2014/main" id="{BC9389E3-CEAC-3E66-98EC-F820F85D464A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57" name="TextBox 25">
              <a:extLst>
                <a:ext uri="{FF2B5EF4-FFF2-40B4-BE49-F238E27FC236}">
                  <a16:creationId xmlns:a16="http://schemas.microsoft.com/office/drawing/2014/main" id="{21F00C4A-5BEB-58A1-1D7A-7353915A1DC9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03E2CEF1-2745-DCB7-C6CF-CA15240C8E2E}"/>
              </a:ext>
            </a:extLst>
          </p:cNvPr>
          <p:cNvGrpSpPr/>
          <p:nvPr/>
        </p:nvGrpSpPr>
        <p:grpSpPr>
          <a:xfrm>
            <a:off x="206513" y="9085009"/>
            <a:ext cx="6846398" cy="1354236"/>
            <a:chOff x="461991" y="6127242"/>
            <a:chExt cx="6846398" cy="1354236"/>
          </a:xfrm>
        </p:grpSpPr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76DFEFA7-BF43-E529-5BCB-19ED1A7FD274}"/>
                </a:ext>
              </a:extLst>
            </p:cNvPr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89796A3A-ADA7-6A79-D88B-FA5EC6767A61}"/>
                </a:ext>
              </a:extLst>
            </p:cNvPr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1" name="Freeform 19">
              <a:extLst>
                <a:ext uri="{FF2B5EF4-FFF2-40B4-BE49-F238E27FC236}">
                  <a16:creationId xmlns:a16="http://schemas.microsoft.com/office/drawing/2014/main" id="{F4EB4FE7-0C7D-020B-1C6D-78ADCF505164}"/>
                </a:ext>
              </a:extLst>
            </p:cNvPr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2" name="TextBox 23">
              <a:extLst>
                <a:ext uri="{FF2B5EF4-FFF2-40B4-BE49-F238E27FC236}">
                  <a16:creationId xmlns:a16="http://schemas.microsoft.com/office/drawing/2014/main" id="{AB937DB7-E815-DCBE-A6B2-3BE510E94547}"/>
                </a:ext>
              </a:extLst>
            </p:cNvPr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63" name="TextBox 24">
              <a:extLst>
                <a:ext uri="{FF2B5EF4-FFF2-40B4-BE49-F238E27FC236}">
                  <a16:creationId xmlns:a16="http://schemas.microsoft.com/office/drawing/2014/main" id="{4D2D7BB3-17C4-550D-FB22-EB02B0F718EA}"/>
                </a:ext>
              </a:extLst>
            </p:cNvPr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64" name="TextBox 25">
              <a:extLst>
                <a:ext uri="{FF2B5EF4-FFF2-40B4-BE49-F238E27FC236}">
                  <a16:creationId xmlns:a16="http://schemas.microsoft.com/office/drawing/2014/main" id="{6041774F-8E4C-86D7-17CD-72A812C59DB6}"/>
                </a:ext>
              </a:extLst>
            </p:cNvPr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979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F0AAC43-8A03-D032-5913-5FEE3B34D07D}"/>
              </a:ext>
            </a:extLst>
          </p:cNvPr>
          <p:cNvGrpSpPr/>
          <p:nvPr/>
        </p:nvGrpSpPr>
        <p:grpSpPr>
          <a:xfrm>
            <a:off x="295904" y="1876517"/>
            <a:ext cx="6846398" cy="1354236"/>
            <a:chOff x="461991" y="4561170"/>
            <a:chExt cx="6846398" cy="1354236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77EBA5DD-D159-DEFE-B865-97F010A904C1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11">
              <a:extLst>
                <a:ext uri="{FF2B5EF4-FFF2-40B4-BE49-F238E27FC236}">
                  <a16:creationId xmlns:a16="http://schemas.microsoft.com/office/drawing/2014/main" id="{E1AB03D2-96CA-91D5-B2D0-A9196F142A42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16">
              <a:extLst>
                <a:ext uri="{FF2B5EF4-FFF2-40B4-BE49-F238E27FC236}">
                  <a16:creationId xmlns:a16="http://schemas.microsoft.com/office/drawing/2014/main" id="{B05D0463-1721-E138-9AEF-160338D048C5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TextBox 45">
              <a:extLst>
                <a:ext uri="{FF2B5EF4-FFF2-40B4-BE49-F238E27FC236}">
                  <a16:creationId xmlns:a16="http://schemas.microsoft.com/office/drawing/2014/main" id="{900D34F1-2767-1C41-DAD9-FF207380D4BA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7" name="TextBox 46">
              <a:extLst>
                <a:ext uri="{FF2B5EF4-FFF2-40B4-BE49-F238E27FC236}">
                  <a16:creationId xmlns:a16="http://schemas.microsoft.com/office/drawing/2014/main" id="{BC317F41-0723-218E-5697-33EAB6493547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61FD3278-0125-5861-EE6C-D8FA150E38AF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84D453BB-1807-6DCD-2429-FECC8B9C4A60}"/>
              </a:ext>
            </a:extLst>
          </p:cNvPr>
          <p:cNvGrpSpPr/>
          <p:nvPr/>
        </p:nvGrpSpPr>
        <p:grpSpPr>
          <a:xfrm>
            <a:off x="235945" y="4827232"/>
            <a:ext cx="6846398" cy="1354236"/>
            <a:chOff x="461991" y="4561170"/>
            <a:chExt cx="6846398" cy="1354236"/>
          </a:xfrm>
        </p:grpSpPr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CF9D27CB-AD29-3EB8-3B48-828702A32947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CE8C9998-42D7-7DA8-E43A-BBB44B2E9422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51565E79-35C0-0DE9-4631-8758F25A6CFB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TextBox 45">
              <a:extLst>
                <a:ext uri="{FF2B5EF4-FFF2-40B4-BE49-F238E27FC236}">
                  <a16:creationId xmlns:a16="http://schemas.microsoft.com/office/drawing/2014/main" id="{C167FC89-F04B-98A4-8BD3-2F716A1A654C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14" name="TextBox 46">
              <a:extLst>
                <a:ext uri="{FF2B5EF4-FFF2-40B4-BE49-F238E27FC236}">
                  <a16:creationId xmlns:a16="http://schemas.microsoft.com/office/drawing/2014/main" id="{F70CDA76-0BCC-3E51-47CE-3F5DF022091B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4C35C8AD-732F-4BC5-AFC6-AC387AA03BFE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64681E06-E553-712A-5849-35F970182A64}"/>
              </a:ext>
            </a:extLst>
          </p:cNvPr>
          <p:cNvGrpSpPr/>
          <p:nvPr/>
        </p:nvGrpSpPr>
        <p:grpSpPr>
          <a:xfrm>
            <a:off x="268768" y="3358372"/>
            <a:ext cx="6846398" cy="1354236"/>
            <a:chOff x="461991" y="4561170"/>
            <a:chExt cx="6846398" cy="13542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701E608A-E664-F5B8-E43C-22EBF595667A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C720A4C-9E2F-A486-7EC2-B27388144E08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56B81497-87E9-9CD4-5C0F-F5F7456552FE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0" name="TextBox 45">
              <a:extLst>
                <a:ext uri="{FF2B5EF4-FFF2-40B4-BE49-F238E27FC236}">
                  <a16:creationId xmlns:a16="http://schemas.microsoft.com/office/drawing/2014/main" id="{FB06134D-CF57-4D09-F070-5F410459E69C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21" name="TextBox 46">
              <a:extLst>
                <a:ext uri="{FF2B5EF4-FFF2-40B4-BE49-F238E27FC236}">
                  <a16:creationId xmlns:a16="http://schemas.microsoft.com/office/drawing/2014/main" id="{132BFB9F-E677-08E1-D1B2-FF492A56FBF8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22" name="TextBox 48">
              <a:extLst>
                <a:ext uri="{FF2B5EF4-FFF2-40B4-BE49-F238E27FC236}">
                  <a16:creationId xmlns:a16="http://schemas.microsoft.com/office/drawing/2014/main" id="{C5DE1906-DB5D-824F-A393-A4DCDF2108C4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DBF78F87-062E-1767-E48E-0574C213ABEE}"/>
              </a:ext>
            </a:extLst>
          </p:cNvPr>
          <p:cNvGrpSpPr/>
          <p:nvPr/>
        </p:nvGrpSpPr>
        <p:grpSpPr>
          <a:xfrm>
            <a:off x="295904" y="393700"/>
            <a:ext cx="6846398" cy="1354236"/>
            <a:chOff x="461991" y="4561170"/>
            <a:chExt cx="6846398" cy="1354236"/>
          </a:xfrm>
        </p:grpSpPr>
        <p:sp>
          <p:nvSpPr>
            <p:cNvPr id="24" name="Freeform 2">
              <a:extLst>
                <a:ext uri="{FF2B5EF4-FFF2-40B4-BE49-F238E27FC236}">
                  <a16:creationId xmlns:a16="http://schemas.microsoft.com/office/drawing/2014/main" id="{5CFC9769-1720-79AB-F049-2B39D44DE07C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11">
              <a:extLst>
                <a:ext uri="{FF2B5EF4-FFF2-40B4-BE49-F238E27FC236}">
                  <a16:creationId xmlns:a16="http://schemas.microsoft.com/office/drawing/2014/main" id="{20474577-EFF6-05E2-B580-33099CF4AB17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8572C993-C9C9-20D5-C337-4C7537ED520B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TextBox 45">
              <a:extLst>
                <a:ext uri="{FF2B5EF4-FFF2-40B4-BE49-F238E27FC236}">
                  <a16:creationId xmlns:a16="http://schemas.microsoft.com/office/drawing/2014/main" id="{5F9A6BBD-8B9D-3236-2655-3F595F14BBD6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28" name="TextBox 46">
              <a:extLst>
                <a:ext uri="{FF2B5EF4-FFF2-40B4-BE49-F238E27FC236}">
                  <a16:creationId xmlns:a16="http://schemas.microsoft.com/office/drawing/2014/main" id="{0006F36D-60D9-0C5D-A898-389907B719B7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29" name="TextBox 48">
              <a:extLst>
                <a:ext uri="{FF2B5EF4-FFF2-40B4-BE49-F238E27FC236}">
                  <a16:creationId xmlns:a16="http://schemas.microsoft.com/office/drawing/2014/main" id="{5CA6DC8C-B49C-3CFA-D03C-6691C206872B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793678D5-ED52-379D-BA84-5B27980B2E1F}"/>
              </a:ext>
            </a:extLst>
          </p:cNvPr>
          <p:cNvGrpSpPr/>
          <p:nvPr/>
        </p:nvGrpSpPr>
        <p:grpSpPr>
          <a:xfrm>
            <a:off x="295904" y="6180577"/>
            <a:ext cx="6846398" cy="1354236"/>
            <a:chOff x="461991" y="4561170"/>
            <a:chExt cx="6846398" cy="1354236"/>
          </a:xfrm>
        </p:grpSpPr>
        <p:sp>
          <p:nvSpPr>
            <p:cNvPr id="31" name="Freeform 2">
              <a:extLst>
                <a:ext uri="{FF2B5EF4-FFF2-40B4-BE49-F238E27FC236}">
                  <a16:creationId xmlns:a16="http://schemas.microsoft.com/office/drawing/2014/main" id="{95D17826-DFFA-D67B-75CF-064891DCEB26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7C9AF90E-C447-0FDE-1F9E-6850E4D47392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391A577E-0248-9F2B-996E-2A8DEA32E718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TextBox 45">
              <a:extLst>
                <a:ext uri="{FF2B5EF4-FFF2-40B4-BE49-F238E27FC236}">
                  <a16:creationId xmlns:a16="http://schemas.microsoft.com/office/drawing/2014/main" id="{1A49B8ED-8ED2-C358-525D-3C5998B80F80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35" name="TextBox 46">
              <a:extLst>
                <a:ext uri="{FF2B5EF4-FFF2-40B4-BE49-F238E27FC236}">
                  <a16:creationId xmlns:a16="http://schemas.microsoft.com/office/drawing/2014/main" id="{A41CB0B8-0DAE-D4C4-0B03-DF43A4222544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36" name="TextBox 48">
              <a:extLst>
                <a:ext uri="{FF2B5EF4-FFF2-40B4-BE49-F238E27FC236}">
                  <a16:creationId xmlns:a16="http://schemas.microsoft.com/office/drawing/2014/main" id="{4F41FF82-8DE0-77FB-C292-F995BAA4A987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B2BAB409-ED13-B1BB-7C7F-DAA6C4AD966A}"/>
              </a:ext>
            </a:extLst>
          </p:cNvPr>
          <p:cNvGrpSpPr/>
          <p:nvPr/>
        </p:nvGrpSpPr>
        <p:grpSpPr>
          <a:xfrm>
            <a:off x="295904" y="7562591"/>
            <a:ext cx="6846398" cy="1354236"/>
            <a:chOff x="461991" y="4561170"/>
            <a:chExt cx="6846398" cy="1354236"/>
          </a:xfrm>
        </p:grpSpPr>
        <p:sp>
          <p:nvSpPr>
            <p:cNvPr id="38" name="Freeform 2">
              <a:extLst>
                <a:ext uri="{FF2B5EF4-FFF2-40B4-BE49-F238E27FC236}">
                  <a16:creationId xmlns:a16="http://schemas.microsoft.com/office/drawing/2014/main" id="{72E8360C-AA39-A722-CC9E-484F935334C1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076FB49C-41CA-E3B8-4ADA-6A9A672D426A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15EEEB6E-201B-94E7-F315-326ED5DEA898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1" name="TextBox 45">
              <a:extLst>
                <a:ext uri="{FF2B5EF4-FFF2-40B4-BE49-F238E27FC236}">
                  <a16:creationId xmlns:a16="http://schemas.microsoft.com/office/drawing/2014/main" id="{02ED7AD5-6007-6791-F149-E9EB6E0CE15E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42" name="TextBox 46">
              <a:extLst>
                <a:ext uri="{FF2B5EF4-FFF2-40B4-BE49-F238E27FC236}">
                  <a16:creationId xmlns:a16="http://schemas.microsoft.com/office/drawing/2014/main" id="{A693651A-33BA-D91A-A6C8-D9B1B00389EA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43" name="TextBox 48">
              <a:extLst>
                <a:ext uri="{FF2B5EF4-FFF2-40B4-BE49-F238E27FC236}">
                  <a16:creationId xmlns:a16="http://schemas.microsoft.com/office/drawing/2014/main" id="{4A4C204B-E8D9-46CA-53F2-D5AFB002D397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C16008E6-0FE8-3D58-E5C3-717E7D101E70}"/>
              </a:ext>
            </a:extLst>
          </p:cNvPr>
          <p:cNvGrpSpPr/>
          <p:nvPr/>
        </p:nvGrpSpPr>
        <p:grpSpPr>
          <a:xfrm>
            <a:off x="152471" y="9080500"/>
            <a:ext cx="6846398" cy="1354236"/>
            <a:chOff x="461991" y="4561170"/>
            <a:chExt cx="6846398" cy="1354236"/>
          </a:xfrm>
        </p:grpSpPr>
        <p:sp>
          <p:nvSpPr>
            <p:cNvPr id="45" name="Freeform 2">
              <a:extLst>
                <a:ext uri="{FF2B5EF4-FFF2-40B4-BE49-F238E27FC236}">
                  <a16:creationId xmlns:a16="http://schemas.microsoft.com/office/drawing/2014/main" id="{6F80BB58-E636-9B0D-7C6F-5598851D2C4B}"/>
                </a:ext>
              </a:extLst>
            </p:cNvPr>
            <p:cNvSpPr/>
            <p:nvPr/>
          </p:nvSpPr>
          <p:spPr>
            <a:xfrm>
              <a:off x="461991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B7E87EF1-48E6-1D54-3C40-4C06D7CCB7EA}"/>
                </a:ext>
              </a:extLst>
            </p:cNvPr>
            <p:cNvSpPr/>
            <p:nvPr/>
          </p:nvSpPr>
          <p:spPr>
            <a:xfrm>
              <a:off x="3012434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1D8EC7A6-3788-C2CC-D9D7-F6282D89DD12}"/>
                </a:ext>
              </a:extLst>
            </p:cNvPr>
            <p:cNvSpPr/>
            <p:nvPr/>
          </p:nvSpPr>
          <p:spPr>
            <a:xfrm>
              <a:off x="5216042" y="4561170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48" name="TextBox 45">
              <a:extLst>
                <a:ext uri="{FF2B5EF4-FFF2-40B4-BE49-F238E27FC236}">
                  <a16:creationId xmlns:a16="http://schemas.microsoft.com/office/drawing/2014/main" id="{4997007C-C302-2718-D024-4F0E51B47767}"/>
                </a:ext>
              </a:extLst>
            </p:cNvPr>
            <p:cNvSpPr txBox="1"/>
            <p:nvPr/>
          </p:nvSpPr>
          <p:spPr>
            <a:xfrm>
              <a:off x="931364" y="4711789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49" name="TextBox 46">
              <a:extLst>
                <a:ext uri="{FF2B5EF4-FFF2-40B4-BE49-F238E27FC236}">
                  <a16:creationId xmlns:a16="http://schemas.microsoft.com/office/drawing/2014/main" id="{670E78AE-6746-1D21-A1C4-36F228C6570D}"/>
                </a:ext>
              </a:extLst>
            </p:cNvPr>
            <p:cNvSpPr txBox="1"/>
            <p:nvPr/>
          </p:nvSpPr>
          <p:spPr>
            <a:xfrm>
              <a:off x="3443135" y="4707512"/>
              <a:ext cx="1514951" cy="562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175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  <p:sp>
          <p:nvSpPr>
            <p:cNvPr id="50" name="TextBox 48">
              <a:extLst>
                <a:ext uri="{FF2B5EF4-FFF2-40B4-BE49-F238E27FC236}">
                  <a16:creationId xmlns:a16="http://schemas.microsoft.com/office/drawing/2014/main" id="{E59D20DE-C314-D275-8DCA-A3A18FA87D5F}"/>
                </a:ext>
              </a:extLst>
            </p:cNvPr>
            <p:cNvSpPr txBox="1"/>
            <p:nvPr/>
          </p:nvSpPr>
          <p:spPr>
            <a:xfrm>
              <a:off x="5646744" y="4675794"/>
              <a:ext cx="1514951" cy="628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474"/>
                </a:lnSpc>
              </a:pPr>
              <a:r>
                <a:rPr lang="ar-EG" sz="1427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ﻳﻌﺠﺰ اﻟﻠﺴﺎن ﻋﻦ اﻟﻤﺪح  ﻳﺎ اﻗﻮى وﺣﺪة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058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61991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" name="Freeform 3"/>
          <p:cNvSpPr/>
          <p:nvPr/>
        </p:nvSpPr>
        <p:spPr>
          <a:xfrm>
            <a:off x="281530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" name="Freeform 4"/>
          <p:cNvSpPr/>
          <p:nvPr/>
        </p:nvSpPr>
        <p:spPr>
          <a:xfrm>
            <a:off x="461991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461991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281530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461991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2831973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2831973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3012434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3012434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3012434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3012434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5216042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5035582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5216042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5216042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5035582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5216042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FF264AF6-6EFD-2631-32E0-6E653FFE4994}"/>
              </a:ext>
            </a:extLst>
          </p:cNvPr>
          <p:cNvGrpSpPr/>
          <p:nvPr/>
        </p:nvGrpSpPr>
        <p:grpSpPr>
          <a:xfrm>
            <a:off x="461991" y="6127242"/>
            <a:ext cx="6846398" cy="1354236"/>
            <a:chOff x="461991" y="6127242"/>
            <a:chExt cx="6846398" cy="1354236"/>
          </a:xfrm>
        </p:grpSpPr>
        <p:sp>
          <p:nvSpPr>
            <p:cNvPr id="5" name="Freeform 5"/>
            <p:cNvSpPr/>
            <p:nvPr/>
          </p:nvSpPr>
          <p:spPr>
            <a:xfrm>
              <a:off x="461991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5">
                <a:extLs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3012434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7" y="0"/>
                  </a:lnTo>
                  <a:lnTo>
                    <a:pt x="2092347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5">
                <a:extLst>
                  <a:ext uri="{96DAC541-7B7A-43D3-8B79-37D633B846F1}">
                    <asvg:svgBlip xmlns:asvg="http://schemas.microsoft.com/office/drawing/2016/SVG/main" r:embed="rId2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5216042" y="6127242"/>
              <a:ext cx="2092347" cy="1354236"/>
            </a:xfrm>
            <a:custGeom>
              <a:avLst/>
              <a:gdLst/>
              <a:ahLst/>
              <a:cxnLst/>
              <a:rect l="l" t="t" r="r" b="b"/>
              <a:pathLst>
                <a:path w="2092347" h="1354236">
                  <a:moveTo>
                    <a:pt x="0" y="0"/>
                  </a:moveTo>
                  <a:lnTo>
                    <a:pt x="2092348" y="0"/>
                  </a:lnTo>
                  <a:lnTo>
                    <a:pt x="2092348" y="1354236"/>
                  </a:lnTo>
                  <a:lnTo>
                    <a:pt x="0" y="13542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8">
                <a:extLst>
                  <a:ext uri="{96DAC541-7B7A-43D3-8B79-37D633B846F1}">
                    <asvg:svgBlip xmlns:asvg="http://schemas.microsoft.com/office/drawing/2016/SVG/main" r:embed="rId2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154620" y="6412611"/>
              <a:ext cx="1269159" cy="5961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2325"/>
                </a:lnSpc>
              </a:pP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ﺗﻜﻤﻠﻴﻦ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اﻟﻜﺘﺎب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ﻋﺸﺎن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 </a:t>
              </a:r>
              <a:r>
                <a:rPr lang="ar-EG" sz="1401" b="1" dirty="0" err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ﻧﺤﺘﻔﻞ</a:t>
              </a:r>
              <a:r>
                <a:rPr lang="ar-EG" sz="1401" b="1" dirty="0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؟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3705063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908662" y="6416697"/>
              <a:ext cx="1269159" cy="5103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rtl="1">
                <a:lnSpc>
                  <a:spcPts val="1950"/>
                </a:lnSpc>
              </a:pPr>
              <a:r>
                <a:rPr lang="ar-EG" sz="1401" b="1">
                  <a:solidFill>
                    <a:srgbClr val="000000"/>
                  </a:solidFill>
                  <a:latin typeface="Childos Arabic Bold"/>
                  <a:ea typeface="Childos Arabic Bold"/>
                  <a:cs typeface="Childos Arabic Bold"/>
                  <a:sym typeface="Childos Arabic Bold"/>
                  <a:rtl/>
                </a:rPr>
                <a:t>ﻣﺘﻰ ﺗﻜﻤﻠﻴﻦ اﻟﻜﺘﺎب  ﻋﺸﺎن ﻧﺤﺘﻔﻞ؟</a:t>
              </a:r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217628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98080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768071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948522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971680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152131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260253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40704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040273" y="9389735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220734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841271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602365" y="9389735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021722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782816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081884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5794324" y="942700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262345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974775" y="2105768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228382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931364" y="4711789"/>
            <a:ext cx="1514951" cy="628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474"/>
              </a:lnSpc>
            </a:pP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اﻟﻠﺴﺎن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ﻋﻦ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اﻟﻤﺪح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ﻳﺎ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اﻗﻮى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وﺣﺪة</a:t>
            </a:r>
            <a:endParaRPr lang="ar-EG" sz="1427" b="1" dirty="0">
              <a:solidFill>
                <a:srgbClr val="000000"/>
              </a:solidFill>
              <a:latin typeface="Childos Arabic Bold"/>
              <a:ea typeface="Childos Arabic Bold"/>
              <a:cs typeface="Childos Arabic Bold"/>
              <a:sym typeface="Childos Arabic Bold"/>
              <a:rtl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3443135" y="4707512"/>
            <a:ext cx="1514951" cy="5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7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 اﻟﻠﺴﺎن ﻋﻦ اﻟﻤﺪح  ﻳﺎ اﻗﻮى وﺣﺪة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3778825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646744" y="4675794"/>
            <a:ext cx="1514951" cy="628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474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 اﻟﻠﺴﺎن ﻋﻦ اﻟﻤﺪح  ﻳﺎ اﻗﻮى وﺣﺪة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982433" y="3461661"/>
            <a:ext cx="1188834" cy="481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ﺧﺬي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ﻗﻠﺒﻲ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ﻟﻬﺬا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اﻟﻜﺎﻣﻞ</a:t>
            </a:r>
            <a:endParaRPr lang="ar-EG" sz="1427" b="1" dirty="0">
              <a:solidFill>
                <a:srgbClr val="000000"/>
              </a:solidFill>
              <a:latin typeface="Childos Arabic Bold"/>
              <a:ea typeface="Childos Arabic Bold"/>
              <a:cs typeface="Childos Arabic Bold"/>
              <a:sym typeface="Childos Arabic Bold"/>
              <a:rtl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2262E-305E-CF46-DD7A-C614E7ECF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89864AC-2EA6-7D08-BA94-CF8AE703DD72}"/>
              </a:ext>
            </a:extLst>
          </p:cNvPr>
          <p:cNvSpPr/>
          <p:nvPr/>
        </p:nvSpPr>
        <p:spPr>
          <a:xfrm>
            <a:off x="461991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E50D4FF-0EB2-E008-5630-97E335B109ED}"/>
              </a:ext>
            </a:extLst>
          </p:cNvPr>
          <p:cNvSpPr/>
          <p:nvPr/>
        </p:nvSpPr>
        <p:spPr>
          <a:xfrm>
            <a:off x="281530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4EF1FF-EFD2-3078-4691-FFE1572C6C2B}"/>
              </a:ext>
            </a:extLst>
          </p:cNvPr>
          <p:cNvSpPr/>
          <p:nvPr/>
        </p:nvSpPr>
        <p:spPr>
          <a:xfrm>
            <a:off x="461991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A3E602A-270A-D6EC-DA84-B7E6F71D03D7}"/>
              </a:ext>
            </a:extLst>
          </p:cNvPr>
          <p:cNvSpPr/>
          <p:nvPr/>
        </p:nvSpPr>
        <p:spPr>
          <a:xfrm>
            <a:off x="461991" y="612724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C434711-1EAE-3B3D-E0B7-CAF813D298E2}"/>
              </a:ext>
            </a:extLst>
          </p:cNvPr>
          <p:cNvSpPr/>
          <p:nvPr/>
        </p:nvSpPr>
        <p:spPr>
          <a:xfrm>
            <a:off x="461991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2982F9BC-D8A5-1AEE-4832-D3D83EB83DC2}"/>
              </a:ext>
            </a:extLst>
          </p:cNvPr>
          <p:cNvSpPr/>
          <p:nvPr/>
        </p:nvSpPr>
        <p:spPr>
          <a:xfrm>
            <a:off x="281530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720455E2-6604-0350-D6B2-74D63AEFEADF}"/>
              </a:ext>
            </a:extLst>
          </p:cNvPr>
          <p:cNvSpPr/>
          <p:nvPr/>
        </p:nvSpPr>
        <p:spPr>
          <a:xfrm>
            <a:off x="461991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F652602C-BC1A-B03C-36DE-BD9AA053021F}"/>
              </a:ext>
            </a:extLst>
          </p:cNvPr>
          <p:cNvSpPr/>
          <p:nvPr/>
        </p:nvSpPr>
        <p:spPr>
          <a:xfrm>
            <a:off x="2831973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9DB643EB-96A1-3E80-AE14-1237471BC6EE}"/>
              </a:ext>
            </a:extLst>
          </p:cNvPr>
          <p:cNvSpPr/>
          <p:nvPr/>
        </p:nvSpPr>
        <p:spPr>
          <a:xfrm>
            <a:off x="2831973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A1F0920-94A5-401A-653C-41F892745434}"/>
              </a:ext>
            </a:extLst>
          </p:cNvPr>
          <p:cNvSpPr/>
          <p:nvPr/>
        </p:nvSpPr>
        <p:spPr>
          <a:xfrm>
            <a:off x="3012434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7FA06B29-140B-AD1E-8441-B24AC3D198B4}"/>
              </a:ext>
            </a:extLst>
          </p:cNvPr>
          <p:cNvSpPr/>
          <p:nvPr/>
        </p:nvSpPr>
        <p:spPr>
          <a:xfrm>
            <a:off x="3012434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667826D7-C5A3-E31A-CE89-767B291E0F46}"/>
              </a:ext>
            </a:extLst>
          </p:cNvPr>
          <p:cNvSpPr/>
          <p:nvPr/>
        </p:nvSpPr>
        <p:spPr>
          <a:xfrm>
            <a:off x="3012434" y="612724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815BC17B-6FC0-8A8A-BDA1-FBC01191F086}"/>
              </a:ext>
            </a:extLst>
          </p:cNvPr>
          <p:cNvSpPr/>
          <p:nvPr/>
        </p:nvSpPr>
        <p:spPr>
          <a:xfrm>
            <a:off x="3012434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39174DD9-D190-113D-E009-38901CC284AA}"/>
              </a:ext>
            </a:extLst>
          </p:cNvPr>
          <p:cNvSpPr/>
          <p:nvPr/>
        </p:nvSpPr>
        <p:spPr>
          <a:xfrm>
            <a:off x="3012434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A1307364-C70B-76FE-53F8-3B0C4FA9AC31}"/>
              </a:ext>
            </a:extLst>
          </p:cNvPr>
          <p:cNvSpPr/>
          <p:nvPr/>
        </p:nvSpPr>
        <p:spPr>
          <a:xfrm>
            <a:off x="5216042" y="4561170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50A5EBFA-DA4D-6F2D-0B1D-538422733362}"/>
              </a:ext>
            </a:extLst>
          </p:cNvPr>
          <p:cNvSpPr/>
          <p:nvPr/>
        </p:nvSpPr>
        <p:spPr>
          <a:xfrm>
            <a:off x="5035582" y="9080506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DF37C0E5-6600-09C2-8412-C3545E40C967}"/>
              </a:ext>
            </a:extLst>
          </p:cNvPr>
          <p:cNvSpPr/>
          <p:nvPr/>
        </p:nvSpPr>
        <p:spPr>
          <a:xfrm>
            <a:off x="5216042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99235858-04C4-DBCC-84DA-508E2A50A1A9}"/>
              </a:ext>
            </a:extLst>
          </p:cNvPr>
          <p:cNvSpPr/>
          <p:nvPr/>
        </p:nvSpPr>
        <p:spPr>
          <a:xfrm>
            <a:off x="5216042" y="612724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8EAD0365-5190-7864-3373-37F46A06BD25}"/>
              </a:ext>
            </a:extLst>
          </p:cNvPr>
          <p:cNvSpPr/>
          <p:nvPr/>
        </p:nvSpPr>
        <p:spPr>
          <a:xfrm>
            <a:off x="5216042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5AE3FCFC-E49C-CB00-4761-39D64CABE626}"/>
              </a:ext>
            </a:extLst>
          </p:cNvPr>
          <p:cNvSpPr/>
          <p:nvPr/>
        </p:nvSpPr>
        <p:spPr>
          <a:xfrm>
            <a:off x="5035582" y="767841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8AD31B22-1F37-CEFE-77C0-26BF26431F19}"/>
              </a:ext>
            </a:extLst>
          </p:cNvPr>
          <p:cNvSpPr/>
          <p:nvPr/>
        </p:nvSpPr>
        <p:spPr>
          <a:xfrm>
            <a:off x="5216042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97841D0C-9F07-5DC4-0D5C-920848507EBE}"/>
              </a:ext>
            </a:extLst>
          </p:cNvPr>
          <p:cNvSpPr txBox="1"/>
          <p:nvPr/>
        </p:nvSpPr>
        <p:spPr>
          <a:xfrm>
            <a:off x="1154620" y="6412611"/>
            <a:ext cx="1269159" cy="5961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325"/>
              </a:lnSpc>
            </a:pPr>
            <a:r>
              <a:rPr lang="ar-EG" sz="14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ﺗﻜﻤﻠﻴﻦ اﻟﻜﺘﺎب  ﻋﺸﺎن ﻧﺤﺘﻔﻞ؟</a:t>
            </a: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F3D5DDCF-11E7-8433-C6AE-5C062030E66F}"/>
              </a:ext>
            </a:extLst>
          </p:cNvPr>
          <p:cNvSpPr txBox="1"/>
          <p:nvPr/>
        </p:nvSpPr>
        <p:spPr>
          <a:xfrm>
            <a:off x="3705063" y="6416697"/>
            <a:ext cx="1269159" cy="510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50"/>
              </a:lnSpc>
            </a:pPr>
            <a:r>
              <a:rPr lang="ar-EG" sz="14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ﺗﻜﻤﻠﻴﻦ اﻟﻜﺘﺎب  ﻋﺸﺎن ﻧﺤﺘﻔﻞ؟</a:t>
            </a: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3D468DF8-90BD-F1B7-FEB5-0382749CA0DA}"/>
              </a:ext>
            </a:extLst>
          </p:cNvPr>
          <p:cNvSpPr txBox="1"/>
          <p:nvPr/>
        </p:nvSpPr>
        <p:spPr>
          <a:xfrm>
            <a:off x="5908662" y="6416697"/>
            <a:ext cx="1269159" cy="510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50"/>
              </a:lnSpc>
            </a:pPr>
            <a:r>
              <a:rPr lang="ar-EG" sz="14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ﺗﻜﻤﻠﻴﻦ اﻟﻜﺘﺎب  ﻋﺸﺎن ﻧﺤﺘﻔﻞ؟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B2D12B45-DDD1-1BD9-8EB7-4099BA768F73}"/>
              </a:ext>
            </a:extLst>
          </p:cNvPr>
          <p:cNvSpPr txBox="1"/>
          <p:nvPr/>
        </p:nvSpPr>
        <p:spPr>
          <a:xfrm>
            <a:off x="1217628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7" name="TextBox 27">
            <a:extLst>
              <a:ext uri="{FF2B5EF4-FFF2-40B4-BE49-F238E27FC236}">
                <a16:creationId xmlns:a16="http://schemas.microsoft.com/office/drawing/2014/main" id="{94B20E0E-214D-E781-2C6F-F109DCE52CD8}"/>
              </a:ext>
            </a:extLst>
          </p:cNvPr>
          <p:cNvSpPr txBox="1"/>
          <p:nvPr/>
        </p:nvSpPr>
        <p:spPr>
          <a:xfrm>
            <a:off x="1398080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132EFDF9-7212-5D6D-208C-90B7A8590514}"/>
              </a:ext>
            </a:extLst>
          </p:cNvPr>
          <p:cNvSpPr txBox="1"/>
          <p:nvPr/>
        </p:nvSpPr>
        <p:spPr>
          <a:xfrm>
            <a:off x="3768071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AFA34933-4617-8CC7-D211-633498991A5C}"/>
              </a:ext>
            </a:extLst>
          </p:cNvPr>
          <p:cNvSpPr txBox="1"/>
          <p:nvPr/>
        </p:nvSpPr>
        <p:spPr>
          <a:xfrm>
            <a:off x="3948522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257C47CA-838A-FACB-CE52-678DA8228A66}"/>
              </a:ext>
            </a:extLst>
          </p:cNvPr>
          <p:cNvSpPr txBox="1"/>
          <p:nvPr/>
        </p:nvSpPr>
        <p:spPr>
          <a:xfrm>
            <a:off x="5971680" y="7867402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98A06CD0-3CDD-EBD6-4429-74EC21633F9D}"/>
              </a:ext>
            </a:extLst>
          </p:cNvPr>
          <p:cNvSpPr txBox="1"/>
          <p:nvPr/>
        </p:nvSpPr>
        <p:spPr>
          <a:xfrm>
            <a:off x="6152131" y="546164"/>
            <a:ext cx="1044464" cy="441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660"/>
              </a:lnSpc>
            </a:pPr>
            <a:r>
              <a:rPr lang="ar-EG" sz="12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ﻫﻞ ﻳﻮﺟﺪ ﺣﺐ  ﻓﻲ ﻗﻠﺐ ﻣﻌﻠﻤﺘﻚ؟</a:t>
            </a:r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898567F2-38F2-6BB9-02F5-3E063D8C2022}"/>
              </a:ext>
            </a:extLst>
          </p:cNvPr>
          <p:cNvSpPr txBox="1"/>
          <p:nvPr/>
        </p:nvSpPr>
        <p:spPr>
          <a:xfrm>
            <a:off x="1260253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3" name="TextBox 33">
            <a:extLst>
              <a:ext uri="{FF2B5EF4-FFF2-40B4-BE49-F238E27FC236}">
                <a16:creationId xmlns:a16="http://schemas.microsoft.com/office/drawing/2014/main" id="{3D07F66F-D541-B958-B2FA-DB8579D7E44A}"/>
              </a:ext>
            </a:extLst>
          </p:cNvPr>
          <p:cNvSpPr txBox="1"/>
          <p:nvPr/>
        </p:nvSpPr>
        <p:spPr>
          <a:xfrm>
            <a:off x="1440704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E227361B-DECB-0695-12B3-7E2DD3A72712}"/>
              </a:ext>
            </a:extLst>
          </p:cNvPr>
          <p:cNvSpPr txBox="1"/>
          <p:nvPr/>
        </p:nvSpPr>
        <p:spPr>
          <a:xfrm>
            <a:off x="1040273" y="9389735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92CBBBF5-D14A-8E16-8C06-038C0041FCD6}"/>
              </a:ext>
            </a:extLst>
          </p:cNvPr>
          <p:cNvSpPr txBox="1"/>
          <p:nvPr/>
        </p:nvSpPr>
        <p:spPr>
          <a:xfrm>
            <a:off x="1220734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6" name="TextBox 36">
            <a:extLst>
              <a:ext uri="{FF2B5EF4-FFF2-40B4-BE49-F238E27FC236}">
                <a16:creationId xmlns:a16="http://schemas.microsoft.com/office/drawing/2014/main" id="{10DEBE27-9E68-D9D5-E662-D814DE1F3564}"/>
              </a:ext>
            </a:extLst>
          </p:cNvPr>
          <p:cNvSpPr txBox="1"/>
          <p:nvPr/>
        </p:nvSpPr>
        <p:spPr>
          <a:xfrm>
            <a:off x="3841271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1B7D8C33-EFB5-53CC-517D-14B62D465838}"/>
              </a:ext>
            </a:extLst>
          </p:cNvPr>
          <p:cNvSpPr txBox="1"/>
          <p:nvPr/>
        </p:nvSpPr>
        <p:spPr>
          <a:xfrm>
            <a:off x="3602365" y="9389735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21DB6C69-F5D8-6AE2-ACBB-A962562CBDCC}"/>
              </a:ext>
            </a:extLst>
          </p:cNvPr>
          <p:cNvSpPr txBox="1"/>
          <p:nvPr/>
        </p:nvSpPr>
        <p:spPr>
          <a:xfrm>
            <a:off x="4021722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39" name="TextBox 39">
            <a:extLst>
              <a:ext uri="{FF2B5EF4-FFF2-40B4-BE49-F238E27FC236}">
                <a16:creationId xmlns:a16="http://schemas.microsoft.com/office/drawing/2014/main" id="{6C04C628-10A6-53AF-84B0-844387F88FE2}"/>
              </a:ext>
            </a:extLst>
          </p:cNvPr>
          <p:cNvSpPr txBox="1"/>
          <p:nvPr/>
        </p:nvSpPr>
        <p:spPr>
          <a:xfrm>
            <a:off x="3782816" y="206849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08BB4F03-2A29-B279-CB98-8F35856B91C3}"/>
              </a:ext>
            </a:extLst>
          </p:cNvPr>
          <p:cNvSpPr txBox="1"/>
          <p:nvPr/>
        </p:nvSpPr>
        <p:spPr>
          <a:xfrm>
            <a:off x="6081884" y="8395745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41" name="TextBox 41">
            <a:extLst>
              <a:ext uri="{FF2B5EF4-FFF2-40B4-BE49-F238E27FC236}">
                <a16:creationId xmlns:a16="http://schemas.microsoft.com/office/drawing/2014/main" id="{4042F43C-AC3E-94EC-0C81-269B26FEC809}"/>
              </a:ext>
            </a:extLst>
          </p:cNvPr>
          <p:cNvSpPr txBox="1"/>
          <p:nvPr/>
        </p:nvSpPr>
        <p:spPr>
          <a:xfrm>
            <a:off x="5794324" y="9427007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2" name="TextBox 42">
            <a:extLst>
              <a:ext uri="{FF2B5EF4-FFF2-40B4-BE49-F238E27FC236}">
                <a16:creationId xmlns:a16="http://schemas.microsoft.com/office/drawing/2014/main" id="{C20D3BB6-8DE9-B279-88B2-9EF5DDA3E31C}"/>
              </a:ext>
            </a:extLst>
          </p:cNvPr>
          <p:cNvSpPr txBox="1"/>
          <p:nvPr/>
        </p:nvSpPr>
        <p:spPr>
          <a:xfrm>
            <a:off x="6262345" y="1074506"/>
            <a:ext cx="755847" cy="28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2101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ﻳﻮﺟﺪ اﻧﺘﻲ </a:t>
            </a:r>
          </a:p>
        </p:txBody>
      </p:sp>
      <p:sp>
        <p:nvSpPr>
          <p:cNvPr id="43" name="TextBox 43">
            <a:extLst>
              <a:ext uri="{FF2B5EF4-FFF2-40B4-BE49-F238E27FC236}">
                <a16:creationId xmlns:a16="http://schemas.microsoft.com/office/drawing/2014/main" id="{44F21CC8-6A5C-6E30-A2D1-539C3256A5F1}"/>
              </a:ext>
            </a:extLst>
          </p:cNvPr>
          <p:cNvSpPr txBox="1"/>
          <p:nvPr/>
        </p:nvSpPr>
        <p:spPr>
          <a:xfrm>
            <a:off x="5974775" y="2105768"/>
            <a:ext cx="1180786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 ﺻﺎﻳﺮ وردة  ﻧﻔﺲ ﺻﺎﺣﺒﺘﻪ</a:t>
            </a:r>
          </a:p>
        </p:txBody>
      </p:sp>
      <p:sp>
        <p:nvSpPr>
          <p:cNvPr id="44" name="TextBox 44">
            <a:extLst>
              <a:ext uri="{FF2B5EF4-FFF2-40B4-BE49-F238E27FC236}">
                <a16:creationId xmlns:a16="http://schemas.microsoft.com/office/drawing/2014/main" id="{A6586F52-B432-C016-15D0-0DA515BF96FB}"/>
              </a:ext>
            </a:extLst>
          </p:cNvPr>
          <p:cNvSpPr txBox="1"/>
          <p:nvPr/>
        </p:nvSpPr>
        <p:spPr>
          <a:xfrm>
            <a:off x="1228382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sp>
        <p:nvSpPr>
          <p:cNvPr id="45" name="TextBox 45">
            <a:extLst>
              <a:ext uri="{FF2B5EF4-FFF2-40B4-BE49-F238E27FC236}">
                <a16:creationId xmlns:a16="http://schemas.microsoft.com/office/drawing/2014/main" id="{3D325B22-73C4-6644-69CC-1D41C845C883}"/>
              </a:ext>
            </a:extLst>
          </p:cNvPr>
          <p:cNvSpPr txBox="1"/>
          <p:nvPr/>
        </p:nvSpPr>
        <p:spPr>
          <a:xfrm>
            <a:off x="931364" y="4711789"/>
            <a:ext cx="1514951" cy="628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474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 اﻟﻠﺴﺎن ﻋﻦ اﻟﻤﺪح  ﻳﺎ اﻗﻮى وﺣﺪة</a:t>
            </a: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7ECFB863-AA4A-4DE0-A2DD-8FBDDB7DCDEF}"/>
              </a:ext>
            </a:extLst>
          </p:cNvPr>
          <p:cNvSpPr txBox="1"/>
          <p:nvPr/>
        </p:nvSpPr>
        <p:spPr>
          <a:xfrm>
            <a:off x="3443135" y="4707512"/>
            <a:ext cx="1514951" cy="5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7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 اﻟﻠﺴﺎن ﻋﻦ اﻟﻤﺪح  ﻳﺎ اﻗﻮى وﺣﺪة</a:t>
            </a: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id="{F3BC4199-620B-3FA6-EF40-964933ACEC8C}"/>
              </a:ext>
            </a:extLst>
          </p:cNvPr>
          <p:cNvSpPr txBox="1"/>
          <p:nvPr/>
        </p:nvSpPr>
        <p:spPr>
          <a:xfrm>
            <a:off x="3778825" y="3461661"/>
            <a:ext cx="1188834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اﺧﺬي ﻗﻠﺒﻲ ﻟﻬﺬا اﻟﻜﺘﺎب اﻟﻜﺎﻣﻞ</a:t>
            </a: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id="{B41AE31F-3BD7-FA23-0686-16AA1EE9259A}"/>
              </a:ext>
            </a:extLst>
          </p:cNvPr>
          <p:cNvSpPr txBox="1"/>
          <p:nvPr/>
        </p:nvSpPr>
        <p:spPr>
          <a:xfrm>
            <a:off x="5646744" y="4675794"/>
            <a:ext cx="1514951" cy="628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474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ﻳﻌﺠﺰ اﻟﻠﺴﺎن ﻋﻦ اﻟﻤﺪح  ﻳﺎ اﻗﻮى وﺣﺪة</a:t>
            </a: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ACB2544A-A6CB-34F6-9B2B-163B6C2F628B}"/>
              </a:ext>
            </a:extLst>
          </p:cNvPr>
          <p:cNvSpPr txBox="1"/>
          <p:nvPr/>
        </p:nvSpPr>
        <p:spPr>
          <a:xfrm>
            <a:off x="5982433" y="3461661"/>
            <a:ext cx="1188834" cy="481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ﺧﺬي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ﻗﻠﺒﻲ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ﻟﻬﺬا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اﻟﻜﺘﺎب</a:t>
            </a:r>
            <a:r>
              <a:rPr lang="ar-EG" sz="1427" b="1" dirty="0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 </a:t>
            </a:r>
            <a:r>
              <a:rPr lang="ar-EG" sz="1427" b="1" dirty="0" err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اﻟﻜﺎﻣﻞ</a:t>
            </a:r>
            <a:endParaRPr lang="ar-EG" sz="1427" b="1" dirty="0">
              <a:solidFill>
                <a:srgbClr val="000000"/>
              </a:solidFill>
              <a:latin typeface="Childos Arabic Bold"/>
              <a:ea typeface="Childos Arabic Bold"/>
              <a:cs typeface="Childos Arabic Bold"/>
              <a:sym typeface="Childos Arabic Bold"/>
              <a:rtl/>
            </a:endParaRPr>
          </a:p>
        </p:txBody>
      </p:sp>
    </p:spTree>
    <p:extLst>
      <p:ext uri="{BB962C8B-B14F-4D97-AF65-F5344CB8AC3E}">
        <p14:creationId xmlns:p14="http://schemas.microsoft.com/office/powerpoint/2010/main" val="109411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81758" y="736645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3" name="Freeform 3"/>
          <p:cNvSpPr/>
          <p:nvPr/>
        </p:nvSpPr>
        <p:spPr>
          <a:xfrm>
            <a:off x="475517" y="8836333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4" name="Freeform 4"/>
          <p:cNvSpPr/>
          <p:nvPr/>
        </p:nvSpPr>
        <p:spPr>
          <a:xfrm>
            <a:off x="581758" y="456341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5" name="Freeform 5"/>
          <p:cNvSpPr/>
          <p:nvPr/>
        </p:nvSpPr>
        <p:spPr>
          <a:xfrm>
            <a:off x="581758" y="596549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6" name="Freeform 6"/>
          <p:cNvSpPr/>
          <p:nvPr/>
        </p:nvSpPr>
        <p:spPr>
          <a:xfrm>
            <a:off x="692544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>
            <a:off x="692544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>
            <a:off x="692544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>
            <a:off x="2843508" y="739945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0" name="Freeform 10"/>
          <p:cNvSpPr/>
          <p:nvPr/>
        </p:nvSpPr>
        <p:spPr>
          <a:xfrm>
            <a:off x="2737266" y="886932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>
          <a:xfrm>
            <a:off x="2843508" y="459642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2" name="Freeform 12"/>
          <p:cNvSpPr/>
          <p:nvPr/>
        </p:nvSpPr>
        <p:spPr>
          <a:xfrm>
            <a:off x="2843508" y="599850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3" name="Freeform 13"/>
          <p:cNvSpPr/>
          <p:nvPr/>
        </p:nvSpPr>
        <p:spPr>
          <a:xfrm>
            <a:off x="2954293" y="319321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4" name="Freeform 14"/>
          <p:cNvSpPr/>
          <p:nvPr/>
        </p:nvSpPr>
        <p:spPr>
          <a:xfrm>
            <a:off x="2954293" y="39018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2954293" y="1792272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5105257" y="736645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4999015" y="8836333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5216042" y="3160214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9" name="Freeform 19"/>
          <p:cNvSpPr/>
          <p:nvPr/>
        </p:nvSpPr>
        <p:spPr>
          <a:xfrm>
            <a:off x="5105257" y="456341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0" name="Freeform 20"/>
          <p:cNvSpPr/>
          <p:nvPr/>
        </p:nvSpPr>
        <p:spPr>
          <a:xfrm>
            <a:off x="5216042" y="35717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Freeform 21"/>
          <p:cNvSpPr/>
          <p:nvPr/>
        </p:nvSpPr>
        <p:spPr>
          <a:xfrm>
            <a:off x="5105257" y="5965498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7" y="0"/>
                </a:lnTo>
                <a:lnTo>
                  <a:pt x="2092347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3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2" name="Freeform 22"/>
          <p:cNvSpPr/>
          <p:nvPr/>
        </p:nvSpPr>
        <p:spPr>
          <a:xfrm>
            <a:off x="5216042" y="1759267"/>
            <a:ext cx="2092347" cy="1354236"/>
          </a:xfrm>
          <a:custGeom>
            <a:avLst/>
            <a:gdLst/>
            <a:ahLst/>
            <a:cxnLst/>
            <a:rect l="l" t="t" r="r" b="b"/>
            <a:pathLst>
              <a:path w="2092347" h="1354236">
                <a:moveTo>
                  <a:pt x="0" y="0"/>
                </a:moveTo>
                <a:lnTo>
                  <a:pt x="2092348" y="0"/>
                </a:lnTo>
                <a:lnTo>
                  <a:pt x="2092348" y="1354236"/>
                </a:lnTo>
                <a:lnTo>
                  <a:pt x="0" y="135423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3" name="TextBox 23"/>
          <p:cNvSpPr txBox="1"/>
          <p:nvPr/>
        </p:nvSpPr>
        <p:spPr>
          <a:xfrm>
            <a:off x="1192178" y="9024328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298419" y="4751413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409205" y="545173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453927" y="9057332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560169" y="4784417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670945" y="578177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5715676" y="9024328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821918" y="4751413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932694" y="545173"/>
            <a:ext cx="1234707" cy="555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ar-EG" sz="1502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ﻣﺘﻰ ﺗﺒﺮدﻳﻦ ﻗﻠﺒﻲ وﻳﻜﻤﻞ اﻟﻜﺘﺎب؟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569720" y="6223187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80505" y="2016957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833022" y="6297235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943798" y="2090995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6094762" y="6297235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6205547" y="2090995"/>
            <a:ext cx="984799" cy="5428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2079"/>
              </a:lnSpc>
            </a:pPr>
            <a:r>
              <a:rPr lang="ar-EG" sz="1501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اﺧﻴﺮا ﻛﻤﻠﺘﻴﻪ! دﻣﻮع اﻟﻔﺮح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411157" y="7651718"/>
            <a:ext cx="1085536" cy="5139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521943" y="3445488"/>
            <a:ext cx="1085536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672907" y="7725766"/>
            <a:ext cx="1085536" cy="5139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783692" y="3519526"/>
            <a:ext cx="1085536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958859" y="7725766"/>
            <a:ext cx="1085536" cy="5139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6069635" y="3519526"/>
            <a:ext cx="1085536" cy="513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945"/>
              </a:lnSpc>
            </a:pPr>
            <a:r>
              <a:rPr lang="ar-EG" sz="1427" b="1">
                <a:solidFill>
                  <a:srgbClr val="000000"/>
                </a:solidFill>
                <a:latin typeface="Childos Arabic Bold"/>
                <a:ea typeface="Childos Arabic Bold"/>
                <a:cs typeface="Childos Arabic Bold"/>
                <a:sym typeface="Childos Arabic Bold"/>
                <a:rtl/>
              </a:rPr>
              <a:t>اﺳﺘﺪﻋﺎء وﻟﻲ اﻣﺮ  ﺑﺎﻟﻄﺮﻳﻖ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798</Words>
  <Application>Microsoft Office PowerPoint</Application>
  <PresentationFormat>مخصص</PresentationFormat>
  <Paragraphs>144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ستكرات الكتاب، أ،ملاك الحماده.pdf</dc:title>
  <dc:creator>سالم بن حسين</dc:creator>
  <cp:lastModifiedBy>سامية العلاوي</cp:lastModifiedBy>
  <cp:revision>3</cp:revision>
  <dcterms:created xsi:type="dcterms:W3CDTF">2006-08-16T00:00:00Z</dcterms:created>
  <dcterms:modified xsi:type="dcterms:W3CDTF">2024-11-27T10:20:51Z</dcterms:modified>
  <dc:identifier>DAGXBnzgnE0</dc:identifier>
</cp:coreProperties>
</file>