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23"/>
  </p:notesMasterIdLst>
  <p:handoutMasterIdLst>
    <p:handoutMasterId r:id="rId24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96" r:id="rId21"/>
    <p:sldId id="380" r:id="rId22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>
        <p:scale>
          <a:sx n="100" d="100"/>
          <a:sy n="100" d="100"/>
        </p:scale>
        <p:origin x="-13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</a:t>
            </a:r>
            <a:r>
              <a:rPr lang="en-US" sz="280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2.4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267902"/>
            <a:ext cx="4953000" cy="5111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2.5  Applications of Percent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986" y="1447800"/>
            <a:ext cx="627326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2.5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361" y="1524000"/>
            <a:ext cx="6531219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10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2.6  Applications and Problem Solving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19199"/>
            <a:ext cx="6041523" cy="520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378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2.6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219200"/>
            <a:ext cx="5656674" cy="513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2156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2.7 Solving Inequalities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155" y="1447800"/>
            <a:ext cx="7384697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8905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2.7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5967198" cy="5560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8096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2.8 Applications and Problem Solving with Inequalities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371" y="1828800"/>
            <a:ext cx="7733671" cy="3581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0985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/>
              <a:t>Section 2.1  Solving Equations: The Addition </a:t>
            </a:r>
            <a:r>
              <a:rPr lang="en-US" sz="2800" b="1" dirty="0" smtClean="0"/>
              <a:t>Principle</a:t>
            </a:r>
          </a:p>
          <a:p>
            <a:r>
              <a:rPr lang="en-US" sz="2800" b="1" dirty="0"/>
              <a:t>Section 2.2  Solving Equations: The Multiplication Principle</a:t>
            </a:r>
            <a:endParaRPr lang="en-US" sz="2800" dirty="0"/>
          </a:p>
          <a:p>
            <a:r>
              <a:rPr lang="en-US" sz="2800" b="1" dirty="0"/>
              <a:t>Section 2.3  Using the Principles Together  </a:t>
            </a:r>
            <a:endParaRPr lang="en-US" sz="2800" dirty="0"/>
          </a:p>
          <a:p>
            <a:r>
              <a:rPr lang="en-US" sz="2800" b="1" dirty="0"/>
              <a:t>Section 2.4 </a:t>
            </a:r>
            <a:r>
              <a:rPr lang="en-US" sz="2800" b="1" dirty="0" smtClean="0"/>
              <a:t> Formulas</a:t>
            </a:r>
            <a:endParaRPr lang="en-US" sz="2800" dirty="0"/>
          </a:p>
          <a:p>
            <a:r>
              <a:rPr lang="en-US" sz="2800" b="1" dirty="0"/>
              <a:t>Section 2.5  Applications of Percent</a:t>
            </a:r>
            <a:endParaRPr lang="en-US" sz="2800" dirty="0"/>
          </a:p>
          <a:p>
            <a:r>
              <a:rPr lang="en-US" sz="2800" b="1" dirty="0"/>
              <a:t>Section 2.6  Applications and Problem Solving</a:t>
            </a:r>
            <a:endParaRPr lang="en-US" sz="2800" dirty="0"/>
          </a:p>
          <a:p>
            <a:r>
              <a:rPr lang="en-US" sz="2800" b="1" dirty="0"/>
              <a:t>Section 2.7 </a:t>
            </a:r>
            <a:r>
              <a:rPr lang="en-US" sz="2800" b="1" dirty="0" smtClean="0"/>
              <a:t> Solving </a:t>
            </a:r>
            <a:r>
              <a:rPr lang="en-US" sz="2800" b="1" dirty="0"/>
              <a:t>Inequalities</a:t>
            </a:r>
            <a:endParaRPr lang="en-US" sz="2800" dirty="0"/>
          </a:p>
          <a:p>
            <a:r>
              <a:rPr lang="en-US" sz="2800" b="1" dirty="0"/>
              <a:t>Section </a:t>
            </a:r>
            <a:r>
              <a:rPr lang="en-US" sz="2800" b="1"/>
              <a:t>2.8 </a:t>
            </a:r>
            <a:r>
              <a:rPr lang="en-US" sz="2800" b="1" smtClean="0"/>
              <a:t> Applications </a:t>
            </a:r>
            <a:r>
              <a:rPr lang="en-US" sz="2800" b="1" dirty="0"/>
              <a:t>and Problem Solving with Inequalities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2.1  Solving Equations: The Addition Principle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829" y="1447800"/>
            <a:ext cx="5724829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2.2  Solving Equations: The Multiplication Principle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371600"/>
            <a:ext cx="4953000" cy="5364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2.2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527" y="1371600"/>
            <a:ext cx="5774588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2.3  Using the Principles Together  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1447800"/>
            <a:ext cx="5598888" cy="4865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2.3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439" y="1524000"/>
            <a:ext cx="6574075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2.3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345" y="1828800"/>
            <a:ext cx="6892792" cy="4038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2.4 Formulas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9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19200"/>
            <a:ext cx="6475255" cy="510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6687</TotalTime>
  <Words>163</Words>
  <Application>Microsoft Office PowerPoint</Application>
  <PresentationFormat>On-screen Show (4:3)</PresentationFormat>
  <Paragraphs>47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2.1  Solving Equations: The Addition Principle</vt:lpstr>
      <vt:lpstr>Section 2.2  Solving Equations: The Multiplication Principle</vt:lpstr>
      <vt:lpstr>Section 2.2 (continued)</vt:lpstr>
      <vt:lpstr>Section 2.3  Using the Principles Together  </vt:lpstr>
      <vt:lpstr>Section 2.3 (continued)</vt:lpstr>
      <vt:lpstr>Section 2.3 (continued)</vt:lpstr>
      <vt:lpstr>Section 2.4 Formulas</vt:lpstr>
      <vt:lpstr>Section 2.4 (continued)</vt:lpstr>
      <vt:lpstr>Section 2.5  Applications of Percent</vt:lpstr>
      <vt:lpstr>Section 2.5 (continued)</vt:lpstr>
      <vt:lpstr>Section 2.6  Applications and Problem Solving</vt:lpstr>
      <vt:lpstr>Section 2.6 (continued)</vt:lpstr>
      <vt:lpstr>Section 2.7 Solving Inequalities</vt:lpstr>
      <vt:lpstr>Section 2.7 (continued)</vt:lpstr>
      <vt:lpstr>Section 2.8 Applications and Problem Solving with Inequalities</vt:lpstr>
      <vt:lpstr>General Q &amp; A</vt:lpstr>
    </vt:vector>
  </TitlesOfParts>
  <Company>Manifest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Laurie Crawford</cp:lastModifiedBy>
  <cp:revision>614</cp:revision>
  <dcterms:created xsi:type="dcterms:W3CDTF">2006-09-11T22:09:20Z</dcterms:created>
  <dcterms:modified xsi:type="dcterms:W3CDTF">2012-08-03T19:31:12Z</dcterms:modified>
</cp:coreProperties>
</file>