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2" r:id="rId2"/>
    <p:sldMasterId id="2147483653" r:id="rId3"/>
    <p:sldMasterId id="2147483688" r:id="rId4"/>
  </p:sldMasterIdLst>
  <p:notesMasterIdLst>
    <p:notesMasterId r:id="rId23"/>
  </p:notesMasterIdLst>
  <p:handoutMasterIdLst>
    <p:handoutMasterId r:id="rId24"/>
  </p:handoutMasterIdLst>
  <p:sldIdLst>
    <p:sldId id="311" r:id="rId5"/>
    <p:sldId id="381" r:id="rId6"/>
    <p:sldId id="382" r:id="rId7"/>
    <p:sldId id="383" r:id="rId8"/>
    <p:sldId id="384" r:id="rId9"/>
    <p:sldId id="385" r:id="rId10"/>
    <p:sldId id="386" r:id="rId11"/>
    <p:sldId id="387" r:id="rId12"/>
    <p:sldId id="388" r:id="rId13"/>
    <p:sldId id="389" r:id="rId14"/>
    <p:sldId id="390" r:id="rId15"/>
    <p:sldId id="391" r:id="rId16"/>
    <p:sldId id="392" r:id="rId17"/>
    <p:sldId id="393" r:id="rId18"/>
    <p:sldId id="394" r:id="rId19"/>
    <p:sldId id="395" r:id="rId20"/>
    <p:sldId id="396" r:id="rId21"/>
    <p:sldId id="380" r:id="rId22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9" autoAdjust="0"/>
    <p:restoredTop sz="86370" autoAdjust="0"/>
  </p:normalViewPr>
  <p:slideViewPr>
    <p:cSldViewPr>
      <p:cViewPr>
        <p:scale>
          <a:sx n="100" d="100"/>
          <a:sy n="100" d="100"/>
        </p:scale>
        <p:origin x="-137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6" d="100"/>
          <a:sy n="106" d="100"/>
        </p:scale>
        <p:origin x="-624" y="-96"/>
      </p:cViewPr>
      <p:guideLst>
        <p:guide orient="horz" pos="2304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090C6870-7D1C-405D-9974-90C0710EAC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640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3388" y="549275"/>
            <a:ext cx="3656012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567" y="3474393"/>
            <a:ext cx="7680066" cy="329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57FA40F1-FC42-4DC0-90AC-9A4DBC9739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7085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63B001-986B-4778-AA19-D18C17623F3A}" type="slidenum">
              <a:rPr lang="en-US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6858000" cy="2381250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800" dirty="0">
                <a:solidFill>
                  <a:schemeClr val="bg1"/>
                </a:solidFill>
                <a:effectLst/>
                <a:latin typeface="+mj-lt"/>
                <a:ea typeface="+mj-ea"/>
                <a:cs typeface="Tahom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410200" cy="1371600"/>
          </a:xfr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lang="en-US" sz="3600" dirty="0">
                <a:solidFill>
                  <a:schemeClr val="bg1"/>
                </a:solidFill>
                <a:effectLst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41609FB-7B25-4903-B329-91A1CB3FA9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A961A517-4C62-4158-8847-11C73F387474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CE12D911-EF8E-48E8-A9ED-21D8BDFFA145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FUNDAMENTAL ALGEBRA</a:t>
            </a:r>
            <a:endParaRPr sz="32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sz="28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Week </a:t>
            </a:r>
            <a:r>
              <a:rPr lang="en-US" sz="28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endParaRPr 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2.4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267902"/>
            <a:ext cx="4953000" cy="5111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26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2.5  Applications of Percent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986" y="1447800"/>
            <a:ext cx="627326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17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2.5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361" y="1524000"/>
            <a:ext cx="6531219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610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2.6  Applications and Problem Solving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19199"/>
            <a:ext cx="6041523" cy="5203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378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2.6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1219200"/>
            <a:ext cx="5656674" cy="513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2156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Section 2.7 Solving Inequalities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155" y="1447800"/>
            <a:ext cx="7384697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8905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2.7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43000"/>
            <a:ext cx="5967198" cy="5560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8096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2.8 Applications and Problem Solving with Inequalities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371" y="1828800"/>
            <a:ext cx="7733671" cy="3581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09858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General Q &amp; 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Questions?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Comments?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Concerns?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b="1" dirty="0"/>
              <a:t>Section 2.1  Solving Equations: The Addition </a:t>
            </a:r>
            <a:r>
              <a:rPr lang="en-US" sz="2800" b="1" dirty="0" smtClean="0"/>
              <a:t>Principle</a:t>
            </a:r>
          </a:p>
          <a:p>
            <a:r>
              <a:rPr lang="en-US" sz="2800" b="1" dirty="0"/>
              <a:t>Section 2.2  Solving Equations: The Multiplication Principle</a:t>
            </a:r>
            <a:endParaRPr lang="en-US" sz="2800" dirty="0"/>
          </a:p>
          <a:p>
            <a:r>
              <a:rPr lang="en-US" sz="2800" b="1" dirty="0"/>
              <a:t>Section 2.3  Using the Principles Together  </a:t>
            </a:r>
            <a:endParaRPr lang="en-US" sz="2800" dirty="0"/>
          </a:p>
          <a:p>
            <a:r>
              <a:rPr lang="en-US" sz="2800" b="1" dirty="0"/>
              <a:t>Section 2.4 </a:t>
            </a:r>
            <a:r>
              <a:rPr lang="en-US" sz="2800" b="1" dirty="0" smtClean="0"/>
              <a:t> Formulas</a:t>
            </a:r>
            <a:endParaRPr lang="en-US" sz="2800" dirty="0"/>
          </a:p>
          <a:p>
            <a:r>
              <a:rPr lang="en-US" sz="2800" b="1" dirty="0"/>
              <a:t>Section 2.5  Applications of Percent</a:t>
            </a:r>
            <a:endParaRPr lang="en-US" sz="2800" dirty="0"/>
          </a:p>
          <a:p>
            <a:r>
              <a:rPr lang="en-US" sz="2800" b="1" dirty="0"/>
              <a:t>Section 2.6  Applications and Problem Solving</a:t>
            </a:r>
            <a:endParaRPr lang="en-US" sz="2800" dirty="0"/>
          </a:p>
          <a:p>
            <a:r>
              <a:rPr lang="en-US" sz="2800" b="1" dirty="0"/>
              <a:t>Section 2.7 </a:t>
            </a:r>
            <a:r>
              <a:rPr lang="en-US" sz="2800" b="1" dirty="0" smtClean="0"/>
              <a:t> Solving </a:t>
            </a:r>
            <a:r>
              <a:rPr lang="en-US" sz="2800" b="1" dirty="0"/>
              <a:t>Inequalities</a:t>
            </a:r>
            <a:endParaRPr lang="en-US" sz="2800" dirty="0"/>
          </a:p>
          <a:p>
            <a:r>
              <a:rPr lang="en-US" sz="2800" b="1" dirty="0"/>
              <a:t>Section </a:t>
            </a:r>
            <a:r>
              <a:rPr lang="en-US" sz="2800" b="1"/>
              <a:t>2.8 </a:t>
            </a:r>
            <a:r>
              <a:rPr lang="en-US" sz="2800" b="1" smtClean="0"/>
              <a:t> Applications </a:t>
            </a:r>
            <a:r>
              <a:rPr lang="en-US" sz="2800" b="1" dirty="0"/>
              <a:t>and Problem Solving with Inequalities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1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2.1  Solving Equations: The Addition Principle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829" y="1447800"/>
            <a:ext cx="5724829" cy="467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1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2.2  Solving Equations: The Multiplication Principle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371600"/>
            <a:ext cx="4953000" cy="536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09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2.2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527" y="1371600"/>
            <a:ext cx="5774588" cy="475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85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2.3  Using the Principles Together  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1447800"/>
            <a:ext cx="5598888" cy="4865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213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2.3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439" y="1524000"/>
            <a:ext cx="6574075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63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2.3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345" y="1828800"/>
            <a:ext cx="6892792" cy="4038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05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2.4 Formulas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179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219200"/>
            <a:ext cx="6475255" cy="510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237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nklin Title Page">
  <a:themeElements>
    <a:clrScheme name="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ranklin Page">
  <a:themeElements>
    <a:clrScheme name="Franklin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Franklin Title Page">
  <a:themeElements>
    <a:clrScheme name="1_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Franklin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6687</TotalTime>
  <Words>163</Words>
  <Application>Microsoft Office PowerPoint</Application>
  <PresentationFormat>On-screen Show (4:3)</PresentationFormat>
  <Paragraphs>47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Franklin Title Page</vt:lpstr>
      <vt:lpstr>Franklin Page</vt:lpstr>
      <vt:lpstr>1_Franklin Title Page</vt:lpstr>
      <vt:lpstr>Franklin3</vt:lpstr>
      <vt:lpstr>FUNDAMENTAL ALGEBRA</vt:lpstr>
      <vt:lpstr>AGENDA</vt:lpstr>
      <vt:lpstr>Section 2.1  Solving Equations: The Addition Principle</vt:lpstr>
      <vt:lpstr>Section 2.2  Solving Equations: The Multiplication Principle</vt:lpstr>
      <vt:lpstr>Section 2.2 (continued)</vt:lpstr>
      <vt:lpstr>Section 2.3  Using the Principles Together  </vt:lpstr>
      <vt:lpstr>Section 2.3 (continued)</vt:lpstr>
      <vt:lpstr>Section 2.3 (continued)</vt:lpstr>
      <vt:lpstr>Section 2.4 Formulas</vt:lpstr>
      <vt:lpstr>Section 2.4 (continued)</vt:lpstr>
      <vt:lpstr>Section 2.5  Applications of Percent</vt:lpstr>
      <vt:lpstr>Section 2.5 (continued)</vt:lpstr>
      <vt:lpstr>Section 2.6  Applications and Problem Solving</vt:lpstr>
      <vt:lpstr>Section 2.6 (continued)</vt:lpstr>
      <vt:lpstr>Section 2.7 Solving Inequalities</vt:lpstr>
      <vt:lpstr>Section 2.7 (continued)</vt:lpstr>
      <vt:lpstr>Section 2.8 Applications and Problem Solving with Inequalities</vt:lpstr>
      <vt:lpstr>General Q &amp; A</vt:lpstr>
    </vt:vector>
  </TitlesOfParts>
  <Company>Manifest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ITEC 136-V2WW </dc:title>
  <dc:creator>Manifest</dc:creator>
  <cp:lastModifiedBy>Laurie Crawford</cp:lastModifiedBy>
  <cp:revision>614</cp:revision>
  <dcterms:created xsi:type="dcterms:W3CDTF">2006-09-11T22:09:20Z</dcterms:created>
  <dcterms:modified xsi:type="dcterms:W3CDTF">2012-08-03T19:31:12Z</dcterms:modified>
</cp:coreProperties>
</file>