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80" r:id="rId7"/>
    <p:sldId id="262" r:id="rId8"/>
    <p:sldId id="281" r:id="rId9"/>
    <p:sldId id="282" r:id="rId10"/>
    <p:sldId id="283" r:id="rId11"/>
    <p:sldId id="265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CC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E47AF0-A3C3-477D-BF1E-0F97F8510855}" v="28" dt="2020-03-09T10:45:07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AA27AE14-C7F6-4D57-8CE4-095EBAD4F6CC}"/>
    <pc:docChg chg="addSld modSld">
      <pc:chgData name="Abdulhameed Hamed Mohammed" userId="72b6c4c3-b8a4-4ddf-b0f7-c9d8b1a2987e" providerId="ADAL" clId="{AA27AE14-C7F6-4D57-8CE4-095EBAD4F6CC}" dt="2020-03-07T08:15:46.516" v="78" actId="14100"/>
      <pc:docMkLst>
        <pc:docMk/>
      </pc:docMkLst>
      <pc:sldChg chg="modAnim">
        <pc:chgData name="Abdulhameed Hamed Mohammed" userId="72b6c4c3-b8a4-4ddf-b0f7-c9d8b1a2987e" providerId="ADAL" clId="{AA27AE14-C7F6-4D57-8CE4-095EBAD4F6CC}" dt="2020-03-07T08:12:11.167" v="1"/>
        <pc:sldMkLst>
          <pc:docMk/>
          <pc:sldMk cId="589107923" sldId="263"/>
        </pc:sldMkLst>
      </pc:sldChg>
      <pc:sldChg chg="modAnim">
        <pc:chgData name="Abdulhameed Hamed Mohammed" userId="72b6c4c3-b8a4-4ddf-b0f7-c9d8b1a2987e" providerId="ADAL" clId="{AA27AE14-C7F6-4D57-8CE4-095EBAD4F6CC}" dt="2020-03-07T08:12:07.642" v="0"/>
        <pc:sldMkLst>
          <pc:docMk/>
          <pc:sldMk cId="421722658" sldId="264"/>
        </pc:sldMkLst>
      </pc:sldChg>
      <pc:sldChg chg="modSp">
        <pc:chgData name="Abdulhameed Hamed Mohammed" userId="72b6c4c3-b8a4-4ddf-b0f7-c9d8b1a2987e" providerId="ADAL" clId="{AA27AE14-C7F6-4D57-8CE4-095EBAD4F6CC}" dt="2020-03-07T08:15:46.516" v="78" actId="14100"/>
        <pc:sldMkLst>
          <pc:docMk/>
          <pc:sldMk cId="1818972218" sldId="266"/>
        </pc:sldMkLst>
        <pc:spChg chg="mod">
          <ac:chgData name="Abdulhameed Hamed Mohammed" userId="72b6c4c3-b8a4-4ddf-b0f7-c9d8b1a2987e" providerId="ADAL" clId="{AA27AE14-C7F6-4D57-8CE4-095EBAD4F6CC}" dt="2020-03-07T08:15:46.516" v="78" actId="14100"/>
          <ac:spMkLst>
            <pc:docMk/>
            <pc:sldMk cId="1818972218" sldId="266"/>
            <ac:spMk id="4" creationId="{36EA3080-306C-4B39-9F53-626CCBD024E1}"/>
          </ac:spMkLst>
        </pc:spChg>
      </pc:sldChg>
      <pc:sldChg chg="modSp">
        <pc:chgData name="Abdulhameed Hamed Mohammed" userId="72b6c4c3-b8a4-4ddf-b0f7-c9d8b1a2987e" providerId="ADAL" clId="{AA27AE14-C7F6-4D57-8CE4-095EBAD4F6CC}" dt="2020-03-07T08:13:02.982" v="4" actId="1076"/>
        <pc:sldMkLst>
          <pc:docMk/>
          <pc:sldMk cId="4082887689" sldId="282"/>
        </pc:sldMkLst>
        <pc:spChg chg="mod">
          <ac:chgData name="Abdulhameed Hamed Mohammed" userId="72b6c4c3-b8a4-4ddf-b0f7-c9d8b1a2987e" providerId="ADAL" clId="{AA27AE14-C7F6-4D57-8CE4-095EBAD4F6CC}" dt="2020-03-07T08:12:44.473" v="2" actId="14100"/>
          <ac:spMkLst>
            <pc:docMk/>
            <pc:sldMk cId="4082887689" sldId="282"/>
            <ac:spMk id="6" creationId="{520CC0D6-F332-4ECF-9D83-00BAD33EDEA8}"/>
          </ac:spMkLst>
        </pc:spChg>
        <pc:picChg chg="mod">
          <ac:chgData name="Abdulhameed Hamed Mohammed" userId="72b6c4c3-b8a4-4ddf-b0f7-c9d8b1a2987e" providerId="ADAL" clId="{AA27AE14-C7F6-4D57-8CE4-095EBAD4F6CC}" dt="2020-03-07T08:13:02.982" v="4" actId="1076"/>
          <ac:picMkLst>
            <pc:docMk/>
            <pc:sldMk cId="4082887689" sldId="282"/>
            <ac:picMk id="7" creationId="{E0D7F213-1EBB-47CB-AC25-E4594F0F48CA}"/>
          </ac:picMkLst>
        </pc:picChg>
      </pc:sldChg>
      <pc:sldChg chg="modSp">
        <pc:chgData name="Abdulhameed Hamed Mohammed" userId="72b6c4c3-b8a4-4ddf-b0f7-c9d8b1a2987e" providerId="ADAL" clId="{AA27AE14-C7F6-4D57-8CE4-095EBAD4F6CC}" dt="2020-03-07T08:13:41.678" v="10" actId="14100"/>
        <pc:sldMkLst>
          <pc:docMk/>
          <pc:sldMk cId="671368859" sldId="283"/>
        </pc:sldMkLst>
        <pc:spChg chg="mod">
          <ac:chgData name="Abdulhameed Hamed Mohammed" userId="72b6c4c3-b8a4-4ddf-b0f7-c9d8b1a2987e" providerId="ADAL" clId="{AA27AE14-C7F6-4D57-8CE4-095EBAD4F6CC}" dt="2020-03-07T08:13:41.678" v="10" actId="14100"/>
          <ac:spMkLst>
            <pc:docMk/>
            <pc:sldMk cId="671368859" sldId="283"/>
            <ac:spMk id="6" creationId="{80938ECF-DCE4-44F3-87CD-26137F95B148}"/>
          </ac:spMkLst>
        </pc:spChg>
      </pc:sldChg>
      <pc:sldChg chg="modSp add">
        <pc:chgData name="Abdulhameed Hamed Mohammed" userId="72b6c4c3-b8a4-4ddf-b0f7-c9d8b1a2987e" providerId="ADAL" clId="{AA27AE14-C7F6-4D57-8CE4-095EBAD4F6CC}" dt="2020-03-07T08:15:32.013" v="75" actId="207"/>
        <pc:sldMkLst>
          <pc:docMk/>
          <pc:sldMk cId="1828905404" sldId="285"/>
        </pc:sldMkLst>
        <pc:spChg chg="mod">
          <ac:chgData name="Abdulhameed Hamed Mohammed" userId="72b6c4c3-b8a4-4ddf-b0f7-c9d8b1a2987e" providerId="ADAL" clId="{AA27AE14-C7F6-4D57-8CE4-095EBAD4F6CC}" dt="2020-03-07T08:15:32.013" v="75" actId="207"/>
          <ac:spMkLst>
            <pc:docMk/>
            <pc:sldMk cId="1828905404" sldId="285"/>
            <ac:spMk id="12" creationId="{B5183CA4-72D8-4D3C-B995-015C3D1B329A}"/>
          </ac:spMkLst>
        </pc:spChg>
        <pc:spChg chg="mod">
          <ac:chgData name="Abdulhameed Hamed Mohammed" userId="72b6c4c3-b8a4-4ddf-b0f7-c9d8b1a2987e" providerId="ADAL" clId="{AA27AE14-C7F6-4D57-8CE4-095EBAD4F6CC}" dt="2020-03-07T08:15:13.386" v="69" actId="207"/>
          <ac:spMkLst>
            <pc:docMk/>
            <pc:sldMk cId="1828905404" sldId="285"/>
            <ac:spMk id="13" creationId="{5F4296F3-6671-4359-BFBD-EF5436AF97DA}"/>
          </ac:spMkLst>
        </pc:spChg>
        <pc:spChg chg="mod">
          <ac:chgData name="Abdulhameed Hamed Mohammed" userId="72b6c4c3-b8a4-4ddf-b0f7-c9d8b1a2987e" providerId="ADAL" clId="{AA27AE14-C7F6-4D57-8CE4-095EBAD4F6CC}" dt="2020-03-07T08:15:28.102" v="74" actId="20577"/>
          <ac:spMkLst>
            <pc:docMk/>
            <pc:sldMk cId="1828905404" sldId="285"/>
            <ac:spMk id="14" creationId="{C1CC522E-02A9-447E-BBD7-AA4D4832F349}"/>
          </ac:spMkLst>
        </pc:spChg>
      </pc:sldChg>
    </pc:docChg>
  </pc:docChgLst>
  <pc:docChgLst>
    <pc:chgData name="Abdulhameed Hamed Mohammed" userId="72b6c4c3-b8a4-4ddf-b0f7-c9d8b1a2987e" providerId="ADAL" clId="{78674A82-5450-4AD8-9A93-0B2AD9875FC8}"/>
    <pc:docChg chg="custSel addSld delSld modSld">
      <pc:chgData name="Abdulhameed Hamed Mohammed" userId="72b6c4c3-b8a4-4ddf-b0f7-c9d8b1a2987e" providerId="ADAL" clId="{78674A82-5450-4AD8-9A93-0B2AD9875FC8}" dt="2020-03-07T07:38:21.853" v="20" actId="2696"/>
      <pc:docMkLst>
        <pc:docMk/>
      </pc:docMkLst>
      <pc:sldChg chg="del">
        <pc:chgData name="Abdulhameed Hamed Mohammed" userId="72b6c4c3-b8a4-4ddf-b0f7-c9d8b1a2987e" providerId="ADAL" clId="{78674A82-5450-4AD8-9A93-0B2AD9875FC8}" dt="2020-03-07T07:38:21.853" v="20" actId="2696"/>
        <pc:sldMkLst>
          <pc:docMk/>
          <pc:sldMk cId="2763317508" sldId="258"/>
        </pc:sldMkLst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3947870565" sldId="262"/>
        </pc:sldMkLst>
      </pc:sldChg>
      <pc:sldChg chg="addSp delSp modSp">
        <pc:chgData name="Abdulhameed Hamed Mohammed" userId="72b6c4c3-b8a4-4ddf-b0f7-c9d8b1a2987e" providerId="ADAL" clId="{78674A82-5450-4AD8-9A93-0B2AD9875FC8}" dt="2020-03-07T07:38:09.378" v="19" actId="1076"/>
        <pc:sldMkLst>
          <pc:docMk/>
          <pc:sldMk cId="589107923" sldId="263"/>
        </pc:sldMkLst>
        <pc:picChg chg="del">
          <ac:chgData name="Abdulhameed Hamed Mohammed" userId="72b6c4c3-b8a4-4ddf-b0f7-c9d8b1a2987e" providerId="ADAL" clId="{78674A82-5450-4AD8-9A93-0B2AD9875FC8}" dt="2020-03-07T07:35:52.123" v="0" actId="478"/>
          <ac:picMkLst>
            <pc:docMk/>
            <pc:sldMk cId="589107923" sldId="263"/>
            <ac:picMk id="2" creationId="{6A498A5D-4343-43E9-810B-510199058CD5}"/>
          </ac:picMkLst>
        </pc:picChg>
        <pc:picChg chg="add mod modCrop">
          <ac:chgData name="Abdulhameed Hamed Mohammed" userId="72b6c4c3-b8a4-4ddf-b0f7-c9d8b1a2987e" providerId="ADAL" clId="{78674A82-5450-4AD8-9A93-0B2AD9875FC8}" dt="2020-03-07T07:38:09.378" v="19" actId="1076"/>
          <ac:picMkLst>
            <pc:docMk/>
            <pc:sldMk cId="589107923" sldId="263"/>
            <ac:picMk id="3" creationId="{53C3C5E7-B0C3-4EA0-9C13-6180640BC5CE}"/>
          </ac:picMkLst>
        </pc:picChg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2206338500" sldId="265"/>
        </pc:sldMkLst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1818972218" sldId="266"/>
        </pc:sldMkLst>
      </pc:sldChg>
      <pc:sldChg chg="del">
        <pc:chgData name="Abdulhameed Hamed Mohammed" userId="72b6c4c3-b8a4-4ddf-b0f7-c9d8b1a2987e" providerId="ADAL" clId="{78674A82-5450-4AD8-9A93-0B2AD9875FC8}" dt="2020-03-07T07:36:37.993" v="2" actId="2696"/>
        <pc:sldMkLst>
          <pc:docMk/>
          <pc:sldMk cId="3294278586" sldId="267"/>
        </pc:sldMkLst>
      </pc:sldChg>
      <pc:sldChg chg="del">
        <pc:chgData name="Abdulhameed Hamed Mohammed" userId="72b6c4c3-b8a4-4ddf-b0f7-c9d8b1a2987e" providerId="ADAL" clId="{78674A82-5450-4AD8-9A93-0B2AD9875FC8}" dt="2020-03-07T07:36:38.078" v="3" actId="2696"/>
        <pc:sldMkLst>
          <pc:docMk/>
          <pc:sldMk cId="1237656788" sldId="268"/>
        </pc:sldMkLst>
      </pc:sldChg>
      <pc:sldChg chg="del">
        <pc:chgData name="Abdulhameed Hamed Mohammed" userId="72b6c4c3-b8a4-4ddf-b0f7-c9d8b1a2987e" providerId="ADAL" clId="{78674A82-5450-4AD8-9A93-0B2AD9875FC8}" dt="2020-03-07T07:36:38.093" v="4" actId="2696"/>
        <pc:sldMkLst>
          <pc:docMk/>
          <pc:sldMk cId="3605511523" sldId="269"/>
        </pc:sldMkLst>
      </pc:sldChg>
      <pc:sldChg chg="del">
        <pc:chgData name="Abdulhameed Hamed Mohammed" userId="72b6c4c3-b8a4-4ddf-b0f7-c9d8b1a2987e" providerId="ADAL" clId="{78674A82-5450-4AD8-9A93-0B2AD9875FC8}" dt="2020-03-07T07:36:38.294" v="13" actId="2696"/>
        <pc:sldMkLst>
          <pc:docMk/>
          <pc:sldMk cId="2912996313" sldId="270"/>
        </pc:sldMkLst>
      </pc:sldChg>
      <pc:sldChg chg="del">
        <pc:chgData name="Abdulhameed Hamed Mohammed" userId="72b6c4c3-b8a4-4ddf-b0f7-c9d8b1a2987e" providerId="ADAL" clId="{78674A82-5450-4AD8-9A93-0B2AD9875FC8}" dt="2020-03-07T07:36:38.216" v="10" actId="2696"/>
        <pc:sldMkLst>
          <pc:docMk/>
          <pc:sldMk cId="3815127513" sldId="271"/>
        </pc:sldMkLst>
      </pc:sldChg>
      <pc:sldChg chg="del">
        <pc:chgData name="Abdulhameed Hamed Mohammed" userId="72b6c4c3-b8a4-4ddf-b0f7-c9d8b1a2987e" providerId="ADAL" clId="{78674A82-5450-4AD8-9A93-0B2AD9875FC8}" dt="2020-03-07T07:36:38.355" v="14" actId="2696"/>
        <pc:sldMkLst>
          <pc:docMk/>
          <pc:sldMk cId="2535219095" sldId="272"/>
        </pc:sldMkLst>
      </pc:sldChg>
      <pc:sldChg chg="del">
        <pc:chgData name="Abdulhameed Hamed Mohammed" userId="72b6c4c3-b8a4-4ddf-b0f7-c9d8b1a2987e" providerId="ADAL" clId="{78674A82-5450-4AD8-9A93-0B2AD9875FC8}" dt="2020-03-07T07:36:38.116" v="5" actId="2696"/>
        <pc:sldMkLst>
          <pc:docMk/>
          <pc:sldMk cId="1628287807" sldId="273"/>
        </pc:sldMkLst>
      </pc:sldChg>
      <pc:sldChg chg="del">
        <pc:chgData name="Abdulhameed Hamed Mohammed" userId="72b6c4c3-b8a4-4ddf-b0f7-c9d8b1a2987e" providerId="ADAL" clId="{78674A82-5450-4AD8-9A93-0B2AD9875FC8}" dt="2020-03-07T07:36:38.147" v="6" actId="2696"/>
        <pc:sldMkLst>
          <pc:docMk/>
          <pc:sldMk cId="1944612192" sldId="274"/>
        </pc:sldMkLst>
      </pc:sldChg>
      <pc:sldChg chg="del">
        <pc:chgData name="Abdulhameed Hamed Mohammed" userId="72b6c4c3-b8a4-4ddf-b0f7-c9d8b1a2987e" providerId="ADAL" clId="{78674A82-5450-4AD8-9A93-0B2AD9875FC8}" dt="2020-03-07T07:36:38.162" v="7" actId="2696"/>
        <pc:sldMkLst>
          <pc:docMk/>
          <pc:sldMk cId="483000028" sldId="275"/>
        </pc:sldMkLst>
      </pc:sldChg>
      <pc:sldChg chg="del">
        <pc:chgData name="Abdulhameed Hamed Mohammed" userId="72b6c4c3-b8a4-4ddf-b0f7-c9d8b1a2987e" providerId="ADAL" clId="{78674A82-5450-4AD8-9A93-0B2AD9875FC8}" dt="2020-03-07T07:36:38.194" v="8" actId="2696"/>
        <pc:sldMkLst>
          <pc:docMk/>
          <pc:sldMk cId="2391330065" sldId="276"/>
        </pc:sldMkLst>
      </pc:sldChg>
      <pc:sldChg chg="del">
        <pc:chgData name="Abdulhameed Hamed Mohammed" userId="72b6c4c3-b8a4-4ddf-b0f7-c9d8b1a2987e" providerId="ADAL" clId="{78674A82-5450-4AD8-9A93-0B2AD9875FC8}" dt="2020-03-07T07:36:38.194" v="9" actId="2696"/>
        <pc:sldMkLst>
          <pc:docMk/>
          <pc:sldMk cId="4003478664" sldId="277"/>
        </pc:sldMkLst>
      </pc:sldChg>
      <pc:sldChg chg="del">
        <pc:chgData name="Abdulhameed Hamed Mohammed" userId="72b6c4c3-b8a4-4ddf-b0f7-c9d8b1a2987e" providerId="ADAL" clId="{78674A82-5450-4AD8-9A93-0B2AD9875FC8}" dt="2020-03-07T07:36:38.247" v="11" actId="2696"/>
        <pc:sldMkLst>
          <pc:docMk/>
          <pc:sldMk cId="1992536138" sldId="278"/>
        </pc:sldMkLst>
      </pc:sldChg>
      <pc:sldChg chg="del">
        <pc:chgData name="Abdulhameed Hamed Mohammed" userId="72b6c4c3-b8a4-4ddf-b0f7-c9d8b1a2987e" providerId="ADAL" clId="{78674A82-5450-4AD8-9A93-0B2AD9875FC8}" dt="2020-03-07T07:36:38.263" v="12" actId="2696"/>
        <pc:sldMkLst>
          <pc:docMk/>
          <pc:sldMk cId="4210398927" sldId="279"/>
        </pc:sldMkLst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761034365" sldId="280"/>
        </pc:sldMkLst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1690680228" sldId="281"/>
        </pc:sldMkLst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4082887689" sldId="282"/>
        </pc:sldMkLst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671368859" sldId="283"/>
        </pc:sldMkLst>
      </pc:sldChg>
      <pc:sldChg chg="add">
        <pc:chgData name="Abdulhameed Hamed Mohammed" userId="72b6c4c3-b8a4-4ddf-b0f7-c9d8b1a2987e" providerId="ADAL" clId="{78674A82-5450-4AD8-9A93-0B2AD9875FC8}" dt="2020-03-07T07:36:27.317" v="1"/>
        <pc:sldMkLst>
          <pc:docMk/>
          <pc:sldMk cId="2641436433" sldId="284"/>
        </pc:sldMkLst>
      </pc:sldChg>
    </pc:docChg>
  </pc:docChgLst>
  <pc:docChgLst>
    <pc:chgData name="Abdulhameed Hamed Mohammed" userId="72b6c4c3-b8a4-4ddf-b0f7-c9d8b1a2987e" providerId="ADAL" clId="{6AE47AF0-A3C3-477D-BF1E-0F97F8510855}"/>
    <pc:docChg chg="custSel delSld modSld">
      <pc:chgData name="Abdulhameed Hamed Mohammed" userId="72b6c4c3-b8a4-4ddf-b0f7-c9d8b1a2987e" providerId="ADAL" clId="{6AE47AF0-A3C3-477D-BF1E-0F97F8510855}" dt="2020-03-09T10:45:27.734" v="64" actId="2696"/>
      <pc:docMkLst>
        <pc:docMk/>
      </pc:docMkLst>
      <pc:sldChg chg="modSp">
        <pc:chgData name="Abdulhameed Hamed Mohammed" userId="72b6c4c3-b8a4-4ddf-b0f7-c9d8b1a2987e" providerId="ADAL" clId="{6AE47AF0-A3C3-477D-BF1E-0F97F8510855}" dt="2020-03-09T10:42:55.404" v="16" actId="6549"/>
        <pc:sldMkLst>
          <pc:docMk/>
          <pc:sldMk cId="3947870565" sldId="262"/>
        </pc:sldMkLst>
        <pc:spChg chg="mod">
          <ac:chgData name="Abdulhameed Hamed Mohammed" userId="72b6c4c3-b8a4-4ddf-b0f7-c9d8b1a2987e" providerId="ADAL" clId="{6AE47AF0-A3C3-477D-BF1E-0F97F8510855}" dt="2020-03-09T10:42:55.404" v="16" actId="6549"/>
          <ac:spMkLst>
            <pc:docMk/>
            <pc:sldMk cId="3947870565" sldId="262"/>
            <ac:spMk id="8" creationId="{9D79EED4-2AF4-4063-A52A-3427D1AB786E}"/>
          </ac:spMkLst>
        </pc:spChg>
      </pc:sldChg>
      <pc:sldChg chg="modSp">
        <pc:chgData name="Abdulhameed Hamed Mohammed" userId="72b6c4c3-b8a4-4ddf-b0f7-c9d8b1a2987e" providerId="ADAL" clId="{6AE47AF0-A3C3-477D-BF1E-0F97F8510855}" dt="2020-03-09T10:42:25.499" v="15" actId="20577"/>
        <pc:sldMkLst>
          <pc:docMk/>
          <pc:sldMk cId="421722658" sldId="264"/>
        </pc:sldMkLst>
        <pc:graphicFrameChg chg="mod modGraphic">
          <ac:chgData name="Abdulhameed Hamed Mohammed" userId="72b6c4c3-b8a4-4ddf-b0f7-c9d8b1a2987e" providerId="ADAL" clId="{6AE47AF0-A3C3-477D-BF1E-0F97F8510855}" dt="2020-03-09T10:42:25.499" v="15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Sp">
        <pc:chgData name="Abdulhameed Hamed Mohammed" userId="72b6c4c3-b8a4-4ddf-b0f7-c9d8b1a2987e" providerId="ADAL" clId="{6AE47AF0-A3C3-477D-BF1E-0F97F8510855}" dt="2020-03-09T10:44:55.646" v="53" actId="20577"/>
        <pc:sldMkLst>
          <pc:docMk/>
          <pc:sldMk cId="2206338500" sldId="265"/>
        </pc:sldMkLst>
        <pc:spChg chg="mod">
          <ac:chgData name="Abdulhameed Hamed Mohammed" userId="72b6c4c3-b8a4-4ddf-b0f7-c9d8b1a2987e" providerId="ADAL" clId="{6AE47AF0-A3C3-477D-BF1E-0F97F8510855}" dt="2020-03-09T10:44:55.646" v="53" actId="20577"/>
          <ac:spMkLst>
            <pc:docMk/>
            <pc:sldMk cId="2206338500" sldId="265"/>
            <ac:spMk id="4" creationId="{24C5BA62-0D78-4451-8861-09205FC44B40}"/>
          </ac:spMkLst>
        </pc:spChg>
      </pc:sldChg>
      <pc:sldChg chg="del">
        <pc:chgData name="Abdulhameed Hamed Mohammed" userId="72b6c4c3-b8a4-4ddf-b0f7-c9d8b1a2987e" providerId="ADAL" clId="{6AE47AF0-A3C3-477D-BF1E-0F97F8510855}" dt="2020-03-09T10:45:27.694" v="63" actId="2696"/>
        <pc:sldMkLst>
          <pc:docMk/>
          <pc:sldMk cId="1818972218" sldId="266"/>
        </pc:sldMkLst>
      </pc:sldChg>
      <pc:sldChg chg="addSp delSp modSp delAnim modAnim">
        <pc:chgData name="Abdulhameed Hamed Mohammed" userId="72b6c4c3-b8a4-4ddf-b0f7-c9d8b1a2987e" providerId="ADAL" clId="{6AE47AF0-A3C3-477D-BF1E-0F97F8510855}" dt="2020-03-09T10:44:29.540" v="36" actId="1036"/>
        <pc:sldMkLst>
          <pc:docMk/>
          <pc:sldMk cId="1690680228" sldId="281"/>
        </pc:sldMkLst>
        <pc:spChg chg="del">
          <ac:chgData name="Abdulhameed Hamed Mohammed" userId="72b6c4c3-b8a4-4ddf-b0f7-c9d8b1a2987e" providerId="ADAL" clId="{6AE47AF0-A3C3-477D-BF1E-0F97F8510855}" dt="2020-03-09T10:44:24.379" v="17" actId="478"/>
          <ac:spMkLst>
            <pc:docMk/>
            <pc:sldMk cId="1690680228" sldId="281"/>
            <ac:spMk id="7" creationId="{DF310215-C3A7-46F1-B81C-734ADDA10984}"/>
          </ac:spMkLst>
        </pc:spChg>
        <pc:spChg chg="add mod">
          <ac:chgData name="Abdulhameed Hamed Mohammed" userId="72b6c4c3-b8a4-4ddf-b0f7-c9d8b1a2987e" providerId="ADAL" clId="{6AE47AF0-A3C3-477D-BF1E-0F97F8510855}" dt="2020-03-09T10:44:29.540" v="36" actId="1036"/>
          <ac:spMkLst>
            <pc:docMk/>
            <pc:sldMk cId="1690680228" sldId="281"/>
            <ac:spMk id="8" creationId="{864C51F3-EE4C-4444-9AA7-5AC5205F4495}"/>
          </ac:spMkLst>
        </pc:spChg>
      </pc:sldChg>
      <pc:sldChg chg="del">
        <pc:chgData name="Abdulhameed Hamed Mohammed" userId="72b6c4c3-b8a4-4ddf-b0f7-c9d8b1a2987e" providerId="ADAL" clId="{6AE47AF0-A3C3-477D-BF1E-0F97F8510855}" dt="2020-03-09T10:45:27.734" v="64" actId="2696"/>
        <pc:sldMkLst>
          <pc:docMk/>
          <pc:sldMk cId="2641436433" sldId="284"/>
        </pc:sldMkLst>
      </pc:sldChg>
      <pc:sldChg chg="modSp">
        <pc:chgData name="Abdulhameed Hamed Mohammed" userId="72b6c4c3-b8a4-4ddf-b0f7-c9d8b1a2987e" providerId="ADAL" clId="{6AE47AF0-A3C3-477D-BF1E-0F97F8510855}" dt="2020-03-09T10:45:07.731" v="62" actId="20577"/>
        <pc:sldMkLst>
          <pc:docMk/>
          <pc:sldMk cId="1828905404" sldId="285"/>
        </pc:sldMkLst>
        <pc:spChg chg="mod">
          <ac:chgData name="Abdulhameed Hamed Mohammed" userId="72b6c4c3-b8a4-4ddf-b0f7-c9d8b1a2987e" providerId="ADAL" clId="{6AE47AF0-A3C3-477D-BF1E-0F97F8510855}" dt="2020-03-09T10:45:07.731" v="62" actId="20577"/>
          <ac:spMkLst>
            <pc:docMk/>
            <pc:sldMk cId="1828905404" sldId="285"/>
            <ac:spMk id="4" creationId="{24C5BA62-0D78-4451-8861-09205FC44B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161723"/>
              </p:ext>
            </p:extLst>
          </p:nvPr>
        </p:nvGraphicFramePr>
        <p:xfrm>
          <a:off x="2032000" y="1689726"/>
          <a:ext cx="8128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8621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549379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العلوم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المادة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الثاني الابتدائي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الصف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الخامسة (المادة)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E86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الوحدة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E86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التاسع (حالات المادة)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الفصل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</a:rPr>
                        <a:t>السوائل والغازات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</a:rPr>
                        <a:t>الدرس الثاني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304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54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رقم الصفحة 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70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3C5E7-B0C3-4EA0-9C13-6180640BC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0" r="28808" b="26553"/>
          <a:stretch/>
        </p:blipFill>
        <p:spPr>
          <a:xfrm>
            <a:off x="3507544" y="1464713"/>
            <a:ext cx="5176911" cy="503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8BF44C-758B-48E1-9378-E50AB535B02B}"/>
              </a:ext>
            </a:extLst>
          </p:cNvPr>
          <p:cNvSpPr/>
          <p:nvPr/>
        </p:nvSpPr>
        <p:spPr>
          <a:xfrm>
            <a:off x="1561864" y="4603982"/>
            <a:ext cx="8237912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الثاني: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المقارنة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بيْن خواصِّ السوائل والغازات.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  <a:p>
            <a:pPr algn="r"/>
            <a:endParaRPr lang="ar-BH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1663504" y="1965960"/>
            <a:ext cx="8237912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الأول: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تحديد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بعض خواصِّ السَّوائل والغازات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  <a:p>
            <a:pPr algn="r"/>
            <a:endParaRPr lang="ar-BH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F564A3-0F1E-48EC-B3F6-CA73763DEF7D}"/>
              </a:ext>
            </a:extLst>
          </p:cNvPr>
          <p:cNvSpPr txBox="1">
            <a:spLocks/>
          </p:cNvSpPr>
          <p:nvPr/>
        </p:nvSpPr>
        <p:spPr>
          <a:xfrm>
            <a:off x="1561864" y="527792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521284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السائل؟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743E41-F5F0-4C59-AB1C-080F6B88B1DC}"/>
              </a:ext>
            </a:extLst>
          </p:cNvPr>
          <p:cNvSpPr/>
          <p:nvPr/>
        </p:nvSpPr>
        <p:spPr>
          <a:xfrm>
            <a:off x="9415697" y="908360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249582-6F6E-41C0-A079-719AEC5218AD}"/>
              </a:ext>
            </a:extLst>
          </p:cNvPr>
          <p:cNvSpPr/>
          <p:nvPr/>
        </p:nvSpPr>
        <p:spPr>
          <a:xfrm>
            <a:off x="821635" y="908360"/>
            <a:ext cx="8261815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تحديد بعض خواصِّ السَّوائل والغازات.</a:t>
            </a: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2173926" y="3718441"/>
            <a:ext cx="7844148" cy="19179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rgbClr val="FF0000"/>
                </a:solidFill>
                <a:cs typeface="+mj-cs"/>
              </a:rPr>
              <a:t>س1 : </a:t>
            </a:r>
            <a:r>
              <a:rPr lang="ar-BH" sz="3200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فيمَ تتشابه السَّوائل والغازات مع المواد الصّلبة؟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rgbClr val="FF0000"/>
                </a:solidFill>
                <a:cs typeface="+mj-cs"/>
              </a:rPr>
              <a:t>س2 : </a:t>
            </a:r>
            <a:r>
              <a:rPr lang="ar-BH" sz="3200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فيمَ تختلف السَّوائل والغازات عن المواد الصّلبة؟</a:t>
            </a:r>
            <a:endParaRPr lang="en-US" sz="32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8136835" y="1799143"/>
            <a:ext cx="3340136" cy="152594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المعرفة السّابقة</a:t>
            </a:r>
          </a:p>
        </p:txBody>
      </p:sp>
    </p:spTree>
    <p:extLst>
      <p:ext uri="{BB962C8B-B14F-4D97-AF65-F5344CB8AC3E}">
        <p14:creationId xmlns:p14="http://schemas.microsoft.com/office/powerpoint/2010/main" val="39478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led lequedm gas">
            <a:hlinkClick r:id="" action="ppaction://media"/>
            <a:extLst>
              <a:ext uri="{FF2B5EF4-FFF2-40B4-BE49-F238E27FC236}">
                <a16:creationId xmlns:a16="http://schemas.microsoft.com/office/drawing/2014/main" id="{977908D1-16E8-4215-9B8D-EF68CC210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689" y="584563"/>
            <a:ext cx="80772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1D7B3-5EF2-4F3D-ACFC-9794F8026DAD}"/>
              </a:ext>
            </a:extLst>
          </p:cNvPr>
          <p:cNvSpPr txBox="1">
            <a:spLocks/>
          </p:cNvSpPr>
          <p:nvPr/>
        </p:nvSpPr>
        <p:spPr>
          <a:xfrm>
            <a:off x="97209" y="166341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السائل؟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0F1E9-787B-49AE-8DC6-AFA2FD30BE3F}"/>
              </a:ext>
            </a:extLst>
          </p:cNvPr>
          <p:cNvSpPr/>
          <p:nvPr/>
        </p:nvSpPr>
        <p:spPr>
          <a:xfrm>
            <a:off x="9415697" y="577060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4C51F3-EE4C-4444-9AA7-5AC5205F4495}"/>
              </a:ext>
            </a:extLst>
          </p:cNvPr>
          <p:cNvSpPr/>
          <p:nvPr/>
        </p:nvSpPr>
        <p:spPr>
          <a:xfrm>
            <a:off x="821635" y="603559"/>
            <a:ext cx="8261815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تحديد بعض خواصِّ السَّوائل والغازات.</a:t>
            </a: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06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ECA8-803D-4F5E-8425-F2FBED6E67E5}"/>
              </a:ext>
            </a:extLst>
          </p:cNvPr>
          <p:cNvSpPr txBox="1">
            <a:spLocks/>
          </p:cNvSpPr>
          <p:nvPr/>
        </p:nvSpPr>
        <p:spPr>
          <a:xfrm>
            <a:off x="521284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السائل؟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CC0D6-F332-4ECF-9D83-00BAD33EDEA8}"/>
              </a:ext>
            </a:extLst>
          </p:cNvPr>
          <p:cNvSpPr/>
          <p:nvPr/>
        </p:nvSpPr>
        <p:spPr>
          <a:xfrm>
            <a:off x="4083727" y="1713864"/>
            <a:ext cx="7432411" cy="45005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600" dirty="0">
                <a:solidFill>
                  <a:schemeClr val="tx1"/>
                </a:solidFill>
                <a:cs typeface="+mj-cs"/>
              </a:rPr>
              <a:t>من خصائص السّائل:</a:t>
            </a:r>
          </a:p>
          <a:p>
            <a:pPr algn="r"/>
            <a:r>
              <a:rPr lang="ar-BH" sz="3200" dirty="0">
                <a:cs typeface="+mj-cs"/>
              </a:rPr>
              <a:t>- يأخذ شكل الوعاء الذي يوضع فيه.</a:t>
            </a:r>
          </a:p>
          <a:p>
            <a:pPr algn="r"/>
            <a:r>
              <a:rPr lang="ar-BH" sz="3200" dirty="0">
                <a:cs typeface="+mj-cs"/>
              </a:rPr>
              <a:t>السّائل له كتلة.</a:t>
            </a:r>
          </a:p>
          <a:p>
            <a:pPr algn="r"/>
            <a:r>
              <a:rPr lang="ar-BH" sz="3200" dirty="0">
                <a:cs typeface="+mj-cs"/>
              </a:rPr>
              <a:t>- السّائل له حجم لأنَّه يشغل حيِّزًا.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7F213-1EBB-47CB-AC25-E4594F0F48C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3" t="21858" r="37791" b="16827"/>
          <a:stretch/>
        </p:blipFill>
        <p:spPr bwMode="auto">
          <a:xfrm>
            <a:off x="2283169" y="1685967"/>
            <a:ext cx="4038117" cy="4528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890E90-EDB8-44B1-871F-BBA916968848}"/>
              </a:ext>
            </a:extLst>
          </p:cNvPr>
          <p:cNvSpPr/>
          <p:nvPr/>
        </p:nvSpPr>
        <p:spPr>
          <a:xfrm>
            <a:off x="9415697" y="908360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CBA9F2-3136-4C4D-8E17-0D4E661DEF0B}"/>
              </a:ext>
            </a:extLst>
          </p:cNvPr>
          <p:cNvSpPr/>
          <p:nvPr/>
        </p:nvSpPr>
        <p:spPr>
          <a:xfrm>
            <a:off x="821635" y="908360"/>
            <a:ext cx="8261815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تحديد بعض خواصِّ السَّوائل والغازات.</a:t>
            </a: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28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A481-92FD-49CA-BED5-BFB26E7A28E1}"/>
              </a:ext>
            </a:extLst>
          </p:cNvPr>
          <p:cNvSpPr txBox="1">
            <a:spLocks/>
          </p:cNvSpPr>
          <p:nvPr/>
        </p:nvSpPr>
        <p:spPr>
          <a:xfrm>
            <a:off x="521284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الغاز؟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38ECF-DCE4-44F3-87CD-26137F95B148}"/>
              </a:ext>
            </a:extLst>
          </p:cNvPr>
          <p:cNvSpPr/>
          <p:nvPr/>
        </p:nvSpPr>
        <p:spPr>
          <a:xfrm>
            <a:off x="3777182" y="1721485"/>
            <a:ext cx="8261815" cy="471356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من خصائص الغاز</a:t>
            </a:r>
            <a:r>
              <a:rPr lang="ar-BH" sz="3200" b="1" dirty="0" smtClean="0">
                <a:solidFill>
                  <a:schemeClr val="accent2">
                    <a:lumMod val="75000"/>
                  </a:schemeClr>
                </a:solidFill>
                <a:cs typeface="+mj-cs"/>
              </a:rPr>
              <a:t>:</a:t>
            </a:r>
          </a:p>
          <a:p>
            <a:pPr algn="r" rtl="1"/>
            <a:endParaRPr lang="ar-BH" sz="3200" dirty="0">
              <a:solidFill>
                <a:srgbClr val="FF0000"/>
              </a:solidFill>
              <a:cs typeface="+mj-cs"/>
            </a:endParaRPr>
          </a:p>
          <a:p>
            <a:pPr marL="457200" indent="-457200" algn="r" rtl="1">
              <a:buFontTx/>
              <a:buChar char="-"/>
            </a:pPr>
            <a:r>
              <a:rPr lang="ar-BH" sz="3200" dirty="0">
                <a:solidFill>
                  <a:schemeClr val="tx1"/>
                </a:solidFill>
                <a:cs typeface="+mj-cs"/>
              </a:rPr>
              <a:t>ينتشر الغاز ليملأ الحيز الذي يوجد فيه.</a:t>
            </a:r>
          </a:p>
          <a:p>
            <a:pPr marL="457200" indent="-457200" algn="r" rtl="1">
              <a:buFontTx/>
              <a:buChar char="-"/>
            </a:pPr>
            <a:r>
              <a:rPr lang="ar-BH" sz="3200" dirty="0">
                <a:solidFill>
                  <a:schemeClr val="tx1"/>
                </a:solidFill>
                <a:cs typeface="+mj-cs"/>
              </a:rPr>
              <a:t>يتكون الهواء من عدَّة غازات أحدها الأوكسجين.</a:t>
            </a:r>
          </a:p>
          <a:p>
            <a:pPr marL="457200" indent="-457200" algn="r" rtl="1">
              <a:buFontTx/>
              <a:buChar char="-"/>
            </a:pPr>
            <a:r>
              <a:rPr lang="ar-BH" sz="3200" dirty="0">
                <a:solidFill>
                  <a:schemeClr val="tx1"/>
                </a:solidFill>
                <a:cs typeface="+mj-cs"/>
              </a:rPr>
              <a:t>نحن لا نرى الغازات في الهواء لكنها موجودة في كلِّ مكان.</a:t>
            </a:r>
          </a:p>
          <a:p>
            <a:pPr marL="457200" indent="-457200" algn="r" rtl="1">
              <a:buFontTx/>
              <a:buChar char="-"/>
            </a:pPr>
            <a:r>
              <a:rPr lang="ar-BH" sz="3200" dirty="0">
                <a:solidFill>
                  <a:schemeClr val="tx1"/>
                </a:solidFill>
                <a:cs typeface="+mj-cs"/>
              </a:rPr>
              <a:t>الغازات ليس لها شكل خاص بها.</a:t>
            </a:r>
          </a:p>
          <a:p>
            <a:pPr marL="457200" indent="-457200" algn="r" rtl="1">
              <a:buFontTx/>
              <a:buChar char="-"/>
            </a:pPr>
            <a:r>
              <a:rPr lang="ar-BH" sz="3200" dirty="0">
                <a:solidFill>
                  <a:schemeClr val="tx1"/>
                </a:solidFill>
                <a:cs typeface="+mj-cs"/>
              </a:rPr>
              <a:t>الغازات لها كتلة.</a:t>
            </a:r>
          </a:p>
          <a:p>
            <a:pPr algn="r" rt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368CB-34FA-45D3-BAF2-1785EFD0F81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1" t="20377" r="38103" b="19420"/>
          <a:stretch/>
        </p:blipFill>
        <p:spPr bwMode="auto">
          <a:xfrm>
            <a:off x="369085" y="1737986"/>
            <a:ext cx="3657492" cy="4680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9092E4-E7D4-424F-A223-68F2662EB892}"/>
              </a:ext>
            </a:extLst>
          </p:cNvPr>
          <p:cNvSpPr/>
          <p:nvPr/>
        </p:nvSpPr>
        <p:spPr>
          <a:xfrm>
            <a:off x="9415697" y="908360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B149A1-16B5-42C7-A61C-4E29486C50BB}"/>
              </a:ext>
            </a:extLst>
          </p:cNvPr>
          <p:cNvSpPr/>
          <p:nvPr/>
        </p:nvSpPr>
        <p:spPr>
          <a:xfrm>
            <a:off x="821635" y="908360"/>
            <a:ext cx="8261815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تحديد بعض خواص السوائل والغازات.</a:t>
            </a: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136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8F2C-D619-4D88-8F93-4F2816ABFC24}"/>
              </a:ext>
            </a:extLst>
          </p:cNvPr>
          <p:cNvSpPr txBox="1">
            <a:spLocks/>
          </p:cNvSpPr>
          <p:nvPr/>
        </p:nvSpPr>
        <p:spPr>
          <a:xfrm>
            <a:off x="683590" y="38180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السوائل والغازات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633DA2-B395-4020-9D8B-CA0B4AA4FE50}"/>
              </a:ext>
            </a:extLst>
          </p:cNvPr>
          <p:cNvSpPr/>
          <p:nvPr/>
        </p:nvSpPr>
        <p:spPr>
          <a:xfrm>
            <a:off x="9349435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5BA62-0D78-4451-8861-09205FC44B40}"/>
              </a:ext>
            </a:extLst>
          </p:cNvPr>
          <p:cNvSpPr/>
          <p:nvPr/>
        </p:nvSpPr>
        <p:spPr>
          <a:xfrm>
            <a:off x="2014329" y="861252"/>
            <a:ext cx="7002859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بيْن خواصِّ السوائل والغازات.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9827C-A938-4BCA-8EF4-EC56D7C8E8D5}"/>
              </a:ext>
            </a:extLst>
          </p:cNvPr>
          <p:cNvSpPr/>
          <p:nvPr/>
        </p:nvSpPr>
        <p:spPr>
          <a:xfrm>
            <a:off x="1460165" y="2411765"/>
            <a:ext cx="4341181" cy="3506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B1FAB1-31A3-46BC-9128-141BDAF18BBA}"/>
              </a:ext>
            </a:extLst>
          </p:cNvPr>
          <p:cNvSpPr/>
          <p:nvPr/>
        </p:nvSpPr>
        <p:spPr>
          <a:xfrm>
            <a:off x="3935384" y="2431003"/>
            <a:ext cx="4341181" cy="3506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BCE767-9972-401E-A795-6CA14F23BA4F}"/>
              </a:ext>
            </a:extLst>
          </p:cNvPr>
          <p:cNvSpPr/>
          <p:nvPr/>
        </p:nvSpPr>
        <p:spPr>
          <a:xfrm>
            <a:off x="4323922" y="1921438"/>
            <a:ext cx="921620" cy="420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التشابه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A477D-7B62-482F-BECC-4374B60F8D92}"/>
              </a:ext>
            </a:extLst>
          </p:cNvPr>
          <p:cNvSpPr/>
          <p:nvPr/>
        </p:nvSpPr>
        <p:spPr>
          <a:xfrm>
            <a:off x="7469246" y="2411765"/>
            <a:ext cx="921620" cy="420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الاختلاف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4690B-C256-40BD-8AE5-70E4007F38F6}"/>
              </a:ext>
            </a:extLst>
          </p:cNvPr>
          <p:cNvSpPr/>
          <p:nvPr/>
        </p:nvSpPr>
        <p:spPr>
          <a:xfrm>
            <a:off x="1413660" y="2411765"/>
            <a:ext cx="921620" cy="420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الاختلاف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7E3F0A-9FC5-4B99-B0E9-A544F1089693}"/>
              </a:ext>
            </a:extLst>
          </p:cNvPr>
          <p:cNvSpPr/>
          <p:nvPr/>
        </p:nvSpPr>
        <p:spPr>
          <a:xfrm>
            <a:off x="5644597" y="5987987"/>
            <a:ext cx="921620" cy="4207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السائل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A44399-C570-4E50-B395-587470654C0B}"/>
              </a:ext>
            </a:extLst>
          </p:cNvPr>
          <p:cNvSpPr/>
          <p:nvPr/>
        </p:nvSpPr>
        <p:spPr>
          <a:xfrm>
            <a:off x="3064931" y="5977682"/>
            <a:ext cx="921620" cy="4207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الغاز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183CA4-72D8-4D3C-B995-015C3D1B329A}"/>
              </a:ext>
            </a:extLst>
          </p:cNvPr>
          <p:cNvSpPr/>
          <p:nvPr/>
        </p:nvSpPr>
        <p:spPr>
          <a:xfrm>
            <a:off x="6063745" y="3311994"/>
            <a:ext cx="1916124" cy="189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..............................</a:t>
            </a:r>
          </a:p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..............................</a:t>
            </a:r>
          </a:p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............................................................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4296F3-6671-4359-BFBD-EF5436AF97DA}"/>
              </a:ext>
            </a:extLst>
          </p:cNvPr>
          <p:cNvSpPr/>
          <p:nvPr/>
        </p:nvSpPr>
        <p:spPr>
          <a:xfrm>
            <a:off x="1904959" y="3236221"/>
            <a:ext cx="1916124" cy="189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..............................</a:t>
            </a:r>
          </a:p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..............................</a:t>
            </a:r>
          </a:p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............................................................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522E-02A9-447E-BBD7-AA4D4832F349}"/>
              </a:ext>
            </a:extLst>
          </p:cNvPr>
          <p:cNvSpPr/>
          <p:nvPr/>
        </p:nvSpPr>
        <p:spPr>
          <a:xfrm>
            <a:off x="4120709" y="3381448"/>
            <a:ext cx="1504292" cy="189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...................................................................................................................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026632-CDD5-4E3D-B9BB-0E16032643B6}"/>
              </a:ext>
            </a:extLst>
          </p:cNvPr>
          <p:cNvSpPr/>
          <p:nvPr/>
        </p:nvSpPr>
        <p:spPr>
          <a:xfrm>
            <a:off x="9349435" y="2517392"/>
            <a:ext cx="2296191" cy="35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(نشاط)</a:t>
            </a:r>
          </a:p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امْلأ المخطَّط التَّنْظيمي التَّالي: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633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8F2C-D619-4D88-8F93-4F2816ABFC24}"/>
              </a:ext>
            </a:extLst>
          </p:cNvPr>
          <p:cNvSpPr txBox="1">
            <a:spLocks/>
          </p:cNvSpPr>
          <p:nvPr/>
        </p:nvSpPr>
        <p:spPr>
          <a:xfrm>
            <a:off x="590927" y="320260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السوائل والغازات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633DA2-B395-4020-9D8B-CA0B4AA4FE50}"/>
              </a:ext>
            </a:extLst>
          </p:cNvPr>
          <p:cNvSpPr/>
          <p:nvPr/>
        </p:nvSpPr>
        <p:spPr>
          <a:xfrm>
            <a:off x="9349435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5BA62-0D78-4451-8861-09205FC44B40}"/>
              </a:ext>
            </a:extLst>
          </p:cNvPr>
          <p:cNvSpPr/>
          <p:nvPr/>
        </p:nvSpPr>
        <p:spPr>
          <a:xfrm>
            <a:off x="2014329" y="861252"/>
            <a:ext cx="7002859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المقارنة بيْن خواصِّ السوائل والغازات.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9827C-A938-4BCA-8EF4-EC56D7C8E8D5}"/>
              </a:ext>
            </a:extLst>
          </p:cNvPr>
          <p:cNvSpPr/>
          <p:nvPr/>
        </p:nvSpPr>
        <p:spPr>
          <a:xfrm>
            <a:off x="1460165" y="2411765"/>
            <a:ext cx="4341181" cy="3506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B1FAB1-31A3-46BC-9128-141BDAF18BBA}"/>
              </a:ext>
            </a:extLst>
          </p:cNvPr>
          <p:cNvSpPr/>
          <p:nvPr/>
        </p:nvSpPr>
        <p:spPr>
          <a:xfrm>
            <a:off x="3935384" y="2431003"/>
            <a:ext cx="4341181" cy="3506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BCE767-9972-401E-A795-6CA14F23BA4F}"/>
              </a:ext>
            </a:extLst>
          </p:cNvPr>
          <p:cNvSpPr/>
          <p:nvPr/>
        </p:nvSpPr>
        <p:spPr>
          <a:xfrm>
            <a:off x="4323922" y="1921438"/>
            <a:ext cx="921620" cy="420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التشابه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A477D-7B62-482F-BECC-4374B60F8D92}"/>
              </a:ext>
            </a:extLst>
          </p:cNvPr>
          <p:cNvSpPr/>
          <p:nvPr/>
        </p:nvSpPr>
        <p:spPr>
          <a:xfrm>
            <a:off x="7469246" y="2411765"/>
            <a:ext cx="921620" cy="420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الاختلاف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4690B-C256-40BD-8AE5-70E4007F38F6}"/>
              </a:ext>
            </a:extLst>
          </p:cNvPr>
          <p:cNvSpPr/>
          <p:nvPr/>
        </p:nvSpPr>
        <p:spPr>
          <a:xfrm>
            <a:off x="1413660" y="2411765"/>
            <a:ext cx="921620" cy="420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الاختلاف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7E3F0A-9FC5-4B99-B0E9-A544F1089693}"/>
              </a:ext>
            </a:extLst>
          </p:cNvPr>
          <p:cNvSpPr/>
          <p:nvPr/>
        </p:nvSpPr>
        <p:spPr>
          <a:xfrm>
            <a:off x="5644597" y="5987987"/>
            <a:ext cx="921620" cy="4207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السائل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A44399-C570-4E50-B395-587470654C0B}"/>
              </a:ext>
            </a:extLst>
          </p:cNvPr>
          <p:cNvSpPr/>
          <p:nvPr/>
        </p:nvSpPr>
        <p:spPr>
          <a:xfrm>
            <a:off x="3064931" y="5977682"/>
            <a:ext cx="921620" cy="4207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الغاز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183CA4-72D8-4D3C-B995-015C3D1B329A}"/>
              </a:ext>
            </a:extLst>
          </p:cNvPr>
          <p:cNvSpPr/>
          <p:nvPr/>
        </p:nvSpPr>
        <p:spPr>
          <a:xfrm>
            <a:off x="6063745" y="3311994"/>
            <a:ext cx="1916124" cy="189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لها حجم ثابت </a:t>
            </a:r>
            <a:endParaRPr lang="en-US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4296F3-6671-4359-BFBD-EF5436AF97DA}"/>
              </a:ext>
            </a:extLst>
          </p:cNvPr>
          <p:cNvSpPr/>
          <p:nvPr/>
        </p:nvSpPr>
        <p:spPr>
          <a:xfrm>
            <a:off x="1904959" y="3236221"/>
            <a:ext cx="1916124" cy="189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ليس لها حجم ثابت </a:t>
            </a:r>
            <a:endParaRPr lang="en-US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522E-02A9-447E-BBD7-AA4D4832F349}"/>
              </a:ext>
            </a:extLst>
          </p:cNvPr>
          <p:cNvSpPr/>
          <p:nvPr/>
        </p:nvSpPr>
        <p:spPr>
          <a:xfrm>
            <a:off x="3935384" y="3381448"/>
            <a:ext cx="1689617" cy="189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ليس لها شكل محدد</a:t>
            </a:r>
          </a:p>
          <a:p>
            <a:pPr algn="ctr"/>
            <a:r>
              <a:rPr lang="ar-EG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 </a:t>
            </a:r>
          </a:p>
          <a:p>
            <a:pPr algn="ctr"/>
            <a:r>
              <a:rPr lang="ar-EG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  <a:cs typeface="+mj-cs"/>
              </a:rPr>
              <a:t>لها كتلة </a:t>
            </a:r>
          </a:p>
          <a:p>
            <a:pPr algn="ctr"/>
            <a:endParaRPr lang="en-US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9FBAB-586A-4D86-9D7B-A67753ED1ABC}"/>
              </a:ext>
            </a:extLst>
          </p:cNvPr>
          <p:cNvSpPr/>
          <p:nvPr/>
        </p:nvSpPr>
        <p:spPr>
          <a:xfrm>
            <a:off x="9349435" y="2517392"/>
            <a:ext cx="2296191" cy="3506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(نشاط)</a:t>
            </a:r>
          </a:p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امْلأ المخطَّط التَّنْظيمي التَّالي: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89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2A8A1A-FA7E-409D-BD93-DE1C6BCF9939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d216c13-3416-4969-8ff6-d01fa8c3a2c4"/>
    <ds:schemaRef ds:uri="210a2546-66cf-44fd-a613-8623ccd4da95"/>
  </ds:schemaRefs>
</ds:datastoreItem>
</file>

<file path=customXml/itemProps2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216</TotalTime>
  <Words>249</Words>
  <Application>Microsoft Office PowerPoint</Application>
  <PresentationFormat>Widescreen</PresentationFormat>
  <Paragraphs>77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user</cp:lastModifiedBy>
  <cp:revision>24</cp:revision>
  <dcterms:created xsi:type="dcterms:W3CDTF">2020-03-04T10:47:58Z</dcterms:created>
  <dcterms:modified xsi:type="dcterms:W3CDTF">2020-03-10T06:50:09Z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