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86" r:id="rId3"/>
    <p:sldId id="493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478" r:id="rId12"/>
    <p:sldId id="479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24" y="-48"/>
      </p:cViewPr>
      <p:guideLst>
        <p:guide orient="horz" pos="1624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4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3.wdp"/><Relationship Id="rId10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1" Type="http://schemas.microsoft.com/office/2007/relationships/hdphoto" Target="../media/hdphoto6.wdp"/><Relationship Id="rId10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أنواع الخرائط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2" y="3571451"/>
            <a:ext cx="760990" cy="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0358" y="371064"/>
            <a:ext cx="1044544" cy="2365989"/>
            <a:chOff x="1109527" y="335569"/>
            <a:chExt cx="1044544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09527" y="335569"/>
              <a:ext cx="461665" cy="227566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494" y1="12603" x2="19412" y2="10950"/>
                        <a14:foregroundMark x1="61490" y1="86364" x2="3253" y2="74793"/>
                        <a14:foregroundMark x1="95383" y1="34917" x2="94124" y2="86777"/>
                        <a14:foregroundMark x1="95803" y1="90496" x2="77650" y2="88430"/>
                        <a14:foregroundMark x1="94334" y1="85950" x2="73242" y2="85950"/>
                        <a14:foregroundMark x1="76390" y1="91322" x2="61910" y2="90083"/>
                        <a14:foregroundMark x1="71983" y1="92149" x2="60441" y2="88843"/>
                        <a14:foregroundMark x1="68206" y1="93802" x2="60651" y2="9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5" b="3313"/>
          <a:stretch/>
        </p:blipFill>
        <p:spPr bwMode="auto">
          <a:xfrm>
            <a:off x="4215179" y="2358904"/>
            <a:ext cx="7032602" cy="353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32655" y="650483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529449" y="2542770"/>
              <a:ext cx="47133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الخرائط التاريخية: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التي تتناول الجوانب التاريخية , مثل : مواقع المعارك , و تمدُّد الدّول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4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45250" y="243357"/>
            <a:ext cx="1075025" cy="2565526"/>
            <a:chOff x="1066346" y="285670"/>
            <a:chExt cx="1075025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285670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969000" y="1132385"/>
            <a:ext cx="4440238" cy="438804"/>
            <a:chOff x="6819482" y="2432397"/>
            <a:chExt cx="5066493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368171" y="353396"/>
              <a:ext cx="438804" cy="45968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7" y="2463763"/>
              <a:ext cx="4034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يُحدد الطلبة نوع الخريطة في الجدول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740" y="1760885"/>
            <a:ext cx="5735816" cy="263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063742" y="1863578"/>
            <a:ext cx="238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الظاهرة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182106" y="1811851"/>
            <a:ext cx="238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نوع الخريطة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368542" y="2315415"/>
            <a:ext cx="215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الجبال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486906" y="2263688"/>
            <a:ext cx="207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التضاريس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278878" y="2764601"/>
            <a:ext cx="188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توزيع السكان </a:t>
            </a:r>
          </a:p>
        </p:txBody>
      </p:sp>
      <p:sp>
        <p:nvSpPr>
          <p:cNvPr id="30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486906" y="2715525"/>
            <a:ext cx="226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السكانية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390431" y="3219089"/>
            <a:ext cx="209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الزراعة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410706" y="3167362"/>
            <a:ext cx="238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الاقتصادية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371243" y="3670926"/>
            <a:ext cx="203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الحشائش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486906" y="3619199"/>
            <a:ext cx="184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النبات الطبيعي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390431" y="4019309"/>
            <a:ext cx="225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الرياح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5563106" y="4071036"/>
            <a:ext cx="200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المناخية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2" y="3548535"/>
            <a:ext cx="785520" cy="55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95298" y="356004"/>
            <a:ext cx="1074662" cy="2365989"/>
            <a:chOff x="1079409" y="335569"/>
            <a:chExt cx="107466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79409" y="455550"/>
              <a:ext cx="461665" cy="21260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515623" y="1315578"/>
            <a:ext cx="9256732" cy="2455956"/>
            <a:chOff x="3787663" y="1115161"/>
            <a:chExt cx="7908582" cy="2098272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3787663" y="1241397"/>
              <a:ext cx="7908582" cy="197203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169453" y="1449887"/>
              <a:ext cx="6066564" cy="1168985"/>
              <a:chOff x="1860945" y="576307"/>
              <a:chExt cx="6624659" cy="1603697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1860945" y="773131"/>
                <a:ext cx="6624659" cy="140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الخريطة: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وسيلة لتمثيل سطح الكرة الأرضية أو جزء منه بظواهره الطبيعية و البشرية على لوحة مستوية , و يعدُّ استعمال الخرائط قديماً جداً. و قد تطوّرت الخرائط مع مرور الزمن في أدواتها , و طرائق رسمها حتى أصبحت اليوم رقمية . </a:t>
                </a:r>
              </a:p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زادت أهمية الخرائط في الوقت الحاضر مع تطور التقنية , و ارتباطها بالتطور و التنمية </a:t>
                </a:r>
                <a:endParaRPr lang="ar-SY" sz="16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092674" y="164033"/>
            <a:ext cx="3051916" cy="815598"/>
            <a:chOff x="5203282" y="157026"/>
            <a:chExt cx="1822108" cy="9697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78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100000" l="0" r="98418">
                        <a14:foregroundMark x1="89873" y1="94667" x2="55696" y2="91667"/>
                        <a14:foregroundMark x1="73101" y1="96333" x2="44304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5884" r="7847"/>
          <a:stretch/>
        </p:blipFill>
        <p:spPr bwMode="auto">
          <a:xfrm>
            <a:off x="5613401" y="3723654"/>
            <a:ext cx="2717800" cy="313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4" y="3540348"/>
            <a:ext cx="844372" cy="59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9366" y="350072"/>
            <a:ext cx="1086526" cy="2365989"/>
            <a:chOff x="1067545" y="335569"/>
            <a:chExt cx="108652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7545" y="335570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394280" y="325413"/>
            <a:ext cx="2302261" cy="568182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05647"/>
              <a:ext cx="1656522" cy="63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أنواع الخرائط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6" b="100000" l="3284" r="94809">
                        <a14:foregroundMark x1="73517" y1="68137" x2="73093" y2="84069"/>
                        <a14:foregroundMark x1="72881" y1="53676" x2="72775" y2="61275"/>
                        <a14:foregroundMark x1="60487" y1="54412" x2="60487" y2="65931"/>
                        <a14:foregroundMark x1="84428" y1="52696" x2="85911" y2="62500"/>
                        <a14:foregroundMark x1="44174" y1="55392" x2="44703" y2="61520"/>
                        <a14:foregroundMark x1="44703" y1="64216" x2="44703" y2="85539"/>
                        <a14:foregroundMark x1="35487" y1="53186" x2="35381" y2="78922"/>
                        <a14:foregroundMark x1="26801" y1="56373" x2="26589" y2="82353"/>
                        <a14:foregroundMark x1="16843" y1="56863" x2="18220" y2="84559"/>
                        <a14:backgroundMark x1="91631" y1="30147" x2="80614" y2="35539"/>
                        <a14:backgroundMark x1="72564" y1="34314" x2="33051" y2="35049"/>
                        <a14:backgroundMark x1="26801" y1="35539" x2="13453" y2="32108"/>
                        <a14:backgroundMark x1="88771" y1="6863" x2="9958" y2="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0834" r="7991" b="6179"/>
          <a:stretch/>
        </p:blipFill>
        <p:spPr>
          <a:xfrm>
            <a:off x="3923647" y="2623982"/>
            <a:ext cx="6972954" cy="302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4152900" y="1096117"/>
            <a:ext cx="6581321" cy="95660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4152900" y="1223299"/>
            <a:ext cx="641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تتنوع الخرائط و تختلف باختلاف المعلومات و الموضوعات و مدى الحاجة إليها , و تصنف الخرائط وفق معايير مختلفة , و يُساعد مفتاح الخريطة على تحديد نوعها.</a:t>
            </a:r>
            <a:endParaRPr lang="en-US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5" y="3586211"/>
            <a:ext cx="784266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65728" y="326434"/>
            <a:ext cx="1133803" cy="2365989"/>
            <a:chOff x="1020268" y="335569"/>
            <a:chExt cx="1133803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20268" y="455549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926285" y="651239"/>
            <a:ext cx="7963882" cy="1817614"/>
            <a:chOff x="4892221" y="1115161"/>
            <a:chExt cx="6804023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892221" y="2078745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5045433" y="1241398"/>
              <a:ext cx="6650811" cy="1380530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5358787" y="1449887"/>
              <a:ext cx="4877229" cy="695671"/>
              <a:chOff x="3159692" y="576307"/>
              <a:chExt cx="5325911" cy="954371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3159692" y="773131"/>
                <a:ext cx="5325911" cy="75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الخرائط التي تُمَثَّل عليها الظواهر الطبيعية التي خلقها الله سبحانه و تعالى و التي لا أثر للإنسان في نشأتها, و من هذه الخرائط: : </a:t>
                </a:r>
                <a:endParaRPr lang="ar-SY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445328" y="0"/>
            <a:ext cx="2172289" cy="536105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668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أولاً- الخرائط الطبيعية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774" r="991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088" r="447"/>
          <a:stretch/>
        </p:blipFill>
        <p:spPr bwMode="auto">
          <a:xfrm>
            <a:off x="6616700" y="3525982"/>
            <a:ext cx="3090078" cy="333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59047" y="2501799"/>
            <a:ext cx="5908445" cy="1310874"/>
            <a:chOff x="1534341" y="2474621"/>
            <a:chExt cx="5908445" cy="1310874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474621"/>
              <a:ext cx="439099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الخرائط التضاريسية: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التي تمثّل أشكال سطح الأرض المختلفة من مرتفعات و منخفضات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6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650809"/>
            <a:ext cx="760991" cy="53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2017" y="291462"/>
            <a:ext cx="1121228" cy="2448508"/>
            <a:chOff x="1032843" y="294308"/>
            <a:chExt cx="1121228" cy="2448508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32843" y="294308"/>
              <a:ext cx="461665" cy="24485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10" l="1912" r="100000">
                        <a14:foregroundMark x1="70588" y1="94329" x2="28382" y2="94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" r="3564" b="3340"/>
          <a:stretch/>
        </p:blipFill>
        <p:spPr bwMode="auto">
          <a:xfrm>
            <a:off x="5440901" y="2221993"/>
            <a:ext cx="5023162" cy="40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32655" y="628078"/>
            <a:ext cx="5908445" cy="1310874"/>
            <a:chOff x="1534341" y="2474621"/>
            <a:chExt cx="5908445" cy="1310874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474621"/>
              <a:ext cx="43909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الخرائط المناخية: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التي تمثّل الظواهر المناخية المختلفة, من رياح و أمطار و رطوبة و درجة حرارة جو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82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3" y="3549209"/>
            <a:ext cx="760990" cy="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65665" y="326371"/>
            <a:ext cx="1133928" cy="2365989"/>
            <a:chOff x="1020143" y="335569"/>
            <a:chExt cx="113392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20143" y="425892"/>
              <a:ext cx="461665" cy="22756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" b="97034" l="2638" r="100000">
                        <a14:foregroundMark x1="87290" y1="92161" x2="61871" y2="88347"/>
                        <a14:foregroundMark x1="89688" y1="91949" x2="59113" y2="93220"/>
                        <a14:foregroundMark x1="87770" y1="90890" x2="79257" y2="90254"/>
                        <a14:foregroundMark x1="63909" y1="88347" x2="59233" y2="89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673" y="2267359"/>
            <a:ext cx="6944538" cy="393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32655" y="650483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655668" y="2654982"/>
              <a:ext cx="4390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خرائط النبات الطبيعي: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</a:t>
              </a:r>
              <a:r>
                <a:rPr lang="ar-SY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التي تمثّل </a:t>
              </a:r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النبات الطبيعي , مثل : تنوعه و توزيعه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3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2" y="3556307"/>
            <a:ext cx="760990" cy="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42487" y="303192"/>
            <a:ext cx="1097768" cy="2448510"/>
            <a:chOff x="1056303" y="335568"/>
            <a:chExt cx="1097768" cy="244851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56303" y="335568"/>
              <a:ext cx="461665" cy="244851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926285" y="651239"/>
            <a:ext cx="7963882" cy="1817614"/>
            <a:chOff x="4892221" y="1115161"/>
            <a:chExt cx="6804023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892221" y="2078745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5045433" y="1241398"/>
              <a:ext cx="6650811" cy="1380530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5358787" y="1449887"/>
              <a:ext cx="4877229" cy="695671"/>
              <a:chOff x="3159692" y="576307"/>
              <a:chExt cx="5325911" cy="954371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3159692" y="773131"/>
                <a:ext cx="5325911" cy="75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الخرائط التي تُمَثَّل عليها الجوانب التي تتصل بالإنسان و نشاطه , و تُسمّى ( الظواهر البشرية ) و منها : </a:t>
                </a:r>
                <a:endParaRPr lang="ar-SY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672450" y="0"/>
            <a:ext cx="2945167" cy="536105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668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ثانياً- الخرائط البشرية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542" r="100000">
                        <a14:foregroundMark x1="94053" y1="91982" x2="28855" y2="93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700" y="3663968"/>
            <a:ext cx="3090078" cy="305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59047" y="2501799"/>
            <a:ext cx="5908445" cy="1310874"/>
            <a:chOff x="1534341" y="2474621"/>
            <a:chExt cx="5908445" cy="1310874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474621"/>
              <a:ext cx="43909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الخرائط السُّكانية: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هي التي تُظهِر ما يتعلّق بالسُّكان , مثل: توزيعهم , و كثافتهم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3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6" y="3595721"/>
            <a:ext cx="760991" cy="53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2308" y="343014"/>
            <a:ext cx="1100643" cy="2365989"/>
            <a:chOff x="1053428" y="335569"/>
            <a:chExt cx="1100643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53428" y="455549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2" r="100000">
                        <a14:foregroundMark x1="85863" y1="95711" x2="18295" y2="95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904" y="2221993"/>
            <a:ext cx="4413155" cy="40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32655" y="628078"/>
            <a:ext cx="5908445" cy="1310874"/>
            <a:chOff x="1534341" y="2474621"/>
            <a:chExt cx="5908445" cy="1310874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474621"/>
              <a:ext cx="43909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الخرائط الاقتصادية: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التي تمثّل النشاطات الاقتصادية للإنسان, مثل : الزراعة و الصناعة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3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8" y="3512830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6366" y="337072"/>
            <a:ext cx="1112528" cy="2365989"/>
            <a:chOff x="1041543" y="335569"/>
            <a:chExt cx="111252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41543" y="335569"/>
              <a:ext cx="461665" cy="227566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أنواع الخرائط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42" r="100000">
                        <a14:foregroundMark x1="37760" y1="92055" x2="5599" y2="94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263" y="2534722"/>
            <a:ext cx="6451103" cy="306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4832655" y="650483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529449" y="2627096"/>
              <a:ext cx="471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الخرائط السياسية:</a:t>
              </a:r>
            </a:p>
            <a:p>
              <a:pPr algn="ct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هي التي تمثّل الظواهر السياسية , مثل :الحدود بين الدول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3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396</Words>
  <Application>Microsoft Office PowerPoint</Application>
  <PresentationFormat>مخصص</PresentationFormat>
  <Paragraphs>86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1922</cp:revision>
  <dcterms:created xsi:type="dcterms:W3CDTF">2020-10-10T04:32:51Z</dcterms:created>
  <dcterms:modified xsi:type="dcterms:W3CDTF">2021-08-25T06:09:15Z</dcterms:modified>
</cp:coreProperties>
</file>