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0" r:id="rId3"/>
    <p:sldId id="284" r:id="rId4"/>
    <p:sldId id="269" r:id="rId5"/>
    <p:sldId id="272" r:id="rId6"/>
    <p:sldId id="277" r:id="rId7"/>
    <p:sldId id="278" r:id="rId8"/>
    <p:sldId id="283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458" autoAdjust="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4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1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4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3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6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758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3161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Arial" pitchFamily="34" charset="0"/>
                <a:cs typeface="Arial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Arial" pitchFamily="34" charset="0"/>
                <a:cs typeface="Arial" pitchFamily="34" charset="0"/>
              </a:rPr>
              <a:t>: Lesson 1</a:t>
            </a:r>
            <a:endParaRPr lang="en-US" sz="2800" dirty="0">
              <a:solidFill>
                <a:srgbClr val="362F2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204818"/>
            <a:ext cx="105802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When a Venus flytrap plant catches a fly, this is an example of -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regulation.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response to the environment.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order.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growth and development.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66183"/>
            <a:ext cx="105802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Which is true of prokaryotic cells?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They are usually larger than eukaryotic cells.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They do not contain any DNA.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They do not contain organelles.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Most organisms are composed of prokaryotic cells. 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7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235659"/>
            <a:ext cx="1081571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cs typeface="Arial" pitchFamily="34" charset="0"/>
              </a:rPr>
              <a:t>The seven common properties of living organisms do NOT include:</a:t>
            </a:r>
            <a:endParaRPr lang="en-US" altLang="ar-SA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ar-SA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Growth and Development</a:t>
            </a:r>
            <a:endParaRPr lang="en-US" altLang="ar-SA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Movement</a:t>
            </a:r>
            <a:endParaRPr lang="en-US" altLang="ar-SA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Biological Adaptation</a:t>
            </a:r>
            <a:endParaRPr lang="en-US" altLang="ar-SA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Order</a:t>
            </a:r>
            <a:endParaRPr lang="en-US" altLang="ar-SA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2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71264"/>
            <a:ext cx="1188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cs typeface="Arial" pitchFamily="34" charset="0"/>
              </a:rPr>
              <a:t>Ecosystems </a:t>
            </a:r>
            <a:r>
              <a:rPr lang="en-US" altLang="ar-SA" sz="2800" dirty="0">
                <a:latin typeface="Arial" pitchFamily="34" charset="0"/>
                <a:cs typeface="Arial" pitchFamily="34" charset="0"/>
              </a:rPr>
              <a:t>have energy flows, where energy enters into the system </a:t>
            </a:r>
            <a:r>
              <a:rPr lang="en-US" altLang="ar-SA" sz="2800" dirty="0" smtClean="0">
                <a:latin typeface="Arial" pitchFamily="34" charset="0"/>
                <a:cs typeface="Arial" pitchFamily="34" charset="0"/>
              </a:rPr>
              <a:t>as - </a:t>
            </a:r>
            <a:endParaRPr lang="en-US" altLang="ar-SA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ar-SA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heat 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energy.</a:t>
            </a: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light 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energy.</a:t>
            </a: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chemical 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energy.</a:t>
            </a:r>
          </a:p>
          <a:p>
            <a:pPr>
              <a:spcBef>
                <a:spcPct val="0"/>
              </a:spcBef>
            </a:pPr>
            <a:endParaRPr lang="en-US" altLang="ar-S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alt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kinetic </a:t>
            </a:r>
            <a:r>
              <a:rPr lang="en-US" altLang="ar-SA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energy.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2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79060"/>
            <a:ext cx="116551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Which of the following levels  of organization is going from smallest to largest?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A. cell, organ, tissue, organism </a:t>
            </a: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B. cell, organ, organ system, tissue </a:t>
            </a:r>
          </a:p>
          <a:p>
            <a:pPr marL="609600" indent="-609600">
              <a:defRPr/>
            </a:pPr>
            <a:endParaRPr lang="en-GB" altLang="ar-SA" sz="2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en-GB" altLang="ar-SA" sz="2800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cell, tissue, organ system, organism </a:t>
            </a:r>
          </a:p>
          <a:p>
            <a:pPr>
              <a:defRPr/>
            </a:pPr>
            <a:endParaRPr lang="en-GB" altLang="ar-SA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altLang="ar-SA" sz="2800" dirty="0">
                <a:latin typeface="Arial" pitchFamily="34" charset="0"/>
                <a:cs typeface="Arial" pitchFamily="34" charset="0"/>
              </a:rPr>
              <a:t>D.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organism, organ system, organ, tissue </a:t>
            </a:r>
          </a:p>
          <a:p>
            <a:endParaRPr lang="en-US" sz="2800" dirty="0"/>
          </a:p>
          <a:p>
            <a:r>
              <a:rPr lang="en-US" sz="28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039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53305"/>
            <a:ext cx="108850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Which is a collection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similar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cells working for one or more body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functions?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Tissue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Atom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Molecule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Organelle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00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64134"/>
            <a:ext cx="105802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Eukaryotic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cells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are -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cells that have a nucleus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without DNA.   </a:t>
            </a: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cells that have a true nucleus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containing their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DNA.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cells that do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not have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true nucleus.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cells that do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not have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DNA.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12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698" y="1140424"/>
            <a:ext cx="105802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Which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the following is an organ system?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Skeletal system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Muscular system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Nervous system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Tissue system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2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64134"/>
            <a:ext cx="116551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Which of the following levels  of organization is going from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largest to smallest? </a:t>
            </a:r>
            <a:endParaRPr lang="en-US" alt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biosphere, ecosystem, community, population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altLang="ar-SA" sz="28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population, ecosystem, community, biosphere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ecosystem, biosphere, population, community</a:t>
            </a:r>
          </a:p>
          <a:p>
            <a:pPr marL="609600" indent="-609600">
              <a:defRPr/>
            </a:pPr>
            <a:endParaRPr lang="en-GB" altLang="ar-SA" sz="2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en-GB" altLang="ar-SA" sz="28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community, population, biosphere, ecosystem</a:t>
            </a:r>
          </a:p>
          <a:p>
            <a:pPr>
              <a:defRPr/>
            </a:pPr>
            <a:endParaRPr lang="en-GB" altLang="ar-SA" sz="2800" dirty="0"/>
          </a:p>
          <a:p>
            <a:endParaRPr lang="en-US" sz="2800" dirty="0"/>
          </a:p>
          <a:p>
            <a:r>
              <a:rPr lang="en-US" sz="28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095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64134"/>
            <a:ext cx="105802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plant which uses photosynthesis to create energy is a -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consumer.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decomposer.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converter.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producer.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9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8632</TotalTime>
  <Words>399</Words>
  <Application>Microsoft Office PowerPoint</Application>
  <PresentationFormat>Custom</PresentationFormat>
  <Paragraphs>158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mariam</cp:lastModifiedBy>
  <cp:revision>65</cp:revision>
  <dcterms:created xsi:type="dcterms:W3CDTF">2015-08-05T18:06:14Z</dcterms:created>
  <dcterms:modified xsi:type="dcterms:W3CDTF">2016-01-21T06:47:25Z</dcterms:modified>
</cp:coreProperties>
</file>