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60" r:id="rId3"/>
    <p:sldId id="284" r:id="rId4"/>
    <p:sldId id="269" r:id="rId5"/>
    <p:sldId id="272" r:id="rId6"/>
    <p:sldId id="277" r:id="rId7"/>
    <p:sldId id="278" r:id="rId8"/>
    <p:sldId id="283" r:id="rId9"/>
    <p:sldId id="280" r:id="rId10"/>
    <p:sldId id="281" r:id="rId11"/>
    <p:sldId id="28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a Cox" initials="AC" lastIdx="1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5458" autoAdjust="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650D3-D5D9-4669-96F7-1A1A71B9318A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C6171-4492-4A02-ACF4-7722196D74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13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4643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14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4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4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15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47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3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076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588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7"/>
            <a:ext cx="121920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0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30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9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3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6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2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4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F4DFB-127D-41C4-9F95-13A1D4E34B8F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5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5758"/>
            <a:ext cx="12192001" cy="6870096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30480"/>
            <a:ext cx="38100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4840" y="4861556"/>
            <a:ext cx="3161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62F20"/>
                </a:solidFill>
                <a:latin typeface="Arial" pitchFamily="34" charset="0"/>
                <a:cs typeface="Arial" pitchFamily="34" charset="0"/>
              </a:rPr>
              <a:t>Biology</a:t>
            </a:r>
            <a:r>
              <a:rPr lang="en-US" sz="2800" dirty="0" smtClean="0">
                <a:solidFill>
                  <a:srgbClr val="362F20"/>
                </a:solidFill>
                <a:latin typeface="Arial" pitchFamily="34" charset="0"/>
                <a:cs typeface="Arial" pitchFamily="34" charset="0"/>
              </a:rPr>
              <a:t>: Lesson 1</a:t>
            </a:r>
            <a:endParaRPr lang="en-US" sz="2800" dirty="0">
              <a:solidFill>
                <a:srgbClr val="362F2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49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9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204818"/>
            <a:ext cx="1058029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When a Venus flytrap plant catches a fly, this is an example of -  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regulation.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response to the environment.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order.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growth and development.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5808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166183"/>
            <a:ext cx="1058029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Which is true of prokaryotic cells?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They are usually larger than eukaryotic cells.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They do not contain any DNA.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They do not contain organelles.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Most organisms are composed of prokaryotic cells. 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975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235659"/>
            <a:ext cx="10815718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altLang="ar-SA" sz="2800" dirty="0" smtClean="0">
                <a:latin typeface="Arial" pitchFamily="34" charset="0"/>
                <a:cs typeface="Arial" pitchFamily="34" charset="0"/>
              </a:rPr>
              <a:t>The seven common properties of living organisms do NOT include:</a:t>
            </a:r>
            <a:endParaRPr lang="en-US" altLang="ar-SA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endParaRPr lang="en-US" altLang="ar-SA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lang="en-US" altLang="ar-SA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Growth and Development</a:t>
            </a:r>
            <a:endParaRPr lang="en-US" altLang="ar-SA" sz="28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endParaRPr lang="en-US" altLang="ar-SA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</a:t>
            </a:r>
            <a:r>
              <a:rPr lang="en-US" altLang="ar-SA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Movement</a:t>
            </a:r>
            <a:endParaRPr lang="en-US" altLang="ar-SA" sz="28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endParaRPr lang="en-US" altLang="ar-SA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en-US" altLang="ar-SA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Biological Adaptation</a:t>
            </a:r>
            <a:endParaRPr lang="en-US" altLang="ar-SA" sz="28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endParaRPr lang="en-US" altLang="ar-SA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lang="en-US" altLang="ar-SA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Order</a:t>
            </a:r>
            <a:endParaRPr lang="en-US" altLang="ar-SA" sz="28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en-US" sz="2800" dirty="0" smtClean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8299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171264"/>
            <a:ext cx="11887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altLang="ar-SA" sz="2800" dirty="0" smtClean="0">
                <a:latin typeface="Arial" pitchFamily="34" charset="0"/>
                <a:cs typeface="Arial" pitchFamily="34" charset="0"/>
              </a:rPr>
              <a:t>Ecosystems </a:t>
            </a:r>
            <a:r>
              <a:rPr lang="en-US" altLang="ar-SA" sz="2800" dirty="0">
                <a:latin typeface="Arial" pitchFamily="34" charset="0"/>
                <a:cs typeface="Arial" pitchFamily="34" charset="0"/>
              </a:rPr>
              <a:t>have energy flows, where energy enters into the system </a:t>
            </a:r>
            <a:r>
              <a:rPr lang="en-US" altLang="ar-SA" sz="2800" dirty="0" smtClean="0">
                <a:latin typeface="Arial" pitchFamily="34" charset="0"/>
                <a:cs typeface="Arial" pitchFamily="34" charset="0"/>
              </a:rPr>
              <a:t>as - </a:t>
            </a:r>
            <a:endParaRPr lang="en-US" altLang="ar-SA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endParaRPr lang="en-US" altLang="ar-SA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lang="en-US" altLang="ar-SA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heat </a:t>
            </a:r>
            <a:r>
              <a:rPr lang="en-US" altLang="ar-SA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energy.</a:t>
            </a:r>
          </a:p>
          <a:p>
            <a:pPr>
              <a:spcBef>
                <a:spcPct val="0"/>
              </a:spcBef>
            </a:pPr>
            <a:endParaRPr lang="en-US" altLang="ar-SA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</a:t>
            </a:r>
            <a:r>
              <a:rPr lang="en-US" altLang="ar-SA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light </a:t>
            </a:r>
            <a:r>
              <a:rPr lang="en-US" altLang="ar-SA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energy.</a:t>
            </a:r>
          </a:p>
          <a:p>
            <a:pPr>
              <a:spcBef>
                <a:spcPct val="0"/>
              </a:spcBef>
            </a:pPr>
            <a:endParaRPr lang="en-US" altLang="ar-SA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en-US" altLang="ar-SA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chemical </a:t>
            </a:r>
            <a:r>
              <a:rPr lang="en-US" altLang="ar-SA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energy.</a:t>
            </a:r>
          </a:p>
          <a:p>
            <a:pPr>
              <a:spcBef>
                <a:spcPct val="0"/>
              </a:spcBef>
            </a:pPr>
            <a:endParaRPr lang="en-US" altLang="ar-SA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lang="en-US" altLang="ar-SA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ar-S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kinetic </a:t>
            </a:r>
            <a:r>
              <a:rPr lang="en-US" altLang="ar-SA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energy.</a:t>
            </a:r>
          </a:p>
          <a:p>
            <a:endParaRPr lang="en-US" sz="2800" dirty="0" smtClean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8299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179060"/>
            <a:ext cx="1165511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>
                <a:latin typeface="Arial" pitchFamily="34" charset="0"/>
                <a:cs typeface="Arial" pitchFamily="34" charset="0"/>
              </a:rPr>
              <a:t>Which of the following levels  of organization is going from smallest to largest? 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A. cell, organ, tissue, organism </a:t>
            </a:r>
          </a:p>
          <a:p>
            <a:pPr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B. cell, organ, organ system, tissue </a:t>
            </a:r>
          </a:p>
          <a:p>
            <a:pPr marL="609600" indent="-609600">
              <a:defRPr/>
            </a:pPr>
            <a:endParaRPr lang="en-GB" altLang="ar-SA" sz="2800" dirty="0">
              <a:latin typeface="Arial" pitchFamily="34" charset="0"/>
              <a:cs typeface="Arial" pitchFamily="34" charset="0"/>
            </a:endParaRPr>
          </a:p>
          <a:p>
            <a:pPr marL="609600" indent="-609600">
              <a:defRPr/>
            </a:pPr>
            <a:r>
              <a:rPr lang="en-GB" altLang="ar-SA" sz="2800" dirty="0">
                <a:latin typeface="Arial" pitchFamily="34" charset="0"/>
                <a:cs typeface="Arial" pitchFamily="34" charset="0"/>
              </a:rPr>
              <a:t>C.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cell, tissue, organ system, organism </a:t>
            </a:r>
          </a:p>
          <a:p>
            <a:pPr>
              <a:defRPr/>
            </a:pPr>
            <a:endParaRPr lang="en-GB" altLang="ar-SA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altLang="ar-SA" sz="2800" dirty="0">
                <a:latin typeface="Arial" pitchFamily="34" charset="0"/>
                <a:cs typeface="Arial" pitchFamily="34" charset="0"/>
              </a:rPr>
              <a:t>D.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organism, organ system, organ, tissue </a:t>
            </a:r>
          </a:p>
          <a:p>
            <a:endParaRPr lang="en-US" sz="2800" dirty="0"/>
          </a:p>
          <a:p>
            <a:r>
              <a:rPr lang="en-US" sz="2800" dirty="0"/>
              <a:t>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10394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153305"/>
            <a:ext cx="1088509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Which is a collection of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similar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cells working for one or more body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functions? 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Tissue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Atom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Molecule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Organelle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8004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164134"/>
            <a:ext cx="1058029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Eukaryotic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cells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are -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cells that have a nucleus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without DNA.   </a:t>
            </a:r>
          </a:p>
          <a:p>
            <a:pPr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cells that have a true nucleus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containing their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DNA.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cells that do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not have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 true nucleus.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cells that do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not have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DNA.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124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</a:t>
            </a:r>
            <a:r>
              <a:rPr lang="en-US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4698" y="1140424"/>
            <a:ext cx="1058029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Which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of the following is an organ system?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Skeletal system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Muscular system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Nervous system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Tissue system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5279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7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164134"/>
            <a:ext cx="1165511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>
                <a:latin typeface="Arial" pitchFamily="34" charset="0"/>
                <a:cs typeface="Arial" pitchFamily="34" charset="0"/>
              </a:rPr>
              <a:t>Which of the following levels  of organization is going from </a:t>
            </a:r>
            <a:r>
              <a:rPr lang="en-US" altLang="en-US" sz="2800" dirty="0" smtClean="0">
                <a:latin typeface="Arial" pitchFamily="34" charset="0"/>
                <a:cs typeface="Arial" pitchFamily="34" charset="0"/>
              </a:rPr>
              <a:t>largest to smallest? </a:t>
            </a:r>
            <a:endParaRPr lang="en-US" alt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biosphere, ecosystem, community, population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altLang="ar-SA" sz="2800" dirty="0" smtClean="0">
                <a:latin typeface="Arial" pitchFamily="34" charset="0"/>
                <a:cs typeface="Arial" pitchFamily="34" charset="0"/>
              </a:rPr>
              <a:t>B.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population, ecosystem, community, biosphere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ecosystem, biosphere, population, community</a:t>
            </a:r>
          </a:p>
          <a:p>
            <a:pPr marL="609600" indent="-609600">
              <a:defRPr/>
            </a:pPr>
            <a:endParaRPr lang="en-GB" altLang="ar-SA" sz="2800" dirty="0">
              <a:latin typeface="Arial" pitchFamily="34" charset="0"/>
              <a:cs typeface="Arial" pitchFamily="34" charset="0"/>
            </a:endParaRPr>
          </a:p>
          <a:p>
            <a:pPr marL="609600" indent="-609600">
              <a:defRPr/>
            </a:pPr>
            <a:r>
              <a:rPr lang="en-GB" altLang="ar-SA" sz="2800" dirty="0" smtClean="0">
                <a:latin typeface="Arial" pitchFamily="34" charset="0"/>
                <a:cs typeface="Arial" pitchFamily="34" charset="0"/>
              </a:rPr>
              <a:t>D.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community, population, biosphere, ecosystem</a:t>
            </a:r>
          </a:p>
          <a:p>
            <a:pPr>
              <a:defRPr/>
            </a:pPr>
            <a:endParaRPr lang="en-GB" altLang="ar-SA" sz="2800" dirty="0"/>
          </a:p>
          <a:p>
            <a:endParaRPr lang="en-US" sz="2800" dirty="0"/>
          </a:p>
          <a:p>
            <a:r>
              <a:rPr lang="en-US" sz="2800" dirty="0"/>
              <a:t>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00959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8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164134"/>
            <a:ext cx="1058029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 plant which uses photosynthesis to create energy is a -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consumer.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decomposer.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converter.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producer.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6993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8632</TotalTime>
  <Words>399</Words>
  <Application>Microsoft Office PowerPoint</Application>
  <PresentationFormat>Custom</PresentationFormat>
  <Paragraphs>158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Parag Joshi</dc:creator>
  <cp:lastModifiedBy>mariam</cp:lastModifiedBy>
  <cp:revision>65</cp:revision>
  <dcterms:created xsi:type="dcterms:W3CDTF">2015-08-05T18:06:14Z</dcterms:created>
  <dcterms:modified xsi:type="dcterms:W3CDTF">2016-01-21T06:47:25Z</dcterms:modified>
</cp:coreProperties>
</file>