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1" r:id="rId1"/>
  </p:sldMasterIdLst>
  <p:notesMasterIdLst>
    <p:notesMasterId r:id="rId20"/>
  </p:notesMasterIdLst>
  <p:sldIdLst>
    <p:sldId id="259" r:id="rId2"/>
    <p:sldId id="260" r:id="rId3"/>
    <p:sldId id="296" r:id="rId4"/>
    <p:sldId id="320" r:id="rId5"/>
    <p:sldId id="321" r:id="rId6"/>
    <p:sldId id="322" r:id="rId7"/>
    <p:sldId id="267" r:id="rId8"/>
    <p:sldId id="268" r:id="rId9"/>
    <p:sldId id="287" r:id="rId10"/>
    <p:sldId id="288" r:id="rId11"/>
    <p:sldId id="318" r:id="rId12"/>
    <p:sldId id="319" r:id="rId13"/>
    <p:sldId id="289" r:id="rId14"/>
    <p:sldId id="291" r:id="rId15"/>
    <p:sldId id="294" r:id="rId16"/>
    <p:sldId id="295" r:id="rId17"/>
    <p:sldId id="261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7" d="100"/>
          <a:sy n="77" d="100"/>
        </p:scale>
        <p:origin x="2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C32F15-9E2B-47EF-BAEF-3317A80DE392}" type="datetimeFigureOut">
              <a:rPr lang="ar-SA" smtClean="0"/>
              <a:t>24/03/44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533A2E-804D-4C51-8F02-0DEC530B61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463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67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1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4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3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6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3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1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969C88-B244-455D-A017-012B25B1ACDD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5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6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74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2.jpg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2.jpg"/><Relationship Id="rId9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2.jpg"/><Relationship Id="rId9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2.jpg"/><Relationship Id="rId9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2.jpg"/><Relationship Id="rId9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1E7CAD9-08C0-D0CD-F307-264195FDAA29}"/>
              </a:ext>
            </a:extLst>
          </p:cNvPr>
          <p:cNvSpPr txBox="1"/>
          <p:nvPr/>
        </p:nvSpPr>
        <p:spPr>
          <a:xfrm>
            <a:off x="2225422" y="3569404"/>
            <a:ext cx="77411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accent1"/>
                </a:solidFill>
              </a:rPr>
              <a:t>اللهم علمنا ما ينفعنا وانفعنا بما علمتنا وزدنا علمًا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1C113A3-C921-0C4E-7FF0-69C2E8865806}"/>
              </a:ext>
            </a:extLst>
          </p:cNvPr>
          <p:cNvSpPr txBox="1"/>
          <p:nvPr/>
        </p:nvSpPr>
        <p:spPr>
          <a:xfrm>
            <a:off x="3657601" y="1463040"/>
            <a:ext cx="514109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500" dirty="0">
                <a:solidFill>
                  <a:schemeClr val="bg2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354868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1C35837-6D69-801A-1CD6-EBDB0B68D9D9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5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2CFC8C9A-EEF6-2441-9956-165E1EDA72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2D45B42-F5E8-27AA-27E7-FE5D46413E50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إستراتيجية الدقيقتين</a:t>
              </a:r>
            </a:p>
          </p:txBody>
        </p:sp>
      </p:grpSp>
      <p:pic>
        <p:nvPicPr>
          <p:cNvPr id="10" name="Countdown dynamite timer 2 MINUTES">
            <a:hlinkClick r:id="" action="ppaction://media"/>
            <a:extLst>
              <a:ext uri="{FF2B5EF4-FFF2-40B4-BE49-F238E27FC236}">
                <a16:creationId xmlns:a16="http://schemas.microsoft.com/office/drawing/2014/main" id="{03CAA47D-8029-398B-2F62-60D6A6CAE2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5217" b="12464"/>
          <a:stretch/>
        </p:blipFill>
        <p:spPr>
          <a:xfrm>
            <a:off x="1340798" y="1238328"/>
            <a:ext cx="1801414" cy="101329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8631F6-227E-044E-570E-D89114081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24" y="748028"/>
            <a:ext cx="2029463" cy="192594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558D914-D8E4-25A4-4B2C-D72120644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735267A-E847-2AC4-E633-BCC3F1CF0AFD}"/>
              </a:ext>
            </a:extLst>
          </p:cNvPr>
          <p:cNvSpPr txBox="1"/>
          <p:nvPr/>
        </p:nvSpPr>
        <p:spPr>
          <a:xfrm>
            <a:off x="7223760" y="1935671"/>
            <a:ext cx="300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تحقق من فهمك:</a:t>
            </a:r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143AB34-67A7-12BB-9EC9-C3172299BF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92" y="3005986"/>
            <a:ext cx="4938668" cy="19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AF65E2-14FB-2781-6BF1-151B5659FA6B}"/>
              </a:ext>
            </a:extLst>
          </p:cNvPr>
          <p:cNvGrpSpPr/>
          <p:nvPr/>
        </p:nvGrpSpPr>
        <p:grpSpPr>
          <a:xfrm>
            <a:off x="477012" y="591820"/>
            <a:ext cx="3131027" cy="909536"/>
            <a:chOff x="-180157" y="986322"/>
            <a:chExt cx="3096114" cy="1076798"/>
          </a:xfrm>
        </p:grpSpPr>
        <p:pic>
          <p:nvPicPr>
            <p:cNvPr id="3" name="Picture 2" descr="Details">
              <a:extLst>
                <a:ext uri="{FF2B5EF4-FFF2-40B4-BE49-F238E27FC236}">
                  <a16:creationId xmlns:a16="http://schemas.microsoft.com/office/drawing/2014/main" id="{CF8ACAE3-F7A0-4364-63B9-FE4FF6D24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157" y="1081628"/>
              <a:ext cx="1012645" cy="98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5A852BEE-A100-9453-16CF-E1944917CBC4}"/>
                </a:ext>
              </a:extLst>
            </p:cNvPr>
            <p:cNvSpPr/>
            <p:nvPr/>
          </p:nvSpPr>
          <p:spPr>
            <a:xfrm>
              <a:off x="636633" y="986322"/>
              <a:ext cx="2279325" cy="49055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استراتيجية المناقشة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8E28DAA9-C4B6-87A6-A35B-735D7D31B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" y="2279491"/>
            <a:ext cx="1811668" cy="206941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3544149-41FD-149C-0A21-82E6EC3DF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69" y="1782913"/>
            <a:ext cx="3108521" cy="99315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3D50E95-F0F2-EDF3-6C87-235D80C13CE5}"/>
              </a:ext>
            </a:extLst>
          </p:cNvPr>
          <p:cNvSpPr txBox="1"/>
          <p:nvPr/>
        </p:nvSpPr>
        <p:spPr>
          <a:xfrm>
            <a:off x="7204078" y="1817826"/>
            <a:ext cx="34417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مثال5</a:t>
            </a:r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A16F975-CDDF-3EE7-129D-B7134B651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12" y="2904172"/>
            <a:ext cx="7683690" cy="218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1C35837-6D69-801A-1CD6-EBDB0B68D9D9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5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2CFC8C9A-EEF6-2441-9956-165E1EDA72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2D45B42-F5E8-27AA-27E7-FE5D46413E50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إستراتيجية الدقيقتين</a:t>
              </a:r>
            </a:p>
          </p:txBody>
        </p:sp>
      </p:grpSp>
      <p:pic>
        <p:nvPicPr>
          <p:cNvPr id="10" name="Countdown dynamite timer 2 MINUTES">
            <a:hlinkClick r:id="" action="ppaction://media"/>
            <a:extLst>
              <a:ext uri="{FF2B5EF4-FFF2-40B4-BE49-F238E27FC236}">
                <a16:creationId xmlns:a16="http://schemas.microsoft.com/office/drawing/2014/main" id="{03CAA47D-8029-398B-2F62-60D6A6CAE2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5217" b="12464"/>
          <a:stretch/>
        </p:blipFill>
        <p:spPr>
          <a:xfrm>
            <a:off x="1340798" y="1238328"/>
            <a:ext cx="1801414" cy="101329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8631F6-227E-044E-570E-D89114081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24" y="748028"/>
            <a:ext cx="2029463" cy="192594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558D914-D8E4-25A4-4B2C-D72120644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735267A-E847-2AC4-E633-BCC3F1CF0AFD}"/>
              </a:ext>
            </a:extLst>
          </p:cNvPr>
          <p:cNvSpPr txBox="1"/>
          <p:nvPr/>
        </p:nvSpPr>
        <p:spPr>
          <a:xfrm>
            <a:off x="7223760" y="1935671"/>
            <a:ext cx="300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تحقق من فهمك:</a:t>
            </a:r>
          </a:p>
        </p:txBody>
      </p:sp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0FA0900-6B3E-59AF-DA35-A9633A441B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40" y="3249378"/>
            <a:ext cx="5276362" cy="157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4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0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AF65E2-14FB-2781-6BF1-151B5659FA6B}"/>
              </a:ext>
            </a:extLst>
          </p:cNvPr>
          <p:cNvGrpSpPr/>
          <p:nvPr/>
        </p:nvGrpSpPr>
        <p:grpSpPr>
          <a:xfrm>
            <a:off x="477012" y="591820"/>
            <a:ext cx="3131027" cy="909536"/>
            <a:chOff x="-180157" y="986322"/>
            <a:chExt cx="3096115" cy="1076798"/>
          </a:xfrm>
        </p:grpSpPr>
        <p:pic>
          <p:nvPicPr>
            <p:cNvPr id="3" name="Picture 2" descr="Details">
              <a:extLst>
                <a:ext uri="{FF2B5EF4-FFF2-40B4-BE49-F238E27FC236}">
                  <a16:creationId xmlns:a16="http://schemas.microsoft.com/office/drawing/2014/main" id="{CF8ACAE3-F7A0-4364-63B9-FE4FF6D24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157" y="1081628"/>
              <a:ext cx="1012645" cy="98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5A852BEE-A100-9453-16CF-E1944917CBC4}"/>
                </a:ext>
              </a:extLst>
            </p:cNvPr>
            <p:cNvSpPr/>
            <p:nvPr/>
          </p:nvSpPr>
          <p:spPr>
            <a:xfrm>
              <a:off x="636633" y="986322"/>
              <a:ext cx="2279325" cy="49055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استراتيجية المناقشة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A3544149-41FD-149C-0A21-82E6EC3DF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01" y="590261"/>
            <a:ext cx="3108521" cy="99315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3D50E95-F0F2-EDF3-6C87-235D80C13CE5}"/>
              </a:ext>
            </a:extLst>
          </p:cNvPr>
          <p:cNvSpPr txBox="1"/>
          <p:nvPr/>
        </p:nvSpPr>
        <p:spPr>
          <a:xfrm>
            <a:off x="4434039" y="588039"/>
            <a:ext cx="34417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مثال6</a:t>
            </a:r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9286778-931F-7213-A1DA-F3D6C4379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89" y="1545687"/>
            <a:ext cx="7961515" cy="4231345"/>
          </a:xfrm>
          <a:prstGeom prst="rect">
            <a:avLst/>
          </a:prstGeom>
        </p:spPr>
      </p:pic>
      <p:pic>
        <p:nvPicPr>
          <p:cNvPr id="16" name="صورة 15" descr="صورة تحتوي على نص, لقطة شاشة&#10;&#10;تم إنشاء الوصف تلقائياً">
            <a:extLst>
              <a:ext uri="{FF2B5EF4-FFF2-40B4-BE49-F238E27FC236}">
                <a16:creationId xmlns:a16="http://schemas.microsoft.com/office/drawing/2014/main" id="{C1B2537F-AEED-AB84-EF07-ABFB6BB3DA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69" y="1637211"/>
            <a:ext cx="1416904" cy="404829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0E938BF-7E34-BB72-3871-ED6A2333B2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52" y="4399238"/>
            <a:ext cx="1126067" cy="128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39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1C35837-6D69-801A-1CD6-EBDB0B68D9D9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5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2CFC8C9A-EEF6-2441-9956-165E1EDA72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2D45B42-F5E8-27AA-27E7-FE5D46413E50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إستراتيجية الدقيقتين</a:t>
              </a:r>
            </a:p>
          </p:txBody>
        </p:sp>
      </p:grpSp>
      <p:pic>
        <p:nvPicPr>
          <p:cNvPr id="10" name="Countdown dynamite timer 2 MINUTES">
            <a:hlinkClick r:id="" action="ppaction://media"/>
            <a:extLst>
              <a:ext uri="{FF2B5EF4-FFF2-40B4-BE49-F238E27FC236}">
                <a16:creationId xmlns:a16="http://schemas.microsoft.com/office/drawing/2014/main" id="{03CAA47D-8029-398B-2F62-60D6A6CAE2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5217" b="12464"/>
          <a:stretch/>
        </p:blipFill>
        <p:spPr>
          <a:xfrm>
            <a:off x="1340798" y="1238328"/>
            <a:ext cx="1801414" cy="101329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8631F6-227E-044E-570E-D89114081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24" y="748028"/>
            <a:ext cx="2029463" cy="192594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558D914-D8E4-25A4-4B2C-D72120644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735267A-E847-2AC4-E633-BCC3F1CF0AFD}"/>
              </a:ext>
            </a:extLst>
          </p:cNvPr>
          <p:cNvSpPr txBox="1"/>
          <p:nvPr/>
        </p:nvSpPr>
        <p:spPr>
          <a:xfrm>
            <a:off x="7223760" y="1935671"/>
            <a:ext cx="300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تحقق من فهمك:</a:t>
            </a:r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EEC47A-0CC7-3C21-EFD7-F6D56C9440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10" y="3062062"/>
            <a:ext cx="101155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2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1C35837-6D69-801A-1CD6-EBDB0B68D9D9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5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2CFC8C9A-EEF6-2441-9956-165E1EDA72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2D45B42-F5E8-27AA-27E7-FE5D46413E50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إستراتيجية الدقيقتين</a:t>
              </a:r>
            </a:p>
          </p:txBody>
        </p:sp>
      </p:grpSp>
      <p:pic>
        <p:nvPicPr>
          <p:cNvPr id="10" name="Countdown dynamite timer 2 MINUTES">
            <a:hlinkClick r:id="" action="ppaction://media"/>
            <a:extLst>
              <a:ext uri="{FF2B5EF4-FFF2-40B4-BE49-F238E27FC236}">
                <a16:creationId xmlns:a16="http://schemas.microsoft.com/office/drawing/2014/main" id="{03CAA47D-8029-398B-2F62-60D6A6CAE2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5217" b="12464"/>
          <a:stretch/>
        </p:blipFill>
        <p:spPr>
          <a:xfrm>
            <a:off x="1340798" y="1238328"/>
            <a:ext cx="1801414" cy="101329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8631F6-227E-044E-570E-D89114081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24" y="748028"/>
            <a:ext cx="2029463" cy="192594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558D914-D8E4-25A4-4B2C-D72120644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735267A-E847-2AC4-E633-BCC3F1CF0AFD}"/>
              </a:ext>
            </a:extLst>
          </p:cNvPr>
          <p:cNvSpPr txBox="1"/>
          <p:nvPr/>
        </p:nvSpPr>
        <p:spPr>
          <a:xfrm>
            <a:off x="7223760" y="1935671"/>
            <a:ext cx="300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مهارات تفكير عليا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1EF03BC-171C-96F7-6037-84AE31298D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0293" y="3154031"/>
            <a:ext cx="6604318" cy="16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9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1C35837-6D69-801A-1CD6-EBDB0B68D9D9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5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2CFC8C9A-EEF6-2441-9956-165E1EDA72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2D45B42-F5E8-27AA-27E7-FE5D46413E50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إستراتيجية الدقيقتين</a:t>
              </a:r>
            </a:p>
          </p:txBody>
        </p:sp>
      </p:grpSp>
      <p:pic>
        <p:nvPicPr>
          <p:cNvPr id="10" name="Countdown dynamite timer 2 MINUTES">
            <a:hlinkClick r:id="" action="ppaction://media"/>
            <a:extLst>
              <a:ext uri="{FF2B5EF4-FFF2-40B4-BE49-F238E27FC236}">
                <a16:creationId xmlns:a16="http://schemas.microsoft.com/office/drawing/2014/main" id="{03CAA47D-8029-398B-2F62-60D6A6CAE2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5217" b="12464"/>
          <a:stretch/>
        </p:blipFill>
        <p:spPr>
          <a:xfrm>
            <a:off x="1340798" y="1238328"/>
            <a:ext cx="1801414" cy="101329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8631F6-227E-044E-570E-D89114081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49" y="2680434"/>
            <a:ext cx="2029463" cy="192594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558D914-D8E4-25A4-4B2C-D72120644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53" y="748028"/>
            <a:ext cx="3350029" cy="107031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735267A-E847-2AC4-E633-BCC3F1CF0AFD}"/>
              </a:ext>
            </a:extLst>
          </p:cNvPr>
          <p:cNvSpPr txBox="1"/>
          <p:nvPr/>
        </p:nvSpPr>
        <p:spPr>
          <a:xfrm>
            <a:off x="4446463" y="960019"/>
            <a:ext cx="300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تدرب على اختبار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09129C1-2FA4-2864-8DD0-411053FF4A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1862" y="2222463"/>
            <a:ext cx="6340101" cy="10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6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6" name="صورة 5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15A44F58-1634-F5D8-C7AC-EEE18D859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730">
            <a:off x="707414" y="660090"/>
            <a:ext cx="1896121" cy="190859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532787B-EF5F-40EE-3653-5E88C00A5C14}"/>
              </a:ext>
            </a:extLst>
          </p:cNvPr>
          <p:cNvSpPr txBox="1"/>
          <p:nvPr/>
        </p:nvSpPr>
        <p:spPr>
          <a:xfrm>
            <a:off x="3866023" y="1757213"/>
            <a:ext cx="56692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إستراتيجية شريط الذكريات</a:t>
            </a:r>
          </a:p>
        </p:txBody>
      </p:sp>
      <p:pic>
        <p:nvPicPr>
          <p:cNvPr id="13" name="صورة 12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DB037EA4-A403-E03B-55E6-B419ADA3A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05" y="2547333"/>
            <a:ext cx="7673947" cy="277182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7BB3ED5-D762-FA26-6704-9F5A58031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85" y="3127174"/>
            <a:ext cx="1517368" cy="17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53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2" name="صورة 1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1FDFCA78-7C7B-DBD9-7A5A-3238F398F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82" y="1250521"/>
            <a:ext cx="3920818" cy="308647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D5C61E7-174E-50F0-1B37-0F71425E806F}"/>
              </a:ext>
            </a:extLst>
          </p:cNvPr>
          <p:cNvSpPr txBox="1"/>
          <p:nvPr/>
        </p:nvSpPr>
        <p:spPr>
          <a:xfrm>
            <a:off x="5929764" y="2419004"/>
            <a:ext cx="392081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accent2">
                    <a:lumMod val="60000"/>
                    <a:lumOff val="40000"/>
                  </a:schemeClr>
                </a:solidFill>
                <a:cs typeface="Akhbar MT" pitchFamily="2" charset="-78"/>
              </a:rPr>
              <a:t>انتهى الدرس</a:t>
            </a:r>
          </a:p>
          <a:p>
            <a:pPr algn="ctr"/>
            <a:r>
              <a:rPr lang="ar-SA" sz="5400" dirty="0">
                <a:solidFill>
                  <a:schemeClr val="accent2">
                    <a:lumMod val="60000"/>
                    <a:lumOff val="40000"/>
                  </a:schemeClr>
                </a:solidFill>
                <a:cs typeface="Akhbar MT" pitchFamily="2" charset="-78"/>
              </a:rPr>
              <a:t>نلتقي غدًا بإذن الله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C5B6B7E-2DE7-61DF-AA55-F06DBE54F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650" y="3564131"/>
            <a:ext cx="1517368" cy="17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2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82" y="1697123"/>
            <a:ext cx="3350029" cy="10703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8976152" y="1909114"/>
            <a:ext cx="18204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إشراقة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32185CA-480A-3D27-0B42-67FFF7505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95" y="1372379"/>
            <a:ext cx="4671302" cy="39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5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8631F6-227E-044E-570E-D89114081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7" y="906087"/>
            <a:ext cx="3230488" cy="306570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558D914-D8E4-25A4-4B2C-D72120644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735267A-E847-2AC4-E633-BCC3F1CF0AFD}"/>
              </a:ext>
            </a:extLst>
          </p:cNvPr>
          <p:cNvSpPr txBox="1"/>
          <p:nvPr/>
        </p:nvSpPr>
        <p:spPr>
          <a:xfrm>
            <a:off x="7223760" y="1935671"/>
            <a:ext cx="300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تحصيلي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675C8FD-58FF-BA6D-C2CF-5151F5D4204E}"/>
              </a:ext>
            </a:extLst>
          </p:cNvPr>
          <p:cNvSpPr txBox="1"/>
          <p:nvPr/>
        </p:nvSpPr>
        <p:spPr>
          <a:xfrm>
            <a:off x="3965195" y="2876203"/>
            <a:ext cx="544993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2">
                    <a:lumMod val="25000"/>
                  </a:schemeClr>
                </a:solidFill>
              </a:rPr>
              <a:t>حددي مجموعة الاعداد التي ينتمي لها العدد (-12)</a:t>
            </a:r>
          </a:p>
          <a:p>
            <a:pPr algn="ctr"/>
            <a:endParaRPr lang="ar-SA" sz="2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W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Z,I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Z,Q,R</a:t>
            </a:r>
            <a:endParaRPr lang="ar-SA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1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8631F6-227E-044E-570E-D89114081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6294"/>
            <a:ext cx="2388523" cy="226668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558D914-D8E4-25A4-4B2C-D72120644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35" y="2268180"/>
            <a:ext cx="7432041" cy="237449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735267A-E847-2AC4-E633-BCC3F1CF0AFD}"/>
              </a:ext>
            </a:extLst>
          </p:cNvPr>
          <p:cNvSpPr txBox="1"/>
          <p:nvPr/>
        </p:nvSpPr>
        <p:spPr>
          <a:xfrm>
            <a:off x="3532909" y="2899947"/>
            <a:ext cx="58521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مراجعة الدرس السابق</a:t>
            </a:r>
          </a:p>
        </p:txBody>
      </p:sp>
    </p:spTree>
    <p:extLst>
      <p:ext uri="{BB962C8B-B14F-4D97-AF65-F5344CB8AC3E}">
        <p14:creationId xmlns:p14="http://schemas.microsoft.com/office/powerpoint/2010/main" val="199421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8631F6-227E-044E-570E-D89114081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548641"/>
            <a:ext cx="2141497" cy="203226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1F1BD6B-EB06-6D6C-C3B9-07B5E4A21327}"/>
              </a:ext>
            </a:extLst>
          </p:cNvPr>
          <p:cNvSpPr txBox="1"/>
          <p:nvPr/>
        </p:nvSpPr>
        <p:spPr>
          <a:xfrm>
            <a:off x="2186247" y="2984436"/>
            <a:ext cx="7960406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bg2">
                    <a:lumMod val="25000"/>
                  </a:schemeClr>
                </a:solidFill>
              </a:rPr>
              <a:t>اذكري الصيغة العامة للقانون العام؟</a:t>
            </a:r>
            <a:endParaRPr lang="en-US" sz="5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0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8631F6-227E-044E-570E-D89114081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548641"/>
            <a:ext cx="2141497" cy="203226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1F1BD6B-EB06-6D6C-C3B9-07B5E4A21327}"/>
              </a:ext>
            </a:extLst>
          </p:cNvPr>
          <p:cNvSpPr txBox="1"/>
          <p:nvPr/>
        </p:nvSpPr>
        <p:spPr>
          <a:xfrm>
            <a:off x="1820487" y="3186759"/>
            <a:ext cx="8337666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bg2">
                    <a:lumMod val="25000"/>
                  </a:schemeClr>
                </a:solidFill>
              </a:rPr>
              <a:t>اذكري الصيغة العامة لقانون المميز؟</a:t>
            </a:r>
            <a:endParaRPr lang="en-US" sz="5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5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300" y="1563169"/>
            <a:ext cx="2375085" cy="74246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8830798" y="1625803"/>
            <a:ext cx="325415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التعلم بالاكتشاف</a:t>
            </a:r>
          </a:p>
          <a:p>
            <a:pPr algn="ctr"/>
            <a:endParaRPr lang="ar-SA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صورة 11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4C7D1DE5-B8D4-212A-7F9B-CCDBED4AF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98895"/>
            <a:ext cx="2573759" cy="2026069"/>
          </a:xfrm>
          <a:prstGeom prst="rect">
            <a:avLst/>
          </a:prstGeom>
        </p:spPr>
      </p:pic>
      <p:pic>
        <p:nvPicPr>
          <p:cNvPr id="10" name="86C2EBC3-C1C0-49BB-BD25-CBB228348C65-L0-001.jpeg" descr="86C2EBC3-C1C0-49BB-BD25-CBB228348C65-L0-001.jpeg">
            <a:extLst>
              <a:ext uri="{FF2B5EF4-FFF2-40B4-BE49-F238E27FC236}">
                <a16:creationId xmlns:a16="http://schemas.microsoft.com/office/drawing/2014/main" id="{FA3304D2-B48D-F85C-DFA0-ED38E6CB8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404" y="3477378"/>
            <a:ext cx="7015191" cy="1934550"/>
          </a:xfrm>
          <a:prstGeom prst="rect">
            <a:avLst/>
          </a:prstGeom>
          <a:ln w="88900">
            <a:miter lim="400000"/>
          </a:ln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319119B1-6ACE-C849-3BE2-AE511CB9E611}"/>
              </a:ext>
            </a:extLst>
          </p:cNvPr>
          <p:cNvSpPr/>
          <p:nvPr/>
        </p:nvSpPr>
        <p:spPr>
          <a:xfrm>
            <a:off x="4016388" y="2126290"/>
            <a:ext cx="3848793" cy="11612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739E0225-AA5C-5889-8C59-9CD597081490}"/>
              </a:ext>
            </a:extLst>
          </p:cNvPr>
          <p:cNvSpPr/>
          <p:nvPr/>
        </p:nvSpPr>
        <p:spPr>
          <a:xfrm>
            <a:off x="4389972" y="2214882"/>
            <a:ext cx="2951316" cy="102246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@~{!~÷@^ 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{~÷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&gt;$÷”@^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@~=/M/</a:t>
            </a:r>
          </a:p>
        </p:txBody>
      </p:sp>
      <p:sp>
        <p:nvSpPr>
          <p:cNvPr id="16" name="طالباتي الذكية…">
            <a:extLst>
              <a:ext uri="{FF2B5EF4-FFF2-40B4-BE49-F238E27FC236}">
                <a16:creationId xmlns:a16="http://schemas.microsoft.com/office/drawing/2014/main" id="{4AF02C5C-472D-BFC1-7908-A9171DC11A03}"/>
              </a:ext>
            </a:extLst>
          </p:cNvPr>
          <p:cNvSpPr txBox="1">
            <a:spLocks/>
          </p:cNvSpPr>
          <p:nvPr/>
        </p:nvSpPr>
        <p:spPr>
          <a:xfrm>
            <a:off x="849324" y="509301"/>
            <a:ext cx="9744405" cy="113692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205718" rtl="1">
              <a:defRPr sz="4608"/>
            </a:pPr>
            <a:r>
              <a:rPr lang="ar-SA" sz="4000" b="1" dirty="0">
                <a:solidFill>
                  <a:schemeClr val="tx2">
                    <a:lumMod val="60000"/>
                    <a:lumOff val="40000"/>
                  </a:schemeClr>
                </a:solidFill>
                <a:cs typeface="Akhbar MT" pitchFamily="2" charset="-78"/>
              </a:rPr>
              <a:t>طالبتي الذكية</a:t>
            </a:r>
            <a:endParaRPr lang="ar-SA" sz="2800" b="1" dirty="0">
              <a:solidFill>
                <a:schemeClr val="tx2">
                  <a:lumMod val="60000"/>
                  <a:lumOff val="40000"/>
                </a:schemeClr>
              </a:solidFill>
              <a:cs typeface="Akhbar MT" pitchFamily="2" charset="-78"/>
            </a:endParaRPr>
          </a:p>
          <a:p>
            <a:pPr algn="ctr" defTabSz="205718">
              <a:defRPr sz="4608"/>
            </a:pPr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khbar MT" pitchFamily="2" charset="-78"/>
              </a:rPr>
              <a:t>فكي الشفرة التالية للتوصل الى عنوان الوحدة القادمة..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47AA82E-600B-1AF8-FB21-07A64A98D476}"/>
              </a:ext>
            </a:extLst>
          </p:cNvPr>
          <p:cNvSpPr txBox="1"/>
          <p:nvPr/>
        </p:nvSpPr>
        <p:spPr>
          <a:xfrm>
            <a:off x="3199735" y="1579670"/>
            <a:ext cx="55706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العمليات على كثيرات الحدود</a:t>
            </a:r>
          </a:p>
        </p:txBody>
      </p:sp>
    </p:spTree>
    <p:extLst>
      <p:ext uri="{BB962C8B-B14F-4D97-AF65-F5344CB8AC3E}">
        <p14:creationId xmlns:p14="http://schemas.microsoft.com/office/powerpoint/2010/main" val="260071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69E4CA8-9E3B-DB20-E8C3-97D656A9EDDC}"/>
              </a:ext>
            </a:extLst>
          </p:cNvPr>
          <p:cNvGrpSpPr/>
          <p:nvPr/>
        </p:nvGrpSpPr>
        <p:grpSpPr>
          <a:xfrm>
            <a:off x="477012" y="591820"/>
            <a:ext cx="3131027" cy="909536"/>
            <a:chOff x="-180157" y="986322"/>
            <a:chExt cx="3096115" cy="1076798"/>
          </a:xfrm>
        </p:grpSpPr>
        <p:pic>
          <p:nvPicPr>
            <p:cNvPr id="15" name="Picture 2" descr="Details">
              <a:extLst>
                <a:ext uri="{FF2B5EF4-FFF2-40B4-BE49-F238E27FC236}">
                  <a16:creationId xmlns:a16="http://schemas.microsoft.com/office/drawing/2014/main" id="{BA4F59F1-D50D-785D-16E7-C4D8ECE16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157" y="1081628"/>
              <a:ext cx="1012645" cy="98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77BDF894-EDD6-0D2F-CA90-F2FC1181F038}"/>
                </a:ext>
              </a:extLst>
            </p:cNvPr>
            <p:cNvSpPr/>
            <p:nvPr/>
          </p:nvSpPr>
          <p:spPr>
            <a:xfrm>
              <a:off x="636633" y="986322"/>
              <a:ext cx="2279325" cy="49055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استراتيجية المناقشة 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C9AC6687-4366-9D2D-1D74-FF824D9E5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12" y="2877350"/>
            <a:ext cx="9401328" cy="106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2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AF65E2-14FB-2781-6BF1-151B5659FA6B}"/>
              </a:ext>
            </a:extLst>
          </p:cNvPr>
          <p:cNvGrpSpPr/>
          <p:nvPr/>
        </p:nvGrpSpPr>
        <p:grpSpPr>
          <a:xfrm>
            <a:off x="477012" y="591820"/>
            <a:ext cx="3131027" cy="909536"/>
            <a:chOff x="-180157" y="986322"/>
            <a:chExt cx="3096114" cy="1076798"/>
          </a:xfrm>
        </p:grpSpPr>
        <p:pic>
          <p:nvPicPr>
            <p:cNvPr id="3" name="Picture 2" descr="Details">
              <a:extLst>
                <a:ext uri="{FF2B5EF4-FFF2-40B4-BE49-F238E27FC236}">
                  <a16:creationId xmlns:a16="http://schemas.microsoft.com/office/drawing/2014/main" id="{CF8ACAE3-F7A0-4364-63B9-FE4FF6D24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157" y="1081628"/>
              <a:ext cx="1012645" cy="98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5A852BEE-A100-9453-16CF-E1944917CBC4}"/>
                </a:ext>
              </a:extLst>
            </p:cNvPr>
            <p:cNvSpPr/>
            <p:nvPr/>
          </p:nvSpPr>
          <p:spPr>
            <a:xfrm>
              <a:off x="636633" y="986322"/>
              <a:ext cx="2279325" cy="49055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استراتيجية المناقشة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A3544149-41FD-149C-0A21-82E6EC3DF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51" y="1902580"/>
            <a:ext cx="3108521" cy="99315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3D50E95-F0F2-EDF3-6C87-235D80C13CE5}"/>
              </a:ext>
            </a:extLst>
          </p:cNvPr>
          <p:cNvSpPr txBox="1"/>
          <p:nvPr/>
        </p:nvSpPr>
        <p:spPr>
          <a:xfrm>
            <a:off x="6996260" y="1902580"/>
            <a:ext cx="34417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مثال4</a:t>
            </a: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1F39456-F389-5F18-BB53-C3D959238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44" y="3065940"/>
            <a:ext cx="9963150" cy="18764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A70D2D2-7464-985F-7D59-7512AD9256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24" y="1329539"/>
            <a:ext cx="1811668" cy="206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10"/>
      </p:ext>
    </p:extLst>
  </p:cSld>
  <p:clrMapOvr>
    <a:masterClrMapping/>
  </p:clrMapOvr>
</p:sld>
</file>

<file path=ppt/theme/theme1.xml><?xml version="1.0" encoding="utf-8"?>
<a:theme xmlns:a="http://schemas.openxmlformats.org/drawingml/2006/main" name="أثر رجعي">
  <a:themeElements>
    <a:clrScheme name="أثر رجع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122</Words>
  <Application>Microsoft Office PowerPoint</Application>
  <PresentationFormat>شاشة عريضة</PresentationFormat>
  <Paragraphs>42</Paragraphs>
  <Slides>18</Slides>
  <Notes>0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3" baseType="lpstr">
      <vt:lpstr>Aldhabi</vt:lpstr>
      <vt:lpstr>Arabic Typesetting</vt:lpstr>
      <vt:lpstr>Calibri</vt:lpstr>
      <vt:lpstr>Calibri Light</vt:lpstr>
      <vt:lpstr>أثر رجعي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ASHWAQ,MUHAMMAD,AUAD,ALSHEMI</dc:creator>
  <cp:lastModifiedBy>ASHWAQ,MUHAMMAD,AUAD,ALSHEMI</cp:lastModifiedBy>
  <cp:revision>27</cp:revision>
  <dcterms:created xsi:type="dcterms:W3CDTF">2022-09-23T02:55:33Z</dcterms:created>
  <dcterms:modified xsi:type="dcterms:W3CDTF">2022-10-18T23:45:17Z</dcterms:modified>
</cp:coreProperties>
</file>