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74" r:id="rId2"/>
    <p:sldId id="277" r:id="rId3"/>
    <p:sldId id="278" r:id="rId4"/>
    <p:sldId id="280" r:id="rId5"/>
    <p:sldId id="279" r:id="rId6"/>
  </p:sldIdLst>
  <p:sldSz cx="9144000" cy="6858000" type="screen4x3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D69A63C-E3C5-4CB2-9099-90ECF54B05CF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8042801-D8F1-4522-AC77-EBF5B91133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5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42801-D8F1-4522-AC77-EBF5B91133F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8841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212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005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246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837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601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959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780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1276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7634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7175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07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8A074-F6C3-4C29-A0EC-BC527117C6A4}" type="datetimeFigureOut">
              <a:rPr lang="ar-SA" smtClean="0"/>
              <a:t>29/02/37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57FDD-9DFE-4DAE-8BA1-A223484D6A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937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330350aeae84fa7786aa62b2c3ce6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مستطيل مستدير الزوايا 2"/>
          <p:cNvSpPr/>
          <p:nvPr/>
        </p:nvSpPr>
        <p:spPr>
          <a:xfrm>
            <a:off x="611560" y="548680"/>
            <a:ext cx="7848872" cy="5760640"/>
          </a:xfrm>
          <a:prstGeom prst="roundRect">
            <a:avLst/>
          </a:prstGeom>
          <a:noFill/>
          <a:ln w="6032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4664"/>
            <a:ext cx="2448272" cy="2304256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179512" y="769375"/>
            <a:ext cx="2304256" cy="5035889"/>
          </a:xfrm>
          <a:prstGeom prst="rect">
            <a:avLst/>
          </a:prstGeom>
          <a:noFill/>
        </p:spPr>
        <p:txBody>
          <a:bodyPr wrap="square" rtlCol="1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reb 2" pitchFamily="2" charset="-78"/>
              </a:rPr>
              <a:t>لمسة وفاء </a:t>
            </a:r>
            <a:endParaRPr lang="ar-SA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reb 2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093455" y="1107896"/>
            <a:ext cx="6842532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Mohareb 2" pitchFamily="2" charset="-78"/>
              </a:rPr>
              <a:t>الي من شاركتني</a:t>
            </a:r>
            <a:endParaRPr lang="ar-SA" sz="3600" b="1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Mohareb 2" pitchFamily="2" charset="-78"/>
            </a:endParaRPr>
          </a:p>
          <a:p>
            <a:pPr algn="ctr"/>
            <a:r>
              <a:rPr lang="ar-SA" sz="3600" b="1" dirty="0" smtClean="0">
                <a:cs typeface="K Kamran" pitchFamily="2" charset="-78"/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حمل الامانة </a:t>
            </a:r>
            <a:r>
              <a:rPr lang="ar-SA" sz="3600" b="1" dirty="0" smtClean="0">
                <a:cs typeface="K Kamran" pitchFamily="2" charset="-78"/>
              </a:rPr>
              <a:t>.... وأعانتني بعد الله على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اداء رسالتي </a:t>
            </a:r>
          </a:p>
          <a:p>
            <a:pPr algn="ctr"/>
            <a:r>
              <a:rPr lang="ar-SA" sz="3600" b="1" dirty="0" smtClean="0">
                <a:solidFill>
                  <a:srgbClr val="FF33CC"/>
                </a:solidFill>
                <a:cs typeface="Sultan Medium" pitchFamily="2" charset="-78"/>
              </a:rPr>
              <a:t>الى والدة الطفلة </a:t>
            </a:r>
            <a:r>
              <a:rPr lang="ar-SA" sz="3600" b="1" dirty="0" smtClean="0">
                <a:cs typeface="Sultan Medium" pitchFamily="2" charset="-78"/>
              </a:rPr>
              <a:t>/ </a:t>
            </a:r>
            <a:r>
              <a:rPr lang="ar-SA" sz="3600" b="1" dirty="0" smtClean="0">
                <a:solidFill>
                  <a:srgbClr val="0070C0"/>
                </a:solidFill>
                <a:cs typeface="Sultan Medium" pitchFamily="2" charset="-78"/>
              </a:rPr>
              <a:t>سيدة المكان </a:t>
            </a:r>
          </a:p>
          <a:p>
            <a:pPr algn="ctr"/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K Kamran" pitchFamily="2" charset="-78"/>
              </a:rPr>
              <a:t>دعائي لك وشكري وتقديري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على ما تبذليه من </a:t>
            </a:r>
            <a:r>
              <a:rPr lang="ar-SA" sz="3600" b="1" dirty="0" smtClean="0">
                <a:solidFill>
                  <a:schemeClr val="accent5">
                    <a:lumMod val="75000"/>
                  </a:schemeClr>
                </a:solidFill>
                <a:cs typeface="K Kamran" pitchFamily="2" charset="-78"/>
              </a:rPr>
              <a:t>جهد وعطاء </a:t>
            </a:r>
            <a:r>
              <a:rPr lang="ar-SA" sz="3600" b="1" dirty="0" smtClean="0">
                <a:cs typeface="K Kamran" pitchFamily="2" charset="-78"/>
              </a:rPr>
              <a:t>ومتابعة مستمرة اسهمت في تقدم مستوى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طفلتكٍ</a:t>
            </a:r>
            <a:r>
              <a:rPr lang="ar-SA" sz="3600" b="1" dirty="0" smtClean="0">
                <a:cs typeface="K Kamran" pitchFamily="2" charset="-78"/>
              </a:rPr>
              <a:t> وتفوقها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جزاكِ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الل</a:t>
            </a:r>
            <a:r>
              <a:rPr lang="ar-SA" sz="3600" b="1" dirty="0" smtClean="0">
                <a:cs typeface="K Kamran" pitchFamily="2" charset="-78"/>
              </a:rPr>
              <a:t>ه خيرا .... ووفقك </a:t>
            </a:r>
            <a:r>
              <a:rPr lang="ar-SA" sz="3600" b="1" dirty="0" smtClean="0">
                <a:solidFill>
                  <a:srgbClr val="7030A0"/>
                </a:solidFill>
                <a:cs typeface="K Kamran" pitchFamily="2" charset="-78"/>
              </a:rPr>
              <a:t>لكل</a:t>
            </a:r>
            <a:r>
              <a:rPr lang="ar-SA" sz="3600" b="1" dirty="0" smtClean="0">
                <a:cs typeface="K Kamran" pitchFamily="2" charset="-78"/>
              </a:rPr>
              <a:t> خير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وحفظ لك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ابنتكٍ</a:t>
            </a:r>
            <a:r>
              <a:rPr lang="ar-SA" sz="3600" b="1" dirty="0" smtClean="0">
                <a:cs typeface="K Kamran" pitchFamily="2" charset="-78"/>
              </a:rPr>
              <a:t> من كل مكروه </a:t>
            </a:r>
            <a:endParaRPr lang="ar-SA" sz="3600" b="1" dirty="0">
              <a:cs typeface="K Kamr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31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aa32c09606e26be894f8d42ef671b74e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364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مربع نص 2"/>
          <p:cNvSpPr txBox="1"/>
          <p:nvPr/>
        </p:nvSpPr>
        <p:spPr>
          <a:xfrm rot="368830">
            <a:off x="1205373" y="1478095"/>
            <a:ext cx="684253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cs typeface="K Kamran" pitchFamily="2" charset="-78"/>
              </a:rPr>
              <a:t>الي من شاركتني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حمل الامانة </a:t>
            </a:r>
            <a:r>
              <a:rPr lang="ar-SA" sz="3600" b="1" dirty="0" smtClean="0">
                <a:cs typeface="K Kamran" pitchFamily="2" charset="-78"/>
              </a:rPr>
              <a:t>.... وأعانتني بعد الله على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اداء رسالتي </a:t>
            </a:r>
          </a:p>
          <a:p>
            <a:pPr algn="ctr"/>
            <a:r>
              <a:rPr lang="ar-SA" sz="3600" b="1" dirty="0" smtClean="0">
                <a:solidFill>
                  <a:srgbClr val="FF33CC"/>
                </a:solidFill>
                <a:cs typeface="Sultan Medium" pitchFamily="2" charset="-78"/>
              </a:rPr>
              <a:t>الى والدة الطفلة </a:t>
            </a:r>
            <a:r>
              <a:rPr lang="ar-SA" sz="3600" b="1" dirty="0" smtClean="0">
                <a:cs typeface="Sultan Medium" pitchFamily="2" charset="-78"/>
              </a:rPr>
              <a:t>/ </a:t>
            </a:r>
            <a:r>
              <a:rPr lang="ar-SA" sz="3600" b="1" dirty="0" smtClean="0">
                <a:solidFill>
                  <a:srgbClr val="0070C0"/>
                </a:solidFill>
                <a:cs typeface="Sultan Medium" pitchFamily="2" charset="-78"/>
              </a:rPr>
              <a:t>سيدة المكان </a:t>
            </a:r>
          </a:p>
          <a:p>
            <a:pPr algn="ctr"/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K Kamran" pitchFamily="2" charset="-78"/>
              </a:rPr>
              <a:t>دعائي لك وشكري وتقديري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على ما تبذليه من </a:t>
            </a:r>
            <a:r>
              <a:rPr lang="ar-SA" sz="3600" b="1" dirty="0" smtClean="0">
                <a:solidFill>
                  <a:schemeClr val="accent5">
                    <a:lumMod val="75000"/>
                  </a:schemeClr>
                </a:solidFill>
                <a:cs typeface="K Kamran" pitchFamily="2" charset="-78"/>
              </a:rPr>
              <a:t>جهد وعطاء </a:t>
            </a:r>
            <a:r>
              <a:rPr lang="ar-SA" sz="3600" b="1" dirty="0" smtClean="0">
                <a:cs typeface="K Kamran" pitchFamily="2" charset="-78"/>
              </a:rPr>
              <a:t>ومتابعة مستمرة اسهمت في تقدم مستوى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طفلتكٍ</a:t>
            </a:r>
            <a:r>
              <a:rPr lang="ar-SA" sz="3600" b="1" dirty="0" smtClean="0">
                <a:cs typeface="K Kamran" pitchFamily="2" charset="-78"/>
              </a:rPr>
              <a:t> وتفوقها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جزاكِ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الل</a:t>
            </a:r>
            <a:r>
              <a:rPr lang="ar-SA" sz="3600" b="1" dirty="0" smtClean="0">
                <a:cs typeface="K Kamran" pitchFamily="2" charset="-78"/>
              </a:rPr>
              <a:t>ه خيرا .... ووفقك </a:t>
            </a:r>
            <a:r>
              <a:rPr lang="ar-SA" sz="3600" b="1" dirty="0" smtClean="0">
                <a:solidFill>
                  <a:srgbClr val="7030A0"/>
                </a:solidFill>
                <a:cs typeface="K Kamran" pitchFamily="2" charset="-78"/>
              </a:rPr>
              <a:t>لكل</a:t>
            </a:r>
            <a:r>
              <a:rPr lang="ar-SA" sz="3600" b="1" dirty="0" smtClean="0">
                <a:cs typeface="K Kamran" pitchFamily="2" charset="-78"/>
              </a:rPr>
              <a:t> خير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وحفظ لك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ابنتكٍ</a:t>
            </a:r>
            <a:r>
              <a:rPr lang="ar-SA" sz="3600" b="1" dirty="0" smtClean="0">
                <a:cs typeface="K Kamran" pitchFamily="2" charset="-78"/>
              </a:rPr>
              <a:t> من كل مكروه </a:t>
            </a:r>
            <a:endParaRPr lang="ar-SA" sz="3600" b="1" dirty="0">
              <a:cs typeface="K Kamran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 rot="368578">
            <a:off x="3262651" y="663079"/>
            <a:ext cx="3260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reb 2" pitchFamily="2" charset="-78"/>
              </a:rPr>
              <a:t>لمسة وفاء </a:t>
            </a:r>
            <a:endParaRPr lang="ar-SA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reb 2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35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611560" y="548680"/>
            <a:ext cx="7848872" cy="5760640"/>
          </a:xfrm>
          <a:prstGeom prst="roundRect">
            <a:avLst/>
          </a:prstGeom>
          <a:noFill/>
          <a:ln w="6032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4664"/>
            <a:ext cx="2448272" cy="2304256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179512" y="769375"/>
            <a:ext cx="2304256" cy="5035889"/>
          </a:xfrm>
          <a:prstGeom prst="rect">
            <a:avLst/>
          </a:prstGeom>
          <a:noFill/>
        </p:spPr>
        <p:txBody>
          <a:bodyPr wrap="square" rtlCol="1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reb 2" pitchFamily="2" charset="-78"/>
              </a:rPr>
              <a:t>لمسة وفاء </a:t>
            </a:r>
            <a:endParaRPr lang="ar-SA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reb 2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99592" y="829262"/>
            <a:ext cx="6842532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Mohareb 2" pitchFamily="2" charset="-78"/>
              </a:rPr>
              <a:t>الي من شاركتني</a:t>
            </a:r>
            <a:endParaRPr lang="ar-SA" sz="3600" b="1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Mohareb 2" pitchFamily="2" charset="-78"/>
            </a:endParaRPr>
          </a:p>
          <a:p>
            <a:pPr algn="ctr"/>
            <a:r>
              <a:rPr lang="ar-SA" sz="3600" b="1" dirty="0" smtClean="0">
                <a:cs typeface="K Kamran" pitchFamily="2" charset="-78"/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حمل الامانة </a:t>
            </a:r>
            <a:r>
              <a:rPr lang="ar-SA" sz="3600" b="1" dirty="0" smtClean="0">
                <a:cs typeface="K Kamran" pitchFamily="2" charset="-78"/>
              </a:rPr>
              <a:t>.... وأعانتني بعد الله على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اداء رسالتي </a:t>
            </a:r>
          </a:p>
          <a:p>
            <a:pPr algn="ctr"/>
            <a:r>
              <a:rPr lang="ar-SA" sz="3600" b="1" dirty="0" smtClean="0">
                <a:solidFill>
                  <a:srgbClr val="FF33CC"/>
                </a:solidFill>
                <a:cs typeface="Sultan Medium" pitchFamily="2" charset="-78"/>
              </a:rPr>
              <a:t>الى والدة الطفلة </a:t>
            </a:r>
            <a:r>
              <a:rPr lang="ar-SA" sz="3600" b="1" dirty="0" smtClean="0">
                <a:cs typeface="Sultan Medium" pitchFamily="2" charset="-78"/>
              </a:rPr>
              <a:t>/ </a:t>
            </a:r>
            <a:r>
              <a:rPr lang="ar-SA" sz="3600" b="1" dirty="0" smtClean="0">
                <a:solidFill>
                  <a:srgbClr val="0070C0"/>
                </a:solidFill>
                <a:cs typeface="Sultan Medium" pitchFamily="2" charset="-78"/>
              </a:rPr>
              <a:t>سيدة المكان </a:t>
            </a:r>
          </a:p>
          <a:p>
            <a:pPr algn="ctr"/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K Kamran" pitchFamily="2" charset="-78"/>
              </a:rPr>
              <a:t>دعائي لك وشكري وتقديري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على ما تبذليه من </a:t>
            </a:r>
            <a:r>
              <a:rPr lang="ar-SA" sz="3600" b="1" dirty="0" smtClean="0">
                <a:solidFill>
                  <a:schemeClr val="accent5">
                    <a:lumMod val="75000"/>
                  </a:schemeClr>
                </a:solidFill>
                <a:cs typeface="K Kamran" pitchFamily="2" charset="-78"/>
              </a:rPr>
              <a:t>جهد وعطاء </a:t>
            </a:r>
            <a:r>
              <a:rPr lang="ar-SA" sz="3600" b="1" dirty="0" smtClean="0">
                <a:cs typeface="K Kamran" pitchFamily="2" charset="-78"/>
              </a:rPr>
              <a:t>ومتابعة مستمرة اسهمت في تقدم مستوى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طفلتكٍ</a:t>
            </a:r>
            <a:r>
              <a:rPr lang="ar-SA" sz="3600" b="1" dirty="0" smtClean="0">
                <a:cs typeface="K Kamran" pitchFamily="2" charset="-78"/>
              </a:rPr>
              <a:t> وتفوقها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جزاكِ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الل</a:t>
            </a:r>
            <a:r>
              <a:rPr lang="ar-SA" sz="3600" b="1" dirty="0" smtClean="0">
                <a:cs typeface="K Kamran" pitchFamily="2" charset="-78"/>
              </a:rPr>
              <a:t>ه خيرا .... ووفقك </a:t>
            </a:r>
            <a:r>
              <a:rPr lang="ar-SA" sz="3600" b="1" dirty="0" smtClean="0">
                <a:solidFill>
                  <a:srgbClr val="7030A0"/>
                </a:solidFill>
                <a:cs typeface="K Kamran" pitchFamily="2" charset="-78"/>
              </a:rPr>
              <a:t>لكل</a:t>
            </a:r>
            <a:r>
              <a:rPr lang="ar-SA" sz="3600" b="1" dirty="0" smtClean="0">
                <a:cs typeface="K Kamran" pitchFamily="2" charset="-78"/>
              </a:rPr>
              <a:t> خير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وحفظ لك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ابنتكٍ</a:t>
            </a:r>
            <a:r>
              <a:rPr lang="ar-SA" sz="3600" b="1" dirty="0" smtClean="0">
                <a:cs typeface="K Kamran" pitchFamily="2" charset="-78"/>
              </a:rPr>
              <a:t> من كل مكروه </a:t>
            </a:r>
            <a:endParaRPr lang="ar-SA" sz="3600" b="1" dirty="0">
              <a:cs typeface="K Kamran" pitchFamily="2" charset="-78"/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8165" y="3287319"/>
            <a:ext cx="1547664" cy="343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03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611560" y="548680"/>
            <a:ext cx="7848872" cy="5760640"/>
          </a:xfrm>
          <a:prstGeom prst="roundRect">
            <a:avLst/>
          </a:prstGeom>
          <a:noFill/>
          <a:ln w="60325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4664"/>
            <a:ext cx="2448272" cy="2304256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179512" y="769375"/>
            <a:ext cx="2304256" cy="5035889"/>
          </a:xfrm>
          <a:prstGeom prst="rect">
            <a:avLst/>
          </a:prstGeom>
          <a:noFill/>
        </p:spPr>
        <p:txBody>
          <a:bodyPr wrap="square" rtlCol="1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reb 2" pitchFamily="2" charset="-78"/>
              </a:rPr>
              <a:t>لمسة وفاء </a:t>
            </a:r>
            <a:endParaRPr lang="ar-SA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reb 2" pitchFamily="2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114730" y="828288"/>
            <a:ext cx="6842532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Mohareb 2" pitchFamily="2" charset="-78"/>
              </a:rPr>
              <a:t>الي من شاركتني</a:t>
            </a:r>
            <a:endParaRPr lang="ar-SA" sz="3600" b="1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Mohareb 2" pitchFamily="2" charset="-78"/>
            </a:endParaRPr>
          </a:p>
          <a:p>
            <a:pPr algn="ctr"/>
            <a:r>
              <a:rPr lang="ar-SA" sz="3600" b="1" dirty="0" smtClean="0">
                <a:cs typeface="K Kamran" pitchFamily="2" charset="-78"/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حمل الامانة </a:t>
            </a:r>
            <a:r>
              <a:rPr lang="ar-SA" sz="3600" b="1" dirty="0" smtClean="0">
                <a:cs typeface="K Kamran" pitchFamily="2" charset="-78"/>
              </a:rPr>
              <a:t>.... وأعانتني بعد الله على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اداء رسالتي </a:t>
            </a:r>
          </a:p>
          <a:p>
            <a:pPr algn="ctr"/>
            <a:r>
              <a:rPr lang="ar-SA" sz="3600" b="1" dirty="0" smtClean="0">
                <a:solidFill>
                  <a:srgbClr val="FF33CC"/>
                </a:solidFill>
                <a:cs typeface="Sultan Medium" pitchFamily="2" charset="-78"/>
              </a:rPr>
              <a:t>الى والدة الطفل </a:t>
            </a:r>
            <a:r>
              <a:rPr lang="ar-SA" sz="3600" b="1" dirty="0" smtClean="0">
                <a:cs typeface="Sultan Medium" pitchFamily="2" charset="-78"/>
              </a:rPr>
              <a:t>/ </a:t>
            </a:r>
            <a:r>
              <a:rPr lang="ar-SA" sz="3600" b="1" dirty="0" smtClean="0">
                <a:solidFill>
                  <a:srgbClr val="0070C0"/>
                </a:solidFill>
                <a:cs typeface="Sultan Medium" pitchFamily="2" charset="-78"/>
              </a:rPr>
              <a:t>سيد المكان </a:t>
            </a:r>
          </a:p>
          <a:p>
            <a:pPr algn="ctr"/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K Kamran" pitchFamily="2" charset="-78"/>
              </a:rPr>
              <a:t>دعائي لك وشكري وتقديري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على ما تبذليه من </a:t>
            </a:r>
            <a:r>
              <a:rPr lang="ar-SA" sz="3600" b="1" dirty="0" smtClean="0">
                <a:solidFill>
                  <a:schemeClr val="accent5">
                    <a:lumMod val="75000"/>
                  </a:schemeClr>
                </a:solidFill>
                <a:cs typeface="K Kamran" pitchFamily="2" charset="-78"/>
              </a:rPr>
              <a:t>جهد وعطاء </a:t>
            </a:r>
            <a:r>
              <a:rPr lang="ar-SA" sz="3600" b="1" dirty="0" smtClean="0">
                <a:cs typeface="K Kamran" pitchFamily="2" charset="-78"/>
              </a:rPr>
              <a:t>ومتابعة مستمرة اسهمت في تقدم مستوى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طفلك</a:t>
            </a:r>
            <a:r>
              <a:rPr lang="ar-SA" sz="3600" b="1" dirty="0" smtClean="0">
                <a:cs typeface="K Kamran" pitchFamily="2" charset="-78"/>
              </a:rPr>
              <a:t> وتفوقه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جزاكِ </a:t>
            </a:r>
            <a:r>
              <a:rPr lang="ar-SA" sz="3600" b="1" dirty="0" smtClean="0">
                <a:solidFill>
                  <a:srgbClr val="00B050"/>
                </a:solidFill>
                <a:cs typeface="K Kamran" pitchFamily="2" charset="-78"/>
              </a:rPr>
              <a:t>الل</a:t>
            </a:r>
            <a:r>
              <a:rPr lang="ar-SA" sz="3600" b="1" dirty="0" smtClean="0">
                <a:cs typeface="K Kamran" pitchFamily="2" charset="-78"/>
              </a:rPr>
              <a:t>ه خيرا .... ووفقك </a:t>
            </a:r>
            <a:r>
              <a:rPr lang="ar-SA" sz="3600" b="1" dirty="0" smtClean="0">
                <a:solidFill>
                  <a:srgbClr val="7030A0"/>
                </a:solidFill>
                <a:cs typeface="K Kamran" pitchFamily="2" charset="-78"/>
              </a:rPr>
              <a:t>لكل</a:t>
            </a:r>
            <a:r>
              <a:rPr lang="ar-SA" sz="3600" b="1" dirty="0" smtClean="0">
                <a:cs typeface="K Kamran" pitchFamily="2" charset="-78"/>
              </a:rPr>
              <a:t> خير </a:t>
            </a:r>
          </a:p>
          <a:p>
            <a:pPr algn="ctr"/>
            <a:r>
              <a:rPr lang="ar-SA" sz="3600" b="1" dirty="0" smtClean="0">
                <a:cs typeface="K Kamran" pitchFamily="2" charset="-78"/>
              </a:rPr>
              <a:t>وحفظ لك </a:t>
            </a:r>
            <a:r>
              <a:rPr lang="ar-SA" sz="3600" b="1" dirty="0" smtClean="0">
                <a:solidFill>
                  <a:srgbClr val="FF0000"/>
                </a:solidFill>
                <a:cs typeface="K Kamran" pitchFamily="2" charset="-78"/>
              </a:rPr>
              <a:t>ابنك</a:t>
            </a:r>
            <a:r>
              <a:rPr lang="ar-SA" sz="3600" b="1" dirty="0" smtClean="0">
                <a:cs typeface="K Kamran" pitchFamily="2" charset="-78"/>
              </a:rPr>
              <a:t> من كل مكروه </a:t>
            </a:r>
            <a:endParaRPr lang="ar-SA" sz="3600" b="1" dirty="0">
              <a:cs typeface="K Kamran" pitchFamily="2" charset="-78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857" y="3287319"/>
            <a:ext cx="1137096" cy="302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25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32"/>
            <a:ext cx="9202486" cy="6858000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3053071" y="2204864"/>
            <a:ext cx="3096344" cy="542247"/>
          </a:xfrm>
          <a:prstGeom prst="rect">
            <a:avLst/>
          </a:prstGeom>
          <a:noFill/>
        </p:spPr>
        <p:txBody>
          <a:bodyPr wrap="square" rtlCol="1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Mohareb 2" pitchFamily="2" charset="-78"/>
              </a:rPr>
              <a:t>لمسة وفاء </a:t>
            </a:r>
            <a:endParaRPr lang="ar-SA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Mohareb 2" pitchFamily="2" charset="-7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55575" y="2924944"/>
            <a:ext cx="7216065" cy="33547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K Kamran" pitchFamily="2" charset="-78"/>
              </a:rPr>
              <a:t>الي من شاركتني </a:t>
            </a:r>
            <a:r>
              <a:rPr lang="ar-SA" sz="2800" b="1" dirty="0" smtClean="0">
                <a:solidFill>
                  <a:srgbClr val="FF0000"/>
                </a:solidFill>
                <a:cs typeface="K Kamran" pitchFamily="2" charset="-78"/>
              </a:rPr>
              <a:t>حمل الامانة </a:t>
            </a:r>
            <a:r>
              <a:rPr lang="ar-SA" sz="2800" b="1" dirty="0" smtClean="0">
                <a:cs typeface="K Kamran" pitchFamily="2" charset="-78"/>
              </a:rPr>
              <a:t>.... وأعانتني بعد الله على </a:t>
            </a:r>
            <a:r>
              <a:rPr lang="ar-SA" sz="2800" b="1" dirty="0" smtClean="0">
                <a:solidFill>
                  <a:srgbClr val="00B050"/>
                </a:solidFill>
                <a:cs typeface="K Kamran" pitchFamily="2" charset="-78"/>
              </a:rPr>
              <a:t>اداء رسالتي </a:t>
            </a:r>
          </a:p>
          <a:p>
            <a:pPr algn="ctr"/>
            <a:r>
              <a:rPr lang="ar-SA" sz="3600" b="1" dirty="0" smtClean="0">
                <a:solidFill>
                  <a:srgbClr val="FF33CC"/>
                </a:solidFill>
                <a:cs typeface="Sultan Medium" pitchFamily="2" charset="-78"/>
              </a:rPr>
              <a:t>الى والدة الطفلة </a:t>
            </a:r>
            <a:r>
              <a:rPr lang="ar-SA" sz="3600" b="1" dirty="0" smtClean="0">
                <a:cs typeface="Sultan Medium" pitchFamily="2" charset="-78"/>
              </a:rPr>
              <a:t>/ </a:t>
            </a:r>
            <a:r>
              <a:rPr lang="ar-SA" sz="3600" b="1" dirty="0" smtClean="0">
                <a:solidFill>
                  <a:srgbClr val="0070C0"/>
                </a:solidFill>
                <a:cs typeface="Sultan Medium" pitchFamily="2" charset="-78"/>
              </a:rPr>
              <a:t>سيدة المكان </a:t>
            </a:r>
          </a:p>
          <a:p>
            <a:pPr algn="ctr"/>
            <a:r>
              <a:rPr lang="ar-SA" sz="3600" b="1" dirty="0" smtClean="0">
                <a:solidFill>
                  <a:schemeClr val="accent6">
                    <a:lumMod val="75000"/>
                  </a:schemeClr>
                </a:solidFill>
                <a:cs typeface="K Kamran" pitchFamily="2" charset="-78"/>
              </a:rPr>
              <a:t>دعائي لك وشكري وتقديري </a:t>
            </a:r>
          </a:p>
          <a:p>
            <a:pPr algn="ctr"/>
            <a:r>
              <a:rPr lang="ar-SA" sz="2800" b="1" dirty="0" smtClean="0">
                <a:cs typeface="K Kamran" pitchFamily="2" charset="-78"/>
              </a:rPr>
              <a:t>على ما تبذليه من 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  <a:cs typeface="K Kamran" pitchFamily="2" charset="-78"/>
              </a:rPr>
              <a:t>جهد وعطاء </a:t>
            </a:r>
            <a:r>
              <a:rPr lang="ar-SA" sz="2800" b="1" dirty="0" smtClean="0">
                <a:cs typeface="K Kamran" pitchFamily="2" charset="-78"/>
              </a:rPr>
              <a:t>ومتابعة مستمرة اسهمت في تقدم مستوى </a:t>
            </a:r>
            <a:r>
              <a:rPr lang="ar-SA" sz="2800" b="1" dirty="0" smtClean="0">
                <a:solidFill>
                  <a:srgbClr val="FF0000"/>
                </a:solidFill>
                <a:cs typeface="K Kamran" pitchFamily="2" charset="-78"/>
              </a:rPr>
              <a:t>طفلتكٍ</a:t>
            </a:r>
            <a:r>
              <a:rPr lang="ar-SA" sz="2800" b="1" dirty="0" smtClean="0">
                <a:cs typeface="K Kamran" pitchFamily="2" charset="-78"/>
              </a:rPr>
              <a:t> وتفوقها </a:t>
            </a:r>
          </a:p>
          <a:p>
            <a:pPr algn="ctr"/>
            <a:r>
              <a:rPr lang="ar-SA" sz="2800" b="1" dirty="0" smtClean="0">
                <a:cs typeface="K Kamran" pitchFamily="2" charset="-78"/>
              </a:rPr>
              <a:t>جزاكِ </a:t>
            </a:r>
            <a:r>
              <a:rPr lang="ar-SA" sz="2800" b="1" dirty="0" smtClean="0">
                <a:solidFill>
                  <a:srgbClr val="00B050"/>
                </a:solidFill>
                <a:cs typeface="K Kamran" pitchFamily="2" charset="-78"/>
              </a:rPr>
              <a:t>الل</a:t>
            </a:r>
            <a:r>
              <a:rPr lang="ar-SA" sz="2800" b="1" dirty="0" smtClean="0">
                <a:cs typeface="K Kamran" pitchFamily="2" charset="-78"/>
              </a:rPr>
              <a:t>ه خيرا .... ووفقك </a:t>
            </a:r>
            <a:r>
              <a:rPr lang="ar-SA" sz="2800" b="1" dirty="0" smtClean="0">
                <a:solidFill>
                  <a:srgbClr val="7030A0"/>
                </a:solidFill>
                <a:cs typeface="K Kamran" pitchFamily="2" charset="-78"/>
              </a:rPr>
              <a:t>لكل</a:t>
            </a:r>
            <a:r>
              <a:rPr lang="ar-SA" sz="2800" b="1" dirty="0" smtClean="0">
                <a:cs typeface="K Kamran" pitchFamily="2" charset="-78"/>
              </a:rPr>
              <a:t> خير </a:t>
            </a:r>
          </a:p>
          <a:p>
            <a:pPr algn="ctr"/>
            <a:r>
              <a:rPr lang="ar-SA" sz="2800" b="1" dirty="0" smtClean="0">
                <a:cs typeface="K Kamran" pitchFamily="2" charset="-78"/>
              </a:rPr>
              <a:t>وحفظ لك </a:t>
            </a:r>
            <a:r>
              <a:rPr lang="ar-SA" sz="2800" b="1" dirty="0" smtClean="0">
                <a:solidFill>
                  <a:srgbClr val="FF0000"/>
                </a:solidFill>
                <a:cs typeface="K Kamran" pitchFamily="2" charset="-78"/>
              </a:rPr>
              <a:t>ابنتكٍ</a:t>
            </a:r>
            <a:r>
              <a:rPr lang="ar-SA" sz="2800" b="1" dirty="0" smtClean="0">
                <a:cs typeface="K Kamran" pitchFamily="2" charset="-78"/>
              </a:rPr>
              <a:t> من كل مكروه </a:t>
            </a:r>
            <a:endParaRPr lang="ar-SA" sz="2800" b="1" dirty="0">
              <a:cs typeface="K Kamr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656936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262</Words>
  <Application>Microsoft Office PowerPoint</Application>
  <PresentationFormat>عرض على الشاشة (3:4)‏</PresentationFormat>
  <Paragraphs>42</Paragraphs>
  <Slides>5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ألبوم صور فوتوغرافية</dc:title>
  <dc:creator>sa</dc:creator>
  <cp:lastModifiedBy>sa</cp:lastModifiedBy>
  <cp:revision>7</cp:revision>
  <dcterms:created xsi:type="dcterms:W3CDTF">2015-12-11T12:21:58Z</dcterms:created>
  <dcterms:modified xsi:type="dcterms:W3CDTF">2015-12-11T13:33:23Z</dcterms:modified>
</cp:coreProperties>
</file>