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1" r:id="rId2"/>
    <p:sldId id="267" r:id="rId3"/>
    <p:sldId id="272" r:id="rId4"/>
    <p:sldId id="263" r:id="rId5"/>
    <p:sldId id="264" r:id="rId6"/>
    <p:sldId id="265" r:id="rId7"/>
    <p:sldId id="266" r:id="rId8"/>
  </p:sldIdLst>
  <p:sldSz cx="5486400" cy="6858000"/>
  <p:notesSz cx="6858000" cy="9144000"/>
  <p:custDataLst>
    <p:tags r:id="rId9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202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tags" Target="tags/tag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1480" y="1122363"/>
            <a:ext cx="4663440" cy="2387600"/>
          </a:xfrm>
        </p:spPr>
        <p:txBody>
          <a:bodyPr anchor="b"/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602038"/>
            <a:ext cx="4114800" cy="1655762"/>
          </a:xfrm>
        </p:spPr>
        <p:txBody>
          <a:bodyPr/>
          <a:lstStyle>
            <a:lvl1pPr marL="0" indent="0" algn="ctr">
              <a:buNone/>
              <a:defRPr sz="1440"/>
            </a:lvl1pPr>
            <a:lvl2pPr marL="274320" indent="0" algn="ctr">
              <a:buNone/>
              <a:defRPr sz="1200"/>
            </a:lvl2pPr>
            <a:lvl3pPr marL="548640" indent="0" algn="ctr">
              <a:buNone/>
              <a:defRPr sz="1080"/>
            </a:lvl3pPr>
            <a:lvl4pPr marL="822960" indent="0" algn="ctr">
              <a:buNone/>
              <a:defRPr sz="960"/>
            </a:lvl4pPr>
            <a:lvl5pPr marL="1097280" indent="0" algn="ctr">
              <a:buNone/>
              <a:defRPr sz="960"/>
            </a:lvl5pPr>
            <a:lvl6pPr marL="1371600" indent="0" algn="ctr">
              <a:buNone/>
              <a:defRPr sz="960"/>
            </a:lvl6pPr>
            <a:lvl7pPr marL="1645920" indent="0" algn="ctr">
              <a:buNone/>
              <a:defRPr sz="960"/>
            </a:lvl7pPr>
            <a:lvl8pPr marL="1920240" indent="0" algn="ctr">
              <a:buNone/>
              <a:defRPr sz="960"/>
            </a:lvl8pPr>
            <a:lvl9pPr marL="2194560" indent="0" algn="ctr">
              <a:buNone/>
              <a:defRPr sz="9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BB3B1-5B21-441F-90D6-9A1A3B39BDC3}" type="datetimeFigureOut">
              <a:rPr lang="en-US" smtClean="0"/>
              <a:t>4/25/2021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0B40E-3049-4E5A-9605-19329BA144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09104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BB3B1-5B21-441F-90D6-9A1A3B39BDC3}" type="datetimeFigureOut">
              <a:rPr lang="en-US" smtClean="0"/>
              <a:t>4/25/2021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0B40E-3049-4E5A-9605-19329BA144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1716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926205" y="365125"/>
            <a:ext cx="118300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77190" y="365125"/>
            <a:ext cx="348043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BB3B1-5B21-441F-90D6-9A1A3B39BDC3}" type="datetimeFigureOut">
              <a:rPr lang="en-US" smtClean="0"/>
              <a:t>4/25/2021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0B40E-3049-4E5A-9605-19329BA144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4822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BB3B1-5B21-441F-90D6-9A1A3B39BDC3}" type="datetimeFigureOut">
              <a:rPr lang="en-US" smtClean="0"/>
              <a:t>4/25/2021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0B40E-3049-4E5A-9605-19329BA144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09656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4333" y="1709740"/>
            <a:ext cx="4732020" cy="2852737"/>
          </a:xfrm>
        </p:spPr>
        <p:txBody>
          <a:bodyPr anchor="b"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4333" y="4589465"/>
            <a:ext cx="4732020" cy="1500187"/>
          </a:xfrm>
        </p:spPr>
        <p:txBody>
          <a:bodyPr/>
          <a:lstStyle>
            <a:lvl1pPr marL="0" indent="0">
              <a:buNone/>
              <a:defRPr sz="1440">
                <a:solidFill>
                  <a:schemeClr val="tx1"/>
                </a:solidFill>
              </a:defRPr>
            </a:lvl1pPr>
            <a:lvl2pPr marL="27432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548640" indent="0">
              <a:buNone/>
              <a:defRPr sz="1080">
                <a:solidFill>
                  <a:schemeClr val="tx1">
                    <a:tint val="75000"/>
                  </a:schemeClr>
                </a:solidFill>
              </a:defRPr>
            </a:lvl3pPr>
            <a:lvl4pPr marL="822960" indent="0">
              <a:buNone/>
              <a:defRPr sz="960">
                <a:solidFill>
                  <a:schemeClr val="tx1">
                    <a:tint val="75000"/>
                  </a:schemeClr>
                </a:solidFill>
              </a:defRPr>
            </a:lvl4pPr>
            <a:lvl5pPr marL="1097280" indent="0">
              <a:buNone/>
              <a:defRPr sz="960">
                <a:solidFill>
                  <a:schemeClr val="tx1">
                    <a:tint val="75000"/>
                  </a:schemeClr>
                </a:solidFill>
              </a:defRPr>
            </a:lvl5pPr>
            <a:lvl6pPr marL="1371600" indent="0">
              <a:buNone/>
              <a:defRPr sz="960">
                <a:solidFill>
                  <a:schemeClr val="tx1">
                    <a:tint val="75000"/>
                  </a:schemeClr>
                </a:solidFill>
              </a:defRPr>
            </a:lvl6pPr>
            <a:lvl7pPr marL="1645920" indent="0">
              <a:buNone/>
              <a:defRPr sz="960">
                <a:solidFill>
                  <a:schemeClr val="tx1">
                    <a:tint val="75000"/>
                  </a:schemeClr>
                </a:solidFill>
              </a:defRPr>
            </a:lvl7pPr>
            <a:lvl8pPr marL="1920240" indent="0">
              <a:buNone/>
              <a:defRPr sz="960">
                <a:solidFill>
                  <a:schemeClr val="tx1">
                    <a:tint val="75000"/>
                  </a:schemeClr>
                </a:solidFill>
              </a:defRPr>
            </a:lvl8pPr>
            <a:lvl9pPr marL="2194560" indent="0">
              <a:buNone/>
              <a:defRPr sz="9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BB3B1-5B21-441F-90D6-9A1A3B39BDC3}" type="datetimeFigureOut">
              <a:rPr lang="en-US" smtClean="0"/>
              <a:t>4/25/2021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0B40E-3049-4E5A-9605-19329BA144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7875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7190" y="1825625"/>
            <a:ext cx="233172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77490" y="1825625"/>
            <a:ext cx="233172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BB3B1-5B21-441F-90D6-9A1A3B39BDC3}" type="datetimeFigureOut">
              <a:rPr lang="en-US" smtClean="0"/>
              <a:t>4/25/2021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0B40E-3049-4E5A-9605-19329BA144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71604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7905" y="365127"/>
            <a:ext cx="473202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7905" y="1681163"/>
            <a:ext cx="2321004" cy="823912"/>
          </a:xfrm>
        </p:spPr>
        <p:txBody>
          <a:bodyPr anchor="b"/>
          <a:lstStyle>
            <a:lvl1pPr marL="0" indent="0">
              <a:buNone/>
              <a:defRPr sz="1440" b="1"/>
            </a:lvl1pPr>
            <a:lvl2pPr marL="274320" indent="0">
              <a:buNone/>
              <a:defRPr sz="1200" b="1"/>
            </a:lvl2pPr>
            <a:lvl3pPr marL="548640" indent="0">
              <a:buNone/>
              <a:defRPr sz="1080" b="1"/>
            </a:lvl3pPr>
            <a:lvl4pPr marL="822960" indent="0">
              <a:buNone/>
              <a:defRPr sz="960" b="1"/>
            </a:lvl4pPr>
            <a:lvl5pPr marL="1097280" indent="0">
              <a:buNone/>
              <a:defRPr sz="960" b="1"/>
            </a:lvl5pPr>
            <a:lvl6pPr marL="1371600" indent="0">
              <a:buNone/>
              <a:defRPr sz="960" b="1"/>
            </a:lvl6pPr>
            <a:lvl7pPr marL="1645920" indent="0">
              <a:buNone/>
              <a:defRPr sz="960" b="1"/>
            </a:lvl7pPr>
            <a:lvl8pPr marL="1920240" indent="0">
              <a:buNone/>
              <a:defRPr sz="960" b="1"/>
            </a:lvl8pPr>
            <a:lvl9pPr marL="2194560" indent="0">
              <a:buNone/>
              <a:defRPr sz="9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7905" y="2505075"/>
            <a:ext cx="2321004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777490" y="1681163"/>
            <a:ext cx="2332435" cy="823912"/>
          </a:xfrm>
        </p:spPr>
        <p:txBody>
          <a:bodyPr anchor="b"/>
          <a:lstStyle>
            <a:lvl1pPr marL="0" indent="0">
              <a:buNone/>
              <a:defRPr sz="1440" b="1"/>
            </a:lvl1pPr>
            <a:lvl2pPr marL="274320" indent="0">
              <a:buNone/>
              <a:defRPr sz="1200" b="1"/>
            </a:lvl2pPr>
            <a:lvl3pPr marL="548640" indent="0">
              <a:buNone/>
              <a:defRPr sz="1080" b="1"/>
            </a:lvl3pPr>
            <a:lvl4pPr marL="822960" indent="0">
              <a:buNone/>
              <a:defRPr sz="960" b="1"/>
            </a:lvl4pPr>
            <a:lvl5pPr marL="1097280" indent="0">
              <a:buNone/>
              <a:defRPr sz="960" b="1"/>
            </a:lvl5pPr>
            <a:lvl6pPr marL="1371600" indent="0">
              <a:buNone/>
              <a:defRPr sz="960" b="1"/>
            </a:lvl6pPr>
            <a:lvl7pPr marL="1645920" indent="0">
              <a:buNone/>
              <a:defRPr sz="960" b="1"/>
            </a:lvl7pPr>
            <a:lvl8pPr marL="1920240" indent="0">
              <a:buNone/>
              <a:defRPr sz="960" b="1"/>
            </a:lvl8pPr>
            <a:lvl9pPr marL="2194560" indent="0">
              <a:buNone/>
              <a:defRPr sz="9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777490" y="2505075"/>
            <a:ext cx="2332435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BB3B1-5B21-441F-90D6-9A1A3B39BDC3}" type="datetimeFigureOut">
              <a:rPr lang="en-US" smtClean="0"/>
              <a:t>4/25/2021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0B40E-3049-4E5A-9605-19329BA144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0995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BB3B1-5B21-441F-90D6-9A1A3B39BDC3}" type="datetimeFigureOut">
              <a:rPr lang="en-US" smtClean="0"/>
              <a:t>4/25/2021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0B40E-3049-4E5A-9605-19329BA144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0892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BB3B1-5B21-441F-90D6-9A1A3B39BDC3}" type="datetimeFigureOut">
              <a:rPr lang="en-US" smtClean="0"/>
              <a:t>4/25/2021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0B40E-3049-4E5A-9605-19329BA144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84420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7905" y="457200"/>
            <a:ext cx="1769507" cy="1600200"/>
          </a:xfrm>
        </p:spPr>
        <p:txBody>
          <a:bodyPr anchor="b"/>
          <a:lstStyle>
            <a:lvl1pPr>
              <a:defRPr sz="19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32435" y="987427"/>
            <a:ext cx="2777490" cy="4873625"/>
          </a:xfrm>
        </p:spPr>
        <p:txBody>
          <a:bodyPr/>
          <a:lstStyle>
            <a:lvl1pPr>
              <a:defRPr sz="1920"/>
            </a:lvl1pPr>
            <a:lvl2pPr>
              <a:defRPr sz="1680"/>
            </a:lvl2pPr>
            <a:lvl3pPr>
              <a:defRPr sz="144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7905" y="2057400"/>
            <a:ext cx="1769507" cy="3811588"/>
          </a:xfrm>
        </p:spPr>
        <p:txBody>
          <a:bodyPr/>
          <a:lstStyle>
            <a:lvl1pPr marL="0" indent="0">
              <a:buNone/>
              <a:defRPr sz="960"/>
            </a:lvl1pPr>
            <a:lvl2pPr marL="274320" indent="0">
              <a:buNone/>
              <a:defRPr sz="840"/>
            </a:lvl2pPr>
            <a:lvl3pPr marL="548640" indent="0">
              <a:buNone/>
              <a:defRPr sz="720"/>
            </a:lvl3pPr>
            <a:lvl4pPr marL="822960" indent="0">
              <a:buNone/>
              <a:defRPr sz="600"/>
            </a:lvl4pPr>
            <a:lvl5pPr marL="1097280" indent="0">
              <a:buNone/>
              <a:defRPr sz="600"/>
            </a:lvl5pPr>
            <a:lvl6pPr marL="1371600" indent="0">
              <a:buNone/>
              <a:defRPr sz="600"/>
            </a:lvl6pPr>
            <a:lvl7pPr marL="1645920" indent="0">
              <a:buNone/>
              <a:defRPr sz="600"/>
            </a:lvl7pPr>
            <a:lvl8pPr marL="1920240" indent="0">
              <a:buNone/>
              <a:defRPr sz="600"/>
            </a:lvl8pPr>
            <a:lvl9pPr marL="2194560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BB3B1-5B21-441F-90D6-9A1A3B39BDC3}" type="datetimeFigureOut">
              <a:rPr lang="en-US" smtClean="0"/>
              <a:t>4/25/2021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0B40E-3049-4E5A-9605-19329BA144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15162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7905" y="457200"/>
            <a:ext cx="1769507" cy="1600200"/>
          </a:xfrm>
        </p:spPr>
        <p:txBody>
          <a:bodyPr anchor="b"/>
          <a:lstStyle>
            <a:lvl1pPr>
              <a:defRPr sz="19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32435" y="987427"/>
            <a:ext cx="2777490" cy="4873625"/>
          </a:xfrm>
        </p:spPr>
        <p:txBody>
          <a:bodyPr anchor="t"/>
          <a:lstStyle>
            <a:lvl1pPr marL="0" indent="0">
              <a:buNone/>
              <a:defRPr sz="1920"/>
            </a:lvl1pPr>
            <a:lvl2pPr marL="274320" indent="0">
              <a:buNone/>
              <a:defRPr sz="1680"/>
            </a:lvl2pPr>
            <a:lvl3pPr marL="548640" indent="0">
              <a:buNone/>
              <a:defRPr sz="1440"/>
            </a:lvl3pPr>
            <a:lvl4pPr marL="822960" indent="0">
              <a:buNone/>
              <a:defRPr sz="1200"/>
            </a:lvl4pPr>
            <a:lvl5pPr marL="1097280" indent="0">
              <a:buNone/>
              <a:defRPr sz="1200"/>
            </a:lvl5pPr>
            <a:lvl6pPr marL="1371600" indent="0">
              <a:buNone/>
              <a:defRPr sz="1200"/>
            </a:lvl6pPr>
            <a:lvl7pPr marL="1645920" indent="0">
              <a:buNone/>
              <a:defRPr sz="1200"/>
            </a:lvl7pPr>
            <a:lvl8pPr marL="1920240" indent="0">
              <a:buNone/>
              <a:defRPr sz="1200"/>
            </a:lvl8pPr>
            <a:lvl9pPr marL="219456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7905" y="2057400"/>
            <a:ext cx="1769507" cy="3811588"/>
          </a:xfrm>
        </p:spPr>
        <p:txBody>
          <a:bodyPr/>
          <a:lstStyle>
            <a:lvl1pPr marL="0" indent="0">
              <a:buNone/>
              <a:defRPr sz="960"/>
            </a:lvl1pPr>
            <a:lvl2pPr marL="274320" indent="0">
              <a:buNone/>
              <a:defRPr sz="840"/>
            </a:lvl2pPr>
            <a:lvl3pPr marL="548640" indent="0">
              <a:buNone/>
              <a:defRPr sz="720"/>
            </a:lvl3pPr>
            <a:lvl4pPr marL="822960" indent="0">
              <a:buNone/>
              <a:defRPr sz="600"/>
            </a:lvl4pPr>
            <a:lvl5pPr marL="1097280" indent="0">
              <a:buNone/>
              <a:defRPr sz="600"/>
            </a:lvl5pPr>
            <a:lvl6pPr marL="1371600" indent="0">
              <a:buNone/>
              <a:defRPr sz="600"/>
            </a:lvl6pPr>
            <a:lvl7pPr marL="1645920" indent="0">
              <a:buNone/>
              <a:defRPr sz="600"/>
            </a:lvl7pPr>
            <a:lvl8pPr marL="1920240" indent="0">
              <a:buNone/>
              <a:defRPr sz="600"/>
            </a:lvl8pPr>
            <a:lvl9pPr marL="2194560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BB3B1-5B21-441F-90D6-9A1A3B39BDC3}" type="datetimeFigureOut">
              <a:rPr lang="en-US" smtClean="0"/>
              <a:t>4/25/2021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0B40E-3049-4E5A-9605-19329BA144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98797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77190" y="365127"/>
            <a:ext cx="47320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7190" y="1825625"/>
            <a:ext cx="473202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7190" y="6356352"/>
            <a:ext cx="12344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7BB3B1-5B21-441F-90D6-9A1A3B39BDC3}" type="datetimeFigureOut">
              <a:rPr lang="en-US" smtClean="0"/>
              <a:t>4/25/2021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817370" y="6356352"/>
            <a:ext cx="1851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74770" y="6356352"/>
            <a:ext cx="12344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30B40E-3049-4E5A-9605-19329BA144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0542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xStyles>
    <p:titleStyle>
      <a:lvl1pPr algn="l" defTabSz="548640" rtl="0" eaLnBrk="1" latinLnBrk="0" hangingPunct="1">
        <a:lnSpc>
          <a:spcPct val="90000"/>
        </a:lnSpc>
        <a:spcBef>
          <a:spcPct val="0"/>
        </a:spcBef>
        <a:buNone/>
        <a:defRPr sz="26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7160" indent="-137160" algn="l" defTabSz="54864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8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indent="-137160" algn="l" defTabSz="548640" rtl="0" eaLnBrk="1" latinLnBrk="0" hangingPunct="1">
        <a:lnSpc>
          <a:spcPct val="90000"/>
        </a:lnSpc>
        <a:spcBef>
          <a:spcPts val="300"/>
        </a:spcBef>
        <a:buFont typeface="Arial" panose="020B0604020202020204" pitchFamily="34" charset="0"/>
        <a:buChar char="•"/>
        <a:defRPr sz="144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37160" algn="l" defTabSz="548640" rtl="0" eaLnBrk="1" latinLnBrk="0" hangingPunct="1">
        <a:lnSpc>
          <a:spcPct val="90000"/>
        </a:lnSpc>
        <a:spcBef>
          <a:spcPts val="3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60120" indent="-137160" algn="l" defTabSz="548640" rtl="0" eaLnBrk="1" latinLnBrk="0" hangingPunct="1">
        <a:lnSpc>
          <a:spcPct val="90000"/>
        </a:lnSpc>
        <a:spcBef>
          <a:spcPts val="300"/>
        </a:spcBef>
        <a:buFont typeface="Arial" panose="020B0604020202020204" pitchFamily="34" charset="0"/>
        <a:buChar char="•"/>
        <a:defRPr sz="1080" kern="1200">
          <a:solidFill>
            <a:schemeClr val="tx1"/>
          </a:solidFill>
          <a:latin typeface="+mn-lt"/>
          <a:ea typeface="+mn-ea"/>
          <a:cs typeface="+mn-cs"/>
        </a:defRPr>
      </a:lvl4pPr>
      <a:lvl5pPr marL="1234440" indent="-137160" algn="l" defTabSz="548640" rtl="0" eaLnBrk="1" latinLnBrk="0" hangingPunct="1">
        <a:lnSpc>
          <a:spcPct val="90000"/>
        </a:lnSpc>
        <a:spcBef>
          <a:spcPts val="300"/>
        </a:spcBef>
        <a:buFont typeface="Arial" panose="020B0604020202020204" pitchFamily="34" charset="0"/>
        <a:buChar char="•"/>
        <a:defRPr sz="108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37160" algn="l" defTabSz="548640" rtl="0" eaLnBrk="1" latinLnBrk="0" hangingPunct="1">
        <a:lnSpc>
          <a:spcPct val="90000"/>
        </a:lnSpc>
        <a:spcBef>
          <a:spcPts val="300"/>
        </a:spcBef>
        <a:buFont typeface="Arial" panose="020B0604020202020204" pitchFamily="34" charset="0"/>
        <a:buChar char="•"/>
        <a:defRPr sz="1080" kern="1200">
          <a:solidFill>
            <a:schemeClr val="tx1"/>
          </a:solidFill>
          <a:latin typeface="+mn-lt"/>
          <a:ea typeface="+mn-ea"/>
          <a:cs typeface="+mn-cs"/>
        </a:defRPr>
      </a:lvl6pPr>
      <a:lvl7pPr marL="1783080" indent="-137160" algn="l" defTabSz="548640" rtl="0" eaLnBrk="1" latinLnBrk="0" hangingPunct="1">
        <a:lnSpc>
          <a:spcPct val="90000"/>
        </a:lnSpc>
        <a:spcBef>
          <a:spcPts val="300"/>
        </a:spcBef>
        <a:buFont typeface="Arial" panose="020B0604020202020204" pitchFamily="34" charset="0"/>
        <a:buChar char="•"/>
        <a:defRPr sz="108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137160" algn="l" defTabSz="548640" rtl="0" eaLnBrk="1" latinLnBrk="0" hangingPunct="1">
        <a:lnSpc>
          <a:spcPct val="90000"/>
        </a:lnSpc>
        <a:spcBef>
          <a:spcPts val="300"/>
        </a:spcBef>
        <a:buFont typeface="Arial" panose="020B0604020202020204" pitchFamily="34" charset="0"/>
        <a:buChar char="•"/>
        <a:defRPr sz="108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37160" algn="l" defTabSz="548640" rtl="0" eaLnBrk="1" latinLnBrk="0" hangingPunct="1">
        <a:lnSpc>
          <a:spcPct val="90000"/>
        </a:lnSpc>
        <a:spcBef>
          <a:spcPts val="300"/>
        </a:spcBef>
        <a:buFont typeface="Arial" panose="020B0604020202020204" pitchFamily="34" charset="0"/>
        <a:buChar char="•"/>
        <a:defRPr sz="10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48640" rtl="0" eaLnBrk="1" latinLnBrk="0" hangingPunct="1">
        <a:defRPr sz="1080" kern="1200">
          <a:solidFill>
            <a:schemeClr val="tx1"/>
          </a:solidFill>
          <a:latin typeface="+mn-lt"/>
          <a:ea typeface="+mn-ea"/>
          <a:cs typeface="+mn-cs"/>
        </a:defRPr>
      </a:lvl1pPr>
      <a:lvl2pPr marL="274320" algn="l" defTabSz="548640" rtl="0" eaLnBrk="1" latinLnBrk="0" hangingPunct="1">
        <a:defRPr sz="1080" kern="1200">
          <a:solidFill>
            <a:schemeClr val="tx1"/>
          </a:solidFill>
          <a:latin typeface="+mn-lt"/>
          <a:ea typeface="+mn-ea"/>
          <a:cs typeface="+mn-cs"/>
        </a:defRPr>
      </a:lvl2pPr>
      <a:lvl3pPr marL="548640" algn="l" defTabSz="548640" rtl="0" eaLnBrk="1" latinLnBrk="0" hangingPunct="1">
        <a:defRPr sz="1080" kern="1200">
          <a:solidFill>
            <a:schemeClr val="tx1"/>
          </a:solidFill>
          <a:latin typeface="+mn-lt"/>
          <a:ea typeface="+mn-ea"/>
          <a:cs typeface="+mn-cs"/>
        </a:defRPr>
      </a:lvl3pPr>
      <a:lvl4pPr marL="822960" algn="l" defTabSz="548640" rtl="0" eaLnBrk="1" latinLnBrk="0" hangingPunct="1">
        <a:defRPr sz="108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algn="l" defTabSz="548640" rtl="0" eaLnBrk="1" latinLnBrk="0" hangingPunct="1">
        <a:defRPr sz="108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algn="l" defTabSz="548640" rtl="0" eaLnBrk="1" latinLnBrk="0" hangingPunct="1">
        <a:defRPr sz="1080" kern="1200">
          <a:solidFill>
            <a:schemeClr val="tx1"/>
          </a:solidFill>
          <a:latin typeface="+mn-lt"/>
          <a:ea typeface="+mn-ea"/>
          <a:cs typeface="+mn-cs"/>
        </a:defRPr>
      </a:lvl6pPr>
      <a:lvl7pPr marL="1645920" algn="l" defTabSz="548640" rtl="0" eaLnBrk="1" latinLnBrk="0" hangingPunct="1">
        <a:defRPr sz="108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algn="l" defTabSz="548640" rtl="0" eaLnBrk="1" latinLnBrk="0" hangingPunct="1">
        <a:defRPr sz="1080" kern="1200">
          <a:solidFill>
            <a:schemeClr val="tx1"/>
          </a:solidFill>
          <a:latin typeface="+mn-lt"/>
          <a:ea typeface="+mn-ea"/>
          <a:cs typeface="+mn-cs"/>
        </a:defRPr>
      </a:lvl8pPr>
      <a:lvl9pPr marL="2194560" algn="l" defTabSz="548640" rtl="0" eaLnBrk="1" latinLnBrk="0" hangingPunct="1">
        <a:defRPr sz="10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5" Type="http://schemas.openxmlformats.org/officeDocument/2006/relationships/hyperlink" Target="https://t.me/Creativechild3" TargetMode="External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E7A38B2B-FED7-4048-ADB6-7793D647232A}"/>
              </a:ext>
            </a:extLst>
          </p:cNvPr>
          <p:cNvGrpSpPr/>
          <p:nvPr/>
        </p:nvGrpSpPr>
        <p:grpSpPr>
          <a:xfrm>
            <a:off x="0" y="0"/>
            <a:ext cx="5486400" cy="6858000"/>
            <a:chOff x="-134471" y="0"/>
            <a:chExt cx="9278471" cy="6858000"/>
          </a:xfrm>
        </p:grpSpPr>
        <p:pic>
          <p:nvPicPr>
            <p:cNvPr id="5" name="Picture 4" descr="Diagram&#10;&#10;Description automatically generated">
              <a:extLst>
                <a:ext uri="{FF2B5EF4-FFF2-40B4-BE49-F238E27FC236}">
                  <a16:creationId xmlns:a16="http://schemas.microsoft.com/office/drawing/2014/main" id="{A59D2438-DAD3-41E0-9FD1-41DE0E59A7B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34471" y="0"/>
              <a:ext cx="9278471" cy="6858000"/>
            </a:xfrm>
            <a:prstGeom prst="rect">
              <a:avLst/>
            </a:prstGeom>
            <a:ln w="38100" cap="sq">
              <a:solidFill>
                <a:srgbClr val="FFC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9903E190-E6C3-4B6F-8EBE-EF71C5B64734}"/>
                </a:ext>
              </a:extLst>
            </p:cNvPr>
            <p:cNvGrpSpPr/>
            <p:nvPr/>
          </p:nvGrpSpPr>
          <p:grpSpPr>
            <a:xfrm>
              <a:off x="1972285" y="2241040"/>
              <a:ext cx="5628190" cy="4616960"/>
              <a:chOff x="1972285" y="2241040"/>
              <a:chExt cx="5628190" cy="4616960"/>
            </a:xfrm>
          </p:grpSpPr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4DFE4E68-1F58-400C-9817-7B56DBE8D3CF}"/>
                  </a:ext>
                </a:extLst>
              </p:cNvPr>
              <p:cNvSpPr/>
              <p:nvPr/>
            </p:nvSpPr>
            <p:spPr>
              <a:xfrm>
                <a:off x="2452033" y="2241040"/>
                <a:ext cx="5148442" cy="732508"/>
              </a:xfrm>
              <a:prstGeom prst="rect">
                <a:avLst/>
              </a:prstGeom>
              <a:noFill/>
            </p:spPr>
            <p:txBody>
              <a:bodyPr wrap="none" lIns="54864" tIns="27432" rIns="54864" bIns="27432">
                <a:spAutoFit/>
              </a:bodyPr>
              <a:lstStyle/>
              <a:p>
                <a:pPr algn="ctr"/>
                <a:r>
                  <a:rPr lang="ar-EG" sz="4400" b="1" dirty="0">
                    <a:ln w="0"/>
                    <a:solidFill>
                      <a:srgbClr val="FF0000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Aldhabi" panose="01000000000000000000" pitchFamily="2" charset="-78"/>
                    <a:cs typeface="Aldhabi" panose="01000000000000000000" pitchFamily="2" charset="-78"/>
                  </a:rPr>
                  <a:t>شهادات نجاح للطلاب</a:t>
                </a:r>
              </a:p>
            </p:txBody>
          </p:sp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AFD5D260-C3CD-4F7E-806C-E2044728DFD8}"/>
                  </a:ext>
                </a:extLst>
              </p:cNvPr>
              <p:cNvSpPr/>
              <p:nvPr/>
            </p:nvSpPr>
            <p:spPr>
              <a:xfrm>
                <a:off x="3838534" y="6027003"/>
                <a:ext cx="2375438" cy="830997"/>
              </a:xfrm>
              <a:prstGeom prst="rect">
                <a:avLst/>
              </a:prstGeom>
              <a:noFill/>
            </p:spPr>
            <p:txBody>
              <a:bodyPr wrap="none" lIns="54864" tIns="27432" rIns="54864" bIns="27432">
                <a:spAutoFit/>
              </a:bodyPr>
              <a:lstStyle/>
              <a:p>
                <a:pPr algn="ctr"/>
                <a:r>
                  <a:rPr lang="ar-EG" sz="2880" b="1" dirty="0">
                    <a:ln w="0"/>
                    <a:solidFill>
                      <a:srgbClr val="FF0000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Andalus" panose="02020603050405020304" pitchFamily="18" charset="-78"/>
                    <a:cs typeface="Andalus" panose="02020603050405020304" pitchFamily="18" charset="-78"/>
                  </a:rPr>
                  <a:t>أ /رشا فهمي</a:t>
                </a:r>
                <a:endParaRPr lang="en-US" sz="2880" b="1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ndalus" panose="02020603050405020304" pitchFamily="18" charset="-78"/>
                  <a:cs typeface="Andalus" panose="02020603050405020304" pitchFamily="18" charset="-78"/>
                </a:endParaRPr>
              </a:p>
            </p:txBody>
          </p:sp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FF7AEF8F-E1B7-4796-939C-240F30FCAB7D}"/>
                  </a:ext>
                </a:extLst>
              </p:cNvPr>
              <p:cNvGrpSpPr/>
              <p:nvPr/>
            </p:nvGrpSpPr>
            <p:grpSpPr>
              <a:xfrm>
                <a:off x="1972285" y="3603278"/>
                <a:ext cx="5515196" cy="637445"/>
                <a:chOff x="1972285" y="3603278"/>
                <a:chExt cx="5515196" cy="637445"/>
              </a:xfrm>
            </p:grpSpPr>
            <p:sp>
              <p:nvSpPr>
                <p:cNvPr id="9" name="Rectangle 8">
                  <a:extLst>
                    <a:ext uri="{FF2B5EF4-FFF2-40B4-BE49-F238E27FC236}">
                      <a16:creationId xmlns:a16="http://schemas.microsoft.com/office/drawing/2014/main" id="{F53C6FCD-08D7-40D4-A28F-18AD49DCF9BB}"/>
                    </a:ext>
                  </a:extLst>
                </p:cNvPr>
                <p:cNvSpPr/>
                <p:nvPr/>
              </p:nvSpPr>
              <p:spPr>
                <a:xfrm>
                  <a:off x="2931872" y="3686725"/>
                  <a:ext cx="4555609" cy="553998"/>
                </a:xfrm>
                <a:prstGeom prst="rect">
                  <a:avLst/>
                </a:prstGeom>
                <a:noFill/>
              </p:spPr>
              <p:txBody>
                <a:bodyPr wrap="none" lIns="54864" tIns="27432" rIns="54864" bIns="27432">
                  <a:spAutoFit/>
                </a:bodyPr>
                <a:lstStyle/>
                <a:p>
                  <a:pPr algn="ctr"/>
                  <a:r>
                    <a:rPr lang="en-US" dirty="0">
                      <a:ln w="0"/>
                      <a:solidFill>
                        <a:srgbClr val="C00000"/>
                      </a:solidFill>
                      <a:effectLst>
                        <a:outerShdw blurRad="38100" dist="19050" dir="2700000" algn="tl" rotWithShape="0">
                          <a:schemeClr val="dk1">
                            <a:alpha val="40000"/>
                          </a:schemeClr>
                        </a:outerShdw>
                      </a:effectLst>
                      <a:hlinkClick r:id="rId5">
                        <a:extLst>
                          <a:ext uri="{A12FA001-AC4F-418D-AE19-62706E023703}">
                            <ahyp:hlinkClr xmlns:ahyp="http://schemas.microsoft.com/office/drawing/2018/hyperlinkcolor" val="tx"/>
                          </a:ext>
                        </a:extLst>
                      </a:hlinkClick>
                    </a:rPr>
                    <a:t>https://t.me/Creativechild3</a:t>
                  </a:r>
                  <a:endParaRPr lang="ar-EG" dirty="0">
                    <a:ln w="0"/>
                    <a:solidFill>
                      <a:srgbClr val="C00000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  <a:p>
                  <a:pPr algn="ctr"/>
                  <a:endParaRPr lang="en-US" sz="1440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  <p:pic>
              <p:nvPicPr>
                <p:cNvPr id="10" name="Picture 9" descr="Icon&#10;&#10;Description automatically generated">
                  <a:extLst>
                    <a:ext uri="{FF2B5EF4-FFF2-40B4-BE49-F238E27FC236}">
                      <a16:creationId xmlns:a16="http://schemas.microsoft.com/office/drawing/2014/main" id="{1B7F8887-5970-4250-A7B2-C77343EBE7A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972285" y="3603278"/>
                  <a:ext cx="959587" cy="553999"/>
                </a:xfrm>
                <a:prstGeom prst="rect">
                  <a:avLst/>
                </a:prstGeom>
              </p:spPr>
            </p:pic>
          </p:grpSp>
        </p:grpSp>
      </p:grpSp>
      <p:pic>
        <p:nvPicPr>
          <p:cNvPr id="2" name="نجحنامنفضلربينجحنااهداءلكلالناجحين-arabsongtop">
            <a:hlinkClick r:id="" action="ppaction://media"/>
            <a:extLst>
              <a:ext uri="{FF2B5EF4-FFF2-40B4-BE49-F238E27FC236}">
                <a16:creationId xmlns:a16="http://schemas.microsoft.com/office/drawing/2014/main" id="{F64CAB62-D7D9-47DB-9223-8B742FB2972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4384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86758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DDC0520D-2B00-405F-A105-5F639FF26C8F}"/>
              </a:ext>
            </a:extLst>
          </p:cNvPr>
          <p:cNvGrpSpPr/>
          <p:nvPr/>
        </p:nvGrpSpPr>
        <p:grpSpPr>
          <a:xfrm>
            <a:off x="0" y="0"/>
            <a:ext cx="5486400" cy="6858000"/>
            <a:chOff x="0" y="0"/>
            <a:chExt cx="5486400" cy="6858000"/>
          </a:xfrm>
        </p:grpSpPr>
        <p:pic>
          <p:nvPicPr>
            <p:cNvPr id="12" name="Picture 11" descr="Shape&#10;&#10;Description automatically generated">
              <a:extLst>
                <a:ext uri="{FF2B5EF4-FFF2-40B4-BE49-F238E27FC236}">
                  <a16:creationId xmlns:a16="http://schemas.microsoft.com/office/drawing/2014/main" id="{074A3635-2081-41BE-98C7-C1DC00D1EBA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5486400" cy="6858000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1A070BBB-6801-42B7-8548-B6C1C1DB3B20}"/>
                </a:ext>
              </a:extLst>
            </p:cNvPr>
            <p:cNvSpPr/>
            <p:nvPr/>
          </p:nvSpPr>
          <p:spPr>
            <a:xfrm>
              <a:off x="1283618" y="1475420"/>
              <a:ext cx="3207929" cy="110799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EG" sz="660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Diwani Letter" panose="02010400000000000000" pitchFamily="2" charset="-78"/>
                </a:rPr>
                <a:t>مبروك النجاح </a:t>
              </a:r>
              <a:endParaRPr lang="en-US" sz="660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Diwani Letter" panose="02010400000000000000" pitchFamily="2" charset="-78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BB18C16-B3E1-42FC-8456-3F482AA91F91}"/>
                </a:ext>
              </a:extLst>
            </p:cNvPr>
            <p:cNvSpPr/>
            <p:nvPr/>
          </p:nvSpPr>
          <p:spPr>
            <a:xfrm>
              <a:off x="393791" y="5990635"/>
              <a:ext cx="1779653" cy="76944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EG" sz="440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Diwani Letter" panose="02010400000000000000" pitchFamily="2" charset="-78"/>
                </a:rPr>
                <a:t>أ / رشا فهمي</a:t>
              </a:r>
              <a:endParaRPr lang="en-US" sz="440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Diwani Letter" panose="020104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401887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51E4FC1E-A6D9-4158-B62A-3F579C9DBDC7}"/>
              </a:ext>
            </a:extLst>
          </p:cNvPr>
          <p:cNvGrpSpPr/>
          <p:nvPr/>
        </p:nvGrpSpPr>
        <p:grpSpPr>
          <a:xfrm>
            <a:off x="0" y="12032"/>
            <a:ext cx="5486400" cy="6858000"/>
            <a:chOff x="0" y="12032"/>
            <a:chExt cx="5486400" cy="6858000"/>
          </a:xfrm>
        </p:grpSpPr>
        <p:pic>
          <p:nvPicPr>
            <p:cNvPr id="5" name="Picture 4" descr="A bouquet of flowers&#10;&#10;Description automatically generated with medium confidence">
              <a:extLst>
                <a:ext uri="{FF2B5EF4-FFF2-40B4-BE49-F238E27FC236}">
                  <a16:creationId xmlns:a16="http://schemas.microsoft.com/office/drawing/2014/main" id="{696E7754-A1EC-464B-9931-7E7065FCDF8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508"/>
            <a:stretch/>
          </p:blipFill>
          <p:spPr>
            <a:xfrm>
              <a:off x="0" y="12032"/>
              <a:ext cx="5486400" cy="6858000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A511A7BB-779E-43E7-8D6B-3AE9DC588814}"/>
                </a:ext>
              </a:extLst>
            </p:cNvPr>
            <p:cNvSpPr/>
            <p:nvPr/>
          </p:nvSpPr>
          <p:spPr>
            <a:xfrm>
              <a:off x="1728786" y="621178"/>
              <a:ext cx="3207929" cy="110799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EG" sz="6600" cap="none" spc="0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Diwani Letter" panose="02010400000000000000" pitchFamily="2" charset="-78"/>
                </a:rPr>
                <a:t>مبروك النجاح </a:t>
              </a:r>
              <a:endParaRPr lang="en-US" sz="660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Diwani Letter" panose="020104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20878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96CA2CED-43CD-4553-9512-266D2619F5DF}"/>
              </a:ext>
            </a:extLst>
          </p:cNvPr>
          <p:cNvGrpSpPr/>
          <p:nvPr/>
        </p:nvGrpSpPr>
        <p:grpSpPr>
          <a:xfrm>
            <a:off x="12032" y="0"/>
            <a:ext cx="5474368" cy="6858000"/>
            <a:chOff x="12032" y="0"/>
            <a:chExt cx="5474368" cy="6858000"/>
          </a:xfrm>
        </p:grpSpPr>
        <p:pic>
          <p:nvPicPr>
            <p:cNvPr id="3" name="Picture 2" descr="A picture containing accessory&#10;&#10;Description automatically generated">
              <a:extLst>
                <a:ext uri="{FF2B5EF4-FFF2-40B4-BE49-F238E27FC236}">
                  <a16:creationId xmlns:a16="http://schemas.microsoft.com/office/drawing/2014/main" id="{25E886E7-0A04-4CBB-9DCA-1F6B62CA80F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032" y="0"/>
              <a:ext cx="5474368" cy="6858000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B87FF3B-3E61-4198-A84C-03222342713C}"/>
                </a:ext>
              </a:extLst>
            </p:cNvPr>
            <p:cNvSpPr/>
            <p:nvPr/>
          </p:nvSpPr>
          <p:spPr>
            <a:xfrm>
              <a:off x="465471" y="1367136"/>
              <a:ext cx="3207929" cy="110799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EG" sz="660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Diwani Letter" panose="02010400000000000000" pitchFamily="2" charset="-78"/>
                </a:rPr>
                <a:t>مبروك النجاح </a:t>
              </a:r>
              <a:endParaRPr lang="en-US" sz="660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Diwani Letter" panose="02010400000000000000" pitchFamily="2" charset="-78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2A8FEC18-6444-4F2D-9EBB-49FBE2FC57BB}"/>
                </a:ext>
              </a:extLst>
            </p:cNvPr>
            <p:cNvSpPr/>
            <p:nvPr/>
          </p:nvSpPr>
          <p:spPr>
            <a:xfrm>
              <a:off x="3281370" y="5894383"/>
              <a:ext cx="1779653" cy="76944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EG" sz="440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Diwani Letter" panose="02010400000000000000" pitchFamily="2" charset="-78"/>
                </a:rPr>
                <a:t>أ / رشا فهمي</a:t>
              </a:r>
              <a:endParaRPr lang="en-US" sz="440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Diwani Letter" panose="020104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966984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9E9C388C-6C2D-46CC-876A-542619CF7F75}"/>
              </a:ext>
            </a:extLst>
          </p:cNvPr>
          <p:cNvGrpSpPr/>
          <p:nvPr/>
        </p:nvGrpSpPr>
        <p:grpSpPr>
          <a:xfrm>
            <a:off x="0" y="-42111"/>
            <a:ext cx="5486400" cy="6942221"/>
            <a:chOff x="0" y="-42111"/>
            <a:chExt cx="5486400" cy="6942221"/>
          </a:xfrm>
        </p:grpSpPr>
        <p:pic>
          <p:nvPicPr>
            <p:cNvPr id="5" name="Picture 4" descr="A vase with flowers&#10;&#10;Description automatically generated with low confidence">
              <a:extLst>
                <a:ext uri="{FF2B5EF4-FFF2-40B4-BE49-F238E27FC236}">
                  <a16:creationId xmlns:a16="http://schemas.microsoft.com/office/drawing/2014/main" id="{571E4326-C7C3-4F85-9480-97134E3EC07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-42111"/>
              <a:ext cx="5486400" cy="6942221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97D9CD8-0D34-468C-9BEB-4AD469EC257C}"/>
                </a:ext>
              </a:extLst>
            </p:cNvPr>
            <p:cNvSpPr/>
            <p:nvPr/>
          </p:nvSpPr>
          <p:spPr>
            <a:xfrm>
              <a:off x="297029" y="1343073"/>
              <a:ext cx="3207929" cy="110799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EG" sz="660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Diwani Letter" panose="02010400000000000000" pitchFamily="2" charset="-78"/>
                </a:rPr>
                <a:t>مبروك النجاح </a:t>
              </a:r>
              <a:endParaRPr lang="en-US" sz="660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Diwani Letter" panose="02010400000000000000" pitchFamily="2" charset="-78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78BCBF1-B5E4-44F4-AE83-A9932377256C}"/>
                </a:ext>
              </a:extLst>
            </p:cNvPr>
            <p:cNvSpPr/>
            <p:nvPr/>
          </p:nvSpPr>
          <p:spPr>
            <a:xfrm>
              <a:off x="2162432" y="6088559"/>
              <a:ext cx="1779653" cy="76944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EG" sz="440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Diwani Letter" panose="02010400000000000000" pitchFamily="2" charset="-78"/>
                </a:rPr>
                <a:t>أ / رشا فهمي</a:t>
              </a:r>
              <a:endParaRPr lang="en-US" sz="440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Diwani Letter" panose="020104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546867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48FE90E6-7CFA-4EF2-81C1-510B0B55E84E}"/>
              </a:ext>
            </a:extLst>
          </p:cNvPr>
          <p:cNvGrpSpPr/>
          <p:nvPr/>
        </p:nvGrpSpPr>
        <p:grpSpPr>
          <a:xfrm>
            <a:off x="0" y="0"/>
            <a:ext cx="5486400" cy="6882063"/>
            <a:chOff x="0" y="-24064"/>
            <a:chExt cx="5486400" cy="6882063"/>
          </a:xfrm>
        </p:grpSpPr>
        <p:pic>
          <p:nvPicPr>
            <p:cNvPr id="5" name="Picture 4" descr="A picture containing flower, pink, plant&#10;&#10;Description automatically generated">
              <a:extLst>
                <a:ext uri="{FF2B5EF4-FFF2-40B4-BE49-F238E27FC236}">
                  <a16:creationId xmlns:a16="http://schemas.microsoft.com/office/drawing/2014/main" id="{FCBD9D50-C0A2-4825-BD02-FF522C7DFFE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-24064"/>
              <a:ext cx="5486400" cy="6882063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D4EE6EAC-0C7E-497B-88A0-7398C91DF47A}"/>
                </a:ext>
              </a:extLst>
            </p:cNvPr>
            <p:cNvSpPr/>
            <p:nvPr/>
          </p:nvSpPr>
          <p:spPr>
            <a:xfrm>
              <a:off x="1704722" y="1626861"/>
              <a:ext cx="3207929" cy="110799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EG" sz="6600" cap="none" spc="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Diwani Letter" panose="02010400000000000000" pitchFamily="2" charset="-78"/>
                </a:rPr>
                <a:t>مبروك النجاح </a:t>
              </a:r>
              <a:endParaRPr lang="en-US" sz="6600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Diwani Letter" panose="02010400000000000000" pitchFamily="2" charset="-78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427BCE02-A084-432D-8516-3D8A98926953}"/>
                </a:ext>
              </a:extLst>
            </p:cNvPr>
            <p:cNvSpPr/>
            <p:nvPr/>
          </p:nvSpPr>
          <p:spPr>
            <a:xfrm>
              <a:off x="192503" y="5882089"/>
              <a:ext cx="1779653" cy="76944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EG" sz="4400" cap="none" spc="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Diwani Letter" panose="02010400000000000000" pitchFamily="2" charset="-78"/>
                </a:rPr>
                <a:t>أ / رشا فهمي</a:t>
              </a:r>
              <a:endParaRPr lang="en-US" sz="4400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Diwani Letter" panose="020104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475130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DB19D91E-C994-427E-8B8B-A08E846105E5}"/>
              </a:ext>
            </a:extLst>
          </p:cNvPr>
          <p:cNvGrpSpPr/>
          <p:nvPr/>
        </p:nvGrpSpPr>
        <p:grpSpPr>
          <a:xfrm>
            <a:off x="0" y="0"/>
            <a:ext cx="5486400" cy="6858000"/>
            <a:chOff x="0" y="0"/>
            <a:chExt cx="5486400" cy="6858000"/>
          </a:xfrm>
        </p:grpSpPr>
        <p:pic>
          <p:nvPicPr>
            <p:cNvPr id="5" name="Picture 4" descr="A picture containing flower&#10;&#10;Description automatically generated">
              <a:extLst>
                <a:ext uri="{FF2B5EF4-FFF2-40B4-BE49-F238E27FC236}">
                  <a16:creationId xmlns:a16="http://schemas.microsoft.com/office/drawing/2014/main" id="{C1150252-8F21-4E5D-B781-8E26D0360EF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5486400" cy="6858000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5E4FCF6C-5785-40CD-B604-877D45183B74}"/>
                </a:ext>
              </a:extLst>
            </p:cNvPr>
            <p:cNvSpPr/>
            <p:nvPr/>
          </p:nvSpPr>
          <p:spPr>
            <a:xfrm>
              <a:off x="814386" y="1078378"/>
              <a:ext cx="3207929" cy="110799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EG" sz="660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Diwani Letter" panose="02010400000000000000" pitchFamily="2" charset="-78"/>
                </a:rPr>
                <a:t>مبروك النجاح </a:t>
              </a:r>
              <a:endParaRPr lang="en-US" sz="660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Diwani Letter" panose="020104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467737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-1469356236"/>
</p:tagLst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1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82748BAF-1F71-40DE-9E3D-94AF16B96C9E}">
  <we:reference id="wa104380907" version="3.0.0.0" store="en-US" storeType="OMEX"/>
  <we:alternateReferences>
    <we:reference id="wa104380907" version="3.0.0.0" store="en-US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137</TotalTime>
  <Words>42</Words>
  <Application>Microsoft Office PowerPoint</Application>
  <PresentationFormat>Custom</PresentationFormat>
  <Paragraphs>13</Paragraphs>
  <Slides>7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Aldhabi</vt:lpstr>
      <vt:lpstr>Andalus</vt:lpstr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Rasha Fahmy</dc:creator>
  <cp:lastModifiedBy>Rasha Fahmy</cp:lastModifiedBy>
  <cp:revision>19</cp:revision>
  <dcterms:created xsi:type="dcterms:W3CDTF">2021-03-17T18:07:34Z</dcterms:created>
  <dcterms:modified xsi:type="dcterms:W3CDTF">2021-04-24T20:45:11Z</dcterms:modified>
</cp:coreProperties>
</file>