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72" r:id="rId4"/>
    <p:sldId id="263" r:id="rId5"/>
    <p:sldId id="264" r:id="rId6"/>
    <p:sldId id="265" r:id="rId7"/>
    <p:sldId id="266" r:id="rId8"/>
  </p:sldIdLst>
  <p:sldSz cx="54864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0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22363"/>
            <a:ext cx="466344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114800" cy="1655762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365125"/>
            <a:ext cx="118300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365125"/>
            <a:ext cx="348043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709740"/>
            <a:ext cx="473202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4589465"/>
            <a:ext cx="4732020" cy="1500187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825625"/>
            <a:ext cx="23317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825625"/>
            <a:ext cx="23317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6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127"/>
            <a:ext cx="47320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681163"/>
            <a:ext cx="2321004" cy="823912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505075"/>
            <a:ext cx="232100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681163"/>
            <a:ext cx="2332435" cy="823912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505075"/>
            <a:ext cx="23324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57200"/>
            <a:ext cx="176950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987427"/>
            <a:ext cx="2777490" cy="487362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057400"/>
            <a:ext cx="176950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57200"/>
            <a:ext cx="176950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987427"/>
            <a:ext cx="2777490" cy="487362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057400"/>
            <a:ext cx="176950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365127"/>
            <a:ext cx="4732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825625"/>
            <a:ext cx="4732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6356352"/>
            <a:ext cx="123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B3B1-5B21-441F-90D6-9A1A3B39BDC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6356352"/>
            <a:ext cx="1851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6356352"/>
            <a:ext cx="123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B40E-3049-4E5A-9605-19329BA1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t.me/Creativechild3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7A38B2B-FED7-4048-ADB6-7793D647232A}"/>
              </a:ext>
            </a:extLst>
          </p:cNvPr>
          <p:cNvGrpSpPr/>
          <p:nvPr/>
        </p:nvGrpSpPr>
        <p:grpSpPr>
          <a:xfrm>
            <a:off x="0" y="0"/>
            <a:ext cx="5486400" cy="6858000"/>
            <a:chOff x="-134471" y="0"/>
            <a:chExt cx="9278471" cy="685800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59D2438-DAD3-41E0-9FD1-41DE0E59A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471" y="0"/>
              <a:ext cx="9278471" cy="6858000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03E190-E6C3-4B6F-8EBE-EF71C5B64734}"/>
                </a:ext>
              </a:extLst>
            </p:cNvPr>
            <p:cNvGrpSpPr/>
            <p:nvPr/>
          </p:nvGrpSpPr>
          <p:grpSpPr>
            <a:xfrm>
              <a:off x="1972285" y="2241040"/>
              <a:ext cx="5628190" cy="4616960"/>
              <a:chOff x="1972285" y="2241040"/>
              <a:chExt cx="5628190" cy="461696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FE4E68-1F58-400C-9817-7B56DBE8D3CF}"/>
                  </a:ext>
                </a:extLst>
              </p:cNvPr>
              <p:cNvSpPr/>
              <p:nvPr/>
            </p:nvSpPr>
            <p:spPr>
              <a:xfrm>
                <a:off x="2452033" y="2241040"/>
                <a:ext cx="5148442" cy="732508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>
                <a:spAutoFit/>
              </a:bodyPr>
              <a:lstStyle/>
              <a:p>
                <a:pPr algn="ctr"/>
                <a:r>
                  <a:rPr lang="ar-EG" sz="44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dhabi" panose="01000000000000000000" pitchFamily="2" charset="-78"/>
                    <a:cs typeface="Aldhabi" panose="01000000000000000000" pitchFamily="2" charset="-78"/>
                  </a:rPr>
                  <a:t>شهادات نجاح للطلاب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5D260-C3CD-4F7E-806C-E2044728DFD8}"/>
                  </a:ext>
                </a:extLst>
              </p:cNvPr>
              <p:cNvSpPr/>
              <p:nvPr/>
            </p:nvSpPr>
            <p:spPr>
              <a:xfrm>
                <a:off x="3838534" y="6027003"/>
                <a:ext cx="2375438" cy="830997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>
                <a:spAutoFit/>
              </a:bodyPr>
              <a:lstStyle/>
              <a:p>
                <a:pPr algn="ctr"/>
                <a:r>
                  <a:rPr lang="ar-EG" sz="288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أ /رشا فهمي</a:t>
                </a:r>
                <a:endParaRPr lang="en-US" sz="288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F7AEF8F-E1B7-4796-939C-240F30FCAB7D}"/>
                  </a:ext>
                </a:extLst>
              </p:cNvPr>
              <p:cNvGrpSpPr/>
              <p:nvPr/>
            </p:nvGrpSpPr>
            <p:grpSpPr>
              <a:xfrm>
                <a:off x="1972285" y="3603278"/>
                <a:ext cx="5515196" cy="637445"/>
                <a:chOff x="1972285" y="3603278"/>
                <a:chExt cx="5515196" cy="63744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53C6FCD-08D7-40D4-A28F-18AD49DCF9BB}"/>
                    </a:ext>
                  </a:extLst>
                </p:cNvPr>
                <p:cNvSpPr/>
                <p:nvPr/>
              </p:nvSpPr>
              <p:spPr>
                <a:xfrm>
                  <a:off x="2931872" y="3686725"/>
                  <a:ext cx="4555609" cy="553998"/>
                </a:xfrm>
                <a:prstGeom prst="rect">
                  <a:avLst/>
                </a:prstGeom>
                <a:noFill/>
              </p:spPr>
              <p:txBody>
                <a:bodyPr wrap="none" lIns="54864" tIns="27432" rIns="54864" bIns="27432">
                  <a:spAutoFit/>
                </a:bodyPr>
                <a:lstStyle/>
                <a:p>
                  <a:pPr algn="ctr"/>
                  <a:r>
                    <a:rPr lang="en-US" dirty="0">
                      <a:ln w="0"/>
                      <a:solidFill>
                        <a:srgbClr val="C0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https://t.me/Creativechild3</a:t>
                  </a:r>
                  <a:endParaRPr lang="ar-EG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44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pic>
              <p:nvPicPr>
                <p:cNvPr id="10" name="Picture 9" descr="Icon&#10;&#10;Description automatically generated">
                  <a:extLst>
                    <a:ext uri="{FF2B5EF4-FFF2-40B4-BE49-F238E27FC236}">
                      <a16:creationId xmlns:a16="http://schemas.microsoft.com/office/drawing/2014/main" id="{1B7F8887-5970-4250-A7B2-C77343EBE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2285" y="3603278"/>
                  <a:ext cx="959587" cy="55399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نجحنامنفضلربينجحنااهداءلكلالناجحين-arabsongtop">
            <a:hlinkClick r:id="" action="ppaction://media"/>
            <a:extLst>
              <a:ext uri="{FF2B5EF4-FFF2-40B4-BE49-F238E27FC236}">
                <a16:creationId xmlns:a16="http://schemas.microsoft.com/office/drawing/2014/main" id="{F64CAB62-D7D9-47DB-9223-8B742FB29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8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DC0520D-2B00-405F-A105-5F639FF26C8F}"/>
              </a:ext>
            </a:extLst>
          </p:cNvPr>
          <p:cNvGrpSpPr/>
          <p:nvPr/>
        </p:nvGrpSpPr>
        <p:grpSpPr>
          <a:xfrm>
            <a:off x="0" y="0"/>
            <a:ext cx="5486400" cy="6858000"/>
            <a:chOff x="0" y="0"/>
            <a:chExt cx="5486400" cy="68580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074A3635-2081-41BE-98C7-C1DC00D1E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70BBB-6801-42B7-8548-B6C1C1DB3B20}"/>
                </a:ext>
              </a:extLst>
            </p:cNvPr>
            <p:cNvSpPr/>
            <p:nvPr/>
          </p:nvSpPr>
          <p:spPr>
            <a:xfrm>
              <a:off x="1283618" y="1475420"/>
              <a:ext cx="320792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66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مبروك النجاح </a:t>
              </a:r>
              <a:endParaRPr lang="en-US" sz="6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B18C16-B3E1-42FC-8456-3F482AA91F91}"/>
                </a:ext>
              </a:extLst>
            </p:cNvPr>
            <p:cNvSpPr/>
            <p:nvPr/>
          </p:nvSpPr>
          <p:spPr>
            <a:xfrm>
              <a:off x="393791" y="5990635"/>
              <a:ext cx="17796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4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أ / رشا فهمي</a:t>
              </a:r>
              <a:endParaRPr lang="en-US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18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E4FC1E-A6D9-4158-B62A-3F579C9DBDC7}"/>
              </a:ext>
            </a:extLst>
          </p:cNvPr>
          <p:cNvGrpSpPr/>
          <p:nvPr/>
        </p:nvGrpSpPr>
        <p:grpSpPr>
          <a:xfrm>
            <a:off x="0" y="12032"/>
            <a:ext cx="5486400" cy="6858000"/>
            <a:chOff x="0" y="12032"/>
            <a:chExt cx="5486400" cy="6858000"/>
          </a:xfrm>
        </p:grpSpPr>
        <p:pic>
          <p:nvPicPr>
            <p:cNvPr id="5" name="Picture 4" descr="A bouquet of flowers&#10;&#10;Description automatically generated with medium confidence">
              <a:extLst>
                <a:ext uri="{FF2B5EF4-FFF2-40B4-BE49-F238E27FC236}">
                  <a16:creationId xmlns:a16="http://schemas.microsoft.com/office/drawing/2014/main" id="{696E7754-A1EC-464B-9931-7E7065FC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8"/>
            <a:stretch/>
          </p:blipFill>
          <p:spPr>
            <a:xfrm>
              <a:off x="0" y="12032"/>
              <a:ext cx="54864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11A7BB-779E-43E7-8D6B-3AE9DC588814}"/>
                </a:ext>
              </a:extLst>
            </p:cNvPr>
            <p:cNvSpPr/>
            <p:nvPr/>
          </p:nvSpPr>
          <p:spPr>
            <a:xfrm>
              <a:off x="1728786" y="621178"/>
              <a:ext cx="320792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660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مبروك النجاح 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8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CA2CED-43CD-4553-9512-266D2619F5DF}"/>
              </a:ext>
            </a:extLst>
          </p:cNvPr>
          <p:cNvGrpSpPr/>
          <p:nvPr/>
        </p:nvGrpSpPr>
        <p:grpSpPr>
          <a:xfrm>
            <a:off x="12032" y="0"/>
            <a:ext cx="5474368" cy="6858000"/>
            <a:chOff x="12032" y="0"/>
            <a:chExt cx="5474368" cy="6858000"/>
          </a:xfrm>
        </p:grpSpPr>
        <p:pic>
          <p:nvPicPr>
            <p:cNvPr id="3" name="Picture 2" descr="A picture containing accessory&#10;&#10;Description automatically generated">
              <a:extLst>
                <a:ext uri="{FF2B5EF4-FFF2-40B4-BE49-F238E27FC236}">
                  <a16:creationId xmlns:a16="http://schemas.microsoft.com/office/drawing/2014/main" id="{25E886E7-0A04-4CBB-9DCA-1F6B62CA8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0"/>
              <a:ext cx="5474368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87FF3B-3E61-4198-A84C-03222342713C}"/>
                </a:ext>
              </a:extLst>
            </p:cNvPr>
            <p:cNvSpPr/>
            <p:nvPr/>
          </p:nvSpPr>
          <p:spPr>
            <a:xfrm>
              <a:off x="465471" y="1367136"/>
              <a:ext cx="320792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66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مبروك النجاح </a:t>
              </a:r>
              <a:endParaRPr lang="en-US" sz="6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8FEC18-6444-4F2D-9EBB-49FBE2FC57BB}"/>
                </a:ext>
              </a:extLst>
            </p:cNvPr>
            <p:cNvSpPr/>
            <p:nvPr/>
          </p:nvSpPr>
          <p:spPr>
            <a:xfrm>
              <a:off x="3281370" y="5894383"/>
              <a:ext cx="17796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4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أ / رشا فهمي</a:t>
              </a:r>
              <a:endParaRPr lang="en-US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69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9C388C-6C2D-46CC-876A-542619CF7F75}"/>
              </a:ext>
            </a:extLst>
          </p:cNvPr>
          <p:cNvGrpSpPr/>
          <p:nvPr/>
        </p:nvGrpSpPr>
        <p:grpSpPr>
          <a:xfrm>
            <a:off x="0" y="-42111"/>
            <a:ext cx="5486400" cy="6942221"/>
            <a:chOff x="0" y="-42111"/>
            <a:chExt cx="5486400" cy="6942221"/>
          </a:xfrm>
        </p:grpSpPr>
        <p:pic>
          <p:nvPicPr>
            <p:cNvPr id="5" name="Picture 4" descr="A vase with flowers&#10;&#10;Description automatically generated with low confidence">
              <a:extLst>
                <a:ext uri="{FF2B5EF4-FFF2-40B4-BE49-F238E27FC236}">
                  <a16:creationId xmlns:a16="http://schemas.microsoft.com/office/drawing/2014/main" id="{571E4326-C7C3-4F85-9480-97134E3EC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2111"/>
              <a:ext cx="5486400" cy="694222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7D9CD8-0D34-468C-9BEB-4AD469EC257C}"/>
                </a:ext>
              </a:extLst>
            </p:cNvPr>
            <p:cNvSpPr/>
            <p:nvPr/>
          </p:nvSpPr>
          <p:spPr>
            <a:xfrm>
              <a:off x="297029" y="1343073"/>
              <a:ext cx="320792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66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مبروك النجاح </a:t>
              </a:r>
              <a:endParaRPr lang="en-US" sz="6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8BCBF1-B5E4-44F4-AE83-A9932377256C}"/>
                </a:ext>
              </a:extLst>
            </p:cNvPr>
            <p:cNvSpPr/>
            <p:nvPr/>
          </p:nvSpPr>
          <p:spPr>
            <a:xfrm>
              <a:off x="2162432" y="6088559"/>
              <a:ext cx="17796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4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أ / رشا فهمي</a:t>
              </a:r>
              <a:endParaRPr lang="en-US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6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8FE90E6-7CFA-4EF2-81C1-510B0B55E84E}"/>
              </a:ext>
            </a:extLst>
          </p:cNvPr>
          <p:cNvGrpSpPr/>
          <p:nvPr/>
        </p:nvGrpSpPr>
        <p:grpSpPr>
          <a:xfrm>
            <a:off x="0" y="0"/>
            <a:ext cx="5486400" cy="6882063"/>
            <a:chOff x="0" y="-24064"/>
            <a:chExt cx="5486400" cy="6882063"/>
          </a:xfrm>
        </p:grpSpPr>
        <p:pic>
          <p:nvPicPr>
            <p:cNvPr id="5" name="Picture 4" descr="A picture containing flower, pink, plant&#10;&#10;Description automatically generated">
              <a:extLst>
                <a:ext uri="{FF2B5EF4-FFF2-40B4-BE49-F238E27FC236}">
                  <a16:creationId xmlns:a16="http://schemas.microsoft.com/office/drawing/2014/main" id="{FCBD9D50-C0A2-4825-BD02-FF522C7DF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064"/>
              <a:ext cx="5486400" cy="6882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EE6EAC-0C7E-497B-88A0-7398C91DF47A}"/>
                </a:ext>
              </a:extLst>
            </p:cNvPr>
            <p:cNvSpPr/>
            <p:nvPr/>
          </p:nvSpPr>
          <p:spPr>
            <a:xfrm>
              <a:off x="1704722" y="1626861"/>
              <a:ext cx="320792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660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مبروك النجاح </a:t>
              </a:r>
              <a:endParaRPr lang="en-US" sz="6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7BCE02-A084-432D-8516-3D8A98926953}"/>
                </a:ext>
              </a:extLst>
            </p:cNvPr>
            <p:cNvSpPr/>
            <p:nvPr/>
          </p:nvSpPr>
          <p:spPr>
            <a:xfrm>
              <a:off x="192503" y="5882089"/>
              <a:ext cx="17796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440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أ / رشا فهمي</a:t>
              </a:r>
              <a:endParaRPr lang="en-US" sz="44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51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19D91E-C994-427E-8B8B-A08E846105E5}"/>
              </a:ext>
            </a:extLst>
          </p:cNvPr>
          <p:cNvGrpSpPr/>
          <p:nvPr/>
        </p:nvGrpSpPr>
        <p:grpSpPr>
          <a:xfrm>
            <a:off x="0" y="0"/>
            <a:ext cx="5486400" cy="6858000"/>
            <a:chOff x="0" y="0"/>
            <a:chExt cx="5486400" cy="6858000"/>
          </a:xfrm>
        </p:grpSpPr>
        <p:pic>
          <p:nvPicPr>
            <p:cNvPr id="5" name="Picture 4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C1150252-8F21-4E5D-B781-8E26D0360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4FCF6C-5785-40CD-B604-877D45183B74}"/>
                </a:ext>
              </a:extLst>
            </p:cNvPr>
            <p:cNvSpPr/>
            <p:nvPr/>
          </p:nvSpPr>
          <p:spPr>
            <a:xfrm>
              <a:off x="814386" y="1078378"/>
              <a:ext cx="320792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EG" sz="66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Diwani Letter" panose="02010400000000000000" pitchFamily="2" charset="-78"/>
                </a:rPr>
                <a:t>مبروك النجاح </a:t>
              </a:r>
              <a:endParaRPr lang="en-US" sz="6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Letter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77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6935623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748BAF-1F71-40DE-9E3D-94AF16B96C9E}">
  <we:reference id="wa104380907" version="3.0.0.0" store="en-US" storeType="OMEX"/>
  <we:alternateReferences>
    <we:reference id="wa104380907" version="3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42</Words>
  <Application>Microsoft Office PowerPoint</Application>
  <PresentationFormat>Custom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Aldhabi</vt:lpstr>
      <vt:lpstr>Andalus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Fahmy</dc:creator>
  <cp:lastModifiedBy>Rasha Fahmy</cp:lastModifiedBy>
  <cp:revision>19</cp:revision>
  <dcterms:created xsi:type="dcterms:W3CDTF">2021-03-17T18:07:34Z</dcterms:created>
  <dcterms:modified xsi:type="dcterms:W3CDTF">2021-04-24T20:45:11Z</dcterms:modified>
</cp:coreProperties>
</file>