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9" r:id="rId2"/>
    <p:sldId id="524" r:id="rId3"/>
    <p:sldId id="506" r:id="rId4"/>
    <p:sldId id="522" r:id="rId5"/>
    <p:sldId id="493" r:id="rId6"/>
    <p:sldId id="479" r:id="rId7"/>
    <p:sldId id="523" r:id="rId8"/>
    <p:sldId id="481" r:id="rId9"/>
    <p:sldId id="475" r:id="rId10"/>
    <p:sldId id="257" r:id="rId11"/>
    <p:sldId id="456" r:id="rId12"/>
    <p:sldId id="457" r:id="rId13"/>
    <p:sldId id="494" r:id="rId14"/>
    <p:sldId id="495" r:id="rId15"/>
    <p:sldId id="496" r:id="rId16"/>
    <p:sldId id="497" r:id="rId17"/>
    <p:sldId id="513" r:id="rId18"/>
    <p:sldId id="514" r:id="rId19"/>
    <p:sldId id="512" r:id="rId20"/>
    <p:sldId id="515" r:id="rId21"/>
    <p:sldId id="477" r:id="rId22"/>
    <p:sldId id="483" r:id="rId23"/>
    <p:sldId id="484" r:id="rId24"/>
    <p:sldId id="485" r:id="rId25"/>
    <p:sldId id="486" r:id="rId26"/>
    <p:sldId id="509" r:id="rId27"/>
    <p:sldId id="516" r:id="rId28"/>
    <p:sldId id="517" r:id="rId29"/>
    <p:sldId id="518" r:id="rId30"/>
    <p:sldId id="519" r:id="rId31"/>
    <p:sldId id="520" r:id="rId32"/>
    <p:sldId id="521" r:id="rId33"/>
    <p:sldId id="478" r:id="rId3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B8E08C"/>
    <a:srgbClr val="907487"/>
    <a:srgbClr val="A892A1"/>
    <a:srgbClr val="C0B0BB"/>
    <a:srgbClr val="F6FAF4"/>
    <a:srgbClr val="C5F0FF"/>
    <a:srgbClr val="CACACA"/>
    <a:srgbClr val="8F7386"/>
    <a:srgbClr val="8B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076" y="636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68DB-435F-49FB-A773-40C84C599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A202D-4317-427D-8B55-1E4AE468C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0D847-794B-4676-BF4C-BB24104D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C891-D9D4-49A1-84C0-A2BB9563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7CAD8-3B7E-480E-976B-7CD7380C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564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07D5-D975-42D4-A780-92A77958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11E98-78E9-4631-BFD3-FF56F134D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03E0B-4BB7-493C-98B0-5AC316DD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D221C-E8A0-4137-B55C-D9E08C71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6CB13-FA58-42D4-919D-76961C00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8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B7ADB-D917-4C69-83A2-F9C92FF11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1B890-063E-4B37-B591-E23B8C8D5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D580C-79DF-4ECA-AE70-1D7E68A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98DE-55AF-4E77-A1C1-B4E3DF90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25B0C-A137-4287-9D6B-E31D2DEF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73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568E-0F7F-4545-AB34-B35330C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B3568-4F57-4EA2-BCF2-176F03BA7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1AE01-90D0-4563-8FEC-7F8645C2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D3E05-243C-4A57-AC38-551A5B8A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2475-63DC-4667-9822-86149523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056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1FD5-265E-42B2-9CEF-7C3D3F1B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1A5EB-F2B8-4528-886C-2FAB07DAA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74A81-9DEE-4681-B0C5-C8C1E732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7B091-014E-4D4D-B4DB-398AEC99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5A9DE-09B0-4DDD-829F-0107E01A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05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68B9-7690-4DEB-BAE7-7095913E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3575E-596F-4934-8CD9-44E099BE1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48C82-24AC-48EC-808A-067E0E51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6A49D-13C5-4C96-83D5-8EFF0519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EC4E5-1A29-44EE-BB06-8B255FF1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753DF-5AEB-4785-9B65-4ADD458E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25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E8AB-BD20-4E83-B8A9-665721F9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D6640-94B0-449F-A140-A837F9C7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C9CA0-C51C-4310-8E02-8F726CDEE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839CF-7BCD-4A63-8CA2-D952DE1E9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E870-6127-46CB-BA77-BC90E31B8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F8C80-2F9B-42F7-9986-E17C9134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9F7C4-20C2-43C9-ABC9-B3EB2AD4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F4F04-0CE4-4831-9068-45293F86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10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7BA7-E64B-4B97-A2F3-7A149CDF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8910D-C658-4CAD-B42A-B1771E02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F2757-85C0-49B6-B183-860D778A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6E053-F558-4C7F-8E19-4E28E25C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76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D71BE-D5B8-4DF6-8333-D1BAA35D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D41FD7-4528-42A6-8A54-ABFAA198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90C45-BACB-456F-8DBB-07324366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74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C8AF-793D-4843-8346-53BC9F41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7CFCF-46F2-4826-B157-3DD84C18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503BA-D016-4681-92AF-F9A6321C0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59799-AFD7-45C2-BE02-38E64EAE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34873-2848-4FC8-AF92-FDA92B34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7957C-C672-4D10-8C0A-1F55F7A6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442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3849-E8A3-4207-A117-A6A02B8F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5E6B4-54A6-4B5F-9D04-7D26E8909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CBF9D-DA82-49B8-941C-29E8B20D6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457D0-BDD9-4740-91BE-AD6F1235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701ED-4E79-48DE-A547-D431FCBB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E2005-0A7E-42BA-BA57-478C97F7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6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86986-FBBF-4D05-AFE5-5C510374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E1D13-DB69-4D41-9080-4AB6E7B2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D9515-A488-4A0B-8DCC-F8A99A0AA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CF566-6D51-4DCA-95C1-A77066CACB4F}" type="datetimeFigureOut">
              <a:rPr lang="ar-SA" smtClean="0"/>
              <a:t>15/03/41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D959-FB48-4CAB-B985-DA26A119F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F8AFA-E024-4DF2-83DF-D787CD98F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8C0C-74F8-4344-8199-426C499758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5E6354-D32B-4014-9D20-1F5DA64F5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" r="1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28574D-FC5F-4423-9534-9BDC7DFD3A3C}"/>
              </a:ext>
            </a:extLst>
          </p:cNvPr>
          <p:cNvSpPr/>
          <p:nvPr/>
        </p:nvSpPr>
        <p:spPr>
          <a:xfrm>
            <a:off x="3830347" y="5555059"/>
            <a:ext cx="45875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>
              <a:defRPr/>
            </a:pPr>
            <a:r>
              <a:rPr lang="ar-SA" sz="3200" dirty="0">
                <a:solidFill>
                  <a:srgbClr val="008080"/>
                </a:solidFill>
                <a:cs typeface="PT Bold Heading" panose="02010400000000000000" pitchFamily="2" charset="-78"/>
              </a:rPr>
              <a:t>إسم المدرب كاملاً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68CFD7-FCFC-49D6-9146-AB4F07A91615}"/>
              </a:ext>
            </a:extLst>
          </p:cNvPr>
          <p:cNvSpPr/>
          <p:nvPr/>
        </p:nvSpPr>
        <p:spPr>
          <a:xfrm>
            <a:off x="4827667" y="6139833"/>
            <a:ext cx="259288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>
              <a:defRPr/>
            </a:pPr>
            <a:r>
              <a:rPr lang="ar-SA" dirty="0">
                <a:solidFill>
                  <a:srgbClr val="008080"/>
                </a:solidFill>
                <a:cs typeface="Generator Black" pitchFamily="2" charset="-78"/>
              </a:rPr>
              <a:t>إدارة التعليم التابعة لها</a:t>
            </a:r>
          </a:p>
        </p:txBody>
      </p:sp>
      <p:sp>
        <p:nvSpPr>
          <p:cNvPr id="2" name="AutoShape 2" descr="blob:https://web.whatsapp.com/04679e76-b853-4ed1-9c39-75d8312eb363">
            <a:extLst>
              <a:ext uri="{FF2B5EF4-FFF2-40B4-BE49-F238E27FC236}">
                <a16:creationId xmlns:a16="http://schemas.microsoft.com/office/drawing/2014/main" id="{2D8E91AE-EE52-498A-B229-194E3FFEC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26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F1CD8-0F82-4BD3-A868-77844DC5A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" y="60385"/>
            <a:ext cx="11999344" cy="67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6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726EE5-A9B8-4C22-8692-629B2CA6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86264"/>
            <a:ext cx="12053977" cy="6650966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75A8280-8101-4D65-8B51-AF9F94BA1489}"/>
              </a:ext>
            </a:extLst>
          </p:cNvPr>
          <p:cNvSpPr/>
          <p:nvPr/>
        </p:nvSpPr>
        <p:spPr>
          <a:xfrm>
            <a:off x="4356339" y="5443268"/>
            <a:ext cx="1130061" cy="508959"/>
          </a:xfrm>
          <a:prstGeom prst="wedgeRectCallout">
            <a:avLst>
              <a:gd name="adj1" fmla="val -26940"/>
              <a:gd name="adj2" fmla="val 14724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مشاركة الشاشة</a:t>
            </a:r>
          </a:p>
        </p:txBody>
      </p:sp>
    </p:spTree>
    <p:extLst>
      <p:ext uri="{BB962C8B-B14F-4D97-AF65-F5344CB8AC3E}">
        <p14:creationId xmlns:p14="http://schemas.microsoft.com/office/powerpoint/2010/main" val="23982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B25D8-BD7C-4890-9836-E7F53546E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" y="60383"/>
            <a:ext cx="12088483" cy="6736366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C8A4BAF-5745-47D0-96D5-11948D8E80A5}"/>
              </a:ext>
            </a:extLst>
          </p:cNvPr>
          <p:cNvSpPr/>
          <p:nvPr/>
        </p:nvSpPr>
        <p:spPr>
          <a:xfrm>
            <a:off x="2113472" y="1595887"/>
            <a:ext cx="1130061" cy="508959"/>
          </a:xfrm>
          <a:prstGeom prst="wedgeRectCallout">
            <a:avLst>
              <a:gd name="adj1" fmla="val -11673"/>
              <a:gd name="adj2" fmla="val -13919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مشاركة الشاشة</a:t>
            </a:r>
          </a:p>
        </p:txBody>
      </p:sp>
    </p:spTree>
    <p:extLst>
      <p:ext uri="{BB962C8B-B14F-4D97-AF65-F5344CB8AC3E}">
        <p14:creationId xmlns:p14="http://schemas.microsoft.com/office/powerpoint/2010/main" val="21834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20E43-8A37-447D-81C2-42C62106B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" r="1012"/>
          <a:stretch/>
        </p:blipFill>
        <p:spPr>
          <a:xfrm>
            <a:off x="0" y="6762"/>
            <a:ext cx="12192000" cy="68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445C2-3006-4108-B71C-3019B60C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DFD9545-1B4F-4DE5-897E-A3E6CAF46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7985"/>
              </p:ext>
            </p:extLst>
          </p:nvPr>
        </p:nvGraphicFramePr>
        <p:xfrm>
          <a:off x="390525" y="1559663"/>
          <a:ext cx="11387513" cy="48768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2341976">
                  <a:extLst>
                    <a:ext uri="{9D8B030D-6E8A-4147-A177-3AD203B41FA5}">
                      <a16:colId xmlns:a16="http://schemas.microsoft.com/office/drawing/2014/main" val="2637443064"/>
                    </a:ext>
                  </a:extLst>
                </a:gridCol>
                <a:gridCol w="9045537">
                  <a:extLst>
                    <a:ext uri="{9D8B030D-6E8A-4147-A177-3AD203B41FA5}">
                      <a16:colId xmlns:a16="http://schemas.microsoft.com/office/drawing/2014/main" val="214921523"/>
                    </a:ext>
                  </a:extLst>
                </a:gridCol>
              </a:tblGrid>
              <a:tr h="2834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solidFill>
                          <a:srgbClr val="5B1E8E"/>
                        </a:solidFill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5B1E8E"/>
                          </a:solidFill>
                          <a:cs typeface="Generator Black" pitchFamily="2" charset="-78"/>
                        </a:rPr>
                        <a:t>الهدف العام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68734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solidFill>
                          <a:srgbClr val="5B1E8E"/>
                        </a:solidFill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5B1E8E"/>
                          </a:solidFill>
                          <a:cs typeface="Generator Black" pitchFamily="2" charset="-78"/>
                        </a:rPr>
                        <a:t>الأهداف التفصيلية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50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ED23F-006F-4CA5-AB8E-82A685AB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5EFAFB-7DF3-4381-9024-F798EDA5E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97325"/>
              </p:ext>
            </p:extLst>
          </p:nvPr>
        </p:nvGraphicFramePr>
        <p:xfrm>
          <a:off x="323851" y="1724947"/>
          <a:ext cx="11553824" cy="451104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2376180">
                  <a:extLst>
                    <a:ext uri="{9D8B030D-6E8A-4147-A177-3AD203B41FA5}">
                      <a16:colId xmlns:a16="http://schemas.microsoft.com/office/drawing/2014/main" val="2637443064"/>
                    </a:ext>
                  </a:extLst>
                </a:gridCol>
                <a:gridCol w="9177644">
                  <a:extLst>
                    <a:ext uri="{9D8B030D-6E8A-4147-A177-3AD203B41FA5}">
                      <a16:colId xmlns:a16="http://schemas.microsoft.com/office/drawing/2014/main" val="214921523"/>
                    </a:ext>
                  </a:extLst>
                </a:gridCol>
              </a:tblGrid>
              <a:tr h="2834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solidFill>
                          <a:srgbClr val="5B1E8E"/>
                        </a:solidFill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5B1E8E"/>
                          </a:solidFill>
                          <a:cs typeface="Generator Black" pitchFamily="2" charset="-78"/>
                        </a:rPr>
                        <a:t>الأدوات المستخدمة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68734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solidFill>
                          <a:srgbClr val="5B1E8E"/>
                        </a:solidFill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5B1E8E"/>
                          </a:solidFill>
                          <a:cs typeface="Generator Black" pitchFamily="2" charset="-78"/>
                        </a:rPr>
                        <a:t>أسلوب تنفيذ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50905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5B1E8E"/>
                          </a:solidFill>
                          <a:cs typeface="Generator Black" pitchFamily="2" charset="-78"/>
                        </a:rPr>
                        <a:t>الفئة المستهدفة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54627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5B1E8E"/>
                          </a:solidFill>
                          <a:cs typeface="Generator Black" pitchFamily="2" charset="-78"/>
                        </a:rPr>
                        <a:t>مدة الدورة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54106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solidFill>
                          <a:srgbClr val="5B1E8E"/>
                        </a:solidFill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5B1E8E"/>
                          </a:solidFill>
                          <a:cs typeface="Generator Black" pitchFamily="2" charset="-78"/>
                        </a:rPr>
                        <a:t>الإستراتيجية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67429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5B1E8E"/>
                          </a:solidFill>
                          <a:cs typeface="Generator Black" pitchFamily="2" charset="-78"/>
                        </a:rPr>
                        <a:t>معد الدورة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>
                        <a:cs typeface="Generator Black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7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6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C8A07-A641-491B-B418-315F5964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560C7-F7A3-4EE6-B7D2-CBE720B6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914C0-7B07-4B56-8424-9341CA7B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6EF8C8-5BB9-4ED0-B508-EB945C5CD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ABE1F-8541-40C7-9B8C-25E5C92A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4A0BAA-745D-446C-912A-4A1BC448D59E}"/>
              </a:ext>
            </a:extLst>
          </p:cNvPr>
          <p:cNvSpPr/>
          <p:nvPr/>
        </p:nvSpPr>
        <p:spPr>
          <a:xfrm>
            <a:off x="9790235" y="720209"/>
            <a:ext cx="1584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ar-SA" sz="4400" dirty="0">
                <a:solidFill>
                  <a:srgbClr val="5B1E8E"/>
                </a:solidFill>
                <a:cs typeface="Generator Black" pitchFamily="2" charset="-78"/>
              </a:rPr>
              <a:t>الفهرس</a:t>
            </a:r>
          </a:p>
        </p:txBody>
      </p:sp>
    </p:spTree>
    <p:extLst>
      <p:ext uri="{BB962C8B-B14F-4D97-AF65-F5344CB8AC3E}">
        <p14:creationId xmlns:p14="http://schemas.microsoft.com/office/powerpoint/2010/main" val="2478384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C027F-65C0-45E0-9C07-95904C35F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4C5EA1-43C4-43D6-8393-1DF9D364B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66585"/>
              </p:ext>
            </p:extLst>
          </p:nvPr>
        </p:nvGraphicFramePr>
        <p:xfrm>
          <a:off x="187480" y="2201284"/>
          <a:ext cx="11722821" cy="451104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602809">
                  <a:extLst>
                    <a:ext uri="{9D8B030D-6E8A-4147-A177-3AD203B41FA5}">
                      <a16:colId xmlns:a16="http://schemas.microsoft.com/office/drawing/2014/main" val="1599194914"/>
                    </a:ext>
                  </a:extLst>
                </a:gridCol>
                <a:gridCol w="8431234">
                  <a:extLst>
                    <a:ext uri="{9D8B030D-6E8A-4147-A177-3AD203B41FA5}">
                      <a16:colId xmlns:a16="http://schemas.microsoft.com/office/drawing/2014/main" val="1880505466"/>
                    </a:ext>
                  </a:extLst>
                </a:gridCol>
                <a:gridCol w="688778">
                  <a:extLst>
                    <a:ext uri="{9D8B030D-6E8A-4147-A177-3AD203B41FA5}">
                      <a16:colId xmlns:a16="http://schemas.microsoft.com/office/drawing/2014/main" val="421141967"/>
                    </a:ext>
                  </a:extLst>
                </a:gridCol>
              </a:tblGrid>
              <a:tr h="198211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rgbClr val="0070C0"/>
                          </a:solidFill>
                          <a:cs typeface="+mn-cs"/>
                        </a:rPr>
                        <a:t>التعارف</a:t>
                      </a:r>
                      <a:endParaRPr lang="ar-SA" sz="3200" b="0" dirty="0">
                        <a:solidFill>
                          <a:srgbClr val="0070C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600" dirty="0">
                          <a:solidFill>
                            <a:srgbClr val="0070C0"/>
                          </a:solidFill>
                          <a:cs typeface="+mn-cs"/>
                        </a:rPr>
                        <a:t>التعريف بالمدرب ومن ثم يتم إختيار متدرب للتعريف بنفسه (الاسم – الإدارة – الخبرة) ومن ثم يقوم هو بإختيار متدرب أخر إلى أن ينتهي العدد. (المتدرب الذي يعرف بنفسه يعطي أشار (</a:t>
                      </a:r>
                      <a:r>
                        <a:rPr lang="ar-SA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  <a:sym typeface="ZapfDingbats BT" panose="05000000000000000000" pitchFamily="2" charset="2"/>
                        </a:rPr>
                        <a:t></a:t>
                      </a:r>
                      <a:r>
                        <a:rPr lang="ar-SA" sz="1600" dirty="0">
                          <a:solidFill>
                            <a:srgbClr val="0070C0"/>
                          </a:solidFill>
                          <a:cs typeface="+mn-cs"/>
                        </a:rPr>
                        <a:t>) أمام إسمه  </a:t>
                      </a:r>
                      <a:r>
                        <a:rPr lang="ar-SA" sz="1600" b="0" dirty="0">
                          <a:solidFill>
                            <a:srgbClr val="FF0000"/>
                          </a:solidFill>
                          <a:cs typeface="+mn-cs"/>
                        </a:rPr>
                        <a:t>نشاط1-1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rgbClr val="FF0000"/>
                          </a:solidFill>
                          <a:cs typeface="+mn-cs"/>
                        </a:rPr>
                        <a:t>60 د</a:t>
                      </a:r>
                      <a:endParaRPr lang="ar-SA" sz="1600" b="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55758"/>
                  </a:ext>
                </a:extLst>
              </a:tr>
              <a:tr h="198211"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  <a:p>
                      <a:pPr rtl="1"/>
                      <a:endParaRPr lang="ar-SA" sz="1600" dirty="0"/>
                    </a:p>
                    <a:p>
                      <a:pPr rtl="1"/>
                      <a:endParaRPr lang="ar-SA" sz="1600" dirty="0"/>
                    </a:p>
                    <a:p>
                      <a:pPr rtl="1"/>
                      <a:endParaRPr lang="ar-SA" sz="1600" dirty="0"/>
                    </a:p>
                    <a:p>
                      <a:pPr rtl="1"/>
                      <a:endParaRPr lang="ar-SA" sz="1600" dirty="0"/>
                    </a:p>
                    <a:p>
                      <a:pPr rtl="1"/>
                      <a:endParaRPr lang="ar-SA" sz="1600" b="0" dirty="0"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solidFill>
                          <a:srgbClr val="FF000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75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solidFill>
                          <a:srgbClr val="FF000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34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solidFill>
                          <a:srgbClr val="FF000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7474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878BF2E-BFD9-47F1-8535-92DF1ADAE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" y="66611"/>
            <a:ext cx="11900423" cy="2170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BAAF93-1527-4783-9CF1-EE500EB8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20" y="66611"/>
            <a:ext cx="165215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4C5EA1-43C4-43D6-8393-1DF9D364B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48342"/>
              </p:ext>
            </p:extLst>
          </p:nvPr>
        </p:nvGraphicFramePr>
        <p:xfrm>
          <a:off x="161104" y="2321169"/>
          <a:ext cx="11722821" cy="4297988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602809">
                  <a:extLst>
                    <a:ext uri="{9D8B030D-6E8A-4147-A177-3AD203B41FA5}">
                      <a16:colId xmlns:a16="http://schemas.microsoft.com/office/drawing/2014/main" val="1599194914"/>
                    </a:ext>
                  </a:extLst>
                </a:gridCol>
                <a:gridCol w="8431234">
                  <a:extLst>
                    <a:ext uri="{9D8B030D-6E8A-4147-A177-3AD203B41FA5}">
                      <a16:colId xmlns:a16="http://schemas.microsoft.com/office/drawing/2014/main" val="1880505466"/>
                    </a:ext>
                  </a:extLst>
                </a:gridCol>
                <a:gridCol w="688778">
                  <a:extLst>
                    <a:ext uri="{9D8B030D-6E8A-4147-A177-3AD203B41FA5}">
                      <a16:colId xmlns:a16="http://schemas.microsoft.com/office/drawing/2014/main" val="421141967"/>
                    </a:ext>
                  </a:extLst>
                </a:gridCol>
              </a:tblGrid>
              <a:tr h="1699205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75985"/>
                  </a:ext>
                </a:extLst>
              </a:tr>
              <a:tr h="116612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34441"/>
                  </a:ext>
                </a:extLst>
              </a:tr>
              <a:tr h="14326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747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55BF118-75D5-4AAE-8E7B-4451A061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" y="66611"/>
            <a:ext cx="11900423" cy="2170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54002-72B8-4649-875C-D498ADEE2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78" y="92492"/>
            <a:ext cx="165215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9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4C5EA1-43C4-43D6-8393-1DF9D364BB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1104" y="2321169"/>
          <a:ext cx="11722821" cy="4297988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602809">
                  <a:extLst>
                    <a:ext uri="{9D8B030D-6E8A-4147-A177-3AD203B41FA5}">
                      <a16:colId xmlns:a16="http://schemas.microsoft.com/office/drawing/2014/main" val="1599194914"/>
                    </a:ext>
                  </a:extLst>
                </a:gridCol>
                <a:gridCol w="8431234">
                  <a:extLst>
                    <a:ext uri="{9D8B030D-6E8A-4147-A177-3AD203B41FA5}">
                      <a16:colId xmlns:a16="http://schemas.microsoft.com/office/drawing/2014/main" val="1880505466"/>
                    </a:ext>
                  </a:extLst>
                </a:gridCol>
                <a:gridCol w="688778">
                  <a:extLst>
                    <a:ext uri="{9D8B030D-6E8A-4147-A177-3AD203B41FA5}">
                      <a16:colId xmlns:a16="http://schemas.microsoft.com/office/drawing/2014/main" val="421141967"/>
                    </a:ext>
                  </a:extLst>
                </a:gridCol>
              </a:tblGrid>
              <a:tr h="1699205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75985"/>
                  </a:ext>
                </a:extLst>
              </a:tr>
              <a:tr h="116612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34441"/>
                  </a:ext>
                </a:extLst>
              </a:tr>
              <a:tr h="14326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747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55BF118-75D5-4AAE-8E7B-4451A061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" y="66611"/>
            <a:ext cx="11900423" cy="217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AA853F-34C9-476C-9D46-0949C77D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78" y="88177"/>
            <a:ext cx="165215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4C5EA1-43C4-43D6-8393-1DF9D364BB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1104" y="2321169"/>
          <a:ext cx="11722821" cy="4297988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602809">
                  <a:extLst>
                    <a:ext uri="{9D8B030D-6E8A-4147-A177-3AD203B41FA5}">
                      <a16:colId xmlns:a16="http://schemas.microsoft.com/office/drawing/2014/main" val="1599194914"/>
                    </a:ext>
                  </a:extLst>
                </a:gridCol>
                <a:gridCol w="8431234">
                  <a:extLst>
                    <a:ext uri="{9D8B030D-6E8A-4147-A177-3AD203B41FA5}">
                      <a16:colId xmlns:a16="http://schemas.microsoft.com/office/drawing/2014/main" val="1880505466"/>
                    </a:ext>
                  </a:extLst>
                </a:gridCol>
                <a:gridCol w="688778">
                  <a:extLst>
                    <a:ext uri="{9D8B030D-6E8A-4147-A177-3AD203B41FA5}">
                      <a16:colId xmlns:a16="http://schemas.microsoft.com/office/drawing/2014/main" val="421141967"/>
                    </a:ext>
                  </a:extLst>
                </a:gridCol>
              </a:tblGrid>
              <a:tr h="1699205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75985"/>
                  </a:ext>
                </a:extLst>
              </a:tr>
              <a:tr h="116612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34441"/>
                  </a:ext>
                </a:extLst>
              </a:tr>
              <a:tr h="14326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747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55BF118-75D5-4AAE-8E7B-4451A061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" y="66611"/>
            <a:ext cx="11900423" cy="217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AA853F-34C9-476C-9D46-0949C77D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78" y="88177"/>
            <a:ext cx="165215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57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4C5EA1-43C4-43D6-8393-1DF9D364BB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1104" y="2321169"/>
          <a:ext cx="11722821" cy="4297988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602809">
                  <a:extLst>
                    <a:ext uri="{9D8B030D-6E8A-4147-A177-3AD203B41FA5}">
                      <a16:colId xmlns:a16="http://schemas.microsoft.com/office/drawing/2014/main" val="1599194914"/>
                    </a:ext>
                  </a:extLst>
                </a:gridCol>
                <a:gridCol w="8431234">
                  <a:extLst>
                    <a:ext uri="{9D8B030D-6E8A-4147-A177-3AD203B41FA5}">
                      <a16:colId xmlns:a16="http://schemas.microsoft.com/office/drawing/2014/main" val="1880505466"/>
                    </a:ext>
                  </a:extLst>
                </a:gridCol>
                <a:gridCol w="688778">
                  <a:extLst>
                    <a:ext uri="{9D8B030D-6E8A-4147-A177-3AD203B41FA5}">
                      <a16:colId xmlns:a16="http://schemas.microsoft.com/office/drawing/2014/main" val="421141967"/>
                    </a:ext>
                  </a:extLst>
                </a:gridCol>
              </a:tblGrid>
              <a:tr h="1699205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75985"/>
                  </a:ext>
                </a:extLst>
              </a:tr>
              <a:tr h="116612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34441"/>
                  </a:ext>
                </a:extLst>
              </a:tr>
              <a:tr h="14326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8080"/>
                        </a:solidFill>
                        <a:cs typeface="Generator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747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55BF118-75D5-4AAE-8E7B-4451A061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" y="66611"/>
            <a:ext cx="11900423" cy="2170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AA853F-34C9-476C-9D46-0949C77D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78" y="88177"/>
            <a:ext cx="165215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4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C0DD0-AA53-4C33-BEAF-CF4B16DF9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" r="1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87784-697D-4838-8C3B-95AF0FBCD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3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8E31E-3855-4B36-B1F5-298F5C23C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06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72F853-2101-481E-BFE6-B4D7D083C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3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E844B-7B19-4FDF-9FE3-CD550AF7B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735BC4-222E-47AE-91BB-03EC05389899}"/>
              </a:ext>
            </a:extLst>
          </p:cNvPr>
          <p:cNvSpPr/>
          <p:nvPr/>
        </p:nvSpPr>
        <p:spPr>
          <a:xfrm>
            <a:off x="5588000" y="718498"/>
            <a:ext cx="6117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enerator Black" pitchFamily="2" charset="-78"/>
              </a:rPr>
              <a:t>مكونات هذا الملف التدريبي</a:t>
            </a:r>
          </a:p>
        </p:txBody>
      </p:sp>
    </p:spTree>
    <p:extLst>
      <p:ext uri="{BB962C8B-B14F-4D97-AF65-F5344CB8AC3E}">
        <p14:creationId xmlns:p14="http://schemas.microsoft.com/office/powerpoint/2010/main" val="8769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455F6-D61F-492E-8F3F-A3F3025E5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60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621111-9BBF-43E8-B457-CFE32BCA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2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ABE1F-8541-40C7-9B8C-25E5C92A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4A0BAA-745D-446C-912A-4A1BC448D59E}"/>
              </a:ext>
            </a:extLst>
          </p:cNvPr>
          <p:cNvSpPr/>
          <p:nvPr/>
        </p:nvSpPr>
        <p:spPr>
          <a:xfrm>
            <a:off x="9788631" y="720209"/>
            <a:ext cx="1587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ar-SA" sz="4400" dirty="0">
                <a:solidFill>
                  <a:srgbClr val="5B1E8E"/>
                </a:solidFill>
                <a:cs typeface="Generator Black" pitchFamily="2" charset="-78"/>
              </a:rPr>
              <a:t>المراجع </a:t>
            </a:r>
          </a:p>
        </p:txBody>
      </p:sp>
    </p:spTree>
    <p:extLst>
      <p:ext uri="{BB962C8B-B14F-4D97-AF65-F5344CB8AC3E}">
        <p14:creationId xmlns:p14="http://schemas.microsoft.com/office/powerpoint/2010/main" val="442473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7E3FF-74DA-411A-B347-34D508173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5" t="11377" r="15794" b="6497"/>
          <a:stretch/>
        </p:blipFill>
        <p:spPr>
          <a:xfrm>
            <a:off x="1941447" y="1"/>
            <a:ext cx="8470636" cy="685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6677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97A33ED-46FF-4CAF-B8C6-7DAD87942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4" r="293"/>
          <a:stretch/>
        </p:blipFill>
        <p:spPr>
          <a:xfrm>
            <a:off x="0" y="-2054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8EF6F-C936-40A3-B22B-594B9FACB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B3CC0-5DC5-45B4-A813-5AA419448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87CA1-68BB-47A2-9ADB-64A6B07F0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5260F-F83A-464C-BEBF-2DCAACAD1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3"/>
          <a:stretch/>
        </p:blipFill>
        <p:spPr>
          <a:xfrm>
            <a:off x="0" y="-3513"/>
            <a:ext cx="12192000" cy="68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479EF4-7DD3-4F6F-A49F-CE5A5822F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0" y="0"/>
            <a:ext cx="1205936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6B32867-12CF-434A-B481-7001231A3F03}"/>
              </a:ext>
            </a:extLst>
          </p:cNvPr>
          <p:cNvSpPr/>
          <p:nvPr/>
        </p:nvSpPr>
        <p:spPr>
          <a:xfrm rot="19709455">
            <a:off x="6440393" y="5216885"/>
            <a:ext cx="3667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9600" dirty="0">
                <a:solidFill>
                  <a:schemeClr val="accent4">
                    <a:lumMod val="20000"/>
                    <a:lumOff val="80000"/>
                  </a:schemeClr>
                </a:solidFill>
                <a:latin typeface="Lato" panose="020F0502020204030203" pitchFamily="34" charset="0"/>
                <a:cs typeface="Simple Indust Outline" panose="02010400000000000000" pitchFamily="2" charset="-78"/>
              </a:rPr>
              <a:t>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96075-7489-4A0F-8C4F-56F0190A5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828" y="829951"/>
            <a:ext cx="7653493" cy="871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F4399-516A-4FB9-9B0F-4A6B523B7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971" y="1905415"/>
            <a:ext cx="7653492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BD431-89F9-4164-9D71-C0FD0CAB0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827" y="2877769"/>
            <a:ext cx="7660664" cy="810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3EC97-720B-43E9-A335-355B60847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826" y="3869709"/>
            <a:ext cx="7624801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6C186-5F1C-4100-A6AC-241491AF6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011" y="4855553"/>
            <a:ext cx="7624801" cy="810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3705E-D820-49AF-A29A-F41EADA33B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011" y="5859824"/>
            <a:ext cx="762480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77</Words>
  <Application>Microsoft Office PowerPoint</Application>
  <PresentationFormat>Widescreen</PresentationFormat>
  <Paragraphs>85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Generator Black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MoSsA</dc:creator>
  <cp:lastModifiedBy>MoSsA</cp:lastModifiedBy>
  <cp:revision>32</cp:revision>
  <dcterms:created xsi:type="dcterms:W3CDTF">2019-09-01T17:15:38Z</dcterms:created>
  <dcterms:modified xsi:type="dcterms:W3CDTF">2019-11-12T18:53:56Z</dcterms:modified>
</cp:coreProperties>
</file>