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2"/>
  </p:notes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32" autoAdjust="0"/>
    <p:restoredTop sz="94660"/>
  </p:normalViewPr>
  <p:slideViewPr>
    <p:cSldViewPr snapToGrid="0">
      <p:cViewPr varScale="1">
        <p:scale>
          <a:sx n="51" d="100"/>
          <a:sy n="51" d="100"/>
        </p:scale>
        <p:origin x="-102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81FF14A-9017-49EC-B666-5ABC19DF557D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329151D-1A43-4923-AE57-5024CD7782B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41145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4436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1690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5772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764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9596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261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392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0088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8788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513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784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4E3D-DEDA-497F-BD19-D4BE1CA9E274}" type="datetimeFigureOut">
              <a:rPr lang="ar-EG" smtClean="0"/>
              <a:t>28/06/1437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595D-E87F-4713-AE92-56582A56B50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779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u9.pptx#18. PowerPoint Presentation" TargetMode="External"/><Relationship Id="rId3" Type="http://schemas.openxmlformats.org/officeDocument/2006/relationships/hyperlink" Target="u9.pptx#3. PowerPoint Presentation" TargetMode="External"/><Relationship Id="rId7" Type="http://schemas.openxmlformats.org/officeDocument/2006/relationships/hyperlink" Target="u9.pptx#15. PowerPoint Presentation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hyperlink" Target="u9.pptx#12. PowerPoint Presentation" TargetMode="External"/><Relationship Id="rId5" Type="http://schemas.openxmlformats.org/officeDocument/2006/relationships/hyperlink" Target="u9.pptx#9. PowerPoint Presentation" TargetMode="External"/><Relationship Id="rId4" Type="http://schemas.openxmlformats.org/officeDocument/2006/relationships/hyperlink" Target="u9.pptx#6. PowerPoint Presentatio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814387" y="942975"/>
            <a:ext cx="2528888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Unit 9 </a:t>
            </a:r>
            <a:endParaRPr lang="ar-EG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Cloud 5"/>
          <p:cNvSpPr/>
          <p:nvPr/>
        </p:nvSpPr>
        <p:spPr>
          <a:xfrm>
            <a:off x="1663907" y="2943225"/>
            <a:ext cx="7015399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Quizzes and questions</a:t>
            </a:r>
            <a:endParaRPr lang="ar-EG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307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8" y="466636"/>
            <a:ext cx="4689475" cy="41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r="3022"/>
          <a:stretch/>
        </p:blipFill>
        <p:spPr bwMode="auto">
          <a:xfrm>
            <a:off x="134915" y="929655"/>
            <a:ext cx="8589360" cy="554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 rot="2821437">
            <a:off x="157541" y="4336554"/>
            <a:ext cx="4598397" cy="47595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2463"/>
              <a:gd name="connsiteY0" fmla="*/ 2210 h 23810"/>
              <a:gd name="connsiteX1" fmla="*/ 18125 w 22463"/>
              <a:gd name="connsiteY1" fmla="*/ 2210 h 23810"/>
              <a:gd name="connsiteX2" fmla="*/ 22463 w 22463"/>
              <a:gd name="connsiteY2" fmla="*/ 2818 h 23810"/>
              <a:gd name="connsiteX3" fmla="*/ 18125 w 22463"/>
              <a:gd name="connsiteY3" fmla="*/ 23810 h 23810"/>
              <a:gd name="connsiteX4" fmla="*/ 3475 w 22463"/>
              <a:gd name="connsiteY4" fmla="*/ 23810 h 23810"/>
              <a:gd name="connsiteX5" fmla="*/ 0 w 22463"/>
              <a:gd name="connsiteY5" fmla="*/ 13010 h 23810"/>
              <a:gd name="connsiteX6" fmla="*/ 3475 w 22463"/>
              <a:gd name="connsiteY6" fmla="*/ 2210 h 23810"/>
              <a:gd name="connsiteX0" fmla="*/ 3475 w 22463"/>
              <a:gd name="connsiteY0" fmla="*/ 4033 h 25633"/>
              <a:gd name="connsiteX1" fmla="*/ 18059 w 22463"/>
              <a:gd name="connsiteY1" fmla="*/ 0 h 25633"/>
              <a:gd name="connsiteX2" fmla="*/ 22463 w 22463"/>
              <a:gd name="connsiteY2" fmla="*/ 4641 h 25633"/>
              <a:gd name="connsiteX3" fmla="*/ 18125 w 22463"/>
              <a:gd name="connsiteY3" fmla="*/ 25633 h 25633"/>
              <a:gd name="connsiteX4" fmla="*/ 3475 w 22463"/>
              <a:gd name="connsiteY4" fmla="*/ 25633 h 25633"/>
              <a:gd name="connsiteX5" fmla="*/ 0 w 22463"/>
              <a:gd name="connsiteY5" fmla="*/ 14833 h 25633"/>
              <a:gd name="connsiteX6" fmla="*/ 3475 w 22463"/>
              <a:gd name="connsiteY6" fmla="*/ 4033 h 25633"/>
              <a:gd name="connsiteX0" fmla="*/ 3475 w 22465"/>
              <a:gd name="connsiteY0" fmla="*/ 4033 h 25633"/>
              <a:gd name="connsiteX1" fmla="*/ 18059 w 22465"/>
              <a:gd name="connsiteY1" fmla="*/ 0 h 25633"/>
              <a:gd name="connsiteX2" fmla="*/ 22463 w 22465"/>
              <a:gd name="connsiteY2" fmla="*/ 4641 h 25633"/>
              <a:gd name="connsiteX3" fmla="*/ 18567 w 22465"/>
              <a:gd name="connsiteY3" fmla="*/ 15605 h 25633"/>
              <a:gd name="connsiteX4" fmla="*/ 3475 w 22465"/>
              <a:gd name="connsiteY4" fmla="*/ 25633 h 25633"/>
              <a:gd name="connsiteX5" fmla="*/ 0 w 22465"/>
              <a:gd name="connsiteY5" fmla="*/ 14833 h 25633"/>
              <a:gd name="connsiteX6" fmla="*/ 3475 w 22465"/>
              <a:gd name="connsiteY6" fmla="*/ 4033 h 25633"/>
              <a:gd name="connsiteX0" fmla="*/ 3475 w 22465"/>
              <a:gd name="connsiteY0" fmla="*/ 4033 h 23235"/>
              <a:gd name="connsiteX1" fmla="*/ 18059 w 22465"/>
              <a:gd name="connsiteY1" fmla="*/ 0 h 23235"/>
              <a:gd name="connsiteX2" fmla="*/ 22463 w 22465"/>
              <a:gd name="connsiteY2" fmla="*/ 4641 h 23235"/>
              <a:gd name="connsiteX3" fmla="*/ 18567 w 22465"/>
              <a:gd name="connsiteY3" fmla="*/ 15605 h 23235"/>
              <a:gd name="connsiteX4" fmla="*/ 3678 w 22465"/>
              <a:gd name="connsiteY4" fmla="*/ 23235 h 23235"/>
              <a:gd name="connsiteX5" fmla="*/ 0 w 22465"/>
              <a:gd name="connsiteY5" fmla="*/ 14833 h 23235"/>
              <a:gd name="connsiteX6" fmla="*/ 3475 w 22465"/>
              <a:gd name="connsiteY6" fmla="*/ 4033 h 23235"/>
              <a:gd name="connsiteX0" fmla="*/ 3475 w 22463"/>
              <a:gd name="connsiteY0" fmla="*/ 4033 h 23235"/>
              <a:gd name="connsiteX1" fmla="*/ 18059 w 22463"/>
              <a:gd name="connsiteY1" fmla="*/ 0 h 23235"/>
              <a:gd name="connsiteX2" fmla="*/ 22463 w 22463"/>
              <a:gd name="connsiteY2" fmla="*/ 4641 h 23235"/>
              <a:gd name="connsiteX3" fmla="*/ 17892 w 22463"/>
              <a:gd name="connsiteY3" fmla="*/ 18766 h 23235"/>
              <a:gd name="connsiteX4" fmla="*/ 3678 w 22463"/>
              <a:gd name="connsiteY4" fmla="*/ 23235 h 23235"/>
              <a:gd name="connsiteX5" fmla="*/ 0 w 22463"/>
              <a:gd name="connsiteY5" fmla="*/ 14833 h 23235"/>
              <a:gd name="connsiteX6" fmla="*/ 3475 w 22463"/>
              <a:gd name="connsiteY6" fmla="*/ 4033 h 23235"/>
              <a:gd name="connsiteX0" fmla="*/ 3475 w 22463"/>
              <a:gd name="connsiteY0" fmla="*/ 4033 h 23235"/>
              <a:gd name="connsiteX1" fmla="*/ 18059 w 22463"/>
              <a:gd name="connsiteY1" fmla="*/ 0 h 23235"/>
              <a:gd name="connsiteX2" fmla="*/ 22463 w 22463"/>
              <a:gd name="connsiteY2" fmla="*/ 4641 h 23235"/>
              <a:gd name="connsiteX3" fmla="*/ 17892 w 22463"/>
              <a:gd name="connsiteY3" fmla="*/ 18766 h 23235"/>
              <a:gd name="connsiteX4" fmla="*/ 3678 w 22463"/>
              <a:gd name="connsiteY4" fmla="*/ 23235 h 23235"/>
              <a:gd name="connsiteX5" fmla="*/ 0 w 22463"/>
              <a:gd name="connsiteY5" fmla="*/ 14833 h 23235"/>
              <a:gd name="connsiteX6" fmla="*/ 3475 w 22463"/>
              <a:gd name="connsiteY6" fmla="*/ 4033 h 23235"/>
              <a:gd name="connsiteX0" fmla="*/ 3475 w 22463"/>
              <a:gd name="connsiteY0" fmla="*/ 6390 h 25592"/>
              <a:gd name="connsiteX1" fmla="*/ 18157 w 22463"/>
              <a:gd name="connsiteY1" fmla="*/ 0 h 25592"/>
              <a:gd name="connsiteX2" fmla="*/ 22463 w 22463"/>
              <a:gd name="connsiteY2" fmla="*/ 6998 h 25592"/>
              <a:gd name="connsiteX3" fmla="*/ 17892 w 22463"/>
              <a:gd name="connsiteY3" fmla="*/ 21123 h 25592"/>
              <a:gd name="connsiteX4" fmla="*/ 3678 w 22463"/>
              <a:gd name="connsiteY4" fmla="*/ 25592 h 25592"/>
              <a:gd name="connsiteX5" fmla="*/ 0 w 22463"/>
              <a:gd name="connsiteY5" fmla="*/ 17190 h 25592"/>
              <a:gd name="connsiteX6" fmla="*/ 3475 w 22463"/>
              <a:gd name="connsiteY6" fmla="*/ 6390 h 25592"/>
              <a:gd name="connsiteX0" fmla="*/ 3475 w 22463"/>
              <a:gd name="connsiteY0" fmla="*/ 6390 h 25592"/>
              <a:gd name="connsiteX1" fmla="*/ 18157 w 22463"/>
              <a:gd name="connsiteY1" fmla="*/ 0 h 25592"/>
              <a:gd name="connsiteX2" fmla="*/ 22463 w 22463"/>
              <a:gd name="connsiteY2" fmla="*/ 6998 h 25592"/>
              <a:gd name="connsiteX3" fmla="*/ 17943 w 22463"/>
              <a:gd name="connsiteY3" fmla="*/ 20523 h 25592"/>
              <a:gd name="connsiteX4" fmla="*/ 3678 w 22463"/>
              <a:gd name="connsiteY4" fmla="*/ 25592 h 25592"/>
              <a:gd name="connsiteX5" fmla="*/ 0 w 22463"/>
              <a:gd name="connsiteY5" fmla="*/ 17190 h 25592"/>
              <a:gd name="connsiteX6" fmla="*/ 3475 w 22463"/>
              <a:gd name="connsiteY6" fmla="*/ 6390 h 25592"/>
              <a:gd name="connsiteX0" fmla="*/ 3475 w 22463"/>
              <a:gd name="connsiteY0" fmla="*/ 6390 h 25592"/>
              <a:gd name="connsiteX1" fmla="*/ 18157 w 22463"/>
              <a:gd name="connsiteY1" fmla="*/ 0 h 25592"/>
              <a:gd name="connsiteX2" fmla="*/ 22463 w 22463"/>
              <a:gd name="connsiteY2" fmla="*/ 6998 h 25592"/>
              <a:gd name="connsiteX3" fmla="*/ 17943 w 22463"/>
              <a:gd name="connsiteY3" fmla="*/ 20523 h 25592"/>
              <a:gd name="connsiteX4" fmla="*/ 3678 w 22463"/>
              <a:gd name="connsiteY4" fmla="*/ 25592 h 25592"/>
              <a:gd name="connsiteX5" fmla="*/ 0 w 22463"/>
              <a:gd name="connsiteY5" fmla="*/ 17190 h 25592"/>
              <a:gd name="connsiteX6" fmla="*/ 3475 w 22463"/>
              <a:gd name="connsiteY6" fmla="*/ 6390 h 2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63" h="25592">
                <a:moveTo>
                  <a:pt x="3475" y="6390"/>
                </a:moveTo>
                <a:lnTo>
                  <a:pt x="18157" y="0"/>
                </a:lnTo>
                <a:cubicBezTo>
                  <a:pt x="20076" y="0"/>
                  <a:pt x="22499" y="3578"/>
                  <a:pt x="22463" y="6998"/>
                </a:cubicBezTo>
                <a:cubicBezTo>
                  <a:pt x="22427" y="10418"/>
                  <a:pt x="20232" y="20959"/>
                  <a:pt x="17943" y="20523"/>
                </a:cubicBezTo>
                <a:lnTo>
                  <a:pt x="3678" y="25592"/>
                </a:lnTo>
                <a:cubicBezTo>
                  <a:pt x="1759" y="25592"/>
                  <a:pt x="34" y="20390"/>
                  <a:pt x="0" y="17190"/>
                </a:cubicBezTo>
                <a:cubicBezTo>
                  <a:pt x="-34" y="13990"/>
                  <a:pt x="1556" y="6390"/>
                  <a:pt x="3475" y="639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Flowchart: Terminator 5"/>
          <p:cNvSpPr/>
          <p:nvPr/>
        </p:nvSpPr>
        <p:spPr>
          <a:xfrm rot="2772291">
            <a:off x="1269869" y="4397527"/>
            <a:ext cx="3263278" cy="354009"/>
          </a:xfrm>
          <a:prstGeom prst="flowChartTermina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Flowchart: Terminator 6"/>
          <p:cNvSpPr/>
          <p:nvPr/>
        </p:nvSpPr>
        <p:spPr>
          <a:xfrm>
            <a:off x="2094050" y="3376904"/>
            <a:ext cx="1502949" cy="390342"/>
          </a:xfrm>
          <a:prstGeom prst="flowChartTermina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" name="Flowchart: Terminator 7"/>
          <p:cNvSpPr/>
          <p:nvPr/>
        </p:nvSpPr>
        <p:spPr>
          <a:xfrm rot="16200000">
            <a:off x="2693061" y="3986322"/>
            <a:ext cx="2423198" cy="390344"/>
          </a:xfrm>
          <a:prstGeom prst="flowChartTermina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" name="Flowchart: Terminator 8"/>
          <p:cNvSpPr/>
          <p:nvPr/>
        </p:nvSpPr>
        <p:spPr>
          <a:xfrm>
            <a:off x="1123666" y="5393093"/>
            <a:ext cx="2142048" cy="390342"/>
          </a:xfrm>
          <a:prstGeom prst="flowChartTerminator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83824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3"/>
          <a:stretch/>
        </p:blipFill>
        <p:spPr bwMode="auto">
          <a:xfrm>
            <a:off x="60482" y="472906"/>
            <a:ext cx="8963597" cy="571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4520" y="1797304"/>
            <a:ext cx="12492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swap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6024" y="3119750"/>
            <a:ext cx="12492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advice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5371" y="3581415"/>
            <a:ext cx="12492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nerves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0818" y="3949775"/>
            <a:ext cx="12492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lonely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63" y="4789530"/>
            <a:ext cx="13226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although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1412" y="5251195"/>
            <a:ext cx="13226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improve</a:t>
            </a:r>
            <a:endParaRPr lang="ar-EG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23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7"/>
          <a:stretch/>
        </p:blipFill>
        <p:spPr bwMode="auto">
          <a:xfrm>
            <a:off x="119921" y="477355"/>
            <a:ext cx="8964115" cy="590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48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9" y="561847"/>
            <a:ext cx="8952250" cy="478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979297" y="1240971"/>
            <a:ext cx="1026368" cy="43853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Oval 4"/>
          <p:cNvSpPr/>
          <p:nvPr/>
        </p:nvSpPr>
        <p:spPr>
          <a:xfrm>
            <a:off x="6979297" y="1856791"/>
            <a:ext cx="1026368" cy="43853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Oval 5"/>
          <p:cNvSpPr/>
          <p:nvPr/>
        </p:nvSpPr>
        <p:spPr>
          <a:xfrm>
            <a:off x="8005665" y="2407296"/>
            <a:ext cx="1026368" cy="43853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Oval 6"/>
          <p:cNvSpPr/>
          <p:nvPr/>
        </p:nvSpPr>
        <p:spPr>
          <a:xfrm>
            <a:off x="6979298" y="3004455"/>
            <a:ext cx="1026368" cy="43853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" name="Oval 7"/>
          <p:cNvSpPr/>
          <p:nvPr/>
        </p:nvSpPr>
        <p:spPr>
          <a:xfrm>
            <a:off x="7996334" y="3601614"/>
            <a:ext cx="1026368" cy="43853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" name="Oval 8"/>
          <p:cNvSpPr/>
          <p:nvPr/>
        </p:nvSpPr>
        <p:spPr>
          <a:xfrm>
            <a:off x="6979298" y="4198773"/>
            <a:ext cx="1026368" cy="43853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Oval 9"/>
          <p:cNvSpPr/>
          <p:nvPr/>
        </p:nvSpPr>
        <p:spPr>
          <a:xfrm>
            <a:off x="8005665" y="4758607"/>
            <a:ext cx="1026368" cy="43853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25984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9"/>
          <a:stretch/>
        </p:blipFill>
        <p:spPr bwMode="auto">
          <a:xfrm>
            <a:off x="76823" y="481549"/>
            <a:ext cx="8992225" cy="602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06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9" y="570675"/>
            <a:ext cx="3373359" cy="41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9" y="1354201"/>
            <a:ext cx="8919720" cy="314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9209" y="2449241"/>
            <a:ext cx="13226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complex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9506" y="2449240"/>
            <a:ext cx="13226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galaxy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285" y="3158366"/>
            <a:ext cx="13226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heart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8354" y="3158365"/>
            <a:ext cx="13226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mental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6443" y="3158118"/>
            <a:ext cx="13226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organs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2627" y="3848584"/>
            <a:ext cx="13226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protein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9209" y="3787980"/>
            <a:ext cx="13226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physical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6443" y="3726884"/>
            <a:ext cx="13226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Vitamins</a:t>
            </a:r>
            <a:endParaRPr lang="ar-EG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09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4" y="476173"/>
            <a:ext cx="9078186" cy="56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6271" y="1767455"/>
            <a:ext cx="13226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mental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4255" y="2274877"/>
            <a:ext cx="13226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Vitamins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4337" y="2856900"/>
            <a:ext cx="13226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organs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2376" y="3411625"/>
            <a:ext cx="13226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complex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904" y="3929273"/>
            <a:ext cx="13226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protein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0903" y="4483997"/>
            <a:ext cx="13226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cell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6932" y="5020306"/>
            <a:ext cx="13226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heart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2998" y="5668603"/>
            <a:ext cx="13226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physical</a:t>
            </a:r>
            <a:endParaRPr lang="ar-EG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09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" y="484318"/>
            <a:ext cx="8994098" cy="594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81582" y="1348912"/>
            <a:ext cx="4267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4826" y="1673488"/>
            <a:ext cx="426722" cy="4616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0242" y="2012301"/>
            <a:ext cx="426722" cy="4616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1581" y="2355100"/>
            <a:ext cx="426722" cy="4616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9530" y="4685699"/>
            <a:ext cx="13226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old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2879" y="4685698"/>
            <a:ext cx="17622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prehistoric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4175" y="5069585"/>
            <a:ext cx="13226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ankle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4886" y="5081345"/>
            <a:ext cx="13226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stomach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2167" y="5081344"/>
            <a:ext cx="17622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smtClean="0">
                <a:solidFill>
                  <a:srgbClr val="FF0000"/>
                </a:solidFill>
              </a:rPr>
              <a:t>head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4175" y="5471686"/>
            <a:ext cx="13226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desert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94886" y="5483446"/>
            <a:ext cx="13226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jungle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12167" y="5483445"/>
            <a:ext cx="17622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mountains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4175" y="5843987"/>
            <a:ext cx="13226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river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4886" y="5855747"/>
            <a:ext cx="13226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oasis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2167" y="5855746"/>
            <a:ext cx="17622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sea</a:t>
            </a:r>
            <a:endParaRPr lang="ar-EG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02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" y="463397"/>
            <a:ext cx="8964119" cy="587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7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3" y="488040"/>
            <a:ext cx="8934865" cy="532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1697" y="1022488"/>
            <a:ext cx="3521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9624" y="1022487"/>
            <a:ext cx="3521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2898" y="2302427"/>
            <a:ext cx="55797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They were hunters and fishermen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4294" y="2909163"/>
            <a:ext cx="55797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Nearly 80 million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192" y="4066159"/>
            <a:ext cx="55797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It is the longest river in the world 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192" y="4626701"/>
            <a:ext cx="55797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It floods every year</a:t>
            </a:r>
            <a:endParaRPr lang="ar-EG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9311" y="5191058"/>
            <a:ext cx="55797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Because the earth is fertile</a:t>
            </a:r>
            <a:endParaRPr lang="ar-EG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17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47" y="4188338"/>
            <a:ext cx="1001311" cy="400047"/>
          </a:xfrm>
          <a:prstGeom prst="rect">
            <a:avLst/>
          </a:prstGeom>
        </p:spPr>
      </p:pic>
      <p:sp>
        <p:nvSpPr>
          <p:cNvPr id="16" name="TextBox 67">
            <a:hlinkClick r:id="rId3" action="ppaction://hlinkpres?slideindex=3&amp;slidetitle=PowerPoint Presentation"/>
          </p:cNvPr>
          <p:cNvSpPr txBox="1"/>
          <p:nvPr/>
        </p:nvSpPr>
        <p:spPr>
          <a:xfrm>
            <a:off x="172353" y="3498567"/>
            <a:ext cx="134648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136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083" y="4206016"/>
            <a:ext cx="1001311" cy="400047"/>
          </a:xfrm>
          <a:prstGeom prst="rect">
            <a:avLst/>
          </a:prstGeom>
        </p:spPr>
      </p:pic>
      <p:sp>
        <p:nvSpPr>
          <p:cNvPr id="18" name="TextBox 67">
            <a:hlinkClick r:id="rId4" action="ppaction://hlinkpres?slideindex=6&amp;slidetitle=PowerPoint Presentation"/>
          </p:cNvPr>
          <p:cNvSpPr txBox="1"/>
          <p:nvPr/>
        </p:nvSpPr>
        <p:spPr>
          <a:xfrm>
            <a:off x="1691184" y="3516245"/>
            <a:ext cx="137748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137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373" y="4188338"/>
            <a:ext cx="1001311" cy="400047"/>
          </a:xfrm>
          <a:prstGeom prst="rect">
            <a:avLst/>
          </a:prstGeom>
        </p:spPr>
      </p:pic>
      <p:sp>
        <p:nvSpPr>
          <p:cNvPr id="20" name="TextBox 67">
            <a:hlinkClick r:id="rId5" action="ppaction://hlinkpres?slideindex=9&amp;slidetitle=PowerPoint Presentation"/>
          </p:cNvPr>
          <p:cNvSpPr txBox="1"/>
          <p:nvPr/>
        </p:nvSpPr>
        <p:spPr>
          <a:xfrm>
            <a:off x="2961997" y="3498567"/>
            <a:ext cx="158324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138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209" y="4206016"/>
            <a:ext cx="1001311" cy="400047"/>
          </a:xfrm>
          <a:prstGeom prst="rect">
            <a:avLst/>
          </a:prstGeom>
        </p:spPr>
      </p:pic>
      <p:sp>
        <p:nvSpPr>
          <p:cNvPr id="22" name="TextBox 67">
            <a:hlinkClick r:id="rId6" action="ppaction://hlinkpres?slideindex=12&amp;slidetitle=PowerPoint Presentation"/>
          </p:cNvPr>
          <p:cNvSpPr txBox="1"/>
          <p:nvPr/>
        </p:nvSpPr>
        <p:spPr>
          <a:xfrm>
            <a:off x="4480829" y="3516245"/>
            <a:ext cx="154983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139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544" y="4188338"/>
            <a:ext cx="1001311" cy="400047"/>
          </a:xfrm>
          <a:prstGeom prst="rect">
            <a:avLst/>
          </a:prstGeom>
        </p:spPr>
      </p:pic>
      <p:sp>
        <p:nvSpPr>
          <p:cNvPr id="24" name="TextBox 67">
            <a:hlinkClick r:id="rId7" action="ppaction://hlinkpres?slideindex=15&amp;slidetitle=PowerPoint Presentation"/>
          </p:cNvPr>
          <p:cNvSpPr txBox="1"/>
          <p:nvPr/>
        </p:nvSpPr>
        <p:spPr>
          <a:xfrm>
            <a:off x="6046159" y="3514065"/>
            <a:ext cx="145681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140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855" y="4195659"/>
            <a:ext cx="1001311" cy="400047"/>
          </a:xfrm>
          <a:prstGeom prst="rect">
            <a:avLst/>
          </a:prstGeom>
        </p:spPr>
      </p:pic>
      <p:sp>
        <p:nvSpPr>
          <p:cNvPr id="26" name="TextBox 67">
            <a:hlinkClick r:id="rId8" action="ppaction://hlinkpres?slideindex=18&amp;slidetitle=PowerPoint Presentation"/>
          </p:cNvPr>
          <p:cNvSpPr txBox="1"/>
          <p:nvPr/>
        </p:nvSpPr>
        <p:spPr>
          <a:xfrm>
            <a:off x="7595965" y="3505888"/>
            <a:ext cx="137755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Battar" panose="02060603050605020204" pitchFamily="18" charset="-78"/>
                <a:cs typeface="AdvertisingBold" pitchFamily="2" charset="-78"/>
              </a:rPr>
              <a:t>141</a:t>
            </a:r>
            <a:endParaRPr lang="ar-EG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Battar" panose="02060603050605020204" pitchFamily="18" charset="-78"/>
              <a:cs typeface="AdvertisingBold" pitchFamily="2" charset="-78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2465748" y="609149"/>
            <a:ext cx="4362451" cy="20002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CONTENT</a:t>
            </a:r>
            <a:endParaRPr lang="ar-EG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251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  <p:bldP spid="24" grpId="0"/>
      <p:bldP spid="26" grpId="0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"/>
          <a:stretch/>
        </p:blipFill>
        <p:spPr bwMode="auto">
          <a:xfrm>
            <a:off x="52989" y="477213"/>
            <a:ext cx="8941109" cy="578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40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76280"/>
            <a:ext cx="4599305" cy="35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" y="1030794"/>
            <a:ext cx="9079865" cy="533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2424" y="3483917"/>
            <a:ext cx="20366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gap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2684" y="3713952"/>
            <a:ext cx="20366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notice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3024" y="3978354"/>
            <a:ext cx="20366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mean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8547" y="4222980"/>
            <a:ext cx="20366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narrow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7544" y="4407646"/>
            <a:ext cx="20366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plenty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86794" y="4907004"/>
            <a:ext cx="20366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glove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0187" y="5156416"/>
            <a:ext cx="20366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company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9947" y="5414274"/>
            <a:ext cx="20366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shelf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7644" y="5636731"/>
            <a:ext cx="20366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weak</a:t>
            </a:r>
            <a:endParaRPr lang="ar-EG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86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" y="461963"/>
            <a:ext cx="8978900" cy="458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315" y="1983915"/>
            <a:ext cx="75083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It’s too far to drive. 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973" y="3196895"/>
            <a:ext cx="75083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I’m too hungry to wait.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973" y="4297907"/>
            <a:ext cx="75083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It’s too important to wait</a:t>
            </a:r>
            <a:endParaRPr lang="ar-EG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62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" y="478473"/>
            <a:ext cx="8882380" cy="456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973" y="1946593"/>
            <a:ext cx="75083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It isn’t deep enough to be safe 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973" y="3234218"/>
            <a:ext cx="75083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They aren’t intelligent enough to learn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973" y="4391214"/>
            <a:ext cx="75083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rgbClr val="FF0000"/>
                </a:solidFill>
              </a:rPr>
              <a:t>It isn’t </a:t>
            </a:r>
            <a:r>
              <a:rPr lang="en-US" sz="2400" b="1" dirty="0" smtClean="0">
                <a:solidFill>
                  <a:srgbClr val="FF0000"/>
                </a:solidFill>
              </a:rPr>
              <a:t>quiet enough </a:t>
            </a:r>
            <a:r>
              <a:rPr lang="en-US" sz="2400" b="1" dirty="0">
                <a:solidFill>
                  <a:srgbClr val="FF0000"/>
                </a:solidFill>
              </a:rPr>
              <a:t>to </a:t>
            </a:r>
            <a:r>
              <a:rPr lang="en-US" sz="2400" b="1" dirty="0" smtClean="0">
                <a:solidFill>
                  <a:srgbClr val="FF0000"/>
                </a:solidFill>
              </a:rPr>
              <a:t>read </a:t>
            </a:r>
            <a:endParaRPr lang="ar-EG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56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" y="493713"/>
            <a:ext cx="8983980" cy="467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6024" y="2012457"/>
            <a:ext cx="5477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</a:t>
            </a:r>
            <a:endParaRPr lang="ar-EG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6024" y="2600175"/>
            <a:ext cx="5477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e</a:t>
            </a:r>
            <a:endParaRPr lang="ar-EG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4685" y="3240031"/>
            <a:ext cx="5477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endParaRPr lang="ar-EG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4687" y="3847941"/>
            <a:ext cx="5477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f</a:t>
            </a:r>
            <a:endParaRPr lang="ar-EG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4687" y="4455037"/>
            <a:ext cx="5477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</a:t>
            </a:r>
            <a:endParaRPr lang="ar-EG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2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" y="478956"/>
            <a:ext cx="8968740" cy="569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48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8793"/>
            <a:ext cx="8884920" cy="357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2556" y="1200143"/>
            <a:ext cx="31602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Going for a walk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0902" y="1785908"/>
            <a:ext cx="31602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It might rain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0902" y="2348146"/>
            <a:ext cx="31602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Because it is Saturday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0901" y="2903116"/>
            <a:ext cx="31602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No ( it isn’t )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2079" y="3949033"/>
            <a:ext cx="46279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It’s too boring . They might argue.</a:t>
            </a:r>
            <a:endParaRPr lang="ar-EG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37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" y="477633"/>
            <a:ext cx="8923620" cy="509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845" y="5714278"/>
            <a:ext cx="876550" cy="83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46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</TotalTime>
  <Words>150</Words>
  <Application>Microsoft Office PowerPoint</Application>
  <PresentationFormat>On-screen Show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hozaifa1</dc:creator>
  <cp:lastModifiedBy>hozaifa1</cp:lastModifiedBy>
  <cp:revision>61</cp:revision>
  <dcterms:created xsi:type="dcterms:W3CDTF">2016-03-26T15:08:03Z</dcterms:created>
  <dcterms:modified xsi:type="dcterms:W3CDTF">2016-04-06T17:21:25Z</dcterms:modified>
</cp:coreProperties>
</file>