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0" r:id="rId2"/>
    <p:sldId id="275" r:id="rId3"/>
    <p:sldId id="257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84" r:id="rId17"/>
    <p:sldId id="273" r:id="rId1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263787-29AF-47C2-BF03-C40864FE9E5B}" v="1" dt="2023-03-18T19:46:26.2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6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3C08D10E-67EF-461D-86FB-CFB044462D65}"/>
    <pc:docChg chg="undo custSel addSld delSld modSld">
      <pc:chgData name="majed Al-hakami" userId="c15e6e485a5a4051" providerId="LiveId" clId="{3C08D10E-67EF-461D-86FB-CFB044462D65}" dt="2020-12-16T12:13:31.186" v="431" actId="20577"/>
      <pc:docMkLst>
        <pc:docMk/>
      </pc:docMkLst>
      <pc:sldChg chg="del">
        <pc:chgData name="majed Al-hakami" userId="c15e6e485a5a4051" providerId="LiveId" clId="{3C08D10E-67EF-461D-86FB-CFB044462D65}" dt="2020-12-12T19:50:51.042" v="180" actId="47"/>
        <pc:sldMkLst>
          <pc:docMk/>
          <pc:sldMk cId="2447272190" sldId="256"/>
        </pc:sldMkLst>
      </pc:sldChg>
      <pc:sldChg chg="addSp modSp mod modAnim">
        <pc:chgData name="majed Al-hakami" userId="c15e6e485a5a4051" providerId="LiveId" clId="{3C08D10E-67EF-461D-86FB-CFB044462D65}" dt="2020-12-12T19:28:02.214" v="7"/>
        <pc:sldMkLst>
          <pc:docMk/>
          <pc:sldMk cId="3985106440" sldId="257"/>
        </pc:sldMkLst>
        <pc:spChg chg="add mod">
          <ac:chgData name="majed Al-hakami" userId="c15e6e485a5a4051" providerId="LiveId" clId="{3C08D10E-67EF-461D-86FB-CFB044462D65}" dt="2020-12-12T19:28:02.214" v="7"/>
          <ac:spMkLst>
            <pc:docMk/>
            <pc:sldMk cId="3985106440" sldId="257"/>
            <ac:spMk id="4" creationId="{7BCA33D2-54DC-4A08-A5A7-0E5A14923D1F}"/>
          </ac:spMkLst>
        </pc:spChg>
        <pc:spChg chg="add mod">
          <ac:chgData name="majed Al-hakami" userId="c15e6e485a5a4051" providerId="LiveId" clId="{3C08D10E-67EF-461D-86FB-CFB044462D65}" dt="2020-12-12T19:28:02.214" v="7"/>
          <ac:spMkLst>
            <pc:docMk/>
            <pc:sldMk cId="3985106440" sldId="257"/>
            <ac:spMk id="7" creationId="{AAEFD193-FA02-4D0B-BA1B-9B98E488F235}"/>
          </ac:spMkLst>
        </pc:spChg>
        <pc:spChg chg="add mod">
          <ac:chgData name="majed Al-hakami" userId="c15e6e485a5a4051" providerId="LiveId" clId="{3C08D10E-67EF-461D-86FB-CFB044462D65}" dt="2020-12-12T19:28:02.214" v="7"/>
          <ac:spMkLst>
            <pc:docMk/>
            <pc:sldMk cId="3985106440" sldId="257"/>
            <ac:spMk id="8" creationId="{1F89E796-086A-46F6-9C35-C6B5FA62E6D5}"/>
          </ac:spMkLst>
        </pc:spChg>
        <pc:spChg chg="add mod">
          <ac:chgData name="majed Al-hakami" userId="c15e6e485a5a4051" providerId="LiveId" clId="{3C08D10E-67EF-461D-86FB-CFB044462D65}" dt="2020-12-12T19:28:02.214" v="7"/>
          <ac:spMkLst>
            <pc:docMk/>
            <pc:sldMk cId="3985106440" sldId="257"/>
            <ac:spMk id="9" creationId="{0D1927C9-0FC9-4AE4-B2A2-80612655F7B1}"/>
          </ac:spMkLst>
        </pc:spChg>
        <pc:spChg chg="add mod">
          <ac:chgData name="majed Al-hakami" userId="c15e6e485a5a4051" providerId="LiveId" clId="{3C08D10E-67EF-461D-86FB-CFB044462D65}" dt="2020-12-12T19:28:02.214" v="7"/>
          <ac:spMkLst>
            <pc:docMk/>
            <pc:sldMk cId="3985106440" sldId="257"/>
            <ac:spMk id="10" creationId="{E033E411-9C59-444D-9D76-BD3B8C006403}"/>
          </ac:spMkLst>
        </pc:spChg>
        <pc:picChg chg="add mod">
          <ac:chgData name="majed Al-hakami" userId="c15e6e485a5a4051" providerId="LiveId" clId="{3C08D10E-67EF-461D-86FB-CFB044462D65}" dt="2020-12-12T19:28:02.214" v="7"/>
          <ac:picMkLst>
            <pc:docMk/>
            <pc:sldMk cId="3985106440" sldId="257"/>
            <ac:picMk id="6" creationId="{C2CF9717-964E-4B0A-AF68-8F492D2AFC8C}"/>
          </ac:picMkLst>
        </pc:picChg>
      </pc:sldChg>
      <pc:sldChg chg="del">
        <pc:chgData name="majed Al-hakami" userId="c15e6e485a5a4051" providerId="LiveId" clId="{3C08D10E-67EF-461D-86FB-CFB044462D65}" dt="2020-12-12T19:50:38.550" v="172" actId="47"/>
        <pc:sldMkLst>
          <pc:docMk/>
          <pc:sldMk cId="3855509451" sldId="258"/>
        </pc:sldMkLst>
      </pc:sldChg>
      <pc:sldChg chg="addSp delSp modSp modAnim">
        <pc:chgData name="majed Al-hakami" userId="c15e6e485a5a4051" providerId="LiveId" clId="{3C08D10E-67EF-461D-86FB-CFB044462D65}" dt="2020-12-12T19:51:19.650" v="183" actId="207"/>
        <pc:sldMkLst>
          <pc:docMk/>
          <pc:sldMk cId="3909303634" sldId="261"/>
        </pc:sldMkLst>
        <pc:spChg chg="add del mod">
          <ac:chgData name="majed Al-hakami" userId="c15e6e485a5a4051" providerId="LiveId" clId="{3C08D10E-67EF-461D-86FB-CFB044462D65}" dt="2020-12-12T19:28:20.278" v="10"/>
          <ac:spMkLst>
            <pc:docMk/>
            <pc:sldMk cId="3909303634" sldId="261"/>
            <ac:spMk id="4" creationId="{A4207879-FF63-4249-8E73-98AE779EC439}"/>
          </ac:spMkLst>
        </pc:spChg>
        <pc:spChg chg="add del mod">
          <ac:chgData name="majed Al-hakami" userId="c15e6e485a5a4051" providerId="LiveId" clId="{3C08D10E-67EF-461D-86FB-CFB044462D65}" dt="2020-12-12T19:28:20.278" v="10"/>
          <ac:spMkLst>
            <pc:docMk/>
            <pc:sldMk cId="3909303634" sldId="261"/>
            <ac:spMk id="8" creationId="{F87C16E2-A1EC-496A-8C9D-5B726B611E76}"/>
          </ac:spMkLst>
        </pc:spChg>
        <pc:spChg chg="add mod">
          <ac:chgData name="majed Al-hakami" userId="c15e6e485a5a4051" providerId="LiveId" clId="{3C08D10E-67EF-461D-86FB-CFB044462D65}" dt="2020-12-12T19:28:26.136" v="12" actId="1076"/>
          <ac:spMkLst>
            <pc:docMk/>
            <pc:sldMk cId="3909303634" sldId="261"/>
            <ac:spMk id="9" creationId="{8630CE3C-1DA7-4A40-854F-C7BC404F5010}"/>
          </ac:spMkLst>
        </pc:spChg>
        <pc:spChg chg="add mod">
          <ac:chgData name="majed Al-hakami" userId="c15e6e485a5a4051" providerId="LiveId" clId="{3C08D10E-67EF-461D-86FB-CFB044462D65}" dt="2020-12-12T19:51:19.650" v="183" actId="207"/>
          <ac:spMkLst>
            <pc:docMk/>
            <pc:sldMk cId="3909303634" sldId="261"/>
            <ac:spMk id="12" creationId="{A8A3C6EA-5853-4780-B3F1-30D034EAD86D}"/>
          </ac:spMkLst>
        </pc:spChg>
        <pc:picChg chg="add del mod">
          <ac:chgData name="majed Al-hakami" userId="c15e6e485a5a4051" providerId="LiveId" clId="{3C08D10E-67EF-461D-86FB-CFB044462D65}" dt="2020-12-12T19:28:20.278" v="10"/>
          <ac:picMkLst>
            <pc:docMk/>
            <pc:sldMk cId="3909303634" sldId="261"/>
            <ac:picMk id="6" creationId="{B7D09D16-A054-4341-ABA9-6D34568748B8}"/>
          </ac:picMkLst>
        </pc:picChg>
        <pc:picChg chg="add del mod">
          <ac:chgData name="majed Al-hakami" userId="c15e6e485a5a4051" providerId="LiveId" clId="{3C08D10E-67EF-461D-86FB-CFB044462D65}" dt="2020-12-12T19:28:20.278" v="10"/>
          <ac:picMkLst>
            <pc:docMk/>
            <pc:sldMk cId="3909303634" sldId="261"/>
            <ac:picMk id="7" creationId="{46B8B4C4-0103-49B3-A582-529D3CFF2968}"/>
          </ac:picMkLst>
        </pc:picChg>
        <pc:picChg chg="add mod">
          <ac:chgData name="majed Al-hakami" userId="c15e6e485a5a4051" providerId="LiveId" clId="{3C08D10E-67EF-461D-86FB-CFB044462D65}" dt="2020-12-12T19:28:38.619" v="15" actId="14100"/>
          <ac:picMkLst>
            <pc:docMk/>
            <pc:sldMk cId="3909303634" sldId="261"/>
            <ac:picMk id="10" creationId="{FC5731B7-5CEB-4277-B019-DE76AA1F7144}"/>
          </ac:picMkLst>
        </pc:picChg>
        <pc:picChg chg="add mod">
          <ac:chgData name="majed Al-hakami" userId="c15e6e485a5a4051" providerId="LiveId" clId="{3C08D10E-67EF-461D-86FB-CFB044462D65}" dt="2020-12-12T19:28:32.184" v="13" actId="14100"/>
          <ac:picMkLst>
            <pc:docMk/>
            <pc:sldMk cId="3909303634" sldId="261"/>
            <ac:picMk id="11" creationId="{548B275D-ADF8-40A1-833E-63592D00842C}"/>
          </ac:picMkLst>
        </pc:picChg>
      </pc:sldChg>
      <pc:sldChg chg="addSp modSp mod modAnim">
        <pc:chgData name="majed Al-hakami" userId="c15e6e485a5a4051" providerId="LiveId" clId="{3C08D10E-67EF-461D-86FB-CFB044462D65}" dt="2020-12-12T21:10:57.697" v="190" actId="14100"/>
        <pc:sldMkLst>
          <pc:docMk/>
          <pc:sldMk cId="2610006789" sldId="262"/>
        </pc:sldMkLst>
        <pc:spChg chg="add mod">
          <ac:chgData name="majed Al-hakami" userId="c15e6e485a5a4051" providerId="LiveId" clId="{3C08D10E-67EF-461D-86FB-CFB044462D65}" dt="2020-12-12T19:29:17.041" v="21" actId="1076"/>
          <ac:spMkLst>
            <pc:docMk/>
            <pc:sldMk cId="2610006789" sldId="262"/>
            <ac:spMk id="8" creationId="{FCC54F4C-69E0-470F-8AD6-89E9A229BECC}"/>
          </ac:spMkLst>
        </pc:spChg>
        <pc:spChg chg="add mod">
          <ac:chgData name="majed Al-hakami" userId="c15e6e485a5a4051" providerId="LiveId" clId="{3C08D10E-67EF-461D-86FB-CFB044462D65}" dt="2020-12-12T19:29:12.850" v="19" actId="1076"/>
          <ac:spMkLst>
            <pc:docMk/>
            <pc:sldMk cId="2610006789" sldId="262"/>
            <ac:spMk id="9" creationId="{E0253D65-CE9B-416F-B370-A8848BBF9722}"/>
          </ac:spMkLst>
        </pc:spChg>
        <pc:spChg chg="add mod">
          <ac:chgData name="majed Al-hakami" userId="c15e6e485a5a4051" providerId="LiveId" clId="{3C08D10E-67EF-461D-86FB-CFB044462D65}" dt="2020-12-12T19:29:04.839" v="17" actId="1076"/>
          <ac:spMkLst>
            <pc:docMk/>
            <pc:sldMk cId="2610006789" sldId="262"/>
            <ac:spMk id="10" creationId="{E9521A8F-351B-45CE-8994-83B0705F11FF}"/>
          </ac:spMkLst>
        </pc:spChg>
        <pc:spChg chg="add mod">
          <ac:chgData name="majed Al-hakami" userId="c15e6e485a5a4051" providerId="LiveId" clId="{3C08D10E-67EF-461D-86FB-CFB044462D65}" dt="2020-12-12T19:29:26.118" v="25" actId="121"/>
          <ac:spMkLst>
            <pc:docMk/>
            <pc:sldMk cId="2610006789" sldId="262"/>
            <ac:spMk id="11" creationId="{7041D9DA-A026-4F93-9AF6-3BD4B8AB4BD8}"/>
          </ac:spMkLst>
        </pc:spChg>
        <pc:spChg chg="add mod">
          <ac:chgData name="majed Al-hakami" userId="c15e6e485a5a4051" providerId="LiveId" clId="{3C08D10E-67EF-461D-86FB-CFB044462D65}" dt="2020-12-12T21:08:31.644" v="187" actId="14100"/>
          <ac:spMkLst>
            <pc:docMk/>
            <pc:sldMk cId="2610006789" sldId="262"/>
            <ac:spMk id="12" creationId="{5A3842B6-EEE0-4B14-90E6-3EFFBFB6016F}"/>
          </ac:spMkLst>
        </pc:spChg>
        <pc:picChg chg="add mod">
          <ac:chgData name="majed Al-hakami" userId="c15e6e485a5a4051" providerId="LiveId" clId="{3C08D10E-67EF-461D-86FB-CFB044462D65}" dt="2020-12-12T19:29:04.839" v="17" actId="1076"/>
          <ac:picMkLst>
            <pc:docMk/>
            <pc:sldMk cId="2610006789" sldId="262"/>
            <ac:picMk id="4" creationId="{47E00FB9-D4DF-4669-8D4E-FDC2F1B30D5D}"/>
          </ac:picMkLst>
        </pc:picChg>
        <pc:picChg chg="add mod">
          <ac:chgData name="majed Al-hakami" userId="c15e6e485a5a4051" providerId="LiveId" clId="{3C08D10E-67EF-461D-86FB-CFB044462D65}" dt="2020-12-12T21:10:57.697" v="190" actId="14100"/>
          <ac:picMkLst>
            <pc:docMk/>
            <pc:sldMk cId="2610006789" sldId="262"/>
            <ac:picMk id="6" creationId="{94B5951E-445F-45E3-A3B1-68D7C500686A}"/>
          </ac:picMkLst>
        </pc:picChg>
        <pc:picChg chg="add mod">
          <ac:chgData name="majed Al-hakami" userId="c15e6e485a5a4051" providerId="LiveId" clId="{3C08D10E-67EF-461D-86FB-CFB044462D65}" dt="2020-12-12T21:10:13.368" v="188" actId="14100"/>
          <ac:picMkLst>
            <pc:docMk/>
            <pc:sldMk cId="2610006789" sldId="262"/>
            <ac:picMk id="7" creationId="{C0D00870-46ED-4F8A-9073-6A765FA859DE}"/>
          </ac:picMkLst>
        </pc:picChg>
      </pc:sldChg>
      <pc:sldChg chg="addSp modSp mod modAnim">
        <pc:chgData name="majed Al-hakami" userId="c15e6e485a5a4051" providerId="LiveId" clId="{3C08D10E-67EF-461D-86FB-CFB044462D65}" dt="2020-12-12T19:29:38.529" v="27" actId="1076"/>
        <pc:sldMkLst>
          <pc:docMk/>
          <pc:sldMk cId="2119134382" sldId="263"/>
        </pc:sldMkLst>
        <pc:spChg chg="add mod">
          <ac:chgData name="majed Al-hakami" userId="c15e6e485a5a4051" providerId="LiveId" clId="{3C08D10E-67EF-461D-86FB-CFB044462D65}" dt="2020-12-12T19:29:38.529" v="27" actId="1076"/>
          <ac:spMkLst>
            <pc:docMk/>
            <pc:sldMk cId="2119134382" sldId="263"/>
            <ac:spMk id="4" creationId="{8E9D481D-5559-4C12-9A14-596B71C1EB56}"/>
          </ac:spMkLst>
        </pc:spChg>
        <pc:spChg chg="add mod">
          <ac:chgData name="majed Al-hakami" userId="c15e6e485a5a4051" providerId="LiveId" clId="{3C08D10E-67EF-461D-86FB-CFB044462D65}" dt="2020-12-12T19:29:38.529" v="27" actId="1076"/>
          <ac:spMkLst>
            <pc:docMk/>
            <pc:sldMk cId="2119134382" sldId="263"/>
            <ac:spMk id="6" creationId="{D12000AB-A5E0-406B-9775-5BFD3CF8C71C}"/>
          </ac:spMkLst>
        </pc:spChg>
      </pc:sldChg>
      <pc:sldChg chg="addSp delSp modSp mod delAnim modAnim">
        <pc:chgData name="majed Al-hakami" userId="c15e6e485a5a4051" providerId="LiveId" clId="{3C08D10E-67EF-461D-86FB-CFB044462D65}" dt="2020-12-12T19:30:17.344" v="32" actId="1076"/>
        <pc:sldMkLst>
          <pc:docMk/>
          <pc:sldMk cId="1488885489" sldId="264"/>
        </pc:sldMkLst>
        <pc:spChg chg="add mod">
          <ac:chgData name="majed Al-hakami" userId="c15e6e485a5a4051" providerId="LiveId" clId="{3C08D10E-67EF-461D-86FB-CFB044462D65}" dt="2020-12-12T19:29:56.245" v="29" actId="1076"/>
          <ac:spMkLst>
            <pc:docMk/>
            <pc:sldMk cId="1488885489" sldId="264"/>
            <ac:spMk id="4" creationId="{AE32797C-310C-42D2-915B-409E06405625}"/>
          </ac:spMkLst>
        </pc:spChg>
        <pc:spChg chg="add mod">
          <ac:chgData name="majed Al-hakami" userId="c15e6e485a5a4051" providerId="LiveId" clId="{3C08D10E-67EF-461D-86FB-CFB044462D65}" dt="2020-12-12T19:29:56.245" v="29" actId="1076"/>
          <ac:spMkLst>
            <pc:docMk/>
            <pc:sldMk cId="1488885489" sldId="264"/>
            <ac:spMk id="6" creationId="{63C6164D-057A-40F2-B9D3-BE5C9E65AE7F}"/>
          </ac:spMkLst>
        </pc:spChg>
        <pc:spChg chg="add mod">
          <ac:chgData name="majed Al-hakami" userId="c15e6e485a5a4051" providerId="LiveId" clId="{3C08D10E-67EF-461D-86FB-CFB044462D65}" dt="2020-12-12T19:29:56.245" v="29" actId="1076"/>
          <ac:spMkLst>
            <pc:docMk/>
            <pc:sldMk cId="1488885489" sldId="264"/>
            <ac:spMk id="7" creationId="{5DF4A8DB-4E0A-4A8B-8A32-B52311600D0F}"/>
          </ac:spMkLst>
        </pc:spChg>
        <pc:spChg chg="add mod">
          <ac:chgData name="majed Al-hakami" userId="c15e6e485a5a4051" providerId="LiveId" clId="{3C08D10E-67EF-461D-86FB-CFB044462D65}" dt="2020-12-12T19:29:56.245" v="29" actId="1076"/>
          <ac:spMkLst>
            <pc:docMk/>
            <pc:sldMk cId="1488885489" sldId="264"/>
            <ac:spMk id="8" creationId="{152BCDD8-93AF-480F-9CD1-01C22BC1BBBD}"/>
          </ac:spMkLst>
        </pc:spChg>
        <pc:spChg chg="add mod">
          <ac:chgData name="majed Al-hakami" userId="c15e6e485a5a4051" providerId="LiveId" clId="{3C08D10E-67EF-461D-86FB-CFB044462D65}" dt="2020-12-12T19:29:56.245" v="29" actId="1076"/>
          <ac:spMkLst>
            <pc:docMk/>
            <pc:sldMk cId="1488885489" sldId="264"/>
            <ac:spMk id="9" creationId="{A0BCA8FB-B3CC-44B1-BA72-B64EC0BEF4F6}"/>
          </ac:spMkLst>
        </pc:spChg>
        <pc:spChg chg="add mod">
          <ac:chgData name="majed Al-hakami" userId="c15e6e485a5a4051" providerId="LiveId" clId="{3C08D10E-67EF-461D-86FB-CFB044462D65}" dt="2020-12-12T19:29:56.245" v="29" actId="1076"/>
          <ac:spMkLst>
            <pc:docMk/>
            <pc:sldMk cId="1488885489" sldId="264"/>
            <ac:spMk id="10" creationId="{CD36EAA0-8BED-400C-8B45-1B707D064AFC}"/>
          </ac:spMkLst>
        </pc:spChg>
        <pc:spChg chg="add mod">
          <ac:chgData name="majed Al-hakami" userId="c15e6e485a5a4051" providerId="LiveId" clId="{3C08D10E-67EF-461D-86FB-CFB044462D65}" dt="2020-12-12T19:29:56.245" v="29" actId="1076"/>
          <ac:spMkLst>
            <pc:docMk/>
            <pc:sldMk cId="1488885489" sldId="264"/>
            <ac:spMk id="13" creationId="{E6A610BA-ACCB-4323-ACBC-C4E840D6A44B}"/>
          </ac:spMkLst>
        </pc:spChg>
        <pc:spChg chg="add del mod">
          <ac:chgData name="majed Al-hakami" userId="c15e6e485a5a4051" providerId="LiveId" clId="{3C08D10E-67EF-461D-86FB-CFB044462D65}" dt="2020-12-12T19:30:06.280" v="30" actId="478"/>
          <ac:spMkLst>
            <pc:docMk/>
            <pc:sldMk cId="1488885489" sldId="264"/>
            <ac:spMk id="14" creationId="{4FCBCEF2-C8F0-49FD-826F-1EEE735E9823}"/>
          </ac:spMkLst>
        </pc:spChg>
        <pc:spChg chg="add del mod">
          <ac:chgData name="majed Al-hakami" userId="c15e6e485a5a4051" providerId="LiveId" clId="{3C08D10E-67EF-461D-86FB-CFB044462D65}" dt="2020-12-12T19:30:06.280" v="30" actId="478"/>
          <ac:spMkLst>
            <pc:docMk/>
            <pc:sldMk cId="1488885489" sldId="264"/>
            <ac:spMk id="15" creationId="{1E56849B-D6B7-4CE2-8913-EA88CE10DA01}"/>
          </ac:spMkLst>
        </pc:spChg>
        <pc:spChg chg="add del mod">
          <ac:chgData name="majed Al-hakami" userId="c15e6e485a5a4051" providerId="LiveId" clId="{3C08D10E-67EF-461D-86FB-CFB044462D65}" dt="2020-12-12T19:30:06.280" v="30" actId="478"/>
          <ac:spMkLst>
            <pc:docMk/>
            <pc:sldMk cId="1488885489" sldId="264"/>
            <ac:spMk id="16" creationId="{EFBE76F9-C9E4-488F-BBCD-660FD7B2C81E}"/>
          </ac:spMkLst>
        </pc:spChg>
        <pc:spChg chg="add mod">
          <ac:chgData name="majed Al-hakami" userId="c15e6e485a5a4051" providerId="LiveId" clId="{3C08D10E-67EF-461D-86FB-CFB044462D65}" dt="2020-12-12T19:29:56.245" v="29" actId="1076"/>
          <ac:spMkLst>
            <pc:docMk/>
            <pc:sldMk cId="1488885489" sldId="264"/>
            <ac:spMk id="17" creationId="{575AE589-F475-4BCE-BEDC-CDC83A6DC777}"/>
          </ac:spMkLst>
        </pc:spChg>
        <pc:spChg chg="add mod">
          <ac:chgData name="majed Al-hakami" userId="c15e6e485a5a4051" providerId="LiveId" clId="{3C08D10E-67EF-461D-86FB-CFB044462D65}" dt="2020-12-12T19:29:56.245" v="29" actId="1076"/>
          <ac:spMkLst>
            <pc:docMk/>
            <pc:sldMk cId="1488885489" sldId="264"/>
            <ac:spMk id="18" creationId="{F787C425-8EE6-4694-9E43-9F22B707AF05}"/>
          </ac:spMkLst>
        </pc:spChg>
        <pc:spChg chg="add mod">
          <ac:chgData name="majed Al-hakami" userId="c15e6e485a5a4051" providerId="LiveId" clId="{3C08D10E-67EF-461D-86FB-CFB044462D65}" dt="2020-12-12T19:29:56.245" v="29" actId="1076"/>
          <ac:spMkLst>
            <pc:docMk/>
            <pc:sldMk cId="1488885489" sldId="264"/>
            <ac:spMk id="19" creationId="{623E5387-BE06-4247-B1A3-64EF02F6D034}"/>
          </ac:spMkLst>
        </pc:spChg>
        <pc:spChg chg="add del mod">
          <ac:chgData name="majed Al-hakami" userId="c15e6e485a5a4051" providerId="LiveId" clId="{3C08D10E-67EF-461D-86FB-CFB044462D65}" dt="2020-12-12T19:30:06.280" v="30" actId="478"/>
          <ac:spMkLst>
            <pc:docMk/>
            <pc:sldMk cId="1488885489" sldId="264"/>
            <ac:spMk id="20" creationId="{09F49EE7-5BD3-417D-B7CB-C11FC205979E}"/>
          </ac:spMkLst>
        </pc:spChg>
        <pc:spChg chg="add del mod">
          <ac:chgData name="majed Al-hakami" userId="c15e6e485a5a4051" providerId="LiveId" clId="{3C08D10E-67EF-461D-86FB-CFB044462D65}" dt="2020-12-12T19:30:06.280" v="30" actId="478"/>
          <ac:spMkLst>
            <pc:docMk/>
            <pc:sldMk cId="1488885489" sldId="264"/>
            <ac:spMk id="21" creationId="{2BF9EAAB-8A3C-49EE-AC43-1C64BF9ADCB0}"/>
          </ac:spMkLst>
        </pc:spChg>
        <pc:spChg chg="add mod">
          <ac:chgData name="majed Al-hakami" userId="c15e6e485a5a4051" providerId="LiveId" clId="{3C08D10E-67EF-461D-86FB-CFB044462D65}" dt="2020-12-12T19:30:17.344" v="32" actId="1076"/>
          <ac:spMkLst>
            <pc:docMk/>
            <pc:sldMk cId="1488885489" sldId="264"/>
            <ac:spMk id="22" creationId="{3051E2D2-B1A3-4504-B9F3-FB02B66C717B}"/>
          </ac:spMkLst>
        </pc:spChg>
        <pc:spChg chg="add mod">
          <ac:chgData name="majed Al-hakami" userId="c15e6e485a5a4051" providerId="LiveId" clId="{3C08D10E-67EF-461D-86FB-CFB044462D65}" dt="2020-12-12T19:30:17.344" v="32" actId="1076"/>
          <ac:spMkLst>
            <pc:docMk/>
            <pc:sldMk cId="1488885489" sldId="264"/>
            <ac:spMk id="23" creationId="{18E086C7-6BB0-456A-9771-46109AE9A738}"/>
          </ac:spMkLst>
        </pc:spChg>
        <pc:spChg chg="add mod">
          <ac:chgData name="majed Al-hakami" userId="c15e6e485a5a4051" providerId="LiveId" clId="{3C08D10E-67EF-461D-86FB-CFB044462D65}" dt="2020-12-12T19:30:17.344" v="32" actId="1076"/>
          <ac:spMkLst>
            <pc:docMk/>
            <pc:sldMk cId="1488885489" sldId="264"/>
            <ac:spMk id="24" creationId="{61DF7F2A-7D59-4090-B737-E4C8B2BDB1BD}"/>
          </ac:spMkLst>
        </pc:spChg>
        <pc:spChg chg="add mod">
          <ac:chgData name="majed Al-hakami" userId="c15e6e485a5a4051" providerId="LiveId" clId="{3C08D10E-67EF-461D-86FB-CFB044462D65}" dt="2020-12-12T19:30:17.344" v="32" actId="1076"/>
          <ac:spMkLst>
            <pc:docMk/>
            <pc:sldMk cId="1488885489" sldId="264"/>
            <ac:spMk id="25" creationId="{7359BB51-2FCF-4740-81C8-C032FCEF8755}"/>
          </ac:spMkLst>
        </pc:spChg>
        <pc:spChg chg="add mod">
          <ac:chgData name="majed Al-hakami" userId="c15e6e485a5a4051" providerId="LiveId" clId="{3C08D10E-67EF-461D-86FB-CFB044462D65}" dt="2020-12-12T19:30:17.344" v="32" actId="1076"/>
          <ac:spMkLst>
            <pc:docMk/>
            <pc:sldMk cId="1488885489" sldId="264"/>
            <ac:spMk id="26" creationId="{45966C43-4030-452D-A5EB-F091928AECA0}"/>
          </ac:spMkLst>
        </pc:spChg>
        <pc:spChg chg="add mod">
          <ac:chgData name="majed Al-hakami" userId="c15e6e485a5a4051" providerId="LiveId" clId="{3C08D10E-67EF-461D-86FB-CFB044462D65}" dt="2020-12-12T19:30:17.344" v="32" actId="1076"/>
          <ac:spMkLst>
            <pc:docMk/>
            <pc:sldMk cId="1488885489" sldId="264"/>
            <ac:spMk id="27" creationId="{7728A0CB-DE61-443D-A63A-6FEDCFB5093E}"/>
          </ac:spMkLst>
        </pc:spChg>
        <pc:cxnChg chg="add mod">
          <ac:chgData name="majed Al-hakami" userId="c15e6e485a5a4051" providerId="LiveId" clId="{3C08D10E-67EF-461D-86FB-CFB044462D65}" dt="2020-12-12T19:29:56.245" v="29" actId="1076"/>
          <ac:cxnSpMkLst>
            <pc:docMk/>
            <pc:sldMk cId="1488885489" sldId="264"/>
            <ac:cxnSpMk id="11" creationId="{E8BF757C-CAFA-4C8A-B76B-99B86B7D7715}"/>
          </ac:cxnSpMkLst>
        </pc:cxnChg>
        <pc:cxnChg chg="add mod">
          <ac:chgData name="majed Al-hakami" userId="c15e6e485a5a4051" providerId="LiveId" clId="{3C08D10E-67EF-461D-86FB-CFB044462D65}" dt="2020-12-12T19:29:56.245" v="29" actId="1076"/>
          <ac:cxnSpMkLst>
            <pc:docMk/>
            <pc:sldMk cId="1488885489" sldId="264"/>
            <ac:cxnSpMk id="12" creationId="{280170B1-E9B1-4ABC-999F-40373C248DCF}"/>
          </ac:cxnSpMkLst>
        </pc:cxnChg>
      </pc:sldChg>
      <pc:sldChg chg="addSp modSp modAnim">
        <pc:chgData name="majed Al-hakami" userId="c15e6e485a5a4051" providerId="LiveId" clId="{3C08D10E-67EF-461D-86FB-CFB044462D65}" dt="2020-12-12T19:30:33.881" v="34" actId="1076"/>
        <pc:sldMkLst>
          <pc:docMk/>
          <pc:sldMk cId="1354399558" sldId="265"/>
        </pc:sldMkLst>
        <pc:spChg chg="mod">
          <ac:chgData name="majed Al-hakami" userId="c15e6e485a5a4051" providerId="LiveId" clId="{3C08D10E-67EF-461D-86FB-CFB044462D65}" dt="2020-12-12T19:30:33.881" v="34" actId="1076"/>
          <ac:spMkLst>
            <pc:docMk/>
            <pc:sldMk cId="1354399558" sldId="265"/>
            <ac:spMk id="8" creationId="{CC4B893D-AB26-4495-8242-BCE3B397FA1B}"/>
          </ac:spMkLst>
        </pc:spChg>
        <pc:spChg chg="add mod">
          <ac:chgData name="majed Al-hakami" userId="c15e6e485a5a4051" providerId="LiveId" clId="{3C08D10E-67EF-461D-86FB-CFB044462D65}" dt="2020-12-12T19:30:33.881" v="34" actId="1076"/>
          <ac:spMkLst>
            <pc:docMk/>
            <pc:sldMk cId="1354399558" sldId="265"/>
            <ac:spMk id="9" creationId="{FACC22BE-CF90-4463-926D-EF9A890C2548}"/>
          </ac:spMkLst>
        </pc:spChg>
        <pc:spChg chg="add mod">
          <ac:chgData name="majed Al-hakami" userId="c15e6e485a5a4051" providerId="LiveId" clId="{3C08D10E-67EF-461D-86FB-CFB044462D65}" dt="2020-12-12T19:30:33.881" v="34" actId="1076"/>
          <ac:spMkLst>
            <pc:docMk/>
            <pc:sldMk cId="1354399558" sldId="265"/>
            <ac:spMk id="10" creationId="{2140D794-A044-47E5-9E85-7EFFAA4AC006}"/>
          </ac:spMkLst>
        </pc:spChg>
        <pc:spChg chg="add mod">
          <ac:chgData name="majed Al-hakami" userId="c15e6e485a5a4051" providerId="LiveId" clId="{3C08D10E-67EF-461D-86FB-CFB044462D65}" dt="2020-12-12T19:30:33.881" v="34" actId="1076"/>
          <ac:spMkLst>
            <pc:docMk/>
            <pc:sldMk cId="1354399558" sldId="265"/>
            <ac:spMk id="11" creationId="{306C0434-C476-43D1-8466-507026385818}"/>
          </ac:spMkLst>
        </pc:spChg>
        <pc:spChg chg="add mod">
          <ac:chgData name="majed Al-hakami" userId="c15e6e485a5a4051" providerId="LiveId" clId="{3C08D10E-67EF-461D-86FB-CFB044462D65}" dt="2020-12-12T19:30:33.881" v="34" actId="1076"/>
          <ac:spMkLst>
            <pc:docMk/>
            <pc:sldMk cId="1354399558" sldId="265"/>
            <ac:spMk id="12" creationId="{65236A24-6F47-41D9-8CCB-70ACCA90C8DA}"/>
          </ac:spMkLst>
        </pc:spChg>
        <pc:spChg chg="add mod">
          <ac:chgData name="majed Al-hakami" userId="c15e6e485a5a4051" providerId="LiveId" clId="{3C08D10E-67EF-461D-86FB-CFB044462D65}" dt="2020-12-12T19:30:33.881" v="34" actId="1076"/>
          <ac:spMkLst>
            <pc:docMk/>
            <pc:sldMk cId="1354399558" sldId="265"/>
            <ac:spMk id="13" creationId="{CABCAAC6-7AB3-486D-AE61-5475488D5A5F}"/>
          </ac:spMkLst>
        </pc:spChg>
        <pc:spChg chg="add mod">
          <ac:chgData name="majed Al-hakami" userId="c15e6e485a5a4051" providerId="LiveId" clId="{3C08D10E-67EF-461D-86FB-CFB044462D65}" dt="2020-12-12T19:30:33.881" v="34" actId="1076"/>
          <ac:spMkLst>
            <pc:docMk/>
            <pc:sldMk cId="1354399558" sldId="265"/>
            <ac:spMk id="14" creationId="{71A8C7B5-8180-4560-A241-19D52B002343}"/>
          </ac:spMkLst>
        </pc:spChg>
        <pc:spChg chg="add mod">
          <ac:chgData name="majed Al-hakami" userId="c15e6e485a5a4051" providerId="LiveId" clId="{3C08D10E-67EF-461D-86FB-CFB044462D65}" dt="2020-12-12T19:30:33.881" v="34" actId="1076"/>
          <ac:spMkLst>
            <pc:docMk/>
            <pc:sldMk cId="1354399558" sldId="265"/>
            <ac:spMk id="15" creationId="{CFF748F9-BDA0-4D6F-B191-AB0B67C4FE96}"/>
          </ac:spMkLst>
        </pc:spChg>
        <pc:spChg chg="add mod">
          <ac:chgData name="majed Al-hakami" userId="c15e6e485a5a4051" providerId="LiveId" clId="{3C08D10E-67EF-461D-86FB-CFB044462D65}" dt="2020-12-12T19:30:33.881" v="34" actId="1076"/>
          <ac:spMkLst>
            <pc:docMk/>
            <pc:sldMk cId="1354399558" sldId="265"/>
            <ac:spMk id="16" creationId="{CE56AFBB-C2EE-4CC8-8723-C85B522DD3DE}"/>
          </ac:spMkLst>
        </pc:spChg>
        <pc:spChg chg="add mod">
          <ac:chgData name="majed Al-hakami" userId="c15e6e485a5a4051" providerId="LiveId" clId="{3C08D10E-67EF-461D-86FB-CFB044462D65}" dt="2020-12-12T19:30:33.881" v="34" actId="1076"/>
          <ac:spMkLst>
            <pc:docMk/>
            <pc:sldMk cId="1354399558" sldId="265"/>
            <ac:spMk id="17" creationId="{3A43BA12-E596-4AF6-9280-358B77BBA63E}"/>
          </ac:spMkLst>
        </pc:spChg>
        <pc:grpChg chg="add mod">
          <ac:chgData name="majed Al-hakami" userId="c15e6e485a5a4051" providerId="LiveId" clId="{3C08D10E-67EF-461D-86FB-CFB044462D65}" dt="2020-12-12T19:30:33.881" v="34" actId="1076"/>
          <ac:grpSpMkLst>
            <pc:docMk/>
            <pc:sldMk cId="1354399558" sldId="265"/>
            <ac:grpSpMk id="4" creationId="{D594536C-E5CD-4C70-8278-20CF109F58EC}"/>
          </ac:grpSpMkLst>
        </pc:grpChg>
        <pc:picChg chg="mod">
          <ac:chgData name="majed Al-hakami" userId="c15e6e485a5a4051" providerId="LiveId" clId="{3C08D10E-67EF-461D-86FB-CFB044462D65}" dt="2020-12-12T19:30:33.881" v="34" actId="1076"/>
          <ac:picMkLst>
            <pc:docMk/>
            <pc:sldMk cId="1354399558" sldId="265"/>
            <ac:picMk id="6" creationId="{9AFDE874-CF8A-4207-A627-0770A995F97B}"/>
          </ac:picMkLst>
        </pc:picChg>
        <pc:picChg chg="mod">
          <ac:chgData name="majed Al-hakami" userId="c15e6e485a5a4051" providerId="LiveId" clId="{3C08D10E-67EF-461D-86FB-CFB044462D65}" dt="2020-12-12T19:30:33.881" v="34" actId="1076"/>
          <ac:picMkLst>
            <pc:docMk/>
            <pc:sldMk cId="1354399558" sldId="265"/>
            <ac:picMk id="7" creationId="{E63AE920-034F-4775-8D15-C74ADE6CBAC8}"/>
          </ac:picMkLst>
        </pc:picChg>
      </pc:sldChg>
      <pc:sldChg chg="addSp modSp modAnim">
        <pc:chgData name="majed Al-hakami" userId="c15e6e485a5a4051" providerId="LiveId" clId="{3C08D10E-67EF-461D-86FB-CFB044462D65}" dt="2020-12-12T19:31:09.748" v="36" actId="1076"/>
        <pc:sldMkLst>
          <pc:docMk/>
          <pc:sldMk cId="2970627696" sldId="266"/>
        </pc:sldMkLst>
        <pc:spChg chg="add mod">
          <ac:chgData name="majed Al-hakami" userId="c15e6e485a5a4051" providerId="LiveId" clId="{3C08D10E-67EF-461D-86FB-CFB044462D65}" dt="2020-12-12T19:31:09.748" v="36" actId="1076"/>
          <ac:spMkLst>
            <pc:docMk/>
            <pc:sldMk cId="2970627696" sldId="266"/>
            <ac:spMk id="4" creationId="{F09CE8E1-A53B-4D18-92D3-038E422FA251}"/>
          </ac:spMkLst>
        </pc:spChg>
        <pc:spChg chg="add mod">
          <ac:chgData name="majed Al-hakami" userId="c15e6e485a5a4051" providerId="LiveId" clId="{3C08D10E-67EF-461D-86FB-CFB044462D65}" dt="2020-12-12T19:31:09.748" v="36" actId="1076"/>
          <ac:spMkLst>
            <pc:docMk/>
            <pc:sldMk cId="2970627696" sldId="266"/>
            <ac:spMk id="7" creationId="{18E3BEA2-CF7C-4688-96F1-66B64CE09BFE}"/>
          </ac:spMkLst>
        </pc:spChg>
        <pc:spChg chg="add mod">
          <ac:chgData name="majed Al-hakami" userId="c15e6e485a5a4051" providerId="LiveId" clId="{3C08D10E-67EF-461D-86FB-CFB044462D65}" dt="2020-12-12T19:31:09.748" v="36" actId="1076"/>
          <ac:spMkLst>
            <pc:docMk/>
            <pc:sldMk cId="2970627696" sldId="266"/>
            <ac:spMk id="8" creationId="{FAEF6976-4B0F-4E38-99F9-2BD94FFD17AF}"/>
          </ac:spMkLst>
        </pc:spChg>
        <pc:picChg chg="add mod">
          <ac:chgData name="majed Al-hakami" userId="c15e6e485a5a4051" providerId="LiveId" clId="{3C08D10E-67EF-461D-86FB-CFB044462D65}" dt="2020-12-12T19:31:09.748" v="36" actId="1076"/>
          <ac:picMkLst>
            <pc:docMk/>
            <pc:sldMk cId="2970627696" sldId="266"/>
            <ac:picMk id="6" creationId="{38DEC6F1-30EF-4FD9-9E5D-65EC9A461113}"/>
          </ac:picMkLst>
        </pc:picChg>
      </pc:sldChg>
      <pc:sldChg chg="addSp delSp modSp mod modAnim">
        <pc:chgData name="majed Al-hakami" userId="c15e6e485a5a4051" providerId="LiveId" clId="{3C08D10E-67EF-461D-86FB-CFB044462D65}" dt="2020-12-16T11:58:33.578" v="221" actId="20577"/>
        <pc:sldMkLst>
          <pc:docMk/>
          <pc:sldMk cId="1365099118" sldId="267"/>
        </pc:sldMkLst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4" creationId="{E5D54868-9659-4B7B-91C0-367054759B9E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6" creationId="{BD058ABE-DB7C-4F3D-8217-2A6BB6D0F3C6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7" creationId="{7F6BB548-A4BB-4A84-8253-689F9D7FC440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8" creationId="{AD5288D2-9217-482F-B04C-866F68C86057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9" creationId="{E8057100-BF9E-46FC-B224-82CFEB773945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10" creationId="{78238C25-68A5-4769-9E06-44F0E11E3A1F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11" creationId="{AAA6DFD8-3916-4FFB-BCF9-3A5322E3EEBC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12" creationId="{3FD4E713-F0EE-4D57-ABB7-815CC6B3D170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13" creationId="{36B32CC2-84DB-4607-89C0-2C49A371AF19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14" creationId="{34B5F654-6B0A-42CC-9D31-04524BA354E4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15" creationId="{5467BE3E-A910-446F-B796-C6FF50776CDC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16" creationId="{C76C87F6-F5E0-4B3D-A464-AC4308D58389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17" creationId="{6A1897D2-B92D-4BF3-B042-0F564DA38E17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18" creationId="{1F19A88B-7556-427D-B6F0-6930BD6E1D7D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19" creationId="{1295ECF6-AB38-4791-A126-84B819D0556C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20" creationId="{EAAFBE3B-D7DA-48DB-9F40-93526BD2B4D5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21" creationId="{888E0ABD-13C0-4A15-BF10-9D722ACAF357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22" creationId="{DFC55683-3C0D-4DA9-A74F-0E04D93A996A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24" creationId="{5C20333F-9513-47EB-8D9C-3AB5B92A60BF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26" creationId="{069CC820-4E31-4B71-89C5-377390CA2053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31" creationId="{A869182C-3F12-4840-8CD7-3E95F948D315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36" creationId="{6AE5EFC6-0AD6-466A-83CA-70C866FE3F75}"/>
          </ac:spMkLst>
        </pc:spChg>
        <pc:spChg chg="add del mod">
          <ac:chgData name="majed Al-hakami" userId="c15e6e485a5a4051" providerId="LiveId" clId="{3C08D10E-67EF-461D-86FB-CFB044462D65}" dt="2020-12-12T19:31:41.578" v="40"/>
          <ac:spMkLst>
            <pc:docMk/>
            <pc:sldMk cId="1365099118" sldId="267"/>
            <ac:spMk id="37" creationId="{2A87E802-037F-421B-AACA-D87408C237E6}"/>
          </ac:spMkLst>
        </pc:spChg>
        <pc:spChg chg="add mod">
          <ac:chgData name="majed Al-hakami" userId="c15e6e485a5a4051" providerId="LiveId" clId="{3C08D10E-67EF-461D-86FB-CFB044462D65}" dt="2020-12-12T19:34:42.378" v="66" actId="20577"/>
          <ac:spMkLst>
            <pc:docMk/>
            <pc:sldMk cId="1365099118" sldId="267"/>
            <ac:spMk id="38" creationId="{AB32538C-FAC3-4741-AF9B-F5C2BC9674F4}"/>
          </ac:spMkLst>
        </pc:spChg>
        <pc:spChg chg="add mod">
          <ac:chgData name="majed Al-hakami" userId="c15e6e485a5a4051" providerId="LiveId" clId="{3C08D10E-67EF-461D-86FB-CFB044462D65}" dt="2020-12-12T19:32:07.823" v="42" actId="1076"/>
          <ac:spMkLst>
            <pc:docMk/>
            <pc:sldMk cId="1365099118" sldId="267"/>
            <ac:spMk id="39" creationId="{720E248D-92EA-44F9-AD12-24D679B68676}"/>
          </ac:spMkLst>
        </pc:spChg>
        <pc:spChg chg="add mod">
          <ac:chgData name="majed Al-hakami" userId="c15e6e485a5a4051" providerId="LiveId" clId="{3C08D10E-67EF-461D-86FB-CFB044462D65}" dt="2020-12-12T19:34:31.758" v="65" actId="1076"/>
          <ac:spMkLst>
            <pc:docMk/>
            <pc:sldMk cId="1365099118" sldId="267"/>
            <ac:spMk id="40" creationId="{A6006AB3-7679-4BDC-A9D4-37BEF6537758}"/>
          </ac:spMkLst>
        </pc:spChg>
        <pc:spChg chg="add mod">
          <ac:chgData name="majed Al-hakami" userId="c15e6e485a5a4051" providerId="LiveId" clId="{3C08D10E-67EF-461D-86FB-CFB044462D65}" dt="2020-12-12T21:12:39.714" v="195" actId="14100"/>
          <ac:spMkLst>
            <pc:docMk/>
            <pc:sldMk cId="1365099118" sldId="267"/>
            <ac:spMk id="41" creationId="{4908D391-C7E4-4AE8-9F5C-8E8B26A69A34}"/>
          </ac:spMkLst>
        </pc:spChg>
        <pc:spChg chg="add mod">
          <ac:chgData name="majed Al-hakami" userId="c15e6e485a5a4051" providerId="LiveId" clId="{3C08D10E-67EF-461D-86FB-CFB044462D65}" dt="2020-12-12T19:32:40.693" v="50" actId="1076"/>
          <ac:spMkLst>
            <pc:docMk/>
            <pc:sldMk cId="1365099118" sldId="267"/>
            <ac:spMk id="42" creationId="{B3102E70-BAF5-4443-8778-FC6412FDEA3D}"/>
          </ac:spMkLst>
        </pc:spChg>
        <pc:spChg chg="add mod">
          <ac:chgData name="majed Al-hakami" userId="c15e6e485a5a4051" providerId="LiveId" clId="{3C08D10E-67EF-461D-86FB-CFB044462D65}" dt="2020-12-12T19:32:40.693" v="50" actId="1076"/>
          <ac:spMkLst>
            <pc:docMk/>
            <pc:sldMk cId="1365099118" sldId="267"/>
            <ac:spMk id="43" creationId="{67AF828B-346D-4A5C-82A0-1D42D8140064}"/>
          </ac:spMkLst>
        </pc:spChg>
        <pc:spChg chg="add mod">
          <ac:chgData name="majed Al-hakami" userId="c15e6e485a5a4051" providerId="LiveId" clId="{3C08D10E-67EF-461D-86FB-CFB044462D65}" dt="2020-12-12T19:32:40.693" v="50" actId="1076"/>
          <ac:spMkLst>
            <pc:docMk/>
            <pc:sldMk cId="1365099118" sldId="267"/>
            <ac:spMk id="44" creationId="{48F1D8C7-7427-481B-AEA2-CE085E348120}"/>
          </ac:spMkLst>
        </pc:spChg>
        <pc:spChg chg="add mod">
          <ac:chgData name="majed Al-hakami" userId="c15e6e485a5a4051" providerId="LiveId" clId="{3C08D10E-67EF-461D-86FB-CFB044462D65}" dt="2020-12-16T11:58:11.987" v="215" actId="207"/>
          <ac:spMkLst>
            <pc:docMk/>
            <pc:sldMk cId="1365099118" sldId="267"/>
            <ac:spMk id="45" creationId="{39EE0887-8BE4-4733-862F-3D12E650FB4D}"/>
          </ac:spMkLst>
        </pc:spChg>
        <pc:spChg chg="add mod">
          <ac:chgData name="majed Al-hakami" userId="c15e6e485a5a4051" providerId="LiveId" clId="{3C08D10E-67EF-461D-86FB-CFB044462D65}" dt="2020-12-16T11:58:19.655" v="217" actId="20577"/>
          <ac:spMkLst>
            <pc:docMk/>
            <pc:sldMk cId="1365099118" sldId="267"/>
            <ac:spMk id="46" creationId="{673F1C0B-4270-4D61-B6C1-AA72F54B8DE2}"/>
          </ac:spMkLst>
        </pc:spChg>
        <pc:spChg chg="add mod">
          <ac:chgData name="majed Al-hakami" userId="c15e6e485a5a4051" providerId="LiveId" clId="{3C08D10E-67EF-461D-86FB-CFB044462D65}" dt="2020-12-12T21:12:23.759" v="192" actId="14100"/>
          <ac:spMkLst>
            <pc:docMk/>
            <pc:sldMk cId="1365099118" sldId="267"/>
            <ac:spMk id="47" creationId="{1F0D5749-9BF3-4788-BFC8-F07CD37724AC}"/>
          </ac:spMkLst>
        </pc:spChg>
        <pc:spChg chg="add mod">
          <ac:chgData name="majed Al-hakami" userId="c15e6e485a5a4051" providerId="LiveId" clId="{3C08D10E-67EF-461D-86FB-CFB044462D65}" dt="2020-12-12T21:12:20.701" v="191" actId="14100"/>
          <ac:spMkLst>
            <pc:docMk/>
            <pc:sldMk cId="1365099118" sldId="267"/>
            <ac:spMk id="48" creationId="{BC0A84F6-D378-4049-A84E-7B697037859F}"/>
          </ac:spMkLst>
        </pc:spChg>
        <pc:spChg chg="add mod">
          <ac:chgData name="majed Al-hakami" userId="c15e6e485a5a4051" providerId="LiveId" clId="{3C08D10E-67EF-461D-86FB-CFB044462D65}" dt="2020-12-12T19:33:12.775" v="55" actId="1076"/>
          <ac:spMkLst>
            <pc:docMk/>
            <pc:sldMk cId="1365099118" sldId="267"/>
            <ac:spMk id="50" creationId="{40CE9984-70E5-410A-9027-D188D92FFB11}"/>
          </ac:spMkLst>
        </pc:spChg>
        <pc:spChg chg="add mod">
          <ac:chgData name="majed Al-hakami" userId="c15e6e485a5a4051" providerId="LiveId" clId="{3C08D10E-67EF-461D-86FB-CFB044462D65}" dt="2020-12-16T11:58:28.330" v="219" actId="20577"/>
          <ac:spMkLst>
            <pc:docMk/>
            <pc:sldMk cId="1365099118" sldId="267"/>
            <ac:spMk id="51" creationId="{982845FF-C6A0-4CD0-8E68-6A9EE9E5E65C}"/>
          </ac:spMkLst>
        </pc:spChg>
        <pc:spChg chg="add mod">
          <ac:chgData name="majed Al-hakami" userId="c15e6e485a5a4051" providerId="LiveId" clId="{3C08D10E-67EF-461D-86FB-CFB044462D65}" dt="2020-12-12T19:33:12.775" v="55" actId="1076"/>
          <ac:spMkLst>
            <pc:docMk/>
            <pc:sldMk cId="1365099118" sldId="267"/>
            <ac:spMk id="52" creationId="{287783EC-A170-482F-9436-34ABA37A9C02}"/>
          </ac:spMkLst>
        </pc:spChg>
        <pc:spChg chg="add mod">
          <ac:chgData name="majed Al-hakami" userId="c15e6e485a5a4051" providerId="LiveId" clId="{3C08D10E-67EF-461D-86FB-CFB044462D65}" dt="2020-12-16T11:58:33.578" v="221" actId="20577"/>
          <ac:spMkLst>
            <pc:docMk/>
            <pc:sldMk cId="1365099118" sldId="267"/>
            <ac:spMk id="53" creationId="{C220B2EB-E111-4A22-BA5B-98310E527250}"/>
          </ac:spMkLst>
        </pc:spChg>
        <pc:spChg chg="add mod">
          <ac:chgData name="majed Al-hakami" userId="c15e6e485a5a4051" providerId="LiveId" clId="{3C08D10E-67EF-461D-86FB-CFB044462D65}" dt="2020-12-12T19:33:12.775" v="55" actId="1076"/>
          <ac:spMkLst>
            <pc:docMk/>
            <pc:sldMk cId="1365099118" sldId="267"/>
            <ac:spMk id="54" creationId="{9D2DB00D-5FE9-4A9E-A6FA-885883F250B2}"/>
          </ac:spMkLst>
        </pc:spChg>
        <pc:spChg chg="add mod">
          <ac:chgData name="majed Al-hakami" userId="c15e6e485a5a4051" providerId="LiveId" clId="{3C08D10E-67EF-461D-86FB-CFB044462D65}" dt="2020-12-12T19:33:12.775" v="55" actId="1076"/>
          <ac:spMkLst>
            <pc:docMk/>
            <pc:sldMk cId="1365099118" sldId="267"/>
            <ac:spMk id="55" creationId="{6EB43D7B-B79F-4312-AFC9-CB6841A2CF3B}"/>
          </ac:spMkLst>
        </pc:spChg>
        <pc:spChg chg="add mod">
          <ac:chgData name="majed Al-hakami" userId="c15e6e485a5a4051" providerId="LiveId" clId="{3C08D10E-67EF-461D-86FB-CFB044462D65}" dt="2020-12-12T19:33:12.775" v="55" actId="1076"/>
          <ac:spMkLst>
            <pc:docMk/>
            <pc:sldMk cId="1365099118" sldId="267"/>
            <ac:spMk id="56" creationId="{E85B6140-E9E8-4982-A91B-3C20ADD769D2}"/>
          </ac:spMkLst>
        </pc:spChg>
        <pc:spChg chg="add mod">
          <ac:chgData name="majed Al-hakami" userId="c15e6e485a5a4051" providerId="LiveId" clId="{3C08D10E-67EF-461D-86FB-CFB044462D65}" dt="2020-12-12T19:33:40.342" v="59" actId="120"/>
          <ac:spMkLst>
            <pc:docMk/>
            <pc:sldMk cId="1365099118" sldId="267"/>
            <ac:spMk id="59" creationId="{2D341692-F3AE-4838-8FDF-D57F46E8523E}"/>
          </ac:spMkLst>
        </pc:spChg>
        <pc:spChg chg="add mod">
          <ac:chgData name="majed Al-hakami" userId="c15e6e485a5a4051" providerId="LiveId" clId="{3C08D10E-67EF-461D-86FB-CFB044462D65}" dt="2020-12-12T19:34:26.602" v="64" actId="1076"/>
          <ac:spMkLst>
            <pc:docMk/>
            <pc:sldMk cId="1365099118" sldId="267"/>
            <ac:spMk id="61" creationId="{89714B3C-1672-4B1C-B4B6-84D530E18280}"/>
          </ac:spMkLst>
        </pc:spChg>
        <pc:spChg chg="add mod">
          <ac:chgData name="majed Al-hakami" userId="c15e6e485a5a4051" providerId="LiveId" clId="{3C08D10E-67EF-461D-86FB-CFB044462D65}" dt="2020-12-12T19:34:26.602" v="64" actId="1076"/>
          <ac:spMkLst>
            <pc:docMk/>
            <pc:sldMk cId="1365099118" sldId="267"/>
            <ac:spMk id="63" creationId="{E51869CD-1187-4253-AA96-361933AE61C2}"/>
          </ac:spMkLst>
        </pc:spChg>
        <pc:spChg chg="add mod">
          <ac:chgData name="majed Al-hakami" userId="c15e6e485a5a4051" providerId="LiveId" clId="{3C08D10E-67EF-461D-86FB-CFB044462D65}" dt="2020-12-12T19:34:26.602" v="64" actId="1076"/>
          <ac:spMkLst>
            <pc:docMk/>
            <pc:sldMk cId="1365099118" sldId="267"/>
            <ac:spMk id="67" creationId="{5E4927B3-13E2-44F1-BB4B-DE74218E219C}"/>
          </ac:spMkLst>
        </pc:spChg>
        <pc:spChg chg="add mod">
          <ac:chgData name="majed Al-hakami" userId="c15e6e485a5a4051" providerId="LiveId" clId="{3C08D10E-67EF-461D-86FB-CFB044462D65}" dt="2020-12-12T19:34:26.602" v="64" actId="1076"/>
          <ac:spMkLst>
            <pc:docMk/>
            <pc:sldMk cId="1365099118" sldId="267"/>
            <ac:spMk id="72" creationId="{C336EA89-080C-4489-B2EF-086EE85290DA}"/>
          </ac:spMkLst>
        </pc:spChg>
        <pc:spChg chg="add mod">
          <ac:chgData name="majed Al-hakami" userId="c15e6e485a5a4051" providerId="LiveId" clId="{3C08D10E-67EF-461D-86FB-CFB044462D65}" dt="2020-12-12T21:13:40.133" v="196" actId="14100"/>
          <ac:spMkLst>
            <pc:docMk/>
            <pc:sldMk cId="1365099118" sldId="267"/>
            <ac:spMk id="73" creationId="{3E9998FE-6D74-4963-AA80-BC46701B1665}"/>
          </ac:spMkLst>
        </pc:spChg>
        <pc:graphicFrameChg chg="add del mod">
          <ac:chgData name="majed Al-hakami" userId="c15e6e485a5a4051" providerId="LiveId" clId="{3C08D10E-67EF-461D-86FB-CFB044462D65}" dt="2020-12-12T19:31:41.578" v="40"/>
          <ac:graphicFrameMkLst>
            <pc:docMk/>
            <pc:sldMk cId="1365099118" sldId="267"/>
            <ac:graphicFrameMk id="23" creationId="{DBB29702-7B12-4258-8D8D-B74192E9BAD3}"/>
          </ac:graphicFrameMkLst>
        </pc:graphicFrameChg>
        <pc:graphicFrameChg chg="add del mod">
          <ac:chgData name="majed Al-hakami" userId="c15e6e485a5a4051" providerId="LiveId" clId="{3C08D10E-67EF-461D-86FB-CFB044462D65}" dt="2020-12-12T19:31:41.578" v="40"/>
          <ac:graphicFrameMkLst>
            <pc:docMk/>
            <pc:sldMk cId="1365099118" sldId="267"/>
            <ac:graphicFrameMk id="25" creationId="{F7091705-BD93-4FF1-97C2-DD79889FA16F}"/>
          </ac:graphicFrameMkLst>
        </pc:graphicFrameChg>
        <pc:graphicFrameChg chg="add del mod">
          <ac:chgData name="majed Al-hakami" userId="c15e6e485a5a4051" providerId="LiveId" clId="{3C08D10E-67EF-461D-86FB-CFB044462D65}" dt="2020-12-12T19:31:41.578" v="40"/>
          <ac:graphicFrameMkLst>
            <pc:docMk/>
            <pc:sldMk cId="1365099118" sldId="267"/>
            <ac:graphicFrameMk id="27" creationId="{7EDB15CC-9FC8-4E4D-9A27-72A9D302BE31}"/>
          </ac:graphicFrameMkLst>
        </pc:graphicFrameChg>
        <pc:graphicFrameChg chg="add del mod">
          <ac:chgData name="majed Al-hakami" userId="c15e6e485a5a4051" providerId="LiveId" clId="{3C08D10E-67EF-461D-86FB-CFB044462D65}" dt="2020-12-12T19:31:41.578" v="40"/>
          <ac:graphicFrameMkLst>
            <pc:docMk/>
            <pc:sldMk cId="1365099118" sldId="267"/>
            <ac:graphicFrameMk id="28" creationId="{962158ED-8713-47F9-B118-EE2268C91142}"/>
          </ac:graphicFrameMkLst>
        </pc:graphicFrameChg>
        <pc:graphicFrameChg chg="add del mod">
          <ac:chgData name="majed Al-hakami" userId="c15e6e485a5a4051" providerId="LiveId" clId="{3C08D10E-67EF-461D-86FB-CFB044462D65}" dt="2020-12-12T19:31:41.578" v="40"/>
          <ac:graphicFrameMkLst>
            <pc:docMk/>
            <pc:sldMk cId="1365099118" sldId="267"/>
            <ac:graphicFrameMk id="32" creationId="{43DEA724-0123-42A5-8FA7-E01013410FF0}"/>
          </ac:graphicFrameMkLst>
        </pc:graphicFrameChg>
        <pc:graphicFrameChg chg="add del mod">
          <ac:chgData name="majed Al-hakami" userId="c15e6e485a5a4051" providerId="LiveId" clId="{3C08D10E-67EF-461D-86FB-CFB044462D65}" dt="2020-12-12T19:31:41.578" v="40"/>
          <ac:graphicFrameMkLst>
            <pc:docMk/>
            <pc:sldMk cId="1365099118" sldId="267"/>
            <ac:graphicFrameMk id="33" creationId="{B80B38E6-A085-48A8-BCC6-A3B0DE28595F}"/>
          </ac:graphicFrameMkLst>
        </pc:graphicFrameChg>
        <pc:graphicFrameChg chg="add mod">
          <ac:chgData name="majed Al-hakami" userId="c15e6e485a5a4051" providerId="LiveId" clId="{3C08D10E-67EF-461D-86FB-CFB044462D65}" dt="2020-12-12T19:33:40.342" v="59" actId="120"/>
          <ac:graphicFrameMkLst>
            <pc:docMk/>
            <pc:sldMk cId="1365099118" sldId="267"/>
            <ac:graphicFrameMk id="58" creationId="{C54B73D9-F27B-440D-AB48-105F5B62A85D}"/>
          </ac:graphicFrameMkLst>
        </pc:graphicFrameChg>
        <pc:graphicFrameChg chg="add mod">
          <ac:chgData name="majed Al-hakami" userId="c15e6e485a5a4051" providerId="LiveId" clId="{3C08D10E-67EF-461D-86FB-CFB044462D65}" dt="2020-12-12T19:33:40.342" v="59" actId="120"/>
          <ac:graphicFrameMkLst>
            <pc:docMk/>
            <pc:sldMk cId="1365099118" sldId="267"/>
            <ac:graphicFrameMk id="60" creationId="{7D6FC784-3054-4AF0-9F9F-DA13CD252338}"/>
          </ac:graphicFrameMkLst>
        </pc:graphicFrameChg>
        <pc:graphicFrameChg chg="add mod">
          <ac:chgData name="majed Al-hakami" userId="c15e6e485a5a4051" providerId="LiveId" clId="{3C08D10E-67EF-461D-86FB-CFB044462D65}" dt="2020-12-12T19:34:26.602" v="64" actId="1076"/>
          <ac:graphicFrameMkLst>
            <pc:docMk/>
            <pc:sldMk cId="1365099118" sldId="267"/>
            <ac:graphicFrameMk id="62" creationId="{0D68CF0A-01B1-4C41-BA10-FC172716CD49}"/>
          </ac:graphicFrameMkLst>
        </pc:graphicFrameChg>
        <pc:graphicFrameChg chg="add mod">
          <ac:chgData name="majed Al-hakami" userId="c15e6e485a5a4051" providerId="LiveId" clId="{3C08D10E-67EF-461D-86FB-CFB044462D65}" dt="2020-12-12T19:34:26.602" v="64" actId="1076"/>
          <ac:graphicFrameMkLst>
            <pc:docMk/>
            <pc:sldMk cId="1365099118" sldId="267"/>
            <ac:graphicFrameMk id="64" creationId="{19FA5FC2-7F22-42E7-B985-CF5B76A175A7}"/>
          </ac:graphicFrameMkLst>
        </pc:graphicFrameChg>
        <pc:graphicFrameChg chg="add mod">
          <ac:chgData name="majed Al-hakami" userId="c15e6e485a5a4051" providerId="LiveId" clId="{3C08D10E-67EF-461D-86FB-CFB044462D65}" dt="2020-12-12T19:34:26.602" v="64" actId="1076"/>
          <ac:graphicFrameMkLst>
            <pc:docMk/>
            <pc:sldMk cId="1365099118" sldId="267"/>
            <ac:graphicFrameMk id="68" creationId="{A435323D-8B0F-41C9-A328-078204EA7F89}"/>
          </ac:graphicFrameMkLst>
        </pc:graphicFrameChg>
        <pc:graphicFrameChg chg="add mod">
          <ac:chgData name="majed Al-hakami" userId="c15e6e485a5a4051" providerId="LiveId" clId="{3C08D10E-67EF-461D-86FB-CFB044462D65}" dt="2020-12-12T19:34:26.602" v="64" actId="1076"/>
          <ac:graphicFrameMkLst>
            <pc:docMk/>
            <pc:sldMk cId="1365099118" sldId="267"/>
            <ac:graphicFrameMk id="69" creationId="{B02FDCDD-2F93-4E42-B0FF-F9C63DA4FA31}"/>
          </ac:graphicFrameMkLst>
        </pc:graphicFrameChg>
        <pc:cxnChg chg="add del mod">
          <ac:chgData name="majed Al-hakami" userId="c15e6e485a5a4051" providerId="LiveId" clId="{3C08D10E-67EF-461D-86FB-CFB044462D65}" dt="2020-12-12T19:31:41.578" v="40"/>
          <ac:cxnSpMkLst>
            <pc:docMk/>
            <pc:sldMk cId="1365099118" sldId="267"/>
            <ac:cxnSpMk id="29" creationId="{48E3CB37-9D9B-4D79-ADD2-22995FF4E5E4}"/>
          </ac:cxnSpMkLst>
        </pc:cxnChg>
        <pc:cxnChg chg="add del mod">
          <ac:chgData name="majed Al-hakami" userId="c15e6e485a5a4051" providerId="LiveId" clId="{3C08D10E-67EF-461D-86FB-CFB044462D65}" dt="2020-12-12T19:31:41.578" v="40"/>
          <ac:cxnSpMkLst>
            <pc:docMk/>
            <pc:sldMk cId="1365099118" sldId="267"/>
            <ac:cxnSpMk id="30" creationId="{776583B5-4926-4A9D-A973-BEE4C3005FB6}"/>
          </ac:cxnSpMkLst>
        </pc:cxnChg>
        <pc:cxnChg chg="add del mod">
          <ac:chgData name="majed Al-hakami" userId="c15e6e485a5a4051" providerId="LiveId" clId="{3C08D10E-67EF-461D-86FB-CFB044462D65}" dt="2020-12-12T19:31:41.578" v="40"/>
          <ac:cxnSpMkLst>
            <pc:docMk/>
            <pc:sldMk cId="1365099118" sldId="267"/>
            <ac:cxnSpMk id="34" creationId="{888AA446-2095-485E-81E5-6371880F49CE}"/>
          </ac:cxnSpMkLst>
        </pc:cxnChg>
        <pc:cxnChg chg="add del mod">
          <ac:chgData name="majed Al-hakami" userId="c15e6e485a5a4051" providerId="LiveId" clId="{3C08D10E-67EF-461D-86FB-CFB044462D65}" dt="2020-12-12T19:31:41.578" v="40"/>
          <ac:cxnSpMkLst>
            <pc:docMk/>
            <pc:sldMk cId="1365099118" sldId="267"/>
            <ac:cxnSpMk id="35" creationId="{FF5843D4-9A4D-468A-8515-7BFFEE255B58}"/>
          </ac:cxnSpMkLst>
        </pc:cxnChg>
        <pc:cxnChg chg="add mod">
          <ac:chgData name="majed Al-hakami" userId="c15e6e485a5a4051" providerId="LiveId" clId="{3C08D10E-67EF-461D-86FB-CFB044462D65}" dt="2020-12-12T19:32:40.693" v="50" actId="1076"/>
          <ac:cxnSpMkLst>
            <pc:docMk/>
            <pc:sldMk cId="1365099118" sldId="267"/>
            <ac:cxnSpMk id="49" creationId="{97DCA8DF-3B63-489D-9BBD-BEE776439644}"/>
          </ac:cxnSpMkLst>
        </pc:cxnChg>
        <pc:cxnChg chg="add mod">
          <ac:chgData name="majed Al-hakami" userId="c15e6e485a5a4051" providerId="LiveId" clId="{3C08D10E-67EF-461D-86FB-CFB044462D65}" dt="2020-12-12T19:33:40.342" v="59" actId="120"/>
          <ac:cxnSpMkLst>
            <pc:docMk/>
            <pc:sldMk cId="1365099118" sldId="267"/>
            <ac:cxnSpMk id="57" creationId="{CC7A07FC-E041-4523-BDA3-566C0239CEB2}"/>
          </ac:cxnSpMkLst>
        </pc:cxnChg>
        <pc:cxnChg chg="add mod">
          <ac:chgData name="majed Al-hakami" userId="c15e6e485a5a4051" providerId="LiveId" clId="{3C08D10E-67EF-461D-86FB-CFB044462D65}" dt="2020-12-12T19:34:26.602" v="64" actId="1076"/>
          <ac:cxnSpMkLst>
            <pc:docMk/>
            <pc:sldMk cId="1365099118" sldId="267"/>
            <ac:cxnSpMk id="65" creationId="{C98F3EAA-FA7E-4838-8835-5B47A6FEA62A}"/>
          </ac:cxnSpMkLst>
        </pc:cxnChg>
        <pc:cxnChg chg="add mod">
          <ac:chgData name="majed Al-hakami" userId="c15e6e485a5a4051" providerId="LiveId" clId="{3C08D10E-67EF-461D-86FB-CFB044462D65}" dt="2020-12-12T19:36:22.463" v="67" actId="1076"/>
          <ac:cxnSpMkLst>
            <pc:docMk/>
            <pc:sldMk cId="1365099118" sldId="267"/>
            <ac:cxnSpMk id="66" creationId="{084DC4F0-0E0C-4E5A-97D6-5F130944DA32}"/>
          </ac:cxnSpMkLst>
        </pc:cxnChg>
        <pc:cxnChg chg="add mod">
          <ac:chgData name="majed Al-hakami" userId="c15e6e485a5a4051" providerId="LiveId" clId="{3C08D10E-67EF-461D-86FB-CFB044462D65}" dt="2020-12-12T19:34:26.602" v="64" actId="1076"/>
          <ac:cxnSpMkLst>
            <pc:docMk/>
            <pc:sldMk cId="1365099118" sldId="267"/>
            <ac:cxnSpMk id="70" creationId="{38999E72-B2BB-49DD-9310-9F1306693E4D}"/>
          </ac:cxnSpMkLst>
        </pc:cxnChg>
        <pc:cxnChg chg="add mod">
          <ac:chgData name="majed Al-hakami" userId="c15e6e485a5a4051" providerId="LiveId" clId="{3C08D10E-67EF-461D-86FB-CFB044462D65}" dt="2020-12-12T19:34:26.602" v="64" actId="1076"/>
          <ac:cxnSpMkLst>
            <pc:docMk/>
            <pc:sldMk cId="1365099118" sldId="267"/>
            <ac:cxnSpMk id="71" creationId="{13EC86C8-EBBA-4D59-B1A9-8C4629EEF350}"/>
          </ac:cxnSpMkLst>
        </pc:cxnChg>
      </pc:sldChg>
      <pc:sldChg chg="addSp delSp modSp mod modAnim">
        <pc:chgData name="majed Al-hakami" userId="c15e6e485a5a4051" providerId="LiveId" clId="{3C08D10E-67EF-461D-86FB-CFB044462D65}" dt="2020-12-16T12:13:25.428" v="426" actId="20577"/>
        <pc:sldMkLst>
          <pc:docMk/>
          <pc:sldMk cId="1304280464" sldId="268"/>
        </pc:sldMkLst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4" creationId="{2492BC02-48CE-461A-8347-6F05F62A246F}"/>
          </ac:spMkLst>
        </pc:spChg>
        <pc:spChg chg="mod">
          <ac:chgData name="majed Al-hakami" userId="c15e6e485a5a4051" providerId="LiveId" clId="{3C08D10E-67EF-461D-86FB-CFB044462D65}" dt="2020-12-12T19:38:47.111" v="84" actId="120"/>
          <ac:spMkLst>
            <pc:docMk/>
            <pc:sldMk cId="1304280464" sldId="268"/>
            <ac:spMk id="5" creationId="{77CE6026-367A-42C0-AF9F-A70CAAAE16C2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6" creationId="{A2AAD197-BE5E-4810-91B0-B5B26C2860DA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7" creationId="{50B3482A-E309-49CE-B29D-9DE2155A74C8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8" creationId="{DCE0E968-5DD4-4CE9-901F-E557531D97FC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9" creationId="{33084902-8868-49F2-BE9F-6C16AC704959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10" creationId="{4D62BAE5-B67E-4CFD-8816-59BEC45CED58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11" creationId="{41A1DE80-B4FB-44E9-A0AA-1FD8F0CA4B7F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12" creationId="{C5EA6F2A-3A3E-4071-BF8A-81047D24E63E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13" creationId="{9E014810-BD78-466B-9829-E9BFC5FC5401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14" creationId="{38CAE884-CA6F-4EF8-8B9B-FEB0E113D463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15" creationId="{B95C97B5-8DD9-450B-9893-B08DD4D607F4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17" creationId="{3BB847E4-C376-44DD-A52D-657E1769D2C7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18" creationId="{20779D19-3E6B-4CDD-AA4A-8B7EA748CFFF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19" creationId="{78DC2E05-010C-4132-863C-E42A5482C6DB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20" creationId="{F109AC2E-5F55-4FAD-9639-9415F858B390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21" creationId="{31D35966-1822-4AD3-952C-CB806D76AFCB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22" creationId="{328CD24A-B429-49BF-86A9-DF6974B8EAC4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23" creationId="{24510168-37EA-45CC-9A0C-BAF548184A0C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26" creationId="{42A6E0BA-9C76-402B-8389-4BFF562909AD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28" creationId="{79FBA50C-FD24-4011-BC25-CBACEA0861E7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33" creationId="{9E14B862-6AAE-410A-AACD-AF8732827B70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38" creationId="{760CB40E-8138-4584-9183-48A824B6FFAC}"/>
          </ac:spMkLst>
        </pc:spChg>
        <pc:spChg chg="add del mod">
          <ac:chgData name="majed Al-hakami" userId="c15e6e485a5a4051" providerId="LiveId" clId="{3C08D10E-67EF-461D-86FB-CFB044462D65}" dt="2020-12-12T19:37:22.196" v="71"/>
          <ac:spMkLst>
            <pc:docMk/>
            <pc:sldMk cId="1304280464" sldId="268"/>
            <ac:spMk id="39" creationId="{AE2736ED-657B-431A-A666-577973A8ED2B}"/>
          </ac:spMkLst>
        </pc:spChg>
        <pc:spChg chg="add mod">
          <ac:chgData name="majed Al-hakami" userId="c15e6e485a5a4051" providerId="LiveId" clId="{3C08D10E-67EF-461D-86FB-CFB044462D65}" dt="2020-12-16T12:13:25.428" v="426" actId="20577"/>
          <ac:spMkLst>
            <pc:docMk/>
            <pc:sldMk cId="1304280464" sldId="268"/>
            <ac:spMk id="40" creationId="{A148230F-FDE4-4836-A45A-06823C1BCDCF}"/>
          </ac:spMkLst>
        </pc:spChg>
        <pc:spChg chg="add mod">
          <ac:chgData name="majed Al-hakami" userId="c15e6e485a5a4051" providerId="LiveId" clId="{3C08D10E-67EF-461D-86FB-CFB044462D65}" dt="2020-12-12T19:37:37.719" v="74" actId="1076"/>
          <ac:spMkLst>
            <pc:docMk/>
            <pc:sldMk cId="1304280464" sldId="268"/>
            <ac:spMk id="41" creationId="{A7B95685-1CB7-4A32-909D-572E50D1E2F1}"/>
          </ac:spMkLst>
        </pc:spChg>
        <pc:spChg chg="add mod">
          <ac:chgData name="majed Al-hakami" userId="c15e6e485a5a4051" providerId="LiveId" clId="{3C08D10E-67EF-461D-86FB-CFB044462D65}" dt="2020-12-12T19:38:00.610" v="79" actId="1076"/>
          <ac:spMkLst>
            <pc:docMk/>
            <pc:sldMk cId="1304280464" sldId="268"/>
            <ac:spMk id="42" creationId="{8AB33D47-2265-40D0-993D-0F927BDB2128}"/>
          </ac:spMkLst>
        </pc:spChg>
        <pc:spChg chg="add mod">
          <ac:chgData name="majed Al-hakami" userId="c15e6e485a5a4051" providerId="LiveId" clId="{3C08D10E-67EF-461D-86FB-CFB044462D65}" dt="2020-12-12T21:18:25.223" v="201" actId="14100"/>
          <ac:spMkLst>
            <pc:docMk/>
            <pc:sldMk cId="1304280464" sldId="268"/>
            <ac:spMk id="43" creationId="{4741C258-1419-4A64-AEE3-2AFF16D2DEC8}"/>
          </ac:spMkLst>
        </pc:spChg>
        <pc:spChg chg="add mod">
          <ac:chgData name="majed Al-hakami" userId="c15e6e485a5a4051" providerId="LiveId" clId="{3C08D10E-67EF-461D-86FB-CFB044462D65}" dt="2020-12-12T19:38:47.111" v="84" actId="120"/>
          <ac:spMkLst>
            <pc:docMk/>
            <pc:sldMk cId="1304280464" sldId="268"/>
            <ac:spMk id="44" creationId="{09BB7C17-2CE9-4BD5-A31D-4452C6DDBBB3}"/>
          </ac:spMkLst>
        </pc:spChg>
        <pc:spChg chg="add mod">
          <ac:chgData name="majed Al-hakami" userId="c15e6e485a5a4051" providerId="LiveId" clId="{3C08D10E-67EF-461D-86FB-CFB044462D65}" dt="2020-12-12T19:38:47.111" v="84" actId="120"/>
          <ac:spMkLst>
            <pc:docMk/>
            <pc:sldMk cId="1304280464" sldId="268"/>
            <ac:spMk id="45" creationId="{E47E2078-493F-4F15-BD70-56BF9CA16917}"/>
          </ac:spMkLst>
        </pc:spChg>
        <pc:spChg chg="add mod">
          <ac:chgData name="majed Al-hakami" userId="c15e6e485a5a4051" providerId="LiveId" clId="{3C08D10E-67EF-461D-86FB-CFB044462D65}" dt="2020-12-12T19:38:47.111" v="84" actId="120"/>
          <ac:spMkLst>
            <pc:docMk/>
            <pc:sldMk cId="1304280464" sldId="268"/>
            <ac:spMk id="46" creationId="{755FB2B0-01AF-48FA-A7EE-423788558AC5}"/>
          </ac:spMkLst>
        </pc:spChg>
        <pc:spChg chg="add mod">
          <ac:chgData name="majed Al-hakami" userId="c15e6e485a5a4051" providerId="LiveId" clId="{3C08D10E-67EF-461D-86FB-CFB044462D65}" dt="2020-12-16T12:00:05.394" v="225" actId="20577"/>
          <ac:spMkLst>
            <pc:docMk/>
            <pc:sldMk cId="1304280464" sldId="268"/>
            <ac:spMk id="47" creationId="{4E35EDD1-290B-48E5-AED4-2C78D66306BC}"/>
          </ac:spMkLst>
        </pc:spChg>
        <pc:spChg chg="add mod">
          <ac:chgData name="majed Al-hakami" userId="c15e6e485a5a4051" providerId="LiveId" clId="{3C08D10E-67EF-461D-86FB-CFB044462D65}" dt="2020-12-16T12:00:00.555" v="223" actId="20577"/>
          <ac:spMkLst>
            <pc:docMk/>
            <pc:sldMk cId="1304280464" sldId="268"/>
            <ac:spMk id="48" creationId="{8D700A99-D2AF-47E4-8A81-870B066859C0}"/>
          </ac:spMkLst>
        </pc:spChg>
        <pc:spChg chg="add mod">
          <ac:chgData name="majed Al-hakami" userId="c15e6e485a5a4051" providerId="LiveId" clId="{3C08D10E-67EF-461D-86FB-CFB044462D65}" dt="2020-12-12T21:18:15.391" v="199" actId="14100"/>
          <ac:spMkLst>
            <pc:docMk/>
            <pc:sldMk cId="1304280464" sldId="268"/>
            <ac:spMk id="49" creationId="{7851F996-B3FA-4BD3-8212-2C48E260447D}"/>
          </ac:spMkLst>
        </pc:spChg>
        <pc:spChg chg="add mod">
          <ac:chgData name="majed Al-hakami" userId="c15e6e485a5a4051" providerId="LiveId" clId="{3C08D10E-67EF-461D-86FB-CFB044462D65}" dt="2020-12-12T21:24:39.007" v="204" actId="14100"/>
          <ac:spMkLst>
            <pc:docMk/>
            <pc:sldMk cId="1304280464" sldId="268"/>
            <ac:spMk id="50" creationId="{6D442435-38E2-4962-A82D-B79CCFF32F0A}"/>
          </ac:spMkLst>
        </pc:spChg>
        <pc:spChg chg="add mod">
          <ac:chgData name="majed Al-hakami" userId="c15e6e485a5a4051" providerId="LiveId" clId="{3C08D10E-67EF-461D-86FB-CFB044462D65}" dt="2020-12-12T19:38:47.111" v="84" actId="120"/>
          <ac:spMkLst>
            <pc:docMk/>
            <pc:sldMk cId="1304280464" sldId="268"/>
            <ac:spMk id="52" creationId="{5A254D34-7AEC-4773-93D4-FEC2FA4C54E8}"/>
          </ac:spMkLst>
        </pc:spChg>
        <pc:spChg chg="add mod">
          <ac:chgData name="majed Al-hakami" userId="c15e6e485a5a4051" providerId="LiveId" clId="{3C08D10E-67EF-461D-86FB-CFB044462D65}" dt="2020-12-16T12:00:23.560" v="229" actId="20577"/>
          <ac:spMkLst>
            <pc:docMk/>
            <pc:sldMk cId="1304280464" sldId="268"/>
            <ac:spMk id="53" creationId="{40D37515-6753-4242-AF66-3F7DED99C34A}"/>
          </ac:spMkLst>
        </pc:spChg>
        <pc:spChg chg="add mod">
          <ac:chgData name="majed Al-hakami" userId="c15e6e485a5a4051" providerId="LiveId" clId="{3C08D10E-67EF-461D-86FB-CFB044462D65}" dt="2020-12-12T19:38:47.111" v="84" actId="120"/>
          <ac:spMkLst>
            <pc:docMk/>
            <pc:sldMk cId="1304280464" sldId="268"/>
            <ac:spMk id="54" creationId="{B5D0E60E-1BB5-48EF-B423-0651DC5798B4}"/>
          </ac:spMkLst>
        </pc:spChg>
        <pc:spChg chg="add mod">
          <ac:chgData name="majed Al-hakami" userId="c15e6e485a5a4051" providerId="LiveId" clId="{3C08D10E-67EF-461D-86FB-CFB044462D65}" dt="2020-12-16T12:00:16.954" v="227" actId="20577"/>
          <ac:spMkLst>
            <pc:docMk/>
            <pc:sldMk cId="1304280464" sldId="268"/>
            <ac:spMk id="55" creationId="{D37D2735-48AF-42C0-AEE8-238AD614AB6C}"/>
          </ac:spMkLst>
        </pc:spChg>
        <pc:spChg chg="add mod">
          <ac:chgData name="majed Al-hakami" userId="c15e6e485a5a4051" providerId="LiveId" clId="{3C08D10E-67EF-461D-86FB-CFB044462D65}" dt="2020-12-12T19:38:47.111" v="84" actId="120"/>
          <ac:spMkLst>
            <pc:docMk/>
            <pc:sldMk cId="1304280464" sldId="268"/>
            <ac:spMk id="56" creationId="{67CA27D7-FB33-4B27-8102-F3504119B848}"/>
          </ac:spMkLst>
        </pc:spChg>
        <pc:spChg chg="add mod">
          <ac:chgData name="majed Al-hakami" userId="c15e6e485a5a4051" providerId="LiveId" clId="{3C08D10E-67EF-461D-86FB-CFB044462D65}" dt="2020-12-12T19:38:47.111" v="84" actId="120"/>
          <ac:spMkLst>
            <pc:docMk/>
            <pc:sldMk cId="1304280464" sldId="268"/>
            <ac:spMk id="57" creationId="{AFF304A5-FA4C-4C08-ABB8-5BC24BC33E33}"/>
          </ac:spMkLst>
        </pc:spChg>
        <pc:spChg chg="add mod">
          <ac:chgData name="majed Al-hakami" userId="c15e6e485a5a4051" providerId="LiveId" clId="{3C08D10E-67EF-461D-86FB-CFB044462D65}" dt="2020-12-12T19:38:47.111" v="84" actId="120"/>
          <ac:spMkLst>
            <pc:docMk/>
            <pc:sldMk cId="1304280464" sldId="268"/>
            <ac:spMk id="58" creationId="{B0AE7573-473B-42AB-98BF-A5A1A6377CD7}"/>
          </ac:spMkLst>
        </pc:spChg>
        <pc:spChg chg="add mod">
          <ac:chgData name="majed Al-hakami" userId="c15e6e485a5a4051" providerId="LiveId" clId="{3C08D10E-67EF-461D-86FB-CFB044462D65}" dt="2020-12-12T19:39:02.156" v="85" actId="1076"/>
          <ac:spMkLst>
            <pc:docMk/>
            <pc:sldMk cId="1304280464" sldId="268"/>
            <ac:spMk id="61" creationId="{61AD6289-CCD6-4850-AF59-B8FB0B3E3053}"/>
          </ac:spMkLst>
        </pc:spChg>
        <pc:spChg chg="add mod">
          <ac:chgData name="majed Al-hakami" userId="c15e6e485a5a4051" providerId="LiveId" clId="{3C08D10E-67EF-461D-86FB-CFB044462D65}" dt="2020-12-12T19:37:33.194" v="73" actId="1076"/>
          <ac:spMkLst>
            <pc:docMk/>
            <pc:sldMk cId="1304280464" sldId="268"/>
            <ac:spMk id="63" creationId="{0907E497-5D2E-4DF0-8A3C-1DAACF8F327B}"/>
          </ac:spMkLst>
        </pc:spChg>
        <pc:spChg chg="add mod">
          <ac:chgData name="majed Al-hakami" userId="c15e6e485a5a4051" providerId="LiveId" clId="{3C08D10E-67EF-461D-86FB-CFB044462D65}" dt="2020-12-12T19:39:33.597" v="91" actId="1076"/>
          <ac:spMkLst>
            <pc:docMk/>
            <pc:sldMk cId="1304280464" sldId="268"/>
            <ac:spMk id="65" creationId="{A8E00544-0615-4CF3-8564-E0CFBAFC87CC}"/>
          </ac:spMkLst>
        </pc:spChg>
        <pc:spChg chg="add mod">
          <ac:chgData name="majed Al-hakami" userId="c15e6e485a5a4051" providerId="LiveId" clId="{3C08D10E-67EF-461D-86FB-CFB044462D65}" dt="2020-12-12T19:37:33.194" v="73" actId="1076"/>
          <ac:spMkLst>
            <pc:docMk/>
            <pc:sldMk cId="1304280464" sldId="268"/>
            <ac:spMk id="69" creationId="{3C878021-CB2E-4698-9303-7103ECEF4B73}"/>
          </ac:spMkLst>
        </pc:spChg>
        <pc:spChg chg="add mod">
          <ac:chgData name="majed Al-hakami" userId="c15e6e485a5a4051" providerId="LiveId" clId="{3C08D10E-67EF-461D-86FB-CFB044462D65}" dt="2020-12-12T19:37:33.194" v="73" actId="1076"/>
          <ac:spMkLst>
            <pc:docMk/>
            <pc:sldMk cId="1304280464" sldId="268"/>
            <ac:spMk id="74" creationId="{EDBEFF20-06FF-417F-AC49-B5C241DE1E67}"/>
          </ac:spMkLst>
        </pc:spChg>
        <pc:spChg chg="add mod">
          <ac:chgData name="majed Al-hakami" userId="c15e6e485a5a4051" providerId="LiveId" clId="{3C08D10E-67EF-461D-86FB-CFB044462D65}" dt="2020-12-12T19:37:33.194" v="73" actId="1076"/>
          <ac:spMkLst>
            <pc:docMk/>
            <pc:sldMk cId="1304280464" sldId="268"/>
            <ac:spMk id="75" creationId="{92B2C9FC-8B8C-4068-9402-0FBBB0AFF7D5}"/>
          </ac:spMkLst>
        </pc:spChg>
        <pc:graphicFrameChg chg="add del mod">
          <ac:chgData name="majed Al-hakami" userId="c15e6e485a5a4051" providerId="LiveId" clId="{3C08D10E-67EF-461D-86FB-CFB044462D65}" dt="2020-12-12T19:37:22.196" v="71"/>
          <ac:graphicFrameMkLst>
            <pc:docMk/>
            <pc:sldMk cId="1304280464" sldId="268"/>
            <ac:graphicFrameMk id="25" creationId="{91EB2FAC-E4E9-4A15-8E2A-44FBE8C789A9}"/>
          </ac:graphicFrameMkLst>
        </pc:graphicFrameChg>
        <pc:graphicFrameChg chg="add del mod">
          <ac:chgData name="majed Al-hakami" userId="c15e6e485a5a4051" providerId="LiveId" clId="{3C08D10E-67EF-461D-86FB-CFB044462D65}" dt="2020-12-12T19:37:22.196" v="71"/>
          <ac:graphicFrameMkLst>
            <pc:docMk/>
            <pc:sldMk cId="1304280464" sldId="268"/>
            <ac:graphicFrameMk id="27" creationId="{C58BEFBD-5B94-40B5-858F-BB9CC60DCFC9}"/>
          </ac:graphicFrameMkLst>
        </pc:graphicFrameChg>
        <pc:graphicFrameChg chg="add del mod">
          <ac:chgData name="majed Al-hakami" userId="c15e6e485a5a4051" providerId="LiveId" clId="{3C08D10E-67EF-461D-86FB-CFB044462D65}" dt="2020-12-12T19:37:22.196" v="71"/>
          <ac:graphicFrameMkLst>
            <pc:docMk/>
            <pc:sldMk cId="1304280464" sldId="268"/>
            <ac:graphicFrameMk id="29" creationId="{508AC9F4-2B32-4442-AB5B-8F792418F31C}"/>
          </ac:graphicFrameMkLst>
        </pc:graphicFrameChg>
        <pc:graphicFrameChg chg="add del mod">
          <ac:chgData name="majed Al-hakami" userId="c15e6e485a5a4051" providerId="LiveId" clId="{3C08D10E-67EF-461D-86FB-CFB044462D65}" dt="2020-12-12T19:37:22.196" v="71"/>
          <ac:graphicFrameMkLst>
            <pc:docMk/>
            <pc:sldMk cId="1304280464" sldId="268"/>
            <ac:graphicFrameMk id="30" creationId="{830D13FD-589E-4230-88DB-9EB791B11F6F}"/>
          </ac:graphicFrameMkLst>
        </pc:graphicFrameChg>
        <pc:graphicFrameChg chg="add del mod">
          <ac:chgData name="majed Al-hakami" userId="c15e6e485a5a4051" providerId="LiveId" clId="{3C08D10E-67EF-461D-86FB-CFB044462D65}" dt="2020-12-12T19:37:22.196" v="71"/>
          <ac:graphicFrameMkLst>
            <pc:docMk/>
            <pc:sldMk cId="1304280464" sldId="268"/>
            <ac:graphicFrameMk id="34" creationId="{AE79A177-E6CF-4FB7-AD57-CB48C5A1C7DE}"/>
          </ac:graphicFrameMkLst>
        </pc:graphicFrameChg>
        <pc:graphicFrameChg chg="add del mod">
          <ac:chgData name="majed Al-hakami" userId="c15e6e485a5a4051" providerId="LiveId" clId="{3C08D10E-67EF-461D-86FB-CFB044462D65}" dt="2020-12-12T19:37:22.196" v="71"/>
          <ac:graphicFrameMkLst>
            <pc:docMk/>
            <pc:sldMk cId="1304280464" sldId="268"/>
            <ac:graphicFrameMk id="35" creationId="{4E0D58EB-C113-43A1-8A41-CA0801EC0410}"/>
          </ac:graphicFrameMkLst>
        </pc:graphicFrameChg>
        <pc:graphicFrameChg chg="add mod">
          <ac:chgData name="majed Al-hakami" userId="c15e6e485a5a4051" providerId="LiveId" clId="{3C08D10E-67EF-461D-86FB-CFB044462D65}" dt="2020-12-12T19:39:02.156" v="85" actId="1076"/>
          <ac:graphicFrameMkLst>
            <pc:docMk/>
            <pc:sldMk cId="1304280464" sldId="268"/>
            <ac:graphicFrameMk id="60" creationId="{DE47A7EE-AE75-40F6-955A-8A0091AA8080}"/>
          </ac:graphicFrameMkLst>
        </pc:graphicFrameChg>
        <pc:graphicFrameChg chg="add mod">
          <ac:chgData name="majed Al-hakami" userId="c15e6e485a5a4051" providerId="LiveId" clId="{3C08D10E-67EF-461D-86FB-CFB044462D65}" dt="2020-12-12T19:39:02.156" v="85" actId="1076"/>
          <ac:graphicFrameMkLst>
            <pc:docMk/>
            <pc:sldMk cId="1304280464" sldId="268"/>
            <ac:graphicFrameMk id="62" creationId="{E1DF010B-947B-4262-BD9B-69EF05C98668}"/>
          </ac:graphicFrameMkLst>
        </pc:graphicFrameChg>
        <pc:graphicFrameChg chg="add mod">
          <ac:chgData name="majed Al-hakami" userId="c15e6e485a5a4051" providerId="LiveId" clId="{3C08D10E-67EF-461D-86FB-CFB044462D65}" dt="2020-12-12T19:39:10.229" v="87" actId="1076"/>
          <ac:graphicFrameMkLst>
            <pc:docMk/>
            <pc:sldMk cId="1304280464" sldId="268"/>
            <ac:graphicFrameMk id="64" creationId="{F20069ED-D047-476A-ACCF-B5A79763D26F}"/>
          </ac:graphicFrameMkLst>
        </pc:graphicFrameChg>
        <pc:graphicFrameChg chg="add mod modGraphic">
          <ac:chgData name="majed Al-hakami" userId="c15e6e485a5a4051" providerId="LiveId" clId="{3C08D10E-67EF-461D-86FB-CFB044462D65}" dt="2020-12-12T19:39:39.933" v="93" actId="14100"/>
          <ac:graphicFrameMkLst>
            <pc:docMk/>
            <pc:sldMk cId="1304280464" sldId="268"/>
            <ac:graphicFrameMk id="66" creationId="{43706F0C-9DB3-4626-A99B-87580CDA3EC9}"/>
          </ac:graphicFrameMkLst>
        </pc:graphicFrameChg>
        <pc:graphicFrameChg chg="add mod">
          <ac:chgData name="majed Al-hakami" userId="c15e6e485a5a4051" providerId="LiveId" clId="{3C08D10E-67EF-461D-86FB-CFB044462D65}" dt="2020-12-12T19:39:06.199" v="86" actId="1076"/>
          <ac:graphicFrameMkLst>
            <pc:docMk/>
            <pc:sldMk cId="1304280464" sldId="268"/>
            <ac:graphicFrameMk id="70" creationId="{61F29AD7-0CB3-4829-B340-82B719A11ACB}"/>
          </ac:graphicFrameMkLst>
        </pc:graphicFrameChg>
        <pc:graphicFrameChg chg="add mod">
          <ac:chgData name="majed Al-hakami" userId="c15e6e485a5a4051" providerId="LiveId" clId="{3C08D10E-67EF-461D-86FB-CFB044462D65}" dt="2020-12-12T19:37:33.194" v="73" actId="1076"/>
          <ac:graphicFrameMkLst>
            <pc:docMk/>
            <pc:sldMk cId="1304280464" sldId="268"/>
            <ac:graphicFrameMk id="71" creationId="{3C74597C-9650-4C42-9439-2C2ADEDEED7B}"/>
          </ac:graphicFrameMkLst>
        </pc:graphicFrameChg>
        <pc:cxnChg chg="add del mod">
          <ac:chgData name="majed Al-hakami" userId="c15e6e485a5a4051" providerId="LiveId" clId="{3C08D10E-67EF-461D-86FB-CFB044462D65}" dt="2020-12-12T19:37:22.196" v="71"/>
          <ac:cxnSpMkLst>
            <pc:docMk/>
            <pc:sldMk cId="1304280464" sldId="268"/>
            <ac:cxnSpMk id="16" creationId="{86817733-90E3-4C4A-90CE-428EF3A2A98E}"/>
          </ac:cxnSpMkLst>
        </pc:cxnChg>
        <pc:cxnChg chg="add del mod">
          <ac:chgData name="majed Al-hakami" userId="c15e6e485a5a4051" providerId="LiveId" clId="{3C08D10E-67EF-461D-86FB-CFB044462D65}" dt="2020-12-12T19:37:22.196" v="71"/>
          <ac:cxnSpMkLst>
            <pc:docMk/>
            <pc:sldMk cId="1304280464" sldId="268"/>
            <ac:cxnSpMk id="24" creationId="{1BB3A1D1-14CB-4E8E-BE2C-0E09658F8398}"/>
          </ac:cxnSpMkLst>
        </pc:cxnChg>
        <pc:cxnChg chg="add del mod">
          <ac:chgData name="majed Al-hakami" userId="c15e6e485a5a4051" providerId="LiveId" clId="{3C08D10E-67EF-461D-86FB-CFB044462D65}" dt="2020-12-12T19:37:22.196" v="71"/>
          <ac:cxnSpMkLst>
            <pc:docMk/>
            <pc:sldMk cId="1304280464" sldId="268"/>
            <ac:cxnSpMk id="31" creationId="{40F53E00-A341-4844-9EF9-3FB4DAF4BC7C}"/>
          </ac:cxnSpMkLst>
        </pc:cxnChg>
        <pc:cxnChg chg="add del mod">
          <ac:chgData name="majed Al-hakami" userId="c15e6e485a5a4051" providerId="LiveId" clId="{3C08D10E-67EF-461D-86FB-CFB044462D65}" dt="2020-12-12T19:37:22.196" v="71"/>
          <ac:cxnSpMkLst>
            <pc:docMk/>
            <pc:sldMk cId="1304280464" sldId="268"/>
            <ac:cxnSpMk id="32" creationId="{12F511CF-B25D-418F-80F1-3FFF30CF6647}"/>
          </ac:cxnSpMkLst>
        </pc:cxnChg>
        <pc:cxnChg chg="add del mod">
          <ac:chgData name="majed Al-hakami" userId="c15e6e485a5a4051" providerId="LiveId" clId="{3C08D10E-67EF-461D-86FB-CFB044462D65}" dt="2020-12-12T19:37:22.196" v="71"/>
          <ac:cxnSpMkLst>
            <pc:docMk/>
            <pc:sldMk cId="1304280464" sldId="268"/>
            <ac:cxnSpMk id="36" creationId="{AD1A89A7-FB45-4685-AC44-A4E74C51E4DB}"/>
          </ac:cxnSpMkLst>
        </pc:cxnChg>
        <pc:cxnChg chg="add del mod">
          <ac:chgData name="majed Al-hakami" userId="c15e6e485a5a4051" providerId="LiveId" clId="{3C08D10E-67EF-461D-86FB-CFB044462D65}" dt="2020-12-12T19:37:22.196" v="71"/>
          <ac:cxnSpMkLst>
            <pc:docMk/>
            <pc:sldMk cId="1304280464" sldId="268"/>
            <ac:cxnSpMk id="37" creationId="{580F466E-2AC3-4AC9-9CAE-DC742FD29B5B}"/>
          </ac:cxnSpMkLst>
        </pc:cxnChg>
        <pc:cxnChg chg="add mod">
          <ac:chgData name="majed Al-hakami" userId="c15e6e485a5a4051" providerId="LiveId" clId="{3C08D10E-67EF-461D-86FB-CFB044462D65}" dt="2020-12-12T19:38:47.111" v="84" actId="120"/>
          <ac:cxnSpMkLst>
            <pc:docMk/>
            <pc:sldMk cId="1304280464" sldId="268"/>
            <ac:cxnSpMk id="51" creationId="{C6DEE1A6-FDA8-4D6C-A216-8707458E8599}"/>
          </ac:cxnSpMkLst>
        </pc:cxnChg>
        <pc:cxnChg chg="add mod">
          <ac:chgData name="majed Al-hakami" userId="c15e6e485a5a4051" providerId="LiveId" clId="{3C08D10E-67EF-461D-86FB-CFB044462D65}" dt="2020-12-12T19:37:33.194" v="73" actId="1076"/>
          <ac:cxnSpMkLst>
            <pc:docMk/>
            <pc:sldMk cId="1304280464" sldId="268"/>
            <ac:cxnSpMk id="59" creationId="{AA4CA6B4-9625-471A-82D5-272EEED753B4}"/>
          </ac:cxnSpMkLst>
        </pc:cxnChg>
        <pc:cxnChg chg="add mod">
          <ac:chgData name="majed Al-hakami" userId="c15e6e485a5a4051" providerId="LiveId" clId="{3C08D10E-67EF-461D-86FB-CFB044462D65}" dt="2020-12-12T19:39:51.307" v="108" actId="1038"/>
          <ac:cxnSpMkLst>
            <pc:docMk/>
            <pc:sldMk cId="1304280464" sldId="268"/>
            <ac:cxnSpMk id="67" creationId="{4C65790B-91FB-46BA-83C8-15198513C9C2}"/>
          </ac:cxnSpMkLst>
        </pc:cxnChg>
        <pc:cxnChg chg="add mod">
          <ac:chgData name="majed Al-hakami" userId="c15e6e485a5a4051" providerId="LiveId" clId="{3C08D10E-67EF-461D-86FB-CFB044462D65}" dt="2020-12-12T19:39:51.307" v="108" actId="1038"/>
          <ac:cxnSpMkLst>
            <pc:docMk/>
            <pc:sldMk cId="1304280464" sldId="268"/>
            <ac:cxnSpMk id="68" creationId="{E4F98442-C021-4900-A1D1-675F2F584776}"/>
          </ac:cxnSpMkLst>
        </pc:cxnChg>
        <pc:cxnChg chg="add mod">
          <ac:chgData name="majed Al-hakami" userId="c15e6e485a5a4051" providerId="LiveId" clId="{3C08D10E-67EF-461D-86FB-CFB044462D65}" dt="2020-12-12T19:37:33.194" v="73" actId="1076"/>
          <ac:cxnSpMkLst>
            <pc:docMk/>
            <pc:sldMk cId="1304280464" sldId="268"/>
            <ac:cxnSpMk id="72" creationId="{2749C93E-0615-4ED2-840F-8C423469EC96}"/>
          </ac:cxnSpMkLst>
        </pc:cxnChg>
        <pc:cxnChg chg="add mod">
          <ac:chgData name="majed Al-hakami" userId="c15e6e485a5a4051" providerId="LiveId" clId="{3C08D10E-67EF-461D-86FB-CFB044462D65}" dt="2020-12-12T19:37:33.194" v="73" actId="1076"/>
          <ac:cxnSpMkLst>
            <pc:docMk/>
            <pc:sldMk cId="1304280464" sldId="268"/>
            <ac:cxnSpMk id="73" creationId="{55AE0219-A591-45CB-87AC-A0C334216ACA}"/>
          </ac:cxnSpMkLst>
        </pc:cxnChg>
      </pc:sldChg>
      <pc:sldChg chg="addSp delSp modSp mod modAnim">
        <pc:chgData name="majed Al-hakami" userId="c15e6e485a5a4051" providerId="LiveId" clId="{3C08D10E-67EF-461D-86FB-CFB044462D65}" dt="2020-12-16T12:13:31.186" v="431" actId="20577"/>
        <pc:sldMkLst>
          <pc:docMk/>
          <pc:sldMk cId="1543095871" sldId="269"/>
        </pc:sldMkLst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4" creationId="{28B718DD-9225-43ED-9AC3-7B0A4F3641D1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7" creationId="{E7589386-AD06-44F0-94BB-B9F2F46706FA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8" creationId="{46B30583-FC6B-4AE5-A57D-F29C7C5E95B5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9" creationId="{081FF9D5-0F7B-404D-BF7F-15445C4C2A0D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10" creationId="{C826623F-F0F4-4978-B761-797564372229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11" creationId="{58481C2C-6AA9-41C3-BF0E-662CC8700D86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13" creationId="{35A17AE9-BED2-4D79-A5CF-1409B0C2DC7C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14" creationId="{9603A217-E04B-439C-8115-1825FD44CAB8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15" creationId="{C3E27668-9586-48F8-ACB3-3B0127FC7E94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16" creationId="{35701659-0A17-46FB-B6D0-01BD77978207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17" creationId="{4AD51799-9B44-4FDF-B0E6-D08C99AD3020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18" creationId="{65BE5170-F360-4002-86C1-831C5252519D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19" creationId="{30C82798-5494-4E4A-A115-5C08D1D2153E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21" creationId="{49966BEA-9E39-422C-A228-702F8E3BF8D6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23" creationId="{55E544B5-F7AE-4B80-8912-DE55B0761207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25" creationId="{D5178191-FF86-4664-88C8-9E892BA6BA5F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29" creationId="{BA3DC691-52BF-489A-A325-71A700B8EF1C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34" creationId="{90158809-D047-43E2-8E0D-697F9F454049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35" creationId="{F0DA3998-257D-4A44-A9CE-5AF084FF7B56}"/>
          </ac:spMkLst>
        </pc:spChg>
        <pc:spChg chg="add del mod">
          <ac:chgData name="majed Al-hakami" userId="c15e6e485a5a4051" providerId="LiveId" clId="{3C08D10E-67EF-461D-86FB-CFB044462D65}" dt="2020-12-12T19:41:31.725" v="110"/>
          <ac:spMkLst>
            <pc:docMk/>
            <pc:sldMk cId="1543095871" sldId="269"/>
            <ac:spMk id="36" creationId="{ED57BB0E-B8D1-49CF-BF5C-18CD5436657B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37" creationId="{707FD88D-8B0C-4F4B-98D1-50C3CD8593EA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39" creationId="{5FDE5698-1977-4A1D-A778-C6A18980B6F1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40" creationId="{3D137068-C145-444E-B0C7-5D385D05D3EC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41" creationId="{49DB98DB-6FDC-4B55-8940-4FE2697D05B5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42" creationId="{8C68AF3E-FD27-4B0E-893A-DEBC537B6ACA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43" creationId="{9037A85A-B6F6-4987-A732-8D4F4438F4B2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44" creationId="{9FFC5031-4546-4472-B918-40D60612E4AF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45" creationId="{460128CA-1D2C-4A5C-AA0F-819F4AB37225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46" creationId="{04DFD3FD-A67D-4F13-BC2C-888B4D8DBCA9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47" creationId="{F0ED3F36-DE7C-4F90-9EFC-AB7C700687B5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48" creationId="{D3733C21-3218-49EA-809C-CB59F5367FA3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50" creationId="{394A8C45-7E98-4B9B-BCEB-8C8BE70EBA20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51" creationId="{30E03658-C579-40F6-8782-A81C08346671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52" creationId="{9BE8B975-5220-446A-B10E-98155B9869A6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53" creationId="{7DCCA81B-9402-4FD0-949F-5C8CCF571811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54" creationId="{F3BA56D4-5647-45B2-94A9-4A02311354C7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55" creationId="{E1346E92-279C-4D07-8708-59FF5E30EF84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56" creationId="{D3BB80B8-8331-4599-8037-127EC590BBAD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58" creationId="{99EBC869-8A02-429D-891F-F8DEA557E65B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60" creationId="{B99D12E5-5CA5-425B-A9E7-C5BE19D31F58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62" creationId="{A57B455F-E2FF-4C26-AE91-771912E5A9B0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66" creationId="{11722E5D-D275-4EA1-8F21-0705693AD097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71" creationId="{099086AC-BA8C-48EC-A5B8-075093123EAD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72" creationId="{D76FD5A0-AD99-4FB4-A858-EE7AF3CAD01C}"/>
          </ac:spMkLst>
        </pc:spChg>
        <pc:spChg chg="add del mod">
          <ac:chgData name="majed Al-hakami" userId="c15e6e485a5a4051" providerId="LiveId" clId="{3C08D10E-67EF-461D-86FB-CFB044462D65}" dt="2020-12-12T19:41:46.610" v="114"/>
          <ac:spMkLst>
            <pc:docMk/>
            <pc:sldMk cId="1543095871" sldId="269"/>
            <ac:spMk id="73" creationId="{D01F9120-A5F5-4E3C-9E3C-54CE4D95C654}"/>
          </ac:spMkLst>
        </pc:spChg>
        <pc:spChg chg="add mod">
          <ac:chgData name="majed Al-hakami" userId="c15e6e485a5a4051" providerId="LiveId" clId="{3C08D10E-67EF-461D-86FB-CFB044462D65}" dt="2020-12-16T12:13:31.186" v="431" actId="20577"/>
          <ac:spMkLst>
            <pc:docMk/>
            <pc:sldMk cId="1543095871" sldId="269"/>
            <ac:spMk id="74" creationId="{EEC476A2-9020-45E3-B11A-023245A3C789}"/>
          </ac:spMkLst>
        </pc:spChg>
        <pc:spChg chg="add mod">
          <ac:chgData name="majed Al-hakami" userId="c15e6e485a5a4051" providerId="LiveId" clId="{3C08D10E-67EF-461D-86FB-CFB044462D65}" dt="2020-12-12T19:42:15.042" v="116" actId="1076"/>
          <ac:spMkLst>
            <pc:docMk/>
            <pc:sldMk cId="1543095871" sldId="269"/>
            <ac:spMk id="76" creationId="{61CBCBE9-6A83-483C-AF48-BA15D2F0814D}"/>
          </ac:spMkLst>
        </pc:spChg>
        <pc:spChg chg="add mod">
          <ac:chgData name="majed Al-hakami" userId="c15e6e485a5a4051" providerId="LiveId" clId="{3C08D10E-67EF-461D-86FB-CFB044462D65}" dt="2020-12-12T19:42:44.373" v="122" actId="1076"/>
          <ac:spMkLst>
            <pc:docMk/>
            <pc:sldMk cId="1543095871" sldId="269"/>
            <ac:spMk id="77" creationId="{60C4A434-0EDB-4D0D-B312-E9334A11FAA8}"/>
          </ac:spMkLst>
        </pc:spChg>
        <pc:spChg chg="add mod">
          <ac:chgData name="majed Al-hakami" userId="c15e6e485a5a4051" providerId="LiveId" clId="{3C08D10E-67EF-461D-86FB-CFB044462D65}" dt="2020-12-12T19:43:30.889" v="131" actId="14100"/>
          <ac:spMkLst>
            <pc:docMk/>
            <pc:sldMk cId="1543095871" sldId="269"/>
            <ac:spMk id="78" creationId="{4754504A-6FFC-401C-9445-5C2E5BF2C947}"/>
          </ac:spMkLst>
        </pc:spChg>
        <pc:spChg chg="add mod">
          <ac:chgData name="majed Al-hakami" userId="c15e6e485a5a4051" providerId="LiveId" clId="{3C08D10E-67EF-461D-86FB-CFB044462D65}" dt="2020-12-12T19:43:03.276" v="124" actId="1076"/>
          <ac:spMkLst>
            <pc:docMk/>
            <pc:sldMk cId="1543095871" sldId="269"/>
            <ac:spMk id="79" creationId="{490C2518-3333-4EC4-8ACB-2A65C33AF914}"/>
          </ac:spMkLst>
        </pc:spChg>
        <pc:spChg chg="add mod">
          <ac:chgData name="majed Al-hakami" userId="c15e6e485a5a4051" providerId="LiveId" clId="{3C08D10E-67EF-461D-86FB-CFB044462D65}" dt="2020-12-12T19:43:08.312" v="125" actId="1076"/>
          <ac:spMkLst>
            <pc:docMk/>
            <pc:sldMk cId="1543095871" sldId="269"/>
            <ac:spMk id="80" creationId="{98181652-7BBF-4683-9BE7-49FD9FA9FB45}"/>
          </ac:spMkLst>
        </pc:spChg>
        <pc:spChg chg="add mod">
          <ac:chgData name="majed Al-hakami" userId="c15e6e485a5a4051" providerId="LiveId" clId="{3C08D10E-67EF-461D-86FB-CFB044462D65}" dt="2020-12-12T19:43:12.205" v="126" actId="1076"/>
          <ac:spMkLst>
            <pc:docMk/>
            <pc:sldMk cId="1543095871" sldId="269"/>
            <ac:spMk id="81" creationId="{8635F54C-D20D-48EE-A39E-B3FCACAEBC68}"/>
          </ac:spMkLst>
        </pc:spChg>
        <pc:spChg chg="add mod">
          <ac:chgData name="majed Al-hakami" userId="c15e6e485a5a4051" providerId="LiveId" clId="{3C08D10E-67EF-461D-86FB-CFB044462D65}" dt="2020-12-12T19:43:27.353" v="130" actId="14100"/>
          <ac:spMkLst>
            <pc:docMk/>
            <pc:sldMk cId="1543095871" sldId="269"/>
            <ac:spMk id="82" creationId="{11B8D8C5-4B14-47B8-8DEE-96EB20ECB499}"/>
          </ac:spMkLst>
        </pc:spChg>
        <pc:spChg chg="add mod">
          <ac:chgData name="majed Al-hakami" userId="c15e6e485a5a4051" providerId="LiveId" clId="{3C08D10E-67EF-461D-86FB-CFB044462D65}" dt="2020-12-12T19:43:23.382" v="129" actId="14100"/>
          <ac:spMkLst>
            <pc:docMk/>
            <pc:sldMk cId="1543095871" sldId="269"/>
            <ac:spMk id="83" creationId="{D5D70D38-0506-42E6-B23C-450A370906AA}"/>
          </ac:spMkLst>
        </pc:spChg>
        <pc:spChg chg="add mod">
          <ac:chgData name="majed Al-hakami" userId="c15e6e485a5a4051" providerId="LiveId" clId="{3C08D10E-67EF-461D-86FB-CFB044462D65}" dt="2020-12-12T19:43:19.440" v="128" actId="14100"/>
          <ac:spMkLst>
            <pc:docMk/>
            <pc:sldMk cId="1543095871" sldId="269"/>
            <ac:spMk id="84" creationId="{FEE28FBA-397A-42B8-820F-1B9A2468C7E3}"/>
          </ac:spMkLst>
        </pc:spChg>
        <pc:spChg chg="add mod">
          <ac:chgData name="majed Al-hakami" userId="c15e6e485a5a4051" providerId="LiveId" clId="{3C08D10E-67EF-461D-86FB-CFB044462D65}" dt="2020-12-12T19:43:16.196" v="127" actId="14100"/>
          <ac:spMkLst>
            <pc:docMk/>
            <pc:sldMk cId="1543095871" sldId="269"/>
            <ac:spMk id="85" creationId="{00050752-D879-466A-BEB5-0CE2FDFC5001}"/>
          </ac:spMkLst>
        </pc:spChg>
        <pc:spChg chg="add mod">
          <ac:chgData name="majed Al-hakami" userId="c15e6e485a5a4051" providerId="LiveId" clId="{3C08D10E-67EF-461D-86FB-CFB044462D65}" dt="2020-12-12T19:47:24.111" v="154" actId="1076"/>
          <ac:spMkLst>
            <pc:docMk/>
            <pc:sldMk cId="1543095871" sldId="269"/>
            <ac:spMk id="87" creationId="{5CC7F39B-E404-43AE-856C-A29975105089}"/>
          </ac:spMkLst>
        </pc:spChg>
        <pc:spChg chg="add mod">
          <ac:chgData name="majed Al-hakami" userId="c15e6e485a5a4051" providerId="LiveId" clId="{3C08D10E-67EF-461D-86FB-CFB044462D65}" dt="2020-12-12T19:43:57.737" v="136" actId="1076"/>
          <ac:spMkLst>
            <pc:docMk/>
            <pc:sldMk cId="1543095871" sldId="269"/>
            <ac:spMk id="88" creationId="{747D39C8-6FAB-41F9-A926-5028A26DB0B9}"/>
          </ac:spMkLst>
        </pc:spChg>
        <pc:spChg chg="add mod">
          <ac:chgData name="majed Al-hakami" userId="c15e6e485a5a4051" providerId="LiveId" clId="{3C08D10E-67EF-461D-86FB-CFB044462D65}" dt="2020-12-12T19:43:57.737" v="136" actId="1076"/>
          <ac:spMkLst>
            <pc:docMk/>
            <pc:sldMk cId="1543095871" sldId="269"/>
            <ac:spMk id="89" creationId="{62CDB7EC-1155-48A0-9EA0-784FDA88DE65}"/>
          </ac:spMkLst>
        </pc:spChg>
        <pc:spChg chg="add mod">
          <ac:chgData name="majed Al-hakami" userId="c15e6e485a5a4051" providerId="LiveId" clId="{3C08D10E-67EF-461D-86FB-CFB044462D65}" dt="2020-12-12T19:43:57.737" v="136" actId="1076"/>
          <ac:spMkLst>
            <pc:docMk/>
            <pc:sldMk cId="1543095871" sldId="269"/>
            <ac:spMk id="90" creationId="{03BA8AA4-3EB0-4511-B400-98BFED601945}"/>
          </ac:spMkLst>
        </pc:spChg>
        <pc:spChg chg="add mod">
          <ac:chgData name="majed Al-hakami" userId="c15e6e485a5a4051" providerId="LiveId" clId="{3C08D10E-67EF-461D-86FB-CFB044462D65}" dt="2020-12-12T19:43:57.737" v="136" actId="1076"/>
          <ac:spMkLst>
            <pc:docMk/>
            <pc:sldMk cId="1543095871" sldId="269"/>
            <ac:spMk id="91" creationId="{D145CFAD-191E-4901-AC88-E6A95A865831}"/>
          </ac:spMkLst>
        </pc:spChg>
        <pc:spChg chg="add mod">
          <ac:chgData name="majed Al-hakami" userId="c15e6e485a5a4051" providerId="LiveId" clId="{3C08D10E-67EF-461D-86FB-CFB044462D65}" dt="2020-12-12T19:43:57.737" v="136" actId="1076"/>
          <ac:spMkLst>
            <pc:docMk/>
            <pc:sldMk cId="1543095871" sldId="269"/>
            <ac:spMk id="92" creationId="{F480302D-4E84-4604-AD31-3602F212E1F9}"/>
          </ac:spMkLst>
        </pc:spChg>
        <pc:spChg chg="add mod">
          <ac:chgData name="majed Al-hakami" userId="c15e6e485a5a4051" providerId="LiveId" clId="{3C08D10E-67EF-461D-86FB-CFB044462D65}" dt="2020-12-12T19:43:57.737" v="136" actId="1076"/>
          <ac:spMkLst>
            <pc:docMk/>
            <pc:sldMk cId="1543095871" sldId="269"/>
            <ac:spMk id="93" creationId="{0949F566-DE06-4924-8987-3D86853622B2}"/>
          </ac:spMkLst>
        </pc:spChg>
        <pc:spChg chg="add mod">
          <ac:chgData name="majed Al-hakami" userId="c15e6e485a5a4051" providerId="LiveId" clId="{3C08D10E-67EF-461D-86FB-CFB044462D65}" dt="2020-12-12T19:44:15.756" v="137" actId="1076"/>
          <ac:spMkLst>
            <pc:docMk/>
            <pc:sldMk cId="1543095871" sldId="269"/>
            <ac:spMk id="96" creationId="{FE65E742-A904-41D6-A5D2-4931CDFD1896}"/>
          </ac:spMkLst>
        </pc:spChg>
        <pc:spChg chg="add mod">
          <ac:chgData name="majed Al-hakami" userId="c15e6e485a5a4051" providerId="LiveId" clId="{3C08D10E-67EF-461D-86FB-CFB044462D65}" dt="2020-12-12T19:44:38.317" v="140" actId="1076"/>
          <ac:spMkLst>
            <pc:docMk/>
            <pc:sldMk cId="1543095871" sldId="269"/>
            <ac:spMk id="98" creationId="{F03EBA63-0EA6-4CCA-BC7C-1F46BE166F11}"/>
          </ac:spMkLst>
        </pc:spChg>
        <pc:spChg chg="add mod">
          <ac:chgData name="majed Al-hakami" userId="c15e6e485a5a4051" providerId="LiveId" clId="{3C08D10E-67EF-461D-86FB-CFB044462D65}" dt="2020-12-12T19:46:10.712" v="151" actId="1076"/>
          <ac:spMkLst>
            <pc:docMk/>
            <pc:sldMk cId="1543095871" sldId="269"/>
            <ac:spMk id="100" creationId="{9BFEDDBB-C5F8-4760-B2B9-ED8403D163B0}"/>
          </ac:spMkLst>
        </pc:spChg>
        <pc:spChg chg="add mod">
          <ac:chgData name="majed Al-hakami" userId="c15e6e485a5a4051" providerId="LiveId" clId="{3C08D10E-67EF-461D-86FB-CFB044462D65}" dt="2020-12-12T19:46:19.379" v="153" actId="1076"/>
          <ac:spMkLst>
            <pc:docMk/>
            <pc:sldMk cId="1543095871" sldId="269"/>
            <ac:spMk id="104" creationId="{E86DCEA6-1265-42D5-ADBD-D3CA5E0A4F70}"/>
          </ac:spMkLst>
        </pc:spChg>
        <pc:spChg chg="add mod">
          <ac:chgData name="majed Al-hakami" userId="c15e6e485a5a4051" providerId="LiveId" clId="{3C08D10E-67EF-461D-86FB-CFB044462D65}" dt="2020-12-12T19:46:19.379" v="153" actId="1076"/>
          <ac:spMkLst>
            <pc:docMk/>
            <pc:sldMk cId="1543095871" sldId="269"/>
            <ac:spMk id="109" creationId="{05E7F682-D324-4644-8327-867362875256}"/>
          </ac:spMkLst>
        </pc:spChg>
        <pc:spChg chg="add mod">
          <ac:chgData name="majed Al-hakami" userId="c15e6e485a5a4051" providerId="LiveId" clId="{3C08D10E-67EF-461D-86FB-CFB044462D65}" dt="2020-12-12T19:46:19.379" v="153" actId="1076"/>
          <ac:spMkLst>
            <pc:docMk/>
            <pc:sldMk cId="1543095871" sldId="269"/>
            <ac:spMk id="110" creationId="{7B6558E9-1E3D-44C0-B18E-E55BC3F650EC}"/>
          </ac:spMkLst>
        </pc:spChg>
        <pc:spChg chg="add mod">
          <ac:chgData name="majed Al-hakami" userId="c15e6e485a5a4051" providerId="LiveId" clId="{3C08D10E-67EF-461D-86FB-CFB044462D65}" dt="2020-12-12T19:46:13.548" v="152" actId="1076"/>
          <ac:spMkLst>
            <pc:docMk/>
            <pc:sldMk cId="1543095871" sldId="269"/>
            <ac:spMk id="111" creationId="{9B442BA2-1E85-47B1-A1A2-1BA15AD475E9}"/>
          </ac:spMkLst>
        </pc:spChg>
        <pc:graphicFrameChg chg="add del mod">
          <ac:chgData name="majed Al-hakami" userId="c15e6e485a5a4051" providerId="LiveId" clId="{3C08D10E-67EF-461D-86FB-CFB044462D65}" dt="2020-12-12T19:41:31.725" v="110"/>
          <ac:graphicFrameMkLst>
            <pc:docMk/>
            <pc:sldMk cId="1543095871" sldId="269"/>
            <ac:graphicFrameMk id="20" creationId="{7C519157-20EE-433D-99D6-7F11D195A4DF}"/>
          </ac:graphicFrameMkLst>
        </pc:graphicFrameChg>
        <pc:graphicFrameChg chg="add del mod">
          <ac:chgData name="majed Al-hakami" userId="c15e6e485a5a4051" providerId="LiveId" clId="{3C08D10E-67EF-461D-86FB-CFB044462D65}" dt="2020-12-12T19:41:31.725" v="110"/>
          <ac:graphicFrameMkLst>
            <pc:docMk/>
            <pc:sldMk cId="1543095871" sldId="269"/>
            <ac:graphicFrameMk id="22" creationId="{765D9DEA-655A-457B-A98E-2BF0650E597F}"/>
          </ac:graphicFrameMkLst>
        </pc:graphicFrameChg>
        <pc:graphicFrameChg chg="add del mod">
          <ac:chgData name="majed Al-hakami" userId="c15e6e485a5a4051" providerId="LiveId" clId="{3C08D10E-67EF-461D-86FB-CFB044462D65}" dt="2020-12-12T19:41:31.725" v="110"/>
          <ac:graphicFrameMkLst>
            <pc:docMk/>
            <pc:sldMk cId="1543095871" sldId="269"/>
            <ac:graphicFrameMk id="24" creationId="{FE22DE1C-C9AC-4FAC-B34E-5F1FF3EC3BC5}"/>
          </ac:graphicFrameMkLst>
        </pc:graphicFrameChg>
        <pc:graphicFrameChg chg="add del mod">
          <ac:chgData name="majed Al-hakami" userId="c15e6e485a5a4051" providerId="LiveId" clId="{3C08D10E-67EF-461D-86FB-CFB044462D65}" dt="2020-12-12T19:41:31.725" v="110"/>
          <ac:graphicFrameMkLst>
            <pc:docMk/>
            <pc:sldMk cId="1543095871" sldId="269"/>
            <ac:graphicFrameMk id="26" creationId="{219D12B3-E663-480C-AC56-FF0C0781B020}"/>
          </ac:graphicFrameMkLst>
        </pc:graphicFrameChg>
        <pc:graphicFrameChg chg="add del mod">
          <ac:chgData name="majed Al-hakami" userId="c15e6e485a5a4051" providerId="LiveId" clId="{3C08D10E-67EF-461D-86FB-CFB044462D65}" dt="2020-12-12T19:41:31.725" v="110"/>
          <ac:graphicFrameMkLst>
            <pc:docMk/>
            <pc:sldMk cId="1543095871" sldId="269"/>
            <ac:graphicFrameMk id="30" creationId="{D9E65028-1F26-422E-8084-742562C0E3B7}"/>
          </ac:graphicFrameMkLst>
        </pc:graphicFrameChg>
        <pc:graphicFrameChg chg="add del mod">
          <ac:chgData name="majed Al-hakami" userId="c15e6e485a5a4051" providerId="LiveId" clId="{3C08D10E-67EF-461D-86FB-CFB044462D65}" dt="2020-12-12T19:41:31.725" v="110"/>
          <ac:graphicFrameMkLst>
            <pc:docMk/>
            <pc:sldMk cId="1543095871" sldId="269"/>
            <ac:graphicFrameMk id="31" creationId="{C82D25AD-40A6-4DFA-A412-02A74C0E1187}"/>
          </ac:graphicFrameMkLst>
        </pc:graphicFrameChg>
        <pc:graphicFrameChg chg="add del mod">
          <ac:chgData name="majed Al-hakami" userId="c15e6e485a5a4051" providerId="LiveId" clId="{3C08D10E-67EF-461D-86FB-CFB044462D65}" dt="2020-12-12T19:41:46.610" v="114"/>
          <ac:graphicFrameMkLst>
            <pc:docMk/>
            <pc:sldMk cId="1543095871" sldId="269"/>
            <ac:graphicFrameMk id="57" creationId="{DE0ECC7C-999D-4072-9A92-6122DC37DE62}"/>
          </ac:graphicFrameMkLst>
        </pc:graphicFrameChg>
        <pc:graphicFrameChg chg="add del mod">
          <ac:chgData name="majed Al-hakami" userId="c15e6e485a5a4051" providerId="LiveId" clId="{3C08D10E-67EF-461D-86FB-CFB044462D65}" dt="2020-12-12T19:41:46.610" v="114"/>
          <ac:graphicFrameMkLst>
            <pc:docMk/>
            <pc:sldMk cId="1543095871" sldId="269"/>
            <ac:graphicFrameMk id="59" creationId="{BCEE8D9A-B616-4B21-AA9B-3E8576D8D3C7}"/>
          </ac:graphicFrameMkLst>
        </pc:graphicFrameChg>
        <pc:graphicFrameChg chg="add del mod">
          <ac:chgData name="majed Al-hakami" userId="c15e6e485a5a4051" providerId="LiveId" clId="{3C08D10E-67EF-461D-86FB-CFB044462D65}" dt="2020-12-12T19:41:46.610" v="114"/>
          <ac:graphicFrameMkLst>
            <pc:docMk/>
            <pc:sldMk cId="1543095871" sldId="269"/>
            <ac:graphicFrameMk id="61" creationId="{AC307A8F-8063-40D5-BF0F-FA05CCB3A1A4}"/>
          </ac:graphicFrameMkLst>
        </pc:graphicFrameChg>
        <pc:graphicFrameChg chg="add del mod">
          <ac:chgData name="majed Al-hakami" userId="c15e6e485a5a4051" providerId="LiveId" clId="{3C08D10E-67EF-461D-86FB-CFB044462D65}" dt="2020-12-12T19:41:46.610" v="114"/>
          <ac:graphicFrameMkLst>
            <pc:docMk/>
            <pc:sldMk cId="1543095871" sldId="269"/>
            <ac:graphicFrameMk id="63" creationId="{8349404A-C7DF-4B1B-A98E-DD2AD0F7D5A9}"/>
          </ac:graphicFrameMkLst>
        </pc:graphicFrameChg>
        <pc:graphicFrameChg chg="add del mod">
          <ac:chgData name="majed Al-hakami" userId="c15e6e485a5a4051" providerId="LiveId" clId="{3C08D10E-67EF-461D-86FB-CFB044462D65}" dt="2020-12-12T19:41:46.610" v="114"/>
          <ac:graphicFrameMkLst>
            <pc:docMk/>
            <pc:sldMk cId="1543095871" sldId="269"/>
            <ac:graphicFrameMk id="67" creationId="{0C9A4704-CDFC-4802-849C-42EA7FECF516}"/>
          </ac:graphicFrameMkLst>
        </pc:graphicFrameChg>
        <pc:graphicFrameChg chg="add del mod">
          <ac:chgData name="majed Al-hakami" userId="c15e6e485a5a4051" providerId="LiveId" clId="{3C08D10E-67EF-461D-86FB-CFB044462D65}" dt="2020-12-12T19:41:46.610" v="114"/>
          <ac:graphicFrameMkLst>
            <pc:docMk/>
            <pc:sldMk cId="1543095871" sldId="269"/>
            <ac:graphicFrameMk id="68" creationId="{CEE51A4F-DFFB-4963-81A8-16DA604B8385}"/>
          </ac:graphicFrameMkLst>
        </pc:graphicFrameChg>
        <pc:graphicFrameChg chg="add mod">
          <ac:chgData name="majed Al-hakami" userId="c15e6e485a5a4051" providerId="LiveId" clId="{3C08D10E-67EF-461D-86FB-CFB044462D65}" dt="2020-12-12T19:44:15.756" v="137" actId="1076"/>
          <ac:graphicFrameMkLst>
            <pc:docMk/>
            <pc:sldMk cId="1543095871" sldId="269"/>
            <ac:graphicFrameMk id="95" creationId="{C8020C18-6ED7-4C75-970B-202F4A883D2E}"/>
          </ac:graphicFrameMkLst>
        </pc:graphicFrameChg>
        <pc:graphicFrameChg chg="add mod">
          <ac:chgData name="majed Al-hakami" userId="c15e6e485a5a4051" providerId="LiveId" clId="{3C08D10E-67EF-461D-86FB-CFB044462D65}" dt="2020-12-12T19:44:15.756" v="137" actId="1076"/>
          <ac:graphicFrameMkLst>
            <pc:docMk/>
            <pc:sldMk cId="1543095871" sldId="269"/>
            <ac:graphicFrameMk id="97" creationId="{B4D38068-F4D4-41E2-8EAB-E9925C011B21}"/>
          </ac:graphicFrameMkLst>
        </pc:graphicFrameChg>
        <pc:graphicFrameChg chg="add mod">
          <ac:chgData name="majed Al-hakami" userId="c15e6e485a5a4051" providerId="LiveId" clId="{3C08D10E-67EF-461D-86FB-CFB044462D65}" dt="2020-12-12T19:44:45.027" v="141" actId="1076"/>
          <ac:graphicFrameMkLst>
            <pc:docMk/>
            <pc:sldMk cId="1543095871" sldId="269"/>
            <ac:graphicFrameMk id="99" creationId="{FCD341EE-8648-48AD-96F4-2EF6DB698215}"/>
          </ac:graphicFrameMkLst>
        </pc:graphicFrameChg>
        <pc:graphicFrameChg chg="add mod">
          <ac:chgData name="majed Al-hakami" userId="c15e6e485a5a4051" providerId="LiveId" clId="{3C08D10E-67EF-461D-86FB-CFB044462D65}" dt="2020-12-12T19:46:10.712" v="151" actId="1076"/>
          <ac:graphicFrameMkLst>
            <pc:docMk/>
            <pc:sldMk cId="1543095871" sldId="269"/>
            <ac:graphicFrameMk id="101" creationId="{21EFB101-651F-47AB-9E8D-F900FBFFC9B3}"/>
          </ac:graphicFrameMkLst>
        </pc:graphicFrameChg>
        <pc:graphicFrameChg chg="add mod">
          <ac:chgData name="majed Al-hakami" userId="c15e6e485a5a4051" providerId="LiveId" clId="{3C08D10E-67EF-461D-86FB-CFB044462D65}" dt="2020-12-12T19:42:15.042" v="116" actId="1076"/>
          <ac:graphicFrameMkLst>
            <pc:docMk/>
            <pc:sldMk cId="1543095871" sldId="269"/>
            <ac:graphicFrameMk id="105" creationId="{7304F257-E4B2-42C7-810C-F6C26500D79B}"/>
          </ac:graphicFrameMkLst>
        </pc:graphicFrameChg>
        <pc:graphicFrameChg chg="add mod">
          <ac:chgData name="majed Al-hakami" userId="c15e6e485a5a4051" providerId="LiveId" clId="{3C08D10E-67EF-461D-86FB-CFB044462D65}" dt="2020-12-12T19:46:10.712" v="151" actId="1076"/>
          <ac:graphicFrameMkLst>
            <pc:docMk/>
            <pc:sldMk cId="1543095871" sldId="269"/>
            <ac:graphicFrameMk id="106" creationId="{03DD3E96-9F2D-4D97-BC4F-5B22ADA8B34C}"/>
          </ac:graphicFrameMkLst>
        </pc:graphicFrameChg>
        <pc:picChg chg="add del mod">
          <ac:chgData name="majed Al-hakami" userId="c15e6e485a5a4051" providerId="LiveId" clId="{3C08D10E-67EF-461D-86FB-CFB044462D65}" dt="2020-12-12T19:41:31.725" v="110"/>
          <ac:picMkLst>
            <pc:docMk/>
            <pc:sldMk cId="1543095871" sldId="269"/>
            <ac:picMk id="6" creationId="{F03692A0-BA84-4B68-95D9-1BA5D056AFB6}"/>
          </ac:picMkLst>
        </pc:picChg>
        <pc:picChg chg="add del mod">
          <ac:chgData name="majed Al-hakami" userId="c15e6e485a5a4051" providerId="LiveId" clId="{3C08D10E-67EF-461D-86FB-CFB044462D65}" dt="2020-12-12T19:41:46.610" v="114"/>
          <ac:picMkLst>
            <pc:docMk/>
            <pc:sldMk cId="1543095871" sldId="269"/>
            <ac:picMk id="38" creationId="{7BD98CA1-ED7B-4565-ABD0-CB356C1606DE}"/>
          </ac:picMkLst>
        </pc:picChg>
        <pc:picChg chg="add mod">
          <ac:chgData name="majed Al-hakami" userId="c15e6e485a5a4051" providerId="LiveId" clId="{3C08D10E-67EF-461D-86FB-CFB044462D65}" dt="2020-12-12T19:44:19.697" v="139" actId="14100"/>
          <ac:picMkLst>
            <pc:docMk/>
            <pc:sldMk cId="1543095871" sldId="269"/>
            <ac:picMk id="75" creationId="{7E3653E2-016B-45EA-B15E-71F5ED6D4718}"/>
          </ac:picMkLst>
        </pc:picChg>
        <pc:cxnChg chg="add del mod">
          <ac:chgData name="majed Al-hakami" userId="c15e6e485a5a4051" providerId="LiveId" clId="{3C08D10E-67EF-461D-86FB-CFB044462D65}" dt="2020-12-12T19:41:31.725" v="110"/>
          <ac:cxnSpMkLst>
            <pc:docMk/>
            <pc:sldMk cId="1543095871" sldId="269"/>
            <ac:cxnSpMk id="12" creationId="{8C15897F-8A76-456A-83F6-422D6CD521CF}"/>
          </ac:cxnSpMkLst>
        </pc:cxnChg>
        <pc:cxnChg chg="add del mod">
          <ac:chgData name="majed Al-hakami" userId="c15e6e485a5a4051" providerId="LiveId" clId="{3C08D10E-67EF-461D-86FB-CFB044462D65}" dt="2020-12-12T19:41:31.725" v="110"/>
          <ac:cxnSpMkLst>
            <pc:docMk/>
            <pc:sldMk cId="1543095871" sldId="269"/>
            <ac:cxnSpMk id="27" creationId="{F45C0440-C8AB-4709-BD8C-349ADCB5640A}"/>
          </ac:cxnSpMkLst>
        </pc:cxnChg>
        <pc:cxnChg chg="add del mod">
          <ac:chgData name="majed Al-hakami" userId="c15e6e485a5a4051" providerId="LiveId" clId="{3C08D10E-67EF-461D-86FB-CFB044462D65}" dt="2020-12-12T19:41:31.725" v="110"/>
          <ac:cxnSpMkLst>
            <pc:docMk/>
            <pc:sldMk cId="1543095871" sldId="269"/>
            <ac:cxnSpMk id="28" creationId="{2A4C061A-1716-464B-8CD2-D8109152AE21}"/>
          </ac:cxnSpMkLst>
        </pc:cxnChg>
        <pc:cxnChg chg="add del mod">
          <ac:chgData name="majed Al-hakami" userId="c15e6e485a5a4051" providerId="LiveId" clId="{3C08D10E-67EF-461D-86FB-CFB044462D65}" dt="2020-12-12T19:41:31.725" v="110"/>
          <ac:cxnSpMkLst>
            <pc:docMk/>
            <pc:sldMk cId="1543095871" sldId="269"/>
            <ac:cxnSpMk id="32" creationId="{490D62E5-C14F-4E12-B8F0-0C476827B359}"/>
          </ac:cxnSpMkLst>
        </pc:cxnChg>
        <pc:cxnChg chg="add del mod">
          <ac:chgData name="majed Al-hakami" userId="c15e6e485a5a4051" providerId="LiveId" clId="{3C08D10E-67EF-461D-86FB-CFB044462D65}" dt="2020-12-12T19:41:31.725" v="110"/>
          <ac:cxnSpMkLst>
            <pc:docMk/>
            <pc:sldMk cId="1543095871" sldId="269"/>
            <ac:cxnSpMk id="33" creationId="{CD707039-24F7-46D2-B1F3-3EEBBEC38EA0}"/>
          </ac:cxnSpMkLst>
        </pc:cxnChg>
        <pc:cxnChg chg="add del mod">
          <ac:chgData name="majed Al-hakami" userId="c15e6e485a5a4051" providerId="LiveId" clId="{3C08D10E-67EF-461D-86FB-CFB044462D65}" dt="2020-12-12T19:41:46.610" v="114"/>
          <ac:cxnSpMkLst>
            <pc:docMk/>
            <pc:sldMk cId="1543095871" sldId="269"/>
            <ac:cxnSpMk id="49" creationId="{A0A3583A-211A-485F-955C-05DD7670CDC3}"/>
          </ac:cxnSpMkLst>
        </pc:cxnChg>
        <pc:cxnChg chg="add del mod">
          <ac:chgData name="majed Al-hakami" userId="c15e6e485a5a4051" providerId="LiveId" clId="{3C08D10E-67EF-461D-86FB-CFB044462D65}" dt="2020-12-12T19:41:46.610" v="114"/>
          <ac:cxnSpMkLst>
            <pc:docMk/>
            <pc:sldMk cId="1543095871" sldId="269"/>
            <ac:cxnSpMk id="64" creationId="{E3CE5906-094F-4FB3-BAEB-2A6D04B2909C}"/>
          </ac:cxnSpMkLst>
        </pc:cxnChg>
        <pc:cxnChg chg="add del mod">
          <ac:chgData name="majed Al-hakami" userId="c15e6e485a5a4051" providerId="LiveId" clId="{3C08D10E-67EF-461D-86FB-CFB044462D65}" dt="2020-12-12T19:41:46.610" v="114"/>
          <ac:cxnSpMkLst>
            <pc:docMk/>
            <pc:sldMk cId="1543095871" sldId="269"/>
            <ac:cxnSpMk id="65" creationId="{76769329-36AE-4B46-81B2-419C2BF784C0}"/>
          </ac:cxnSpMkLst>
        </pc:cxnChg>
        <pc:cxnChg chg="add del mod">
          <ac:chgData name="majed Al-hakami" userId="c15e6e485a5a4051" providerId="LiveId" clId="{3C08D10E-67EF-461D-86FB-CFB044462D65}" dt="2020-12-12T19:41:46.610" v="114"/>
          <ac:cxnSpMkLst>
            <pc:docMk/>
            <pc:sldMk cId="1543095871" sldId="269"/>
            <ac:cxnSpMk id="69" creationId="{9205A90B-31B9-4248-A2B8-FEAB507FF94D}"/>
          </ac:cxnSpMkLst>
        </pc:cxnChg>
        <pc:cxnChg chg="add del mod">
          <ac:chgData name="majed Al-hakami" userId="c15e6e485a5a4051" providerId="LiveId" clId="{3C08D10E-67EF-461D-86FB-CFB044462D65}" dt="2020-12-12T19:41:46.610" v="114"/>
          <ac:cxnSpMkLst>
            <pc:docMk/>
            <pc:sldMk cId="1543095871" sldId="269"/>
            <ac:cxnSpMk id="70" creationId="{80773382-9A5F-40CF-9CA6-6D99A15AEFDC}"/>
          </ac:cxnSpMkLst>
        </pc:cxnChg>
        <pc:cxnChg chg="add mod">
          <ac:chgData name="majed Al-hakami" userId="c15e6e485a5a4051" providerId="LiveId" clId="{3C08D10E-67EF-461D-86FB-CFB044462D65}" dt="2020-12-12T19:43:37.501" v="132" actId="1076"/>
          <ac:cxnSpMkLst>
            <pc:docMk/>
            <pc:sldMk cId="1543095871" sldId="269"/>
            <ac:cxnSpMk id="86" creationId="{44C09D95-0290-4ABE-98E6-92A47192299A}"/>
          </ac:cxnSpMkLst>
        </pc:cxnChg>
        <pc:cxnChg chg="add mod">
          <ac:chgData name="majed Al-hakami" userId="c15e6e485a5a4051" providerId="LiveId" clId="{3C08D10E-67EF-461D-86FB-CFB044462D65}" dt="2020-12-12T19:43:44.187" v="134" actId="14100"/>
          <ac:cxnSpMkLst>
            <pc:docMk/>
            <pc:sldMk cId="1543095871" sldId="269"/>
            <ac:cxnSpMk id="94" creationId="{AD067E55-06FC-4B7F-8981-E44F0B647BF8}"/>
          </ac:cxnSpMkLst>
        </pc:cxnChg>
        <pc:cxnChg chg="add mod">
          <ac:chgData name="majed Al-hakami" userId="c15e6e485a5a4051" providerId="LiveId" clId="{3C08D10E-67EF-461D-86FB-CFB044462D65}" dt="2020-12-12T19:46:10.712" v="151" actId="1076"/>
          <ac:cxnSpMkLst>
            <pc:docMk/>
            <pc:sldMk cId="1543095871" sldId="269"/>
            <ac:cxnSpMk id="102" creationId="{A4988C4C-B64F-4B1D-A31C-4C81ECDA4AF7}"/>
          </ac:cxnSpMkLst>
        </pc:cxnChg>
        <pc:cxnChg chg="add mod">
          <ac:chgData name="majed Al-hakami" userId="c15e6e485a5a4051" providerId="LiveId" clId="{3C08D10E-67EF-461D-86FB-CFB044462D65}" dt="2020-12-12T19:46:10.712" v="151" actId="1076"/>
          <ac:cxnSpMkLst>
            <pc:docMk/>
            <pc:sldMk cId="1543095871" sldId="269"/>
            <ac:cxnSpMk id="103" creationId="{3B4C4D13-7F8B-43EA-875E-46CC926F0D5D}"/>
          </ac:cxnSpMkLst>
        </pc:cxnChg>
        <pc:cxnChg chg="add mod">
          <ac:chgData name="majed Al-hakami" userId="c15e6e485a5a4051" providerId="LiveId" clId="{3C08D10E-67EF-461D-86FB-CFB044462D65}" dt="2020-12-12T19:46:10.712" v="151" actId="1076"/>
          <ac:cxnSpMkLst>
            <pc:docMk/>
            <pc:sldMk cId="1543095871" sldId="269"/>
            <ac:cxnSpMk id="107" creationId="{470CF31D-FCDC-4A87-AE30-3CDA17D06FA2}"/>
          </ac:cxnSpMkLst>
        </pc:cxnChg>
        <pc:cxnChg chg="add mod">
          <ac:chgData name="majed Al-hakami" userId="c15e6e485a5a4051" providerId="LiveId" clId="{3C08D10E-67EF-461D-86FB-CFB044462D65}" dt="2020-12-12T19:46:10.712" v="151" actId="1076"/>
          <ac:cxnSpMkLst>
            <pc:docMk/>
            <pc:sldMk cId="1543095871" sldId="269"/>
            <ac:cxnSpMk id="108" creationId="{EE99A4F6-5AB6-46F0-B2D1-88FDFD0A7063}"/>
          </ac:cxnSpMkLst>
        </pc:cxnChg>
      </pc:sldChg>
      <pc:sldChg chg="addSp modSp modAnim">
        <pc:chgData name="majed Al-hakami" userId="c15e6e485a5a4051" providerId="LiveId" clId="{3C08D10E-67EF-461D-86FB-CFB044462D65}" dt="2020-12-12T19:47:53.569" v="156" actId="1076"/>
        <pc:sldMkLst>
          <pc:docMk/>
          <pc:sldMk cId="76174483" sldId="270"/>
        </pc:sldMkLst>
        <pc:spChg chg="add mod">
          <ac:chgData name="majed Al-hakami" userId="c15e6e485a5a4051" providerId="LiveId" clId="{3C08D10E-67EF-461D-86FB-CFB044462D65}" dt="2020-12-12T19:47:53.569" v="156" actId="1076"/>
          <ac:spMkLst>
            <pc:docMk/>
            <pc:sldMk cId="76174483" sldId="270"/>
            <ac:spMk id="4" creationId="{14941484-F4B5-4DE8-9F8C-79CF51F389E0}"/>
          </ac:spMkLst>
        </pc:spChg>
        <pc:spChg chg="add mod">
          <ac:chgData name="majed Al-hakami" userId="c15e6e485a5a4051" providerId="LiveId" clId="{3C08D10E-67EF-461D-86FB-CFB044462D65}" dt="2020-12-12T19:47:53.569" v="156" actId="1076"/>
          <ac:spMkLst>
            <pc:docMk/>
            <pc:sldMk cId="76174483" sldId="270"/>
            <ac:spMk id="6" creationId="{27189B86-F3E7-4013-AB80-D6E57A7D58F0}"/>
          </ac:spMkLst>
        </pc:spChg>
        <pc:picChg chg="add mod">
          <ac:chgData name="majed Al-hakami" userId="c15e6e485a5a4051" providerId="LiveId" clId="{3C08D10E-67EF-461D-86FB-CFB044462D65}" dt="2020-12-12T19:47:53.569" v="156" actId="1076"/>
          <ac:picMkLst>
            <pc:docMk/>
            <pc:sldMk cId="76174483" sldId="270"/>
            <ac:picMk id="7" creationId="{740D44D9-68F8-4CEB-BC7F-3AB3D5355872}"/>
          </ac:picMkLst>
        </pc:picChg>
        <pc:picChg chg="add mod">
          <ac:chgData name="majed Al-hakami" userId="c15e6e485a5a4051" providerId="LiveId" clId="{3C08D10E-67EF-461D-86FB-CFB044462D65}" dt="2020-12-12T19:47:53.569" v="156" actId="1076"/>
          <ac:picMkLst>
            <pc:docMk/>
            <pc:sldMk cId="76174483" sldId="270"/>
            <ac:picMk id="8" creationId="{2F562F98-CE06-42B6-84EB-2BAAE72BB149}"/>
          </ac:picMkLst>
        </pc:picChg>
        <pc:picChg chg="add mod">
          <ac:chgData name="majed Al-hakami" userId="c15e6e485a5a4051" providerId="LiveId" clId="{3C08D10E-67EF-461D-86FB-CFB044462D65}" dt="2020-12-12T19:47:53.569" v="156" actId="1076"/>
          <ac:picMkLst>
            <pc:docMk/>
            <pc:sldMk cId="76174483" sldId="270"/>
            <ac:picMk id="9" creationId="{9C354254-349E-492F-9FD7-069D8174473B}"/>
          </ac:picMkLst>
        </pc:picChg>
        <pc:picChg chg="add mod">
          <ac:chgData name="majed Al-hakami" userId="c15e6e485a5a4051" providerId="LiveId" clId="{3C08D10E-67EF-461D-86FB-CFB044462D65}" dt="2020-12-12T19:47:53.569" v="156" actId="1076"/>
          <ac:picMkLst>
            <pc:docMk/>
            <pc:sldMk cId="76174483" sldId="270"/>
            <ac:picMk id="10" creationId="{09B27B33-8A3A-4219-8A75-0876F654D116}"/>
          </ac:picMkLst>
        </pc:picChg>
      </pc:sldChg>
      <pc:sldChg chg="addSp delSp modSp mod">
        <pc:chgData name="majed Al-hakami" userId="c15e6e485a5a4051" providerId="LiveId" clId="{3C08D10E-67EF-461D-86FB-CFB044462D65}" dt="2020-12-16T12:11:15.283" v="418" actId="20577"/>
        <pc:sldMkLst>
          <pc:docMk/>
          <pc:sldMk cId="3961928568" sldId="271"/>
        </pc:sldMkLst>
        <pc:spChg chg="add del mod">
          <ac:chgData name="majed Al-hakami" userId="c15e6e485a5a4051" providerId="LiveId" clId="{3C08D10E-67EF-461D-86FB-CFB044462D65}" dt="2020-12-16T12:11:04.024" v="415" actId="478"/>
          <ac:spMkLst>
            <pc:docMk/>
            <pc:sldMk cId="3961928568" sldId="271"/>
            <ac:spMk id="4" creationId="{A0D7CCBE-1E4E-4C00-BE45-D2505A60F2B4}"/>
          </ac:spMkLst>
        </pc:spChg>
        <pc:spChg chg="add mod">
          <ac:chgData name="majed Al-hakami" userId="c15e6e485a5a4051" providerId="LiveId" clId="{3C08D10E-67EF-461D-86FB-CFB044462D65}" dt="2020-12-12T19:48:16.304" v="158" actId="1076"/>
          <ac:spMkLst>
            <pc:docMk/>
            <pc:sldMk cId="3961928568" sldId="271"/>
            <ac:spMk id="7" creationId="{47839982-AC17-4B5A-AC2C-A9A6E9B33478}"/>
          </ac:spMkLst>
        </pc:spChg>
        <pc:spChg chg="add mod">
          <ac:chgData name="majed Al-hakami" userId="c15e6e485a5a4051" providerId="LiveId" clId="{3C08D10E-67EF-461D-86FB-CFB044462D65}" dt="2020-12-12T19:48:16.304" v="158" actId="1076"/>
          <ac:spMkLst>
            <pc:docMk/>
            <pc:sldMk cId="3961928568" sldId="271"/>
            <ac:spMk id="8" creationId="{5E27DBF3-39FD-4755-A035-0C0E5B718C44}"/>
          </ac:spMkLst>
        </pc:spChg>
        <pc:spChg chg="add mod">
          <ac:chgData name="majed Al-hakami" userId="c15e6e485a5a4051" providerId="LiveId" clId="{3C08D10E-67EF-461D-86FB-CFB044462D65}" dt="2020-12-12T19:48:16.304" v="158" actId="1076"/>
          <ac:spMkLst>
            <pc:docMk/>
            <pc:sldMk cId="3961928568" sldId="271"/>
            <ac:spMk id="9" creationId="{636CD83D-D905-4585-899B-509A0B680E4E}"/>
          </ac:spMkLst>
        </pc:spChg>
        <pc:spChg chg="add mod">
          <ac:chgData name="majed Al-hakami" userId="c15e6e485a5a4051" providerId="LiveId" clId="{3C08D10E-67EF-461D-86FB-CFB044462D65}" dt="2020-12-12T19:48:16.304" v="158" actId="1076"/>
          <ac:spMkLst>
            <pc:docMk/>
            <pc:sldMk cId="3961928568" sldId="271"/>
            <ac:spMk id="10" creationId="{2BA420E0-65E7-4985-88AD-36D03E9C8F76}"/>
          </ac:spMkLst>
        </pc:spChg>
        <pc:spChg chg="add mod">
          <ac:chgData name="majed Al-hakami" userId="c15e6e485a5a4051" providerId="LiveId" clId="{3C08D10E-67EF-461D-86FB-CFB044462D65}" dt="2020-12-12T19:48:16.304" v="158" actId="1076"/>
          <ac:spMkLst>
            <pc:docMk/>
            <pc:sldMk cId="3961928568" sldId="271"/>
            <ac:spMk id="11" creationId="{DA653983-43AC-4274-A43B-764E2B6DAC5A}"/>
          </ac:spMkLst>
        </pc:spChg>
        <pc:spChg chg="add mod">
          <ac:chgData name="majed Al-hakami" userId="c15e6e485a5a4051" providerId="LiveId" clId="{3C08D10E-67EF-461D-86FB-CFB044462D65}" dt="2020-12-12T19:48:16.304" v="158" actId="1076"/>
          <ac:spMkLst>
            <pc:docMk/>
            <pc:sldMk cId="3961928568" sldId="271"/>
            <ac:spMk id="12" creationId="{1CAC87C1-79C2-4725-A2EA-0190522AB550}"/>
          </ac:spMkLst>
        </pc:spChg>
        <pc:spChg chg="add mod">
          <ac:chgData name="majed Al-hakami" userId="c15e6e485a5a4051" providerId="LiveId" clId="{3C08D10E-67EF-461D-86FB-CFB044462D65}" dt="2020-12-12T19:48:16.304" v="158" actId="1076"/>
          <ac:spMkLst>
            <pc:docMk/>
            <pc:sldMk cId="3961928568" sldId="271"/>
            <ac:spMk id="13" creationId="{CB6E5173-7241-4D7E-A192-0C50FA5177CB}"/>
          </ac:spMkLst>
        </pc:spChg>
        <pc:spChg chg="add mod">
          <ac:chgData name="majed Al-hakami" userId="c15e6e485a5a4051" providerId="LiveId" clId="{3C08D10E-67EF-461D-86FB-CFB044462D65}" dt="2020-12-12T19:48:16.304" v="158" actId="1076"/>
          <ac:spMkLst>
            <pc:docMk/>
            <pc:sldMk cId="3961928568" sldId="271"/>
            <ac:spMk id="14" creationId="{E6EA99BD-4BFF-403B-8719-ADD025168A67}"/>
          </ac:spMkLst>
        </pc:spChg>
        <pc:spChg chg="add mod">
          <ac:chgData name="majed Al-hakami" userId="c15e6e485a5a4051" providerId="LiveId" clId="{3C08D10E-67EF-461D-86FB-CFB044462D65}" dt="2020-12-12T19:48:16.304" v="158" actId="1076"/>
          <ac:spMkLst>
            <pc:docMk/>
            <pc:sldMk cId="3961928568" sldId="271"/>
            <ac:spMk id="15" creationId="{EB5F24E8-022D-4A9F-A3A0-01557C363A19}"/>
          </ac:spMkLst>
        </pc:spChg>
        <pc:spChg chg="add mod">
          <ac:chgData name="majed Al-hakami" userId="c15e6e485a5a4051" providerId="LiveId" clId="{3C08D10E-67EF-461D-86FB-CFB044462D65}" dt="2020-12-16T12:11:15.283" v="418" actId="20577"/>
          <ac:spMkLst>
            <pc:docMk/>
            <pc:sldMk cId="3961928568" sldId="271"/>
            <ac:spMk id="16" creationId="{2BDD1F4E-BF50-47E2-A1B1-44A39C2CB93F}"/>
          </ac:spMkLst>
        </pc:spChg>
        <pc:picChg chg="add del mod">
          <ac:chgData name="majed Al-hakami" userId="c15e6e485a5a4051" providerId="LiveId" clId="{3C08D10E-67EF-461D-86FB-CFB044462D65}" dt="2020-12-16T12:11:04.024" v="415" actId="478"/>
          <ac:picMkLst>
            <pc:docMk/>
            <pc:sldMk cId="3961928568" sldId="271"/>
            <ac:picMk id="6" creationId="{02FD93E2-3089-4B17-979E-9BC49D679535}"/>
          </ac:picMkLst>
        </pc:picChg>
      </pc:sldChg>
      <pc:sldChg chg="addSp delSp modSp mod modAnim">
        <pc:chgData name="majed Al-hakami" userId="c15e6e485a5a4051" providerId="LiveId" clId="{3C08D10E-67EF-461D-86FB-CFB044462D65}" dt="2020-12-16T12:11:24.351" v="421" actId="20577"/>
        <pc:sldMkLst>
          <pc:docMk/>
          <pc:sldMk cId="208348663" sldId="272"/>
        </pc:sldMkLst>
        <pc:spChg chg="add del mod">
          <ac:chgData name="majed Al-hakami" userId="c15e6e485a5a4051" providerId="LiveId" clId="{3C08D10E-67EF-461D-86FB-CFB044462D65}" dt="2020-12-16T12:11:20.670" v="419" actId="478"/>
          <ac:spMkLst>
            <pc:docMk/>
            <pc:sldMk cId="208348663" sldId="272"/>
            <ac:spMk id="4" creationId="{9B010E3D-FDF9-4D9B-BE5E-EC7D52BE1F34}"/>
          </ac:spMkLst>
        </pc:spChg>
        <pc:spChg chg="add mod">
          <ac:chgData name="majed Al-hakami" userId="c15e6e485a5a4051" providerId="LiveId" clId="{3C08D10E-67EF-461D-86FB-CFB044462D65}" dt="2020-12-12T19:48:35.060" v="160" actId="1076"/>
          <ac:spMkLst>
            <pc:docMk/>
            <pc:sldMk cId="208348663" sldId="272"/>
            <ac:spMk id="7" creationId="{2000CB49-4126-45E6-B27E-F026D4FC8339}"/>
          </ac:spMkLst>
        </pc:spChg>
        <pc:spChg chg="add mod">
          <ac:chgData name="majed Al-hakami" userId="c15e6e485a5a4051" providerId="LiveId" clId="{3C08D10E-67EF-461D-86FB-CFB044462D65}" dt="2020-12-12T19:48:35.060" v="160" actId="1076"/>
          <ac:spMkLst>
            <pc:docMk/>
            <pc:sldMk cId="208348663" sldId="272"/>
            <ac:spMk id="8" creationId="{AB4B80B7-0757-4B64-9B0E-EB714FC2CC4B}"/>
          </ac:spMkLst>
        </pc:spChg>
        <pc:spChg chg="add mod">
          <ac:chgData name="majed Al-hakami" userId="c15e6e485a5a4051" providerId="LiveId" clId="{3C08D10E-67EF-461D-86FB-CFB044462D65}" dt="2020-12-12T19:48:35.060" v="160" actId="1076"/>
          <ac:spMkLst>
            <pc:docMk/>
            <pc:sldMk cId="208348663" sldId="272"/>
            <ac:spMk id="9" creationId="{9C3F54B7-B8FA-4FBD-8DE5-41CE0BCDB4E6}"/>
          </ac:spMkLst>
        </pc:spChg>
        <pc:spChg chg="add mod">
          <ac:chgData name="majed Al-hakami" userId="c15e6e485a5a4051" providerId="LiveId" clId="{3C08D10E-67EF-461D-86FB-CFB044462D65}" dt="2020-12-12T19:48:42.499" v="163" actId="1076"/>
          <ac:spMkLst>
            <pc:docMk/>
            <pc:sldMk cId="208348663" sldId="272"/>
            <ac:spMk id="10" creationId="{802A17E0-E21C-487F-BC2A-6F637F8E314E}"/>
          </ac:spMkLst>
        </pc:spChg>
        <pc:spChg chg="add mod">
          <ac:chgData name="majed Al-hakami" userId="c15e6e485a5a4051" providerId="LiveId" clId="{3C08D10E-67EF-461D-86FB-CFB044462D65}" dt="2020-12-16T12:11:24.351" v="421" actId="20577"/>
          <ac:spMkLst>
            <pc:docMk/>
            <pc:sldMk cId="208348663" sldId="272"/>
            <ac:spMk id="14" creationId="{58092ED6-9AF5-44F4-B446-F90E7F373D35}"/>
          </ac:spMkLst>
        </pc:spChg>
        <pc:picChg chg="add del mod">
          <ac:chgData name="majed Al-hakami" userId="c15e6e485a5a4051" providerId="LiveId" clId="{3C08D10E-67EF-461D-86FB-CFB044462D65}" dt="2020-12-16T12:11:20.670" v="419" actId="478"/>
          <ac:picMkLst>
            <pc:docMk/>
            <pc:sldMk cId="208348663" sldId="272"/>
            <ac:picMk id="6" creationId="{1A98F036-F146-4594-A379-580EA0A4D105}"/>
          </ac:picMkLst>
        </pc:picChg>
        <pc:picChg chg="add mod">
          <ac:chgData name="majed Al-hakami" userId="c15e6e485a5a4051" providerId="LiveId" clId="{3C08D10E-67EF-461D-86FB-CFB044462D65}" dt="2020-12-12T19:48:35.060" v="160" actId="1076"/>
          <ac:picMkLst>
            <pc:docMk/>
            <pc:sldMk cId="208348663" sldId="272"/>
            <ac:picMk id="11" creationId="{7D2027C7-1AD4-4363-A465-699E764C95BC}"/>
          </ac:picMkLst>
        </pc:picChg>
        <pc:picChg chg="add mod">
          <ac:chgData name="majed Al-hakami" userId="c15e6e485a5a4051" providerId="LiveId" clId="{3C08D10E-67EF-461D-86FB-CFB044462D65}" dt="2020-12-12T19:48:35.060" v="160" actId="1076"/>
          <ac:picMkLst>
            <pc:docMk/>
            <pc:sldMk cId="208348663" sldId="272"/>
            <ac:picMk id="12" creationId="{85C82E7B-D0D4-4DCB-A6F6-B2E33273C42C}"/>
          </ac:picMkLst>
        </pc:picChg>
        <pc:picChg chg="add mod">
          <ac:chgData name="majed Al-hakami" userId="c15e6e485a5a4051" providerId="LiveId" clId="{3C08D10E-67EF-461D-86FB-CFB044462D65}" dt="2020-12-12T19:48:35.060" v="160" actId="1076"/>
          <ac:picMkLst>
            <pc:docMk/>
            <pc:sldMk cId="208348663" sldId="272"/>
            <ac:picMk id="13" creationId="{25172C6C-DEDE-4315-B0A8-4AD198121967}"/>
          </ac:picMkLst>
        </pc:picChg>
      </pc:sldChg>
      <pc:sldChg chg="addSp modSp mod modAnim">
        <pc:chgData name="majed Al-hakami" userId="c15e6e485a5a4051" providerId="LiveId" clId="{3C08D10E-67EF-461D-86FB-CFB044462D65}" dt="2020-12-12T19:49:47.728" v="170" actId="1076"/>
        <pc:sldMkLst>
          <pc:docMk/>
          <pc:sldMk cId="2484858555" sldId="273"/>
        </pc:sldMkLst>
        <pc:spChg chg="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9" creationId="{B7669F55-5B8F-4CCE-83DA-8FEFECB2E355}"/>
          </ac:spMkLst>
        </pc:spChg>
        <pc:spChg chg="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10" creationId="{60B6DA82-A4BC-40F9-8D73-2EF857FFBD20}"/>
          </ac:spMkLst>
        </pc:spChg>
        <pc:spChg chg="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11" creationId="{8DDB64E3-684A-4BBC-99FB-7AABD787038A}"/>
          </ac:spMkLst>
        </pc:spChg>
        <pc:spChg chg="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12" creationId="{33439F9D-6C04-4EC2-B6F6-E96EA3B827BA}"/>
          </ac:spMkLst>
        </pc:spChg>
        <pc:spChg chg="mod">
          <ac:chgData name="majed Al-hakami" userId="c15e6e485a5a4051" providerId="LiveId" clId="{3C08D10E-67EF-461D-86FB-CFB044462D65}" dt="2020-12-12T19:49:24.920" v="167" actId="1076"/>
          <ac:spMkLst>
            <pc:docMk/>
            <pc:sldMk cId="2484858555" sldId="273"/>
            <ac:spMk id="13" creationId="{7ECFDA97-5625-4F89-8024-FF6D17C012D5}"/>
          </ac:spMkLst>
        </pc:spChg>
        <pc:spChg chg="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14" creationId="{97432894-85B4-4C96-8AD2-E77E921CE69A}"/>
          </ac:spMkLst>
        </pc:spChg>
        <pc:spChg chg="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15" creationId="{DC5D2238-6DFC-4F9F-9D0E-D9BD7CF97C73}"/>
          </ac:spMkLst>
        </pc:spChg>
        <pc:spChg chg="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16" creationId="{75EE4EDD-F87A-4304-9CC5-01ABAC4C5A6D}"/>
          </ac:spMkLst>
        </pc:spChg>
        <pc:spChg chg="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17" creationId="{CC072114-A293-4E18-A718-A98D4A523595}"/>
          </ac:spMkLst>
        </pc:spChg>
        <pc:spChg chg="add mod">
          <ac:chgData name="majed Al-hakami" userId="c15e6e485a5a4051" providerId="LiveId" clId="{3C08D10E-67EF-461D-86FB-CFB044462D65}" dt="2020-12-12T19:49:29.883" v="168" actId="1076"/>
          <ac:spMkLst>
            <pc:docMk/>
            <pc:sldMk cId="2484858555" sldId="273"/>
            <ac:spMk id="18" creationId="{2A1D79C9-2C94-4BDA-8FA5-645F0183DF41}"/>
          </ac:spMkLst>
        </pc:spChg>
        <pc:spChg chg="add mod">
          <ac:chgData name="majed Al-hakami" userId="c15e6e485a5a4051" providerId="LiveId" clId="{3C08D10E-67EF-461D-86FB-CFB044462D65}" dt="2020-12-12T19:49:47.728" v="170" actId="1076"/>
          <ac:spMkLst>
            <pc:docMk/>
            <pc:sldMk cId="2484858555" sldId="273"/>
            <ac:spMk id="19" creationId="{B9F65690-18C3-4153-BFAE-E869D46FC250}"/>
          </ac:spMkLst>
        </pc:spChg>
        <pc:spChg chg="add 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20" creationId="{0399FA30-16EA-4014-9519-6357C32C915B}"/>
          </ac:spMkLst>
        </pc:spChg>
        <pc:spChg chg="add mod">
          <ac:chgData name="majed Al-hakami" userId="c15e6e485a5a4051" providerId="LiveId" clId="{3C08D10E-67EF-461D-86FB-CFB044462D65}" dt="2020-12-12T19:49:44.997" v="169" actId="1076"/>
          <ac:spMkLst>
            <pc:docMk/>
            <pc:sldMk cId="2484858555" sldId="273"/>
            <ac:spMk id="21" creationId="{DEAD7647-C785-4A64-A85F-B0359410268B}"/>
          </ac:spMkLst>
        </pc:spChg>
        <pc:spChg chg="add 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22" creationId="{8869A5E4-6FC3-4CB8-BD55-C8E7DF3C6F97}"/>
          </ac:spMkLst>
        </pc:spChg>
        <pc:spChg chg="add 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23" creationId="{FEEF9B6A-18E6-44AE-B277-F7B22623B0EE}"/>
          </ac:spMkLst>
        </pc:spChg>
        <pc:spChg chg="add 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24" creationId="{EE2A0374-433E-4219-8549-97FD58E35F6C}"/>
          </ac:spMkLst>
        </pc:spChg>
        <pc:spChg chg="add mod">
          <ac:chgData name="majed Al-hakami" userId="c15e6e485a5a4051" providerId="LiveId" clId="{3C08D10E-67EF-461D-86FB-CFB044462D65}" dt="2020-12-12T19:49:15.487" v="166" actId="14100"/>
          <ac:spMkLst>
            <pc:docMk/>
            <pc:sldMk cId="2484858555" sldId="273"/>
            <ac:spMk id="26" creationId="{20D8708D-30F7-444F-8DFF-C603951BCDDD}"/>
          </ac:spMkLst>
        </pc:spChg>
        <pc:grpChg chg="add mod">
          <ac:chgData name="majed Al-hakami" userId="c15e6e485a5a4051" providerId="LiveId" clId="{3C08D10E-67EF-461D-86FB-CFB044462D65}" dt="2020-12-12T19:49:15.487" v="166" actId="14100"/>
          <ac:grpSpMkLst>
            <pc:docMk/>
            <pc:sldMk cId="2484858555" sldId="273"/>
            <ac:grpSpMk id="6" creationId="{9CB2B34E-2A94-4287-A767-FC00B5EDB486}"/>
          </ac:grpSpMkLst>
        </pc:grpChg>
        <pc:picChg chg="add mod">
          <ac:chgData name="majed Al-hakami" userId="c15e6e485a5a4051" providerId="LiveId" clId="{3C08D10E-67EF-461D-86FB-CFB044462D65}" dt="2020-12-12T19:49:15.487" v="166" actId="14100"/>
          <ac:picMkLst>
            <pc:docMk/>
            <pc:sldMk cId="2484858555" sldId="273"/>
            <ac:picMk id="4" creationId="{315E70F0-6E72-42CC-90F0-F2D02BA60BC0}"/>
          </ac:picMkLst>
        </pc:picChg>
        <pc:picChg chg="mod">
          <ac:chgData name="majed Al-hakami" userId="c15e6e485a5a4051" providerId="LiveId" clId="{3C08D10E-67EF-461D-86FB-CFB044462D65}" dt="2020-12-12T19:49:15.487" v="166" actId="14100"/>
          <ac:picMkLst>
            <pc:docMk/>
            <pc:sldMk cId="2484858555" sldId="273"/>
            <ac:picMk id="7" creationId="{412689A5-F0C6-4706-8D73-A6031C724E9B}"/>
          </ac:picMkLst>
        </pc:picChg>
        <pc:picChg chg="mod">
          <ac:chgData name="majed Al-hakami" userId="c15e6e485a5a4051" providerId="LiveId" clId="{3C08D10E-67EF-461D-86FB-CFB044462D65}" dt="2020-12-12T19:49:15.487" v="166" actId="14100"/>
          <ac:picMkLst>
            <pc:docMk/>
            <pc:sldMk cId="2484858555" sldId="273"/>
            <ac:picMk id="8" creationId="{776207F4-D5C1-4D5F-A52B-96412A42BB3C}"/>
          </ac:picMkLst>
        </pc:picChg>
        <pc:picChg chg="add mod">
          <ac:chgData name="majed Al-hakami" userId="c15e6e485a5a4051" providerId="LiveId" clId="{3C08D10E-67EF-461D-86FB-CFB044462D65}" dt="2020-12-12T19:49:15.487" v="166" actId="14100"/>
          <ac:picMkLst>
            <pc:docMk/>
            <pc:sldMk cId="2484858555" sldId="273"/>
            <ac:picMk id="25" creationId="{9F9A87CD-8CD2-4D91-906A-2F6F3C6477C9}"/>
          </ac:picMkLst>
        </pc:picChg>
        <pc:cxnChg chg="add mod">
          <ac:chgData name="majed Al-hakami" userId="c15e6e485a5a4051" providerId="LiveId" clId="{3C08D10E-67EF-461D-86FB-CFB044462D65}" dt="2020-12-12T19:49:29.883" v="168" actId="1076"/>
          <ac:cxnSpMkLst>
            <pc:docMk/>
            <pc:sldMk cId="2484858555" sldId="273"/>
            <ac:cxnSpMk id="27" creationId="{881E1418-CEC4-40E8-B89A-D225490D0031}"/>
          </ac:cxnSpMkLst>
        </pc:cxnChg>
      </pc:sldChg>
      <pc:sldChg chg="del">
        <pc:chgData name="majed Al-hakami" userId="c15e6e485a5a4051" providerId="LiveId" clId="{3C08D10E-67EF-461D-86FB-CFB044462D65}" dt="2020-12-12T19:50:41.699" v="179" actId="47"/>
        <pc:sldMkLst>
          <pc:docMk/>
          <pc:sldMk cId="1615043585" sldId="274"/>
        </pc:sldMkLst>
      </pc:sldChg>
      <pc:sldChg chg="del">
        <pc:chgData name="majed Al-hakami" userId="c15e6e485a5a4051" providerId="LiveId" clId="{3C08D10E-67EF-461D-86FB-CFB044462D65}" dt="2020-12-12T19:50:40.699" v="178" actId="47"/>
        <pc:sldMkLst>
          <pc:docMk/>
          <pc:sldMk cId="2319066058" sldId="275"/>
        </pc:sldMkLst>
      </pc:sldChg>
      <pc:sldChg chg="add modAnim">
        <pc:chgData name="majed Al-hakami" userId="c15e6e485a5a4051" providerId="LiveId" clId="{3C08D10E-67EF-461D-86FB-CFB044462D65}" dt="2020-12-16T11:54:04.597" v="212"/>
        <pc:sldMkLst>
          <pc:docMk/>
          <pc:sldMk cId="3121849890" sldId="275"/>
        </pc:sldMkLst>
      </pc:sldChg>
      <pc:sldChg chg="del">
        <pc:chgData name="majed Al-hakami" userId="c15e6e485a5a4051" providerId="LiveId" clId="{3C08D10E-67EF-461D-86FB-CFB044462D65}" dt="2020-12-12T19:50:40.281" v="177" actId="47"/>
        <pc:sldMkLst>
          <pc:docMk/>
          <pc:sldMk cId="3278685367" sldId="276"/>
        </pc:sldMkLst>
      </pc:sldChg>
      <pc:sldChg chg="del">
        <pc:chgData name="majed Al-hakami" userId="c15e6e485a5a4051" providerId="LiveId" clId="{3C08D10E-67EF-461D-86FB-CFB044462D65}" dt="2020-12-12T19:50:39.994" v="176" actId="47"/>
        <pc:sldMkLst>
          <pc:docMk/>
          <pc:sldMk cId="3446167108" sldId="277"/>
        </pc:sldMkLst>
      </pc:sldChg>
      <pc:sldChg chg="del">
        <pc:chgData name="majed Al-hakami" userId="c15e6e485a5a4051" providerId="LiveId" clId="{3C08D10E-67EF-461D-86FB-CFB044462D65}" dt="2020-12-12T19:50:39.593" v="175" actId="47"/>
        <pc:sldMkLst>
          <pc:docMk/>
          <pc:sldMk cId="1906439733" sldId="278"/>
        </pc:sldMkLst>
      </pc:sldChg>
      <pc:sldChg chg="del">
        <pc:chgData name="majed Al-hakami" userId="c15e6e485a5a4051" providerId="LiveId" clId="{3C08D10E-67EF-461D-86FB-CFB044462D65}" dt="2020-12-12T19:50:39.127" v="174" actId="47"/>
        <pc:sldMkLst>
          <pc:docMk/>
          <pc:sldMk cId="2690088901" sldId="279"/>
        </pc:sldMkLst>
      </pc:sldChg>
      <pc:sldChg chg="del">
        <pc:chgData name="majed Al-hakami" userId="c15e6e485a5a4051" providerId="LiveId" clId="{3C08D10E-67EF-461D-86FB-CFB044462D65}" dt="2020-12-12T19:50:38.750" v="173" actId="47"/>
        <pc:sldMkLst>
          <pc:docMk/>
          <pc:sldMk cId="2668479961" sldId="280"/>
        </pc:sldMkLst>
      </pc:sldChg>
      <pc:sldChg chg="add">
        <pc:chgData name="majed Al-hakami" userId="c15e6e485a5a4051" providerId="LiveId" clId="{3C08D10E-67EF-461D-86FB-CFB044462D65}" dt="2020-12-12T19:50:15.148" v="171"/>
        <pc:sldMkLst>
          <pc:docMk/>
          <pc:sldMk cId="3103782558" sldId="283"/>
        </pc:sldMkLst>
      </pc:sldChg>
      <pc:sldChg chg="delSp modSp add mod">
        <pc:chgData name="majed Al-hakami" userId="c15e6e485a5a4051" providerId="LiveId" clId="{3C08D10E-67EF-461D-86FB-CFB044462D65}" dt="2020-12-16T12:09:25.895" v="414" actId="115"/>
        <pc:sldMkLst>
          <pc:docMk/>
          <pc:sldMk cId="3999502040" sldId="284"/>
        </pc:sldMkLst>
        <pc:spChg chg="del">
          <ac:chgData name="majed Al-hakami" userId="c15e6e485a5a4051" providerId="LiveId" clId="{3C08D10E-67EF-461D-86FB-CFB044462D65}" dt="2020-12-16T12:09:07.170" v="408" actId="478"/>
          <ac:spMkLst>
            <pc:docMk/>
            <pc:sldMk cId="3999502040" sldId="284"/>
            <ac:spMk id="7" creationId="{2000CB49-4126-45E6-B27E-F026D4FC8339}"/>
          </ac:spMkLst>
        </pc:spChg>
        <pc:spChg chg="del">
          <ac:chgData name="majed Al-hakami" userId="c15e6e485a5a4051" providerId="LiveId" clId="{3C08D10E-67EF-461D-86FB-CFB044462D65}" dt="2020-12-16T12:09:07.170" v="408" actId="478"/>
          <ac:spMkLst>
            <pc:docMk/>
            <pc:sldMk cId="3999502040" sldId="284"/>
            <ac:spMk id="8" creationId="{AB4B80B7-0757-4B64-9B0E-EB714FC2CC4B}"/>
          </ac:spMkLst>
        </pc:spChg>
        <pc:spChg chg="del">
          <ac:chgData name="majed Al-hakami" userId="c15e6e485a5a4051" providerId="LiveId" clId="{3C08D10E-67EF-461D-86FB-CFB044462D65}" dt="2020-12-16T12:09:07.170" v="408" actId="478"/>
          <ac:spMkLst>
            <pc:docMk/>
            <pc:sldMk cId="3999502040" sldId="284"/>
            <ac:spMk id="9" creationId="{9C3F54B7-B8FA-4FBD-8DE5-41CE0BCDB4E6}"/>
          </ac:spMkLst>
        </pc:spChg>
        <pc:spChg chg="mod">
          <ac:chgData name="majed Al-hakami" userId="c15e6e485a5a4051" providerId="LiveId" clId="{3C08D10E-67EF-461D-86FB-CFB044462D65}" dt="2020-12-16T12:09:25.895" v="414" actId="115"/>
          <ac:spMkLst>
            <pc:docMk/>
            <pc:sldMk cId="3999502040" sldId="284"/>
            <ac:spMk id="10" creationId="{802A17E0-E21C-487F-BC2A-6F637F8E314E}"/>
          </ac:spMkLst>
        </pc:spChg>
        <pc:picChg chg="del">
          <ac:chgData name="majed Al-hakami" userId="c15e6e485a5a4051" providerId="LiveId" clId="{3C08D10E-67EF-461D-86FB-CFB044462D65}" dt="2020-12-16T12:09:07.170" v="408" actId="478"/>
          <ac:picMkLst>
            <pc:docMk/>
            <pc:sldMk cId="3999502040" sldId="284"/>
            <ac:picMk id="11" creationId="{7D2027C7-1AD4-4363-A465-699E764C95BC}"/>
          </ac:picMkLst>
        </pc:picChg>
        <pc:picChg chg="del">
          <ac:chgData name="majed Al-hakami" userId="c15e6e485a5a4051" providerId="LiveId" clId="{3C08D10E-67EF-461D-86FB-CFB044462D65}" dt="2020-12-16T12:09:07.170" v="408" actId="478"/>
          <ac:picMkLst>
            <pc:docMk/>
            <pc:sldMk cId="3999502040" sldId="284"/>
            <ac:picMk id="12" creationId="{85C82E7B-D0D4-4DCB-A6F6-B2E33273C42C}"/>
          </ac:picMkLst>
        </pc:picChg>
        <pc:picChg chg="del">
          <ac:chgData name="majed Al-hakami" userId="c15e6e485a5a4051" providerId="LiveId" clId="{3C08D10E-67EF-461D-86FB-CFB044462D65}" dt="2020-12-16T12:09:10.128" v="409" actId="478"/>
          <ac:picMkLst>
            <pc:docMk/>
            <pc:sldMk cId="3999502040" sldId="284"/>
            <ac:picMk id="13" creationId="{25172C6C-DEDE-4315-B0A8-4AD198121967}"/>
          </ac:picMkLst>
        </pc:picChg>
      </pc:sldChg>
    </pc:docChg>
  </pc:docChgLst>
  <pc:docChgLst>
    <pc:chgData name="ماجد الحكمي" userId="c15e6e485a5a4051" providerId="LiveId" clId="{26263787-29AF-47C2-BF03-C40864FE9E5B}"/>
    <pc:docChg chg="custSel delSld modSld">
      <pc:chgData name="ماجد الحكمي" userId="c15e6e485a5a4051" providerId="LiveId" clId="{26263787-29AF-47C2-BF03-C40864FE9E5B}" dt="2023-03-18T19:46:39.186" v="3" actId="47"/>
      <pc:docMkLst>
        <pc:docMk/>
      </pc:docMkLst>
      <pc:sldChg chg="addSp delSp modSp mod">
        <pc:chgData name="ماجد الحكمي" userId="c15e6e485a5a4051" providerId="LiveId" clId="{26263787-29AF-47C2-BF03-C40864FE9E5B}" dt="2023-03-18T19:46:32.254" v="2" actId="20577"/>
        <pc:sldMkLst>
          <pc:docMk/>
          <pc:sldMk cId="512736973" sldId="260"/>
        </pc:sldMkLst>
        <pc:spChg chg="add mod">
          <ac:chgData name="ماجد الحكمي" userId="c15e6e485a5a4051" providerId="LiveId" clId="{26263787-29AF-47C2-BF03-C40864FE9E5B}" dt="2023-03-18T19:46:26.224" v="1"/>
          <ac:spMkLst>
            <pc:docMk/>
            <pc:sldMk cId="512736973" sldId="260"/>
            <ac:spMk id="2" creationId="{C5D0E8BF-DC09-D8EF-3C7F-D463E227EA1F}"/>
          </ac:spMkLst>
        </pc:spChg>
        <pc:spChg chg="add mod">
          <ac:chgData name="ماجد الحكمي" userId="c15e6e485a5a4051" providerId="LiveId" clId="{26263787-29AF-47C2-BF03-C40864FE9E5B}" dt="2023-03-18T19:46:26.224" v="1"/>
          <ac:spMkLst>
            <pc:docMk/>
            <pc:sldMk cId="512736973" sldId="260"/>
            <ac:spMk id="3" creationId="{CA145121-042D-D627-B10E-54AFCD6A0374}"/>
          </ac:spMkLst>
        </pc:spChg>
        <pc:spChg chg="add mod">
          <ac:chgData name="ماجد الحكمي" userId="c15e6e485a5a4051" providerId="LiveId" clId="{26263787-29AF-47C2-BF03-C40864FE9E5B}" dt="2023-03-18T19:46:26.224" v="1"/>
          <ac:spMkLst>
            <pc:docMk/>
            <pc:sldMk cId="512736973" sldId="260"/>
            <ac:spMk id="4" creationId="{99599EFC-3819-93B8-969B-22C91C19C568}"/>
          </ac:spMkLst>
        </pc:spChg>
        <pc:spChg chg="del">
          <ac:chgData name="ماجد الحكمي" userId="c15e6e485a5a4051" providerId="LiveId" clId="{26263787-29AF-47C2-BF03-C40864FE9E5B}" dt="2023-03-18T19:46:25.323" v="0" actId="478"/>
          <ac:spMkLst>
            <pc:docMk/>
            <pc:sldMk cId="512736973" sldId="260"/>
            <ac:spMk id="7" creationId="{4268E26B-AE6A-44CE-AEB3-9461599278B4}"/>
          </ac:spMkLst>
        </pc:spChg>
        <pc:spChg chg="del">
          <ac:chgData name="ماجد الحكمي" userId="c15e6e485a5a4051" providerId="LiveId" clId="{26263787-29AF-47C2-BF03-C40864FE9E5B}" dt="2023-03-18T19:46:25.323" v="0" actId="478"/>
          <ac:spMkLst>
            <pc:docMk/>
            <pc:sldMk cId="512736973" sldId="260"/>
            <ac:spMk id="17" creationId="{4EECC26D-8E73-40AC-B85D-3EE46FB89FE6}"/>
          </ac:spMkLst>
        </pc:spChg>
        <pc:spChg chg="mod">
          <ac:chgData name="ماجد الحكمي" userId="c15e6e485a5a4051" providerId="LiveId" clId="{26263787-29AF-47C2-BF03-C40864FE9E5B}" dt="2023-03-18T19:46:32.254" v="2" actId="20577"/>
          <ac:spMkLst>
            <pc:docMk/>
            <pc:sldMk cId="512736973" sldId="260"/>
            <ac:spMk id="19" creationId="{EA6D929D-48F8-4DAF-A4FE-3BE268AF2D56}"/>
          </ac:spMkLst>
        </pc:spChg>
        <pc:spChg chg="del">
          <ac:chgData name="ماجد الحكمي" userId="c15e6e485a5a4051" providerId="LiveId" clId="{26263787-29AF-47C2-BF03-C40864FE9E5B}" dt="2023-03-18T19:46:25.323" v="0" actId="478"/>
          <ac:spMkLst>
            <pc:docMk/>
            <pc:sldMk cId="512736973" sldId="260"/>
            <ac:spMk id="25" creationId="{A7D01827-524E-41A7-B6F8-A9AA81C8CCBD}"/>
          </ac:spMkLst>
        </pc:spChg>
      </pc:sldChg>
      <pc:sldChg chg="del">
        <pc:chgData name="ماجد الحكمي" userId="c15e6e485a5a4051" providerId="LiveId" clId="{26263787-29AF-47C2-BF03-C40864FE9E5B}" dt="2023-03-18T19:46:39.186" v="3" actId="47"/>
        <pc:sldMkLst>
          <pc:docMk/>
          <pc:sldMk cId="3103782558" sldId="28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26/08/44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.sa/url?sa=i&amp;rct=j&amp;q=&amp;esrc=s&amp;source=images&amp;cd=&amp;cad=rja&amp;uact=8&amp;docid=asOyNs0WniyKzM&amp;tbnid=2njbvqlrMAaZqM:&amp;ved=0CAUQjRw&amp;url=http://catalog.flatworldknowledge.com/bookhub/4309?e=averill_1.0-ch13_s04&amp;ei=kOhKU5_YFcKV0AXznIHICQ&amp;psig=AFQjCNGvAyduf6lE0YprnCfozcSOYb4tbQ&amp;ust=1397504317784526" TargetMode="Externa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png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://www.google.com.sa/url?sa=i&amp;rct=j&amp;q=&amp;esrc=s&amp;source=images&amp;cd=&amp;cad=rja&amp;uact=8&amp;docid=asOyNs0WniyKzM&amp;tbnid=2njbvqlrMAaZqM:&amp;ved=0CAUQjRw&amp;url=http://catalog.flatworldknowledge.com/bookhub/4309?e=averill_1.0-ch13_s04&amp;ei=kOhKU5_YFcKV0AXznIHICQ&amp;psig=AFQjCNGvAyduf6lE0YprnCfozcSOYb4tbQ&amp;ust=1397504317784526" TargetMode="Externa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rgbClr val="0000CC"/>
                </a:solidFill>
              </a:rPr>
              <a:t>القانون العام للغازات</a:t>
            </a:r>
            <a:endParaRPr lang="en-US" sz="32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83200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مــاجـد الــحـكـــمي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ounded Rectangle 3">
            <a:extLst>
              <a:ext uri="{FF2B5EF4-FFF2-40B4-BE49-F238E27FC236}">
                <a16:creationId xmlns:a16="http://schemas.microsoft.com/office/drawing/2014/main" id="{C5D0E8BF-DC09-D8EF-3C7F-D463E227EA1F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الثاني الثانوي  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3" name="Rounded Rectangle 20">
            <a:extLst>
              <a:ext uri="{FF2B5EF4-FFF2-40B4-BE49-F238E27FC236}">
                <a16:creationId xmlns:a16="http://schemas.microsoft.com/office/drawing/2014/main" id="{CA145121-042D-D627-B10E-54AFCD6A0374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كــــيــــــمـــيـــاء </a:t>
            </a: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+mj-cs"/>
              </a:rPr>
              <a:t>2-3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4" name="Rounded Rectangle 24">
            <a:extLst>
              <a:ext uri="{FF2B5EF4-FFF2-40B4-BE49-F238E27FC236}">
                <a16:creationId xmlns:a16="http://schemas.microsoft.com/office/drawing/2014/main" id="{99599EFC-3819-93B8-969B-22C91C19C568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+mj-cs"/>
              </a:rPr>
              <a:t>الثالث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12736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10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8" name="مستطيل 37">
            <a:extLst>
              <a:ext uri="{FF2B5EF4-FFF2-40B4-BE49-F238E27FC236}">
                <a16:creationId xmlns:a16="http://schemas.microsoft.com/office/drawing/2014/main" id="{AB32538C-FAC3-4741-AF9B-F5C2BC9674F4}"/>
              </a:ext>
            </a:extLst>
          </p:cNvPr>
          <p:cNvSpPr/>
          <p:nvPr/>
        </p:nvSpPr>
        <p:spPr>
          <a:xfrm>
            <a:off x="1059358" y="1719263"/>
            <a:ext cx="928511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800" b="1" dirty="0">
                <a:latin typeface="ae_AlMateen" panose="02060803050605020204" pitchFamily="18" charset="-78"/>
                <a:cs typeface="+mj-cs"/>
              </a:rPr>
              <a:t>إذا كان حجم كمية من غاز ما تحت ضغط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110 </a:t>
            </a:r>
            <a:r>
              <a:rPr lang="en-US" sz="2800" b="1" dirty="0" err="1">
                <a:latin typeface="ae_AlMateen" panose="02060803050605020204" pitchFamily="18" charset="-78"/>
                <a:cs typeface="+mj-cs"/>
              </a:rPr>
              <a:t>Kpa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ودرجة حرارة </a:t>
            </a:r>
          </a:p>
          <a:p>
            <a:pPr algn="r" rtl="1"/>
            <a:r>
              <a:rPr lang="en-US" sz="2800" b="1" dirty="0">
                <a:latin typeface="ae_AlMateen" panose="02060803050605020204" pitchFamily="18" charset="-78"/>
                <a:cs typeface="+mj-cs"/>
              </a:rPr>
              <a:t>30⁰C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يساوي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2L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وارتفعت درجة الحرارة إلى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80⁰C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وزاد الضغط وأصبح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440 </a:t>
            </a:r>
            <a:r>
              <a:rPr lang="en-US" sz="2800" b="1" dirty="0" err="1">
                <a:latin typeface="ae_AlMateen" panose="02060803050605020204" pitchFamily="18" charset="-78"/>
                <a:cs typeface="+mj-cs"/>
              </a:rPr>
              <a:t>Kpa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فما مقدار الحجم الجديد ؟</a:t>
            </a:r>
          </a:p>
        </p:txBody>
      </p:sp>
      <p:sp>
        <p:nvSpPr>
          <p:cNvPr id="39" name="مستطيل مستدير الزوايا 18">
            <a:extLst>
              <a:ext uri="{FF2B5EF4-FFF2-40B4-BE49-F238E27FC236}">
                <a16:creationId xmlns:a16="http://schemas.microsoft.com/office/drawing/2014/main" id="{720E248D-92EA-44F9-AD12-24D679B68676}"/>
              </a:ext>
            </a:extLst>
          </p:cNvPr>
          <p:cNvSpPr/>
          <p:nvPr/>
        </p:nvSpPr>
        <p:spPr>
          <a:xfrm>
            <a:off x="10494598" y="1868494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1</a:t>
            </a:r>
            <a:endParaRPr lang="ar-SA" sz="4000" b="1" dirty="0">
              <a:solidFill>
                <a:srgbClr val="C00000"/>
              </a:solidFill>
            </a:endParaRPr>
          </a:p>
        </p:txBody>
      </p:sp>
      <p:sp>
        <p:nvSpPr>
          <p:cNvPr id="40" name="مربع نص 39">
            <a:extLst>
              <a:ext uri="{FF2B5EF4-FFF2-40B4-BE49-F238E27FC236}">
                <a16:creationId xmlns:a16="http://schemas.microsoft.com/office/drawing/2014/main" id="{A6006AB3-7679-4BDC-A9D4-37BEF6537758}"/>
              </a:ext>
            </a:extLst>
          </p:cNvPr>
          <p:cNvSpPr txBox="1"/>
          <p:nvPr/>
        </p:nvSpPr>
        <p:spPr>
          <a:xfrm>
            <a:off x="4781713" y="2611188"/>
            <a:ext cx="843501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pPr algn="l" rtl="0"/>
            <a:r>
              <a:rPr lang="ar-SA" sz="36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41" name="مستطيل 40">
            <a:extLst>
              <a:ext uri="{FF2B5EF4-FFF2-40B4-BE49-F238E27FC236}">
                <a16:creationId xmlns:a16="http://schemas.microsoft.com/office/drawing/2014/main" id="{4908D391-C7E4-4AE8-9F5C-8E8B26A69A34}"/>
              </a:ext>
            </a:extLst>
          </p:cNvPr>
          <p:cNvSpPr/>
          <p:nvPr/>
        </p:nvSpPr>
        <p:spPr>
          <a:xfrm>
            <a:off x="9729505" y="3277740"/>
            <a:ext cx="2533615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1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P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ar-SA" sz="2800" b="1" dirty="0">
                <a:solidFill>
                  <a:srgbClr val="0000CC"/>
                </a:solidFill>
              </a:rPr>
              <a:t>  = </a:t>
            </a:r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110.0</a:t>
            </a:r>
            <a:r>
              <a:rPr lang="ar-SA" sz="2800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</a:schemeClr>
                </a:solidFill>
              </a:rPr>
              <a:t>Kpa</a:t>
            </a:r>
            <a:endParaRPr lang="ar-SA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2" name="مستطيل 41">
            <a:extLst>
              <a:ext uri="{FF2B5EF4-FFF2-40B4-BE49-F238E27FC236}">
                <a16:creationId xmlns:a16="http://schemas.microsoft.com/office/drawing/2014/main" id="{B3102E70-BAF5-4443-8778-FC6412FDEA3D}"/>
              </a:ext>
            </a:extLst>
          </p:cNvPr>
          <p:cNvSpPr/>
          <p:nvPr/>
        </p:nvSpPr>
        <p:spPr>
          <a:xfrm>
            <a:off x="10553936" y="2852703"/>
            <a:ext cx="1080745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pPr algn="l" rtl="0"/>
            <a:r>
              <a:rPr lang="ar-SA" sz="2400" b="1" dirty="0">
                <a:solidFill>
                  <a:srgbClr val="C00000"/>
                </a:solidFill>
              </a:rPr>
              <a:t>المعطيات</a:t>
            </a:r>
          </a:p>
        </p:txBody>
      </p:sp>
      <p:sp>
        <p:nvSpPr>
          <p:cNvPr id="43" name="مربع نص 42">
            <a:extLst>
              <a:ext uri="{FF2B5EF4-FFF2-40B4-BE49-F238E27FC236}">
                <a16:creationId xmlns:a16="http://schemas.microsoft.com/office/drawing/2014/main" id="{67AF828B-346D-4A5C-82A0-1D42D8140064}"/>
              </a:ext>
            </a:extLst>
          </p:cNvPr>
          <p:cNvSpPr txBox="1"/>
          <p:nvPr/>
        </p:nvSpPr>
        <p:spPr>
          <a:xfrm>
            <a:off x="10419950" y="5935850"/>
            <a:ext cx="1184940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1">
            <a:spAutoFit/>
          </a:bodyPr>
          <a:lstStyle/>
          <a:p>
            <a:pPr algn="l" rtl="0"/>
            <a:r>
              <a:rPr lang="ar-SA" sz="2400" b="1" dirty="0">
                <a:solidFill>
                  <a:srgbClr val="C00000"/>
                </a:solidFill>
              </a:rPr>
              <a:t>المطلوب</a:t>
            </a:r>
          </a:p>
        </p:txBody>
      </p:sp>
      <p:sp>
        <p:nvSpPr>
          <p:cNvPr id="44" name="مستطيل 43">
            <a:extLst>
              <a:ext uri="{FF2B5EF4-FFF2-40B4-BE49-F238E27FC236}">
                <a16:creationId xmlns:a16="http://schemas.microsoft.com/office/drawing/2014/main" id="{48F1D8C7-7427-481B-AEA2-CE085E348120}"/>
              </a:ext>
            </a:extLst>
          </p:cNvPr>
          <p:cNvSpPr/>
          <p:nvPr/>
        </p:nvSpPr>
        <p:spPr>
          <a:xfrm>
            <a:off x="10378399" y="6367711"/>
            <a:ext cx="10278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2</a:t>
            </a:r>
            <a:r>
              <a:rPr lang="en-US" sz="28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</a:rPr>
              <a:t>= ?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45" name="مستطيل 44">
            <a:extLst>
              <a:ext uri="{FF2B5EF4-FFF2-40B4-BE49-F238E27FC236}">
                <a16:creationId xmlns:a16="http://schemas.microsoft.com/office/drawing/2014/main" id="{39EE0887-8BE4-4733-862F-3D12E650FB4D}"/>
              </a:ext>
            </a:extLst>
          </p:cNvPr>
          <p:cNvSpPr/>
          <p:nvPr/>
        </p:nvSpPr>
        <p:spPr>
          <a:xfrm>
            <a:off x="9729505" y="3782716"/>
            <a:ext cx="2396723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ar-SA" sz="2800" b="1" dirty="0">
                <a:solidFill>
                  <a:srgbClr val="0000CC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30.0</a:t>
            </a:r>
            <a:r>
              <a:rPr lang="ar-SA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</a:rPr>
              <a:t>⁰</a:t>
            </a:r>
            <a:r>
              <a:rPr lang="en-US" sz="2800" b="1" dirty="0">
                <a:solidFill>
                  <a:srgbClr val="0000CC"/>
                </a:solidFill>
              </a:rPr>
              <a:t>C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46" name="مستطيل 45">
            <a:extLst>
              <a:ext uri="{FF2B5EF4-FFF2-40B4-BE49-F238E27FC236}">
                <a16:creationId xmlns:a16="http://schemas.microsoft.com/office/drawing/2014/main" id="{673F1C0B-4270-4D61-B6C1-AA72F54B8DE2}"/>
              </a:ext>
            </a:extLst>
          </p:cNvPr>
          <p:cNvSpPr/>
          <p:nvPr/>
        </p:nvSpPr>
        <p:spPr>
          <a:xfrm>
            <a:off x="9731777" y="4819964"/>
            <a:ext cx="2409423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ar-SA" sz="2800" b="1" dirty="0">
                <a:solidFill>
                  <a:srgbClr val="0000CC"/>
                </a:solidFill>
              </a:rPr>
              <a:t>= 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80.0</a:t>
            </a:r>
            <a:r>
              <a:rPr lang="ar-SA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</a:rPr>
              <a:t>⁰</a:t>
            </a:r>
            <a:r>
              <a:rPr lang="en-US" sz="2800" b="1" dirty="0">
                <a:solidFill>
                  <a:srgbClr val="0000CC"/>
                </a:solidFill>
              </a:rPr>
              <a:t>C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47" name="مستطيل 46">
            <a:extLst>
              <a:ext uri="{FF2B5EF4-FFF2-40B4-BE49-F238E27FC236}">
                <a16:creationId xmlns:a16="http://schemas.microsoft.com/office/drawing/2014/main" id="{1F0D5749-9BF3-4788-BFC8-F07CD37724AC}"/>
              </a:ext>
            </a:extLst>
          </p:cNvPr>
          <p:cNvSpPr/>
          <p:nvPr/>
        </p:nvSpPr>
        <p:spPr>
          <a:xfrm>
            <a:off x="9731777" y="4303612"/>
            <a:ext cx="23789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V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ar-SA" sz="2800" b="1" dirty="0">
                <a:solidFill>
                  <a:srgbClr val="0000CC"/>
                </a:solidFill>
              </a:rPr>
              <a:t> = </a:t>
            </a:r>
            <a:r>
              <a:rPr lang="en-US" sz="2800" b="1" dirty="0">
                <a:solidFill>
                  <a:srgbClr val="000000"/>
                </a:solidFill>
              </a:rPr>
              <a:t>2.00</a:t>
            </a:r>
            <a:r>
              <a:rPr lang="ar-SA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L</a:t>
            </a:r>
            <a:endParaRPr lang="ar-SA" sz="2800" b="1" dirty="0">
              <a:solidFill>
                <a:srgbClr val="000000"/>
              </a:solidFill>
            </a:endParaRPr>
          </a:p>
        </p:txBody>
      </p:sp>
      <p:sp>
        <p:nvSpPr>
          <p:cNvPr id="48" name="مستطيل 47">
            <a:extLst>
              <a:ext uri="{FF2B5EF4-FFF2-40B4-BE49-F238E27FC236}">
                <a16:creationId xmlns:a16="http://schemas.microsoft.com/office/drawing/2014/main" id="{BC0A84F6-D378-4049-A84E-7B697037859F}"/>
              </a:ext>
            </a:extLst>
          </p:cNvPr>
          <p:cNvSpPr/>
          <p:nvPr/>
        </p:nvSpPr>
        <p:spPr>
          <a:xfrm>
            <a:off x="9774993" y="5327212"/>
            <a:ext cx="2378907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P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ar-SA" sz="2800" b="1" dirty="0">
                <a:solidFill>
                  <a:srgbClr val="0000CC"/>
                </a:solidFill>
              </a:rPr>
              <a:t>= </a:t>
            </a:r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440</a:t>
            </a:r>
            <a:r>
              <a:rPr lang="ar-SA" sz="2800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</a:schemeClr>
                </a:solidFill>
              </a:rPr>
              <a:t>Kpa</a:t>
            </a:r>
            <a:endParaRPr lang="ar-SA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49" name="رابط مستقيم 48">
            <a:extLst>
              <a:ext uri="{FF2B5EF4-FFF2-40B4-BE49-F238E27FC236}">
                <a16:creationId xmlns:a16="http://schemas.microsoft.com/office/drawing/2014/main" id="{97DCA8DF-3B63-489D-9BBD-BEE776439644}"/>
              </a:ext>
            </a:extLst>
          </p:cNvPr>
          <p:cNvCxnSpPr/>
          <p:nvPr/>
        </p:nvCxnSpPr>
        <p:spPr>
          <a:xfrm flipH="1">
            <a:off x="9606441" y="3206057"/>
            <a:ext cx="12700" cy="367193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مربع نص 49">
            <a:extLst>
              <a:ext uri="{FF2B5EF4-FFF2-40B4-BE49-F238E27FC236}">
                <a16:creationId xmlns:a16="http://schemas.microsoft.com/office/drawing/2014/main" id="{40CE9984-70E5-410A-9027-D188D92FFB11}"/>
              </a:ext>
            </a:extLst>
          </p:cNvPr>
          <p:cNvSpPr txBox="1"/>
          <p:nvPr/>
        </p:nvSpPr>
        <p:spPr>
          <a:xfrm>
            <a:off x="6301970" y="3165813"/>
            <a:ext cx="310519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b="1" dirty="0" err="1">
                <a:solidFill>
                  <a:srgbClr val="0000CC"/>
                </a:solidFill>
              </a:rPr>
              <a:t>T</a:t>
            </a:r>
            <a:r>
              <a:rPr lang="en-US" sz="2800" b="1" baseline="-25000" dirty="0" err="1">
                <a:solidFill>
                  <a:srgbClr val="0000CC"/>
                </a:solidFill>
              </a:rPr>
              <a:t>k</a:t>
            </a:r>
            <a:r>
              <a:rPr lang="en-US" sz="2800" b="1" dirty="0">
                <a:solidFill>
                  <a:srgbClr val="0000CC"/>
                </a:solidFill>
              </a:rPr>
              <a:t> = 273 + T</a:t>
            </a:r>
            <a:r>
              <a:rPr lang="en-US" sz="2800" b="1" baseline="-25000" dirty="0">
                <a:solidFill>
                  <a:srgbClr val="0000CC"/>
                </a:solidFill>
              </a:rPr>
              <a:t>C</a:t>
            </a:r>
          </a:p>
        </p:txBody>
      </p:sp>
      <p:sp>
        <p:nvSpPr>
          <p:cNvPr id="51" name="مربع نص 50">
            <a:extLst>
              <a:ext uri="{FF2B5EF4-FFF2-40B4-BE49-F238E27FC236}">
                <a16:creationId xmlns:a16="http://schemas.microsoft.com/office/drawing/2014/main" id="{982845FF-C6A0-4CD0-8E68-6A9EE9E5E65C}"/>
              </a:ext>
            </a:extLst>
          </p:cNvPr>
          <p:cNvSpPr txBox="1"/>
          <p:nvPr/>
        </p:nvSpPr>
        <p:spPr>
          <a:xfrm>
            <a:off x="6301970" y="3670789"/>
            <a:ext cx="3105195" cy="6848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5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 = 273 + </a:t>
            </a:r>
            <a:r>
              <a:rPr lang="en-US" sz="2800" b="1" dirty="0">
                <a:solidFill>
                  <a:srgbClr val="FF0000"/>
                </a:solidFill>
              </a:rPr>
              <a:t>30.0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</a:rPr>
              <a:t>⁰</a:t>
            </a:r>
            <a:r>
              <a:rPr lang="en-US" sz="2800" b="1" dirty="0">
                <a:solidFill>
                  <a:srgbClr val="0000CC"/>
                </a:solidFill>
              </a:rPr>
              <a:t>C</a:t>
            </a:r>
          </a:p>
        </p:txBody>
      </p: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287783EC-A170-482F-9436-34ABA37A9C02}"/>
              </a:ext>
            </a:extLst>
          </p:cNvPr>
          <p:cNvSpPr txBox="1"/>
          <p:nvPr/>
        </p:nvSpPr>
        <p:spPr>
          <a:xfrm>
            <a:off x="6301970" y="4353189"/>
            <a:ext cx="854391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=</a:t>
            </a: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C220B2EB-E111-4A22-BA5B-98310E527250}"/>
              </a:ext>
            </a:extLst>
          </p:cNvPr>
          <p:cNvSpPr txBox="1"/>
          <p:nvPr/>
        </p:nvSpPr>
        <p:spPr>
          <a:xfrm>
            <a:off x="6301970" y="5158421"/>
            <a:ext cx="310519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0" b="1" dirty="0">
              <a:solidFill>
                <a:srgbClr val="0000CC"/>
              </a:solidFill>
            </a:endParaRPr>
          </a:p>
          <a:p>
            <a:pPr algn="l" rtl="0"/>
            <a:endParaRPr lang="en-US" sz="11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 273 + </a:t>
            </a:r>
            <a:r>
              <a:rPr lang="en-US" sz="2800" b="1" dirty="0">
                <a:solidFill>
                  <a:srgbClr val="FF0000"/>
                </a:solidFill>
              </a:rPr>
              <a:t>80.0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</a:rPr>
              <a:t>⁰</a:t>
            </a:r>
            <a:r>
              <a:rPr lang="en-US" sz="2800" b="1" dirty="0">
                <a:solidFill>
                  <a:srgbClr val="0000CC"/>
                </a:solidFill>
              </a:rPr>
              <a:t>C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9D2DB00D-5FE9-4A9E-A6FA-885883F250B2}"/>
              </a:ext>
            </a:extLst>
          </p:cNvPr>
          <p:cNvSpPr txBox="1"/>
          <p:nvPr/>
        </p:nvSpPr>
        <p:spPr>
          <a:xfrm>
            <a:off x="6301970" y="6100133"/>
            <a:ext cx="85439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5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</a:t>
            </a: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6EB43D7B-B79F-4312-AFC9-CB6841A2CF3B}"/>
              </a:ext>
            </a:extLst>
          </p:cNvPr>
          <p:cNvSpPr txBox="1"/>
          <p:nvPr/>
        </p:nvSpPr>
        <p:spPr>
          <a:xfrm>
            <a:off x="7115889" y="4483340"/>
            <a:ext cx="1547048" cy="55399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1">
            <a:spAutoFit/>
          </a:bodyPr>
          <a:lstStyle/>
          <a:p>
            <a:pPr algn="l" rtl="0"/>
            <a:endParaRPr lang="en-US" sz="1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303.0</a:t>
            </a:r>
            <a:r>
              <a:rPr lang="en-US" sz="2800" b="1" dirty="0">
                <a:solidFill>
                  <a:srgbClr val="0000CC"/>
                </a:solidFill>
              </a:rPr>
              <a:t> K </a:t>
            </a: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E85B6140-E9E8-4982-A91B-3C20ADD769D2}"/>
              </a:ext>
            </a:extLst>
          </p:cNvPr>
          <p:cNvSpPr txBox="1"/>
          <p:nvPr/>
        </p:nvSpPr>
        <p:spPr>
          <a:xfrm>
            <a:off x="7141634" y="6222965"/>
            <a:ext cx="1501254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1">
            <a:spAutoFit/>
          </a:bodyPr>
          <a:lstStyle/>
          <a:p>
            <a:pPr algn="l" rtl="0"/>
            <a:endParaRPr lang="en-US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353.0</a:t>
            </a:r>
            <a:r>
              <a:rPr lang="en-US" sz="2800" b="1" dirty="0">
                <a:solidFill>
                  <a:srgbClr val="0000CC"/>
                </a:solidFill>
              </a:rPr>
              <a:t> K</a:t>
            </a:r>
          </a:p>
        </p:txBody>
      </p:sp>
      <p:cxnSp>
        <p:nvCxnSpPr>
          <p:cNvPr id="57" name="رابط مستقيم 56">
            <a:extLst>
              <a:ext uri="{FF2B5EF4-FFF2-40B4-BE49-F238E27FC236}">
                <a16:creationId xmlns:a16="http://schemas.microsoft.com/office/drawing/2014/main" id="{CC7A07FC-E041-4523-BDA3-566C0239CEB2}"/>
              </a:ext>
            </a:extLst>
          </p:cNvPr>
          <p:cNvCxnSpPr/>
          <p:nvPr/>
        </p:nvCxnSpPr>
        <p:spPr>
          <a:xfrm flipH="1">
            <a:off x="5597184" y="3128316"/>
            <a:ext cx="12700" cy="367193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8" name="جدول 57">
            <a:extLst>
              <a:ext uri="{FF2B5EF4-FFF2-40B4-BE49-F238E27FC236}">
                <a16:creationId xmlns:a16="http://schemas.microsoft.com/office/drawing/2014/main" id="{C54B73D9-F27B-440D-AB48-105F5B62A8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172662"/>
              </p:ext>
            </p:extLst>
          </p:nvPr>
        </p:nvGraphicFramePr>
        <p:xfrm>
          <a:off x="376403" y="3114746"/>
          <a:ext cx="891185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891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P</a:t>
                      </a:r>
                      <a:r>
                        <a:rPr lang="en-US" sz="2400" b="1" baseline="-25000" dirty="0"/>
                        <a:t>1</a:t>
                      </a:r>
                      <a:r>
                        <a:rPr lang="en-US" sz="2400" b="1" baseline="0" dirty="0"/>
                        <a:t>V</a:t>
                      </a:r>
                      <a:r>
                        <a:rPr lang="en-US" sz="2400" b="1" baseline="-25000" dirty="0"/>
                        <a:t>1</a:t>
                      </a:r>
                      <a:endParaRPr lang="ar-SA" sz="24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baseline="0" dirty="0"/>
                        <a:t>T</a:t>
                      </a:r>
                      <a:r>
                        <a:rPr lang="en-US" sz="2400" b="1" baseline="-25000" dirty="0"/>
                        <a:t>1</a:t>
                      </a:r>
                      <a:endParaRPr lang="ar-SA" sz="24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9" name="مربع نص 58">
            <a:extLst>
              <a:ext uri="{FF2B5EF4-FFF2-40B4-BE49-F238E27FC236}">
                <a16:creationId xmlns:a16="http://schemas.microsoft.com/office/drawing/2014/main" id="{2D341692-F3AE-4838-8FDF-D57F46E8523E}"/>
              </a:ext>
            </a:extLst>
          </p:cNvPr>
          <p:cNvSpPr txBox="1"/>
          <p:nvPr/>
        </p:nvSpPr>
        <p:spPr>
          <a:xfrm>
            <a:off x="1339145" y="3354684"/>
            <a:ext cx="4815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b="1" dirty="0"/>
              <a:t>=</a:t>
            </a:r>
            <a:endParaRPr lang="ar-SA" sz="2400" b="1" dirty="0"/>
          </a:p>
        </p:txBody>
      </p:sp>
      <p:graphicFrame>
        <p:nvGraphicFramePr>
          <p:cNvPr id="60" name="جدول 59">
            <a:extLst>
              <a:ext uri="{FF2B5EF4-FFF2-40B4-BE49-F238E27FC236}">
                <a16:creationId xmlns:a16="http://schemas.microsoft.com/office/drawing/2014/main" id="{7D6FC784-3054-4AF0-9F9F-DA13CD2523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17401"/>
              </p:ext>
            </p:extLst>
          </p:nvPr>
        </p:nvGraphicFramePr>
        <p:xfrm>
          <a:off x="1760487" y="3128316"/>
          <a:ext cx="891185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891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P</a:t>
                      </a:r>
                      <a:r>
                        <a:rPr lang="en-US" sz="2400" b="1" baseline="-25000" dirty="0"/>
                        <a:t>2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en-US" sz="2400" b="1" baseline="-25000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ar-SA" sz="2400" b="1" baseline="-25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baseline="0" dirty="0"/>
                        <a:t>T</a:t>
                      </a:r>
                      <a:r>
                        <a:rPr lang="en-US" sz="2400" b="1" baseline="-25000" dirty="0"/>
                        <a:t>2</a:t>
                      </a:r>
                      <a:endParaRPr lang="ar-SA" sz="24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" name="مستطيل 60">
            <a:extLst>
              <a:ext uri="{FF2B5EF4-FFF2-40B4-BE49-F238E27FC236}">
                <a16:creationId xmlns:a16="http://schemas.microsoft.com/office/drawing/2014/main" id="{89714B3C-1672-4B1C-B4B6-84D530E18280}"/>
              </a:ext>
            </a:extLst>
          </p:cNvPr>
          <p:cNvSpPr/>
          <p:nvPr/>
        </p:nvSpPr>
        <p:spPr>
          <a:xfrm>
            <a:off x="238539" y="4214938"/>
            <a:ext cx="32784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= V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 (        )  (         )</a:t>
            </a:r>
          </a:p>
        </p:txBody>
      </p:sp>
      <p:graphicFrame>
        <p:nvGraphicFramePr>
          <p:cNvPr id="62" name="جدول 61">
            <a:extLst>
              <a:ext uri="{FF2B5EF4-FFF2-40B4-BE49-F238E27FC236}">
                <a16:creationId xmlns:a16="http://schemas.microsoft.com/office/drawing/2014/main" id="{0D68CF0A-01B1-4C41-BA10-FC172716CD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238668"/>
              </p:ext>
            </p:extLst>
          </p:nvPr>
        </p:nvGraphicFramePr>
        <p:xfrm>
          <a:off x="1516335" y="4085464"/>
          <a:ext cx="750080" cy="8678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75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P</a:t>
                      </a:r>
                      <a:r>
                        <a:rPr lang="en-US" sz="2000" b="1" baseline="-25000" dirty="0"/>
                        <a:t>1</a:t>
                      </a:r>
                      <a:endParaRPr lang="ar-SA" sz="20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P</a:t>
                      </a:r>
                      <a:r>
                        <a:rPr lang="en-US" sz="2000" b="1" baseline="-25000" dirty="0"/>
                        <a:t>2</a:t>
                      </a:r>
                      <a:endParaRPr lang="ar-SA" sz="20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3" name="مستطيل 62">
            <a:extLst>
              <a:ext uri="{FF2B5EF4-FFF2-40B4-BE49-F238E27FC236}">
                <a16:creationId xmlns:a16="http://schemas.microsoft.com/office/drawing/2014/main" id="{E51869CD-1187-4253-AA96-361933AE61C2}"/>
              </a:ext>
            </a:extLst>
          </p:cNvPr>
          <p:cNvSpPr/>
          <p:nvPr/>
        </p:nvSpPr>
        <p:spPr>
          <a:xfrm>
            <a:off x="190564" y="5214681"/>
            <a:ext cx="46410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 2.00 L  (              )  (             )</a:t>
            </a:r>
          </a:p>
        </p:txBody>
      </p:sp>
      <p:graphicFrame>
        <p:nvGraphicFramePr>
          <p:cNvPr id="64" name="جدول 63">
            <a:extLst>
              <a:ext uri="{FF2B5EF4-FFF2-40B4-BE49-F238E27FC236}">
                <a16:creationId xmlns:a16="http://schemas.microsoft.com/office/drawing/2014/main" id="{19FA5FC2-7F22-42E7-B985-CF5B76A175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7604992"/>
              </p:ext>
            </p:extLst>
          </p:nvPr>
        </p:nvGraphicFramePr>
        <p:xfrm>
          <a:off x="1930935" y="5061420"/>
          <a:ext cx="1280206" cy="9059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1280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2967"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/>
                        <a:t>110 </a:t>
                      </a:r>
                      <a:r>
                        <a:rPr lang="en-US" sz="2000" b="1" dirty="0" err="1"/>
                        <a:t>Kpa</a:t>
                      </a:r>
                      <a:endParaRPr lang="ar-SA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967">
                <a:tc>
                  <a:txBody>
                    <a:bodyPr/>
                    <a:lstStyle/>
                    <a:p>
                      <a:pPr rtl="1"/>
                      <a:r>
                        <a:rPr lang="en-US" sz="2000" b="1" dirty="0"/>
                        <a:t>440 </a:t>
                      </a:r>
                      <a:r>
                        <a:rPr lang="en-US" sz="2000" b="1" dirty="0" err="1"/>
                        <a:t>Kpa</a:t>
                      </a:r>
                      <a:endParaRPr lang="ar-SA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65" name="رابط مستقيم 64">
            <a:extLst>
              <a:ext uri="{FF2B5EF4-FFF2-40B4-BE49-F238E27FC236}">
                <a16:creationId xmlns:a16="http://schemas.microsoft.com/office/drawing/2014/main" id="{C98F3EAA-FA7E-4838-8835-5B47A6FEA62A}"/>
              </a:ext>
            </a:extLst>
          </p:cNvPr>
          <p:cNvCxnSpPr/>
          <p:nvPr/>
        </p:nvCxnSpPr>
        <p:spPr>
          <a:xfrm flipH="1">
            <a:off x="2668615" y="5139556"/>
            <a:ext cx="226716" cy="334844"/>
          </a:xfrm>
          <a:prstGeom prst="line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6" name="رابط مستقيم 65">
            <a:extLst>
              <a:ext uri="{FF2B5EF4-FFF2-40B4-BE49-F238E27FC236}">
                <a16:creationId xmlns:a16="http://schemas.microsoft.com/office/drawing/2014/main" id="{084DC4F0-0E0C-4E5A-97D6-5F130944DA32}"/>
              </a:ext>
            </a:extLst>
          </p:cNvPr>
          <p:cNvCxnSpPr/>
          <p:nvPr/>
        </p:nvCxnSpPr>
        <p:spPr>
          <a:xfrm flipH="1">
            <a:off x="2848506" y="5504750"/>
            <a:ext cx="226716" cy="334844"/>
          </a:xfrm>
          <a:prstGeom prst="line">
            <a:avLst/>
          </a:prstGeom>
          <a:ln>
            <a:solidFill>
              <a:schemeClr val="accent2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7" name="مستطيل 66">
            <a:extLst>
              <a:ext uri="{FF2B5EF4-FFF2-40B4-BE49-F238E27FC236}">
                <a16:creationId xmlns:a16="http://schemas.microsoft.com/office/drawing/2014/main" id="{5E4927B3-13E2-44F1-BB4B-DE74218E219C}"/>
              </a:ext>
            </a:extLst>
          </p:cNvPr>
          <p:cNvSpPr/>
          <p:nvPr/>
        </p:nvSpPr>
        <p:spPr>
          <a:xfrm>
            <a:off x="283030" y="6039099"/>
            <a:ext cx="6976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</a:t>
            </a:r>
            <a:endParaRPr lang="ar-SA" sz="2800" b="1" dirty="0">
              <a:solidFill>
                <a:srgbClr val="0000CC"/>
              </a:solidFill>
            </a:endParaRPr>
          </a:p>
        </p:txBody>
      </p:sp>
      <p:graphicFrame>
        <p:nvGraphicFramePr>
          <p:cNvPr id="68" name="جدول 67">
            <a:extLst>
              <a:ext uri="{FF2B5EF4-FFF2-40B4-BE49-F238E27FC236}">
                <a16:creationId xmlns:a16="http://schemas.microsoft.com/office/drawing/2014/main" id="{A435323D-8B0F-41C9-A328-078204EA7F8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601181"/>
              </p:ext>
            </p:extLst>
          </p:nvPr>
        </p:nvGraphicFramePr>
        <p:xfrm>
          <a:off x="2594479" y="4066774"/>
          <a:ext cx="750080" cy="8678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75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T</a:t>
                      </a:r>
                      <a:r>
                        <a:rPr lang="en-US" sz="2000" b="1" baseline="-25000" dirty="0"/>
                        <a:t>2</a:t>
                      </a:r>
                      <a:endParaRPr lang="ar-SA" sz="20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T</a:t>
                      </a:r>
                      <a:r>
                        <a:rPr lang="en-US" sz="2000" b="1" baseline="-25000" dirty="0"/>
                        <a:t>1</a:t>
                      </a:r>
                      <a:endParaRPr lang="ar-SA" sz="20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9" name="جدول 68">
            <a:extLst>
              <a:ext uri="{FF2B5EF4-FFF2-40B4-BE49-F238E27FC236}">
                <a16:creationId xmlns:a16="http://schemas.microsoft.com/office/drawing/2014/main" id="{B02FDCDD-2F93-4E42-B0FF-F9C63DA4FA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276366"/>
              </p:ext>
            </p:extLst>
          </p:nvPr>
        </p:nvGraphicFramePr>
        <p:xfrm>
          <a:off x="3451649" y="5073452"/>
          <a:ext cx="1275418" cy="8678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1275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353.0 K</a:t>
                      </a:r>
                      <a:endParaRPr lang="ar-SA" sz="20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303.0 K</a:t>
                      </a:r>
                      <a:endParaRPr lang="ar-SA" sz="20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70" name="رابط مستقيم 69">
            <a:extLst>
              <a:ext uri="{FF2B5EF4-FFF2-40B4-BE49-F238E27FC236}">
                <a16:creationId xmlns:a16="http://schemas.microsoft.com/office/drawing/2014/main" id="{38999E72-B2BB-49DD-9310-9F1306693E4D}"/>
              </a:ext>
            </a:extLst>
          </p:cNvPr>
          <p:cNvCxnSpPr/>
          <p:nvPr/>
        </p:nvCxnSpPr>
        <p:spPr>
          <a:xfrm flipH="1">
            <a:off x="4300262" y="5158112"/>
            <a:ext cx="226716" cy="334844"/>
          </a:xfrm>
          <a:prstGeom prst="line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رابط مستقيم 70">
            <a:extLst>
              <a:ext uri="{FF2B5EF4-FFF2-40B4-BE49-F238E27FC236}">
                <a16:creationId xmlns:a16="http://schemas.microsoft.com/office/drawing/2014/main" id="{13EC86C8-EBBA-4D59-B1A9-8C4629EEF350}"/>
              </a:ext>
            </a:extLst>
          </p:cNvPr>
          <p:cNvCxnSpPr/>
          <p:nvPr/>
        </p:nvCxnSpPr>
        <p:spPr>
          <a:xfrm flipH="1">
            <a:off x="4306890" y="5549048"/>
            <a:ext cx="226716" cy="334844"/>
          </a:xfrm>
          <a:prstGeom prst="line">
            <a:avLst/>
          </a:prstGeom>
          <a:ln>
            <a:solidFill>
              <a:schemeClr val="accent2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2" name="مستطيل 71">
            <a:extLst>
              <a:ext uri="{FF2B5EF4-FFF2-40B4-BE49-F238E27FC236}">
                <a16:creationId xmlns:a16="http://schemas.microsoft.com/office/drawing/2014/main" id="{C336EA89-080C-4489-B2EF-086EE85290DA}"/>
              </a:ext>
            </a:extLst>
          </p:cNvPr>
          <p:cNvSpPr/>
          <p:nvPr/>
        </p:nvSpPr>
        <p:spPr>
          <a:xfrm>
            <a:off x="1398743" y="6049220"/>
            <a:ext cx="1063112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none">
            <a:spAutoFit/>
          </a:bodyPr>
          <a:lstStyle/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0.58 L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73" name="مستطيل 72">
            <a:extLst>
              <a:ext uri="{FF2B5EF4-FFF2-40B4-BE49-F238E27FC236}">
                <a16:creationId xmlns:a16="http://schemas.microsoft.com/office/drawing/2014/main" id="{3E9998FE-6D74-4963-AA80-BC46701B1665}"/>
              </a:ext>
            </a:extLst>
          </p:cNvPr>
          <p:cNvSpPr/>
          <p:nvPr/>
        </p:nvSpPr>
        <p:spPr>
          <a:xfrm>
            <a:off x="1337324" y="6033021"/>
            <a:ext cx="1142855" cy="51046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509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2" grpId="0" animBg="1"/>
      <p:bldP spid="43" grpId="0" animBg="1"/>
      <p:bldP spid="44" grpId="0"/>
      <p:bldP spid="45" grpId="0"/>
      <p:bldP spid="46" grpId="0"/>
      <p:bldP spid="47" grpId="0"/>
      <p:bldP spid="48" grpId="0"/>
      <p:bldP spid="50" grpId="0"/>
      <p:bldP spid="51" grpId="0"/>
      <p:bldP spid="52" grpId="0"/>
      <p:bldP spid="53" grpId="0"/>
      <p:bldP spid="54" grpId="0"/>
      <p:bldP spid="55" grpId="0" animBg="1"/>
      <p:bldP spid="56" grpId="0" animBg="1"/>
      <p:bldP spid="59" grpId="0"/>
      <p:bldP spid="61" grpId="0"/>
      <p:bldP spid="63" grpId="0"/>
      <p:bldP spid="67" grpId="0"/>
      <p:bldP spid="72" grpId="0" animBg="1"/>
      <p:bldP spid="7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/>
              <a:t>11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0" name="مستطيل 39">
            <a:extLst>
              <a:ext uri="{FF2B5EF4-FFF2-40B4-BE49-F238E27FC236}">
                <a16:creationId xmlns:a16="http://schemas.microsoft.com/office/drawing/2014/main" id="{A148230F-FDE4-4836-A45A-06823C1BCDCF}"/>
              </a:ext>
            </a:extLst>
          </p:cNvPr>
          <p:cNvSpPr/>
          <p:nvPr/>
        </p:nvSpPr>
        <p:spPr>
          <a:xfrm>
            <a:off x="940651" y="1323859"/>
            <a:ext cx="977186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4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افترض أن كمية الغاز ثابت في المسألة التالية :</a:t>
            </a:r>
          </a:p>
          <a:p>
            <a:pPr algn="r" rtl="1"/>
            <a:r>
              <a:rPr lang="ar-SA" sz="2400" b="1" dirty="0">
                <a:latin typeface="ae_AlMateen" panose="02060803050605020204" pitchFamily="18" charset="-78"/>
                <a:cs typeface="+mj-cs"/>
              </a:rPr>
              <a:t>تحدث عينة من الهواء في حقنة ضغط مقدارها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1.02 </a:t>
            </a:r>
            <a:r>
              <a:rPr lang="en-US" sz="2400" b="1" dirty="0" err="1">
                <a:latin typeface="ae_AlMateen" panose="02060803050605020204" pitchFamily="18" charset="-78"/>
                <a:cs typeface="+mj-cs"/>
              </a:rPr>
              <a:t>atm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عند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22⁰C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ووضعت</a:t>
            </a:r>
          </a:p>
          <a:p>
            <a:pPr algn="r" rtl="1"/>
            <a:r>
              <a:rPr lang="ar-SA" sz="2400" b="1" dirty="0">
                <a:latin typeface="ae_AlMateen" panose="02060803050605020204" pitchFamily="18" charset="-78"/>
                <a:cs typeface="+mj-cs"/>
              </a:rPr>
              <a:t> هذه الحقنة في حمام ماء يغلي درجة حرارته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100⁰C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وازداد الضغط إلى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1.23 </a:t>
            </a:r>
            <a:r>
              <a:rPr lang="en-US" sz="2400" b="1" dirty="0" err="1">
                <a:latin typeface="ae_AlMateen" panose="02060803050605020204" pitchFamily="18" charset="-78"/>
                <a:cs typeface="+mj-cs"/>
              </a:rPr>
              <a:t>atm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بدفع مكبس الحقنة إلى الداخل مما أدى إلى نقصان الحجم إلى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0.224m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فكم كان الحجم الابتدائي ؟</a:t>
            </a:r>
          </a:p>
        </p:txBody>
      </p:sp>
      <p:sp>
        <p:nvSpPr>
          <p:cNvPr id="41" name="مستطيل مستدير الزوايا 18">
            <a:extLst>
              <a:ext uri="{FF2B5EF4-FFF2-40B4-BE49-F238E27FC236}">
                <a16:creationId xmlns:a16="http://schemas.microsoft.com/office/drawing/2014/main" id="{A7B95685-1CB7-4A32-909D-572E50D1E2F1}"/>
              </a:ext>
            </a:extLst>
          </p:cNvPr>
          <p:cNvSpPr/>
          <p:nvPr/>
        </p:nvSpPr>
        <p:spPr>
          <a:xfrm>
            <a:off x="10616018" y="173519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2</a:t>
            </a:r>
            <a:endParaRPr lang="ar-SA" sz="4000" b="1" dirty="0">
              <a:solidFill>
                <a:srgbClr val="C00000"/>
              </a:solidFill>
            </a:endParaRPr>
          </a:p>
        </p:txBody>
      </p:sp>
      <p:sp>
        <p:nvSpPr>
          <p:cNvPr id="42" name="مربع نص 41">
            <a:extLst>
              <a:ext uri="{FF2B5EF4-FFF2-40B4-BE49-F238E27FC236}">
                <a16:creationId xmlns:a16="http://schemas.microsoft.com/office/drawing/2014/main" id="{8AB33D47-2265-40D0-993D-0F927BDB2128}"/>
              </a:ext>
            </a:extLst>
          </p:cNvPr>
          <p:cNvSpPr txBox="1"/>
          <p:nvPr/>
        </p:nvSpPr>
        <p:spPr>
          <a:xfrm>
            <a:off x="4986750" y="2920233"/>
            <a:ext cx="69762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43" name="مستطيل 42">
            <a:extLst>
              <a:ext uri="{FF2B5EF4-FFF2-40B4-BE49-F238E27FC236}">
                <a16:creationId xmlns:a16="http://schemas.microsoft.com/office/drawing/2014/main" id="{4741C258-1419-4A64-AEE3-2AFF16D2DEC8}"/>
              </a:ext>
            </a:extLst>
          </p:cNvPr>
          <p:cNvSpPr/>
          <p:nvPr/>
        </p:nvSpPr>
        <p:spPr>
          <a:xfrm>
            <a:off x="9215940" y="3308740"/>
            <a:ext cx="2744920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1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P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ar-SA" sz="2800" b="1" dirty="0">
                <a:solidFill>
                  <a:srgbClr val="0000CC"/>
                </a:solidFill>
              </a:rPr>
              <a:t>  = </a:t>
            </a:r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1.02</a:t>
            </a:r>
            <a:r>
              <a:rPr lang="ar-SA" sz="2800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</a:schemeClr>
                </a:solidFill>
              </a:rPr>
              <a:t>atm</a:t>
            </a:r>
            <a:endParaRPr lang="ar-SA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4" name="مستطيل 43">
            <a:extLst>
              <a:ext uri="{FF2B5EF4-FFF2-40B4-BE49-F238E27FC236}">
                <a16:creationId xmlns:a16="http://schemas.microsoft.com/office/drawing/2014/main" id="{09BB7C17-2CE9-4BD5-A31D-4452C6DDBBB3}"/>
              </a:ext>
            </a:extLst>
          </p:cNvPr>
          <p:cNvSpPr/>
          <p:nvPr/>
        </p:nvSpPr>
        <p:spPr>
          <a:xfrm>
            <a:off x="10040371" y="2883703"/>
            <a:ext cx="1080745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pPr algn="l" rtl="0"/>
            <a:r>
              <a:rPr lang="ar-SA" sz="2400" b="1" dirty="0">
                <a:solidFill>
                  <a:srgbClr val="C00000"/>
                </a:solidFill>
              </a:rPr>
              <a:t>المعطيات</a:t>
            </a:r>
          </a:p>
        </p:txBody>
      </p:sp>
      <p:sp>
        <p:nvSpPr>
          <p:cNvPr id="45" name="مربع نص 44">
            <a:extLst>
              <a:ext uri="{FF2B5EF4-FFF2-40B4-BE49-F238E27FC236}">
                <a16:creationId xmlns:a16="http://schemas.microsoft.com/office/drawing/2014/main" id="{E47E2078-493F-4F15-BD70-56BF9CA16917}"/>
              </a:ext>
            </a:extLst>
          </p:cNvPr>
          <p:cNvSpPr txBox="1"/>
          <p:nvPr/>
        </p:nvSpPr>
        <p:spPr>
          <a:xfrm>
            <a:off x="9906385" y="5966850"/>
            <a:ext cx="1184940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1">
            <a:spAutoFit/>
          </a:bodyPr>
          <a:lstStyle/>
          <a:p>
            <a:pPr algn="l" rtl="0"/>
            <a:r>
              <a:rPr lang="ar-SA" sz="2400" b="1" dirty="0">
                <a:solidFill>
                  <a:srgbClr val="C00000"/>
                </a:solidFill>
              </a:rPr>
              <a:t>المطلوب</a:t>
            </a:r>
          </a:p>
        </p:txBody>
      </p:sp>
      <p:sp>
        <p:nvSpPr>
          <p:cNvPr id="46" name="مستطيل 45">
            <a:extLst>
              <a:ext uri="{FF2B5EF4-FFF2-40B4-BE49-F238E27FC236}">
                <a16:creationId xmlns:a16="http://schemas.microsoft.com/office/drawing/2014/main" id="{755FB2B0-01AF-48FA-A7EE-423788558AC5}"/>
              </a:ext>
            </a:extLst>
          </p:cNvPr>
          <p:cNvSpPr/>
          <p:nvPr/>
        </p:nvSpPr>
        <p:spPr>
          <a:xfrm>
            <a:off x="9864834" y="6398711"/>
            <a:ext cx="10278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1</a:t>
            </a:r>
            <a:r>
              <a:rPr lang="en-US" sz="28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</a:rPr>
              <a:t>= ?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47" name="مستطيل 46">
            <a:extLst>
              <a:ext uri="{FF2B5EF4-FFF2-40B4-BE49-F238E27FC236}">
                <a16:creationId xmlns:a16="http://schemas.microsoft.com/office/drawing/2014/main" id="{4E35EDD1-290B-48E5-AED4-2C78D66306BC}"/>
              </a:ext>
            </a:extLst>
          </p:cNvPr>
          <p:cNvSpPr/>
          <p:nvPr/>
        </p:nvSpPr>
        <p:spPr>
          <a:xfrm>
            <a:off x="9215940" y="3813716"/>
            <a:ext cx="2797736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ar-SA" sz="2800" b="1" dirty="0">
                <a:solidFill>
                  <a:srgbClr val="0000CC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22.0</a:t>
            </a:r>
            <a:r>
              <a:rPr lang="ar-SA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</a:rPr>
              <a:t>⁰</a:t>
            </a:r>
            <a:r>
              <a:rPr lang="en-US" sz="2800" b="1" dirty="0">
                <a:solidFill>
                  <a:srgbClr val="0000CC"/>
                </a:solidFill>
              </a:rPr>
              <a:t>C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48" name="مستطيل 47">
            <a:extLst>
              <a:ext uri="{FF2B5EF4-FFF2-40B4-BE49-F238E27FC236}">
                <a16:creationId xmlns:a16="http://schemas.microsoft.com/office/drawing/2014/main" id="{8D700A99-D2AF-47E4-8A81-870B066859C0}"/>
              </a:ext>
            </a:extLst>
          </p:cNvPr>
          <p:cNvSpPr/>
          <p:nvPr/>
        </p:nvSpPr>
        <p:spPr>
          <a:xfrm>
            <a:off x="9218212" y="4850964"/>
            <a:ext cx="2661976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ar-SA" sz="2800" b="1" dirty="0">
                <a:solidFill>
                  <a:srgbClr val="0000CC"/>
                </a:solidFill>
              </a:rPr>
              <a:t>= 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100.0</a:t>
            </a:r>
            <a:r>
              <a:rPr lang="ar-SA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</a:rPr>
              <a:t>⁰</a:t>
            </a:r>
            <a:r>
              <a:rPr lang="en-US" sz="2800" b="1" dirty="0">
                <a:solidFill>
                  <a:srgbClr val="0000CC"/>
                </a:solidFill>
              </a:rPr>
              <a:t>C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49" name="مستطيل 48">
            <a:extLst>
              <a:ext uri="{FF2B5EF4-FFF2-40B4-BE49-F238E27FC236}">
                <a16:creationId xmlns:a16="http://schemas.microsoft.com/office/drawing/2014/main" id="{7851F996-B3FA-4BD3-8212-2C48E260447D}"/>
              </a:ext>
            </a:extLst>
          </p:cNvPr>
          <p:cNvSpPr/>
          <p:nvPr/>
        </p:nvSpPr>
        <p:spPr>
          <a:xfrm>
            <a:off x="9218212" y="4334612"/>
            <a:ext cx="2719265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V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ar-SA" sz="2800" b="1" dirty="0">
                <a:solidFill>
                  <a:srgbClr val="0000CC"/>
                </a:solidFill>
              </a:rPr>
              <a:t> = </a:t>
            </a:r>
            <a:r>
              <a:rPr lang="en-US" sz="2800" b="1" dirty="0">
                <a:solidFill>
                  <a:srgbClr val="000000"/>
                </a:solidFill>
              </a:rPr>
              <a:t>0.224</a:t>
            </a:r>
            <a:r>
              <a:rPr lang="ar-SA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ml</a:t>
            </a:r>
            <a:endParaRPr lang="ar-SA" sz="2800" b="1" dirty="0">
              <a:solidFill>
                <a:srgbClr val="000000"/>
              </a:solidFill>
            </a:endParaRPr>
          </a:p>
        </p:txBody>
      </p:sp>
      <p:sp>
        <p:nvSpPr>
          <p:cNvPr id="50" name="مستطيل 49">
            <a:extLst>
              <a:ext uri="{FF2B5EF4-FFF2-40B4-BE49-F238E27FC236}">
                <a16:creationId xmlns:a16="http://schemas.microsoft.com/office/drawing/2014/main" id="{6D442435-38E2-4962-A82D-B79CCFF32F0A}"/>
              </a:ext>
            </a:extLst>
          </p:cNvPr>
          <p:cNvSpPr/>
          <p:nvPr/>
        </p:nvSpPr>
        <p:spPr>
          <a:xfrm>
            <a:off x="9261428" y="5358212"/>
            <a:ext cx="2783020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P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ar-SA" sz="2800" b="1" dirty="0">
                <a:solidFill>
                  <a:srgbClr val="0000CC"/>
                </a:solidFill>
              </a:rPr>
              <a:t>= </a:t>
            </a:r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1.23</a:t>
            </a:r>
            <a:r>
              <a:rPr lang="ar-SA" sz="2800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</a:schemeClr>
                </a:solidFill>
              </a:rPr>
              <a:t>atm</a:t>
            </a:r>
            <a:endParaRPr lang="ar-SA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51" name="رابط مستقيم 50">
            <a:extLst>
              <a:ext uri="{FF2B5EF4-FFF2-40B4-BE49-F238E27FC236}">
                <a16:creationId xmlns:a16="http://schemas.microsoft.com/office/drawing/2014/main" id="{C6DEE1A6-FDA8-4D6C-A216-8707458E8599}"/>
              </a:ext>
            </a:extLst>
          </p:cNvPr>
          <p:cNvCxnSpPr/>
          <p:nvPr/>
        </p:nvCxnSpPr>
        <p:spPr>
          <a:xfrm flipH="1">
            <a:off x="9092876" y="3237057"/>
            <a:ext cx="12700" cy="367193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مربع نص 51">
            <a:extLst>
              <a:ext uri="{FF2B5EF4-FFF2-40B4-BE49-F238E27FC236}">
                <a16:creationId xmlns:a16="http://schemas.microsoft.com/office/drawing/2014/main" id="{5A254D34-7AEC-4773-93D4-FEC2FA4C54E8}"/>
              </a:ext>
            </a:extLst>
          </p:cNvPr>
          <p:cNvSpPr txBox="1"/>
          <p:nvPr/>
        </p:nvSpPr>
        <p:spPr>
          <a:xfrm>
            <a:off x="5824157" y="3072408"/>
            <a:ext cx="310519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b="1" dirty="0" err="1">
                <a:solidFill>
                  <a:srgbClr val="0000CC"/>
                </a:solidFill>
              </a:rPr>
              <a:t>T</a:t>
            </a:r>
            <a:r>
              <a:rPr lang="en-US" sz="2800" b="1" baseline="-25000" dirty="0" err="1">
                <a:solidFill>
                  <a:srgbClr val="0000CC"/>
                </a:solidFill>
              </a:rPr>
              <a:t>k</a:t>
            </a:r>
            <a:r>
              <a:rPr lang="en-US" sz="2800" b="1" dirty="0">
                <a:solidFill>
                  <a:srgbClr val="0000CC"/>
                </a:solidFill>
              </a:rPr>
              <a:t> = 273 + T</a:t>
            </a:r>
            <a:r>
              <a:rPr lang="en-US" sz="2800" b="1" baseline="-25000" dirty="0">
                <a:solidFill>
                  <a:srgbClr val="0000CC"/>
                </a:solidFill>
              </a:rPr>
              <a:t>C</a:t>
            </a:r>
          </a:p>
        </p:txBody>
      </p:sp>
      <p:sp>
        <p:nvSpPr>
          <p:cNvPr id="53" name="مربع نص 52">
            <a:extLst>
              <a:ext uri="{FF2B5EF4-FFF2-40B4-BE49-F238E27FC236}">
                <a16:creationId xmlns:a16="http://schemas.microsoft.com/office/drawing/2014/main" id="{40D37515-6753-4242-AF66-3F7DED99C34A}"/>
              </a:ext>
            </a:extLst>
          </p:cNvPr>
          <p:cNvSpPr txBox="1"/>
          <p:nvPr/>
        </p:nvSpPr>
        <p:spPr>
          <a:xfrm>
            <a:off x="5824157" y="3577384"/>
            <a:ext cx="3105195" cy="6848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5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 = 273 + </a:t>
            </a:r>
            <a:r>
              <a:rPr lang="en-US" sz="2800" b="1" dirty="0">
                <a:solidFill>
                  <a:srgbClr val="FF0000"/>
                </a:solidFill>
              </a:rPr>
              <a:t>22.0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</a:rPr>
              <a:t>⁰</a:t>
            </a:r>
            <a:r>
              <a:rPr lang="en-US" sz="2800" b="1" dirty="0">
                <a:solidFill>
                  <a:srgbClr val="0000CC"/>
                </a:solidFill>
              </a:rPr>
              <a:t>C</a:t>
            </a:r>
          </a:p>
        </p:txBody>
      </p:sp>
      <p:sp>
        <p:nvSpPr>
          <p:cNvPr id="54" name="مربع نص 53">
            <a:extLst>
              <a:ext uri="{FF2B5EF4-FFF2-40B4-BE49-F238E27FC236}">
                <a16:creationId xmlns:a16="http://schemas.microsoft.com/office/drawing/2014/main" id="{B5D0E60E-1BB5-48EF-B423-0651DC5798B4}"/>
              </a:ext>
            </a:extLst>
          </p:cNvPr>
          <p:cNvSpPr txBox="1"/>
          <p:nvPr/>
        </p:nvSpPr>
        <p:spPr>
          <a:xfrm>
            <a:off x="5824157" y="4259784"/>
            <a:ext cx="854391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=</a:t>
            </a:r>
          </a:p>
        </p:txBody>
      </p:sp>
      <p:sp>
        <p:nvSpPr>
          <p:cNvPr id="55" name="مربع نص 54">
            <a:extLst>
              <a:ext uri="{FF2B5EF4-FFF2-40B4-BE49-F238E27FC236}">
                <a16:creationId xmlns:a16="http://schemas.microsoft.com/office/drawing/2014/main" id="{D37D2735-48AF-42C0-AEE8-238AD614AB6C}"/>
              </a:ext>
            </a:extLst>
          </p:cNvPr>
          <p:cNvSpPr txBox="1"/>
          <p:nvPr/>
        </p:nvSpPr>
        <p:spPr>
          <a:xfrm>
            <a:off x="5824157" y="5065016"/>
            <a:ext cx="310519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0" b="1" dirty="0">
              <a:solidFill>
                <a:srgbClr val="0000CC"/>
              </a:solidFill>
            </a:endParaRPr>
          </a:p>
          <a:p>
            <a:pPr algn="l" rtl="0"/>
            <a:endParaRPr lang="en-US" sz="11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 273 + </a:t>
            </a:r>
            <a:r>
              <a:rPr lang="en-US" sz="2800" b="1" dirty="0">
                <a:solidFill>
                  <a:srgbClr val="FF0000"/>
                </a:solidFill>
              </a:rPr>
              <a:t>100.0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  <a:latin typeface="ae_AlMateen" panose="02060803050605020204" pitchFamily="18" charset="-78"/>
              </a:rPr>
              <a:t>⁰</a:t>
            </a:r>
            <a:r>
              <a:rPr lang="en-US" sz="2800" b="1" dirty="0">
                <a:solidFill>
                  <a:srgbClr val="0000CC"/>
                </a:solidFill>
              </a:rPr>
              <a:t>C</a:t>
            </a:r>
          </a:p>
        </p:txBody>
      </p:sp>
      <p:sp>
        <p:nvSpPr>
          <p:cNvPr id="56" name="مربع نص 55">
            <a:extLst>
              <a:ext uri="{FF2B5EF4-FFF2-40B4-BE49-F238E27FC236}">
                <a16:creationId xmlns:a16="http://schemas.microsoft.com/office/drawing/2014/main" id="{67CA27D7-FB33-4B27-8102-F3504119B848}"/>
              </a:ext>
            </a:extLst>
          </p:cNvPr>
          <p:cNvSpPr txBox="1"/>
          <p:nvPr/>
        </p:nvSpPr>
        <p:spPr>
          <a:xfrm>
            <a:off x="5824157" y="6006728"/>
            <a:ext cx="85439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5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</a:t>
            </a:r>
          </a:p>
        </p:txBody>
      </p:sp>
      <p:sp>
        <p:nvSpPr>
          <p:cNvPr id="57" name="مربع نص 56">
            <a:extLst>
              <a:ext uri="{FF2B5EF4-FFF2-40B4-BE49-F238E27FC236}">
                <a16:creationId xmlns:a16="http://schemas.microsoft.com/office/drawing/2014/main" id="{AFF304A5-FA4C-4C08-ABB8-5BC24BC33E33}"/>
              </a:ext>
            </a:extLst>
          </p:cNvPr>
          <p:cNvSpPr txBox="1"/>
          <p:nvPr/>
        </p:nvSpPr>
        <p:spPr>
          <a:xfrm>
            <a:off x="6638076" y="4389935"/>
            <a:ext cx="1547048" cy="55399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1">
            <a:spAutoFit/>
          </a:bodyPr>
          <a:lstStyle/>
          <a:p>
            <a:pPr algn="l" rtl="0"/>
            <a:endParaRPr lang="en-US" sz="1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295.0</a:t>
            </a:r>
            <a:r>
              <a:rPr lang="en-US" sz="2800" b="1" dirty="0">
                <a:solidFill>
                  <a:srgbClr val="0000CC"/>
                </a:solidFill>
              </a:rPr>
              <a:t> K </a:t>
            </a:r>
          </a:p>
        </p:txBody>
      </p:sp>
      <p:sp>
        <p:nvSpPr>
          <p:cNvPr id="58" name="مربع نص 57">
            <a:extLst>
              <a:ext uri="{FF2B5EF4-FFF2-40B4-BE49-F238E27FC236}">
                <a16:creationId xmlns:a16="http://schemas.microsoft.com/office/drawing/2014/main" id="{B0AE7573-473B-42AB-98BF-A5A1A6377CD7}"/>
              </a:ext>
            </a:extLst>
          </p:cNvPr>
          <p:cNvSpPr txBox="1"/>
          <p:nvPr/>
        </p:nvSpPr>
        <p:spPr>
          <a:xfrm>
            <a:off x="6663821" y="6129560"/>
            <a:ext cx="1501254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1">
            <a:spAutoFit/>
          </a:bodyPr>
          <a:lstStyle/>
          <a:p>
            <a:pPr algn="l" rtl="0"/>
            <a:endParaRPr lang="en-US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373.0</a:t>
            </a:r>
            <a:r>
              <a:rPr lang="en-US" sz="2800" b="1" dirty="0">
                <a:solidFill>
                  <a:srgbClr val="0000CC"/>
                </a:solidFill>
              </a:rPr>
              <a:t> K</a:t>
            </a:r>
          </a:p>
        </p:txBody>
      </p:sp>
      <p:cxnSp>
        <p:nvCxnSpPr>
          <p:cNvPr id="59" name="رابط مستقيم 58">
            <a:extLst>
              <a:ext uri="{FF2B5EF4-FFF2-40B4-BE49-F238E27FC236}">
                <a16:creationId xmlns:a16="http://schemas.microsoft.com/office/drawing/2014/main" id="{AA4CA6B4-9625-471A-82D5-272EEED753B4}"/>
              </a:ext>
            </a:extLst>
          </p:cNvPr>
          <p:cNvCxnSpPr/>
          <p:nvPr/>
        </p:nvCxnSpPr>
        <p:spPr>
          <a:xfrm flipH="1">
            <a:off x="5806063" y="3214101"/>
            <a:ext cx="12700" cy="367193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0" name="جدول 59">
            <a:extLst>
              <a:ext uri="{FF2B5EF4-FFF2-40B4-BE49-F238E27FC236}">
                <a16:creationId xmlns:a16="http://schemas.microsoft.com/office/drawing/2014/main" id="{DE47A7EE-AE75-40F6-955A-8A0091AA80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614400"/>
              </p:ext>
            </p:extLst>
          </p:nvPr>
        </p:nvGraphicFramePr>
        <p:xfrm>
          <a:off x="1142192" y="2896869"/>
          <a:ext cx="891185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891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P</a:t>
                      </a:r>
                      <a:r>
                        <a:rPr lang="en-US" sz="2400" b="1" baseline="-25000" dirty="0"/>
                        <a:t>1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en-US" sz="2400" b="1" baseline="-25000" dirty="0"/>
                        <a:t>1</a:t>
                      </a:r>
                      <a:endParaRPr lang="ar-SA" sz="24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baseline="0" dirty="0"/>
                        <a:t>T</a:t>
                      </a:r>
                      <a:r>
                        <a:rPr lang="en-US" sz="2400" b="1" baseline="-25000" dirty="0"/>
                        <a:t>1</a:t>
                      </a:r>
                      <a:endParaRPr lang="ar-SA" sz="24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1" name="مربع نص 60">
            <a:extLst>
              <a:ext uri="{FF2B5EF4-FFF2-40B4-BE49-F238E27FC236}">
                <a16:creationId xmlns:a16="http://schemas.microsoft.com/office/drawing/2014/main" id="{61AD6289-CCD6-4850-AF59-B8FB0B3E3053}"/>
              </a:ext>
            </a:extLst>
          </p:cNvPr>
          <p:cNvSpPr txBox="1"/>
          <p:nvPr/>
        </p:nvSpPr>
        <p:spPr>
          <a:xfrm>
            <a:off x="2104934" y="3136807"/>
            <a:ext cx="4815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/>
              <a:t>=</a:t>
            </a:r>
            <a:endParaRPr lang="ar-SA" sz="2400" b="1" dirty="0"/>
          </a:p>
        </p:txBody>
      </p:sp>
      <p:graphicFrame>
        <p:nvGraphicFramePr>
          <p:cNvPr id="62" name="جدول 61">
            <a:extLst>
              <a:ext uri="{FF2B5EF4-FFF2-40B4-BE49-F238E27FC236}">
                <a16:creationId xmlns:a16="http://schemas.microsoft.com/office/drawing/2014/main" id="{E1DF010B-947B-4262-BD9B-69EF05C986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4055167"/>
              </p:ext>
            </p:extLst>
          </p:nvPr>
        </p:nvGraphicFramePr>
        <p:xfrm>
          <a:off x="2526276" y="2910439"/>
          <a:ext cx="891185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891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>
                          <a:solidFill>
                            <a:srgbClr val="000000"/>
                          </a:solidFill>
                        </a:rPr>
                        <a:t>P</a:t>
                      </a:r>
                      <a:r>
                        <a:rPr lang="en-US" sz="2400" b="1" baseline="-25000" dirty="0">
                          <a:solidFill>
                            <a:srgbClr val="000000"/>
                          </a:solidFill>
                        </a:rPr>
                        <a:t>2</a:t>
                      </a:r>
                      <a:r>
                        <a:rPr lang="en-US" sz="2400" b="1" baseline="0" dirty="0">
                          <a:solidFill>
                            <a:srgbClr val="000000"/>
                          </a:solidFill>
                        </a:rPr>
                        <a:t>V</a:t>
                      </a:r>
                      <a:r>
                        <a:rPr lang="en-US" sz="2400" b="1" baseline="-250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ar-SA" sz="2400" b="1" baseline="-25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baseline="0" dirty="0">
                          <a:solidFill>
                            <a:srgbClr val="000000"/>
                          </a:solidFill>
                        </a:rPr>
                        <a:t>T</a:t>
                      </a:r>
                      <a:r>
                        <a:rPr lang="en-US" sz="2400" b="1" baseline="-25000" dirty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ar-SA" sz="2400" b="1" baseline="-2500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3" name="مستطيل 62">
            <a:extLst>
              <a:ext uri="{FF2B5EF4-FFF2-40B4-BE49-F238E27FC236}">
                <a16:creationId xmlns:a16="http://schemas.microsoft.com/office/drawing/2014/main" id="{0907E497-5D2E-4DF0-8A3C-1DAACF8F327B}"/>
              </a:ext>
            </a:extLst>
          </p:cNvPr>
          <p:cNvSpPr/>
          <p:nvPr/>
        </p:nvSpPr>
        <p:spPr>
          <a:xfrm>
            <a:off x="152923" y="3958250"/>
            <a:ext cx="3805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 = V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(        )  (         )</a:t>
            </a:r>
          </a:p>
        </p:txBody>
      </p:sp>
      <p:graphicFrame>
        <p:nvGraphicFramePr>
          <p:cNvPr id="64" name="جدول 63">
            <a:extLst>
              <a:ext uri="{FF2B5EF4-FFF2-40B4-BE49-F238E27FC236}">
                <a16:creationId xmlns:a16="http://schemas.microsoft.com/office/drawing/2014/main" id="{F20069ED-D047-476A-ACCF-B5A79763D2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619107"/>
              </p:ext>
            </p:extLst>
          </p:nvPr>
        </p:nvGraphicFramePr>
        <p:xfrm>
          <a:off x="1921208" y="3831731"/>
          <a:ext cx="750080" cy="8678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75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P</a:t>
                      </a:r>
                      <a:r>
                        <a:rPr lang="en-US" sz="2000" b="1" baseline="-25000" dirty="0"/>
                        <a:t>2</a:t>
                      </a:r>
                      <a:endParaRPr lang="ar-SA" sz="20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P</a:t>
                      </a:r>
                      <a:r>
                        <a:rPr lang="en-US" sz="2000" b="1" baseline="-25000" dirty="0"/>
                        <a:t>1</a:t>
                      </a:r>
                      <a:endParaRPr lang="ar-SA" sz="20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5" name="مستطيل 64">
            <a:extLst>
              <a:ext uri="{FF2B5EF4-FFF2-40B4-BE49-F238E27FC236}">
                <a16:creationId xmlns:a16="http://schemas.microsoft.com/office/drawing/2014/main" id="{A8E00544-0615-4CF3-8564-E0CFBAFC87CC}"/>
              </a:ext>
            </a:extLst>
          </p:cNvPr>
          <p:cNvSpPr/>
          <p:nvPr/>
        </p:nvSpPr>
        <p:spPr>
          <a:xfrm>
            <a:off x="-185839" y="4970086"/>
            <a:ext cx="584647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 0.224 ml  (              )  (             )</a:t>
            </a:r>
          </a:p>
        </p:txBody>
      </p:sp>
      <p:graphicFrame>
        <p:nvGraphicFramePr>
          <p:cNvPr id="66" name="جدول 65">
            <a:extLst>
              <a:ext uri="{FF2B5EF4-FFF2-40B4-BE49-F238E27FC236}">
                <a16:creationId xmlns:a16="http://schemas.microsoft.com/office/drawing/2014/main" id="{43706F0C-9DB3-4626-A99B-87580CDA3E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3433253"/>
              </p:ext>
            </p:extLst>
          </p:nvPr>
        </p:nvGraphicFramePr>
        <p:xfrm>
          <a:off x="2838050" y="4800095"/>
          <a:ext cx="1230287" cy="9059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12302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2967">
                <a:tc>
                  <a:txBody>
                    <a:bodyPr/>
                    <a:lstStyle/>
                    <a:p>
                      <a:pPr algn="r" rtl="0"/>
                      <a:r>
                        <a:rPr lang="en-US" sz="20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1.23</a:t>
                      </a:r>
                      <a:r>
                        <a:rPr lang="ar-SA" sz="20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atm</a:t>
                      </a:r>
                      <a:endParaRPr lang="ar-SA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967">
                <a:tc>
                  <a:txBody>
                    <a:bodyPr/>
                    <a:lstStyle/>
                    <a:p>
                      <a:pPr algn="r" rtl="0"/>
                      <a:r>
                        <a:rPr lang="en-US" sz="20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1.02</a:t>
                      </a:r>
                      <a:r>
                        <a:rPr lang="ar-SA" sz="20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atm</a:t>
                      </a:r>
                      <a:endParaRPr lang="ar-SA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67" name="رابط مستقيم 66">
            <a:extLst>
              <a:ext uri="{FF2B5EF4-FFF2-40B4-BE49-F238E27FC236}">
                <a16:creationId xmlns:a16="http://schemas.microsoft.com/office/drawing/2014/main" id="{4C65790B-91FB-46BA-83C8-15198513C9C2}"/>
              </a:ext>
            </a:extLst>
          </p:cNvPr>
          <p:cNvCxnSpPr/>
          <p:nvPr/>
        </p:nvCxnSpPr>
        <p:spPr>
          <a:xfrm flipH="1">
            <a:off x="3666211" y="4820848"/>
            <a:ext cx="226716" cy="334844"/>
          </a:xfrm>
          <a:prstGeom prst="line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8" name="رابط مستقيم 67">
            <a:extLst>
              <a:ext uri="{FF2B5EF4-FFF2-40B4-BE49-F238E27FC236}">
                <a16:creationId xmlns:a16="http://schemas.microsoft.com/office/drawing/2014/main" id="{E4F98442-C021-4900-A1D1-675F2F584776}"/>
              </a:ext>
            </a:extLst>
          </p:cNvPr>
          <p:cNvCxnSpPr/>
          <p:nvPr/>
        </p:nvCxnSpPr>
        <p:spPr>
          <a:xfrm flipH="1">
            <a:off x="3659191" y="5320968"/>
            <a:ext cx="226716" cy="334844"/>
          </a:xfrm>
          <a:prstGeom prst="line">
            <a:avLst/>
          </a:prstGeom>
          <a:ln>
            <a:solidFill>
              <a:schemeClr val="accent2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9" name="مستطيل 68">
            <a:extLst>
              <a:ext uri="{FF2B5EF4-FFF2-40B4-BE49-F238E27FC236}">
                <a16:creationId xmlns:a16="http://schemas.microsoft.com/office/drawing/2014/main" id="{3C878021-CB2E-4698-9303-7103ECEF4B73}"/>
              </a:ext>
            </a:extLst>
          </p:cNvPr>
          <p:cNvSpPr/>
          <p:nvPr/>
        </p:nvSpPr>
        <p:spPr>
          <a:xfrm>
            <a:off x="135995" y="6004147"/>
            <a:ext cx="766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</a:t>
            </a:r>
            <a:endParaRPr lang="ar-SA" sz="2800" b="1" dirty="0">
              <a:solidFill>
                <a:srgbClr val="0000CC"/>
              </a:solidFill>
            </a:endParaRPr>
          </a:p>
        </p:txBody>
      </p:sp>
      <p:graphicFrame>
        <p:nvGraphicFramePr>
          <p:cNvPr id="70" name="جدول 69">
            <a:extLst>
              <a:ext uri="{FF2B5EF4-FFF2-40B4-BE49-F238E27FC236}">
                <a16:creationId xmlns:a16="http://schemas.microsoft.com/office/drawing/2014/main" id="{61F29AD7-0CB3-4829-B340-82B719A11A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296576"/>
              </p:ext>
            </p:extLst>
          </p:nvPr>
        </p:nvGraphicFramePr>
        <p:xfrm>
          <a:off x="3028184" y="3821967"/>
          <a:ext cx="750080" cy="8678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75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T</a:t>
                      </a:r>
                      <a:r>
                        <a:rPr lang="en-US" sz="2000" b="1" baseline="-25000" dirty="0"/>
                        <a:t>1</a:t>
                      </a:r>
                      <a:endParaRPr lang="ar-SA" sz="20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T</a:t>
                      </a:r>
                      <a:r>
                        <a:rPr lang="en-US" sz="2000" b="1" baseline="-25000" dirty="0"/>
                        <a:t>2</a:t>
                      </a:r>
                      <a:endParaRPr lang="ar-SA" sz="20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1" name="جدول 70">
            <a:extLst>
              <a:ext uri="{FF2B5EF4-FFF2-40B4-BE49-F238E27FC236}">
                <a16:creationId xmlns:a16="http://schemas.microsoft.com/office/drawing/2014/main" id="{3C74597C-9650-4C42-9439-2C2ADEDEED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673928"/>
              </p:ext>
            </p:extLst>
          </p:nvPr>
        </p:nvGraphicFramePr>
        <p:xfrm>
          <a:off x="4268427" y="4838195"/>
          <a:ext cx="1275418" cy="8678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1275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295.0 K</a:t>
                      </a:r>
                      <a:endParaRPr lang="ar-SA" sz="20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373.0 K</a:t>
                      </a:r>
                      <a:endParaRPr lang="ar-SA" sz="20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72" name="رابط مستقيم 71">
            <a:extLst>
              <a:ext uri="{FF2B5EF4-FFF2-40B4-BE49-F238E27FC236}">
                <a16:creationId xmlns:a16="http://schemas.microsoft.com/office/drawing/2014/main" id="{2749C93E-0615-4ED2-840F-8C423469EC96}"/>
              </a:ext>
            </a:extLst>
          </p:cNvPr>
          <p:cNvCxnSpPr/>
          <p:nvPr/>
        </p:nvCxnSpPr>
        <p:spPr>
          <a:xfrm flipH="1">
            <a:off x="5117040" y="4922855"/>
            <a:ext cx="226716" cy="334844"/>
          </a:xfrm>
          <a:prstGeom prst="line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3" name="رابط مستقيم 72">
            <a:extLst>
              <a:ext uri="{FF2B5EF4-FFF2-40B4-BE49-F238E27FC236}">
                <a16:creationId xmlns:a16="http://schemas.microsoft.com/office/drawing/2014/main" id="{55AE0219-A591-45CB-87AC-A0C334216ACA}"/>
              </a:ext>
            </a:extLst>
          </p:cNvPr>
          <p:cNvCxnSpPr/>
          <p:nvPr/>
        </p:nvCxnSpPr>
        <p:spPr>
          <a:xfrm flipH="1">
            <a:off x="5123668" y="5313791"/>
            <a:ext cx="226716" cy="334844"/>
          </a:xfrm>
          <a:prstGeom prst="line">
            <a:avLst/>
          </a:prstGeom>
          <a:ln>
            <a:solidFill>
              <a:schemeClr val="accent2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4" name="مستطيل 73">
            <a:extLst>
              <a:ext uri="{FF2B5EF4-FFF2-40B4-BE49-F238E27FC236}">
                <a16:creationId xmlns:a16="http://schemas.microsoft.com/office/drawing/2014/main" id="{EDBEFF20-06FF-417F-AC49-B5C241DE1E67}"/>
              </a:ext>
            </a:extLst>
          </p:cNvPr>
          <p:cNvSpPr/>
          <p:nvPr/>
        </p:nvSpPr>
        <p:spPr>
          <a:xfrm>
            <a:off x="1251708" y="6014268"/>
            <a:ext cx="1402948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0.21 ml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75" name="مستطيل 74">
            <a:extLst>
              <a:ext uri="{FF2B5EF4-FFF2-40B4-BE49-F238E27FC236}">
                <a16:creationId xmlns:a16="http://schemas.microsoft.com/office/drawing/2014/main" id="{92B2C9FC-8B8C-4068-9402-0FBBB0AFF7D5}"/>
              </a:ext>
            </a:extLst>
          </p:cNvPr>
          <p:cNvSpPr/>
          <p:nvPr/>
        </p:nvSpPr>
        <p:spPr>
          <a:xfrm>
            <a:off x="1190288" y="5998069"/>
            <a:ext cx="1464367" cy="51046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4280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 animBg="1"/>
      <p:bldP spid="45" grpId="0" animBg="1"/>
      <p:bldP spid="46" grpId="0"/>
      <p:bldP spid="47" grpId="0"/>
      <p:bldP spid="48" grpId="0"/>
      <p:bldP spid="49" grpId="0"/>
      <p:bldP spid="50" grpId="0"/>
      <p:bldP spid="52" grpId="0"/>
      <p:bldP spid="53" grpId="0"/>
      <p:bldP spid="54" grpId="0"/>
      <p:bldP spid="55" grpId="0"/>
      <p:bldP spid="56" grpId="0"/>
      <p:bldP spid="57" grpId="0" animBg="1"/>
      <p:bldP spid="58" grpId="0" animBg="1"/>
      <p:bldP spid="61" grpId="0"/>
      <p:bldP spid="63" grpId="0"/>
      <p:bldP spid="65" grpId="0"/>
      <p:bldP spid="69" grpId="0"/>
      <p:bldP spid="74" grpId="0" animBg="1"/>
      <p:bldP spid="7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4" name="مستطيل 73">
            <a:extLst>
              <a:ext uri="{FF2B5EF4-FFF2-40B4-BE49-F238E27FC236}">
                <a16:creationId xmlns:a16="http://schemas.microsoft.com/office/drawing/2014/main" id="{EEC476A2-9020-45E3-B11A-023245A3C789}"/>
              </a:ext>
            </a:extLst>
          </p:cNvPr>
          <p:cNvSpPr/>
          <p:nvPr/>
        </p:nvSpPr>
        <p:spPr>
          <a:xfrm>
            <a:off x="2585651" y="1649681"/>
            <a:ext cx="804937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4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افترض أن كمية الغاز ثابت في المسألة التالية :</a:t>
            </a:r>
          </a:p>
          <a:p>
            <a:pPr algn="r" rtl="1"/>
            <a:r>
              <a:rPr lang="ar-SA" sz="2400" b="1" dirty="0">
                <a:latin typeface="ae_AlMateen" panose="02060803050605020204" pitchFamily="18" charset="-78"/>
                <a:cs typeface="+mj-cs"/>
              </a:rPr>
              <a:t>أسطوانة تحتوي في أعلاها مكبس تحتوي على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30ml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من غاز عند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1atm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و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0.00⁰C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إذا زادت درجة الحرارة في الاسطوانة لتصل إلى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30⁰C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وزاد الضغط إلى </a:t>
            </a:r>
            <a:r>
              <a:rPr lang="en-US" sz="2400" b="1" dirty="0">
                <a:latin typeface="ae_AlMateen" panose="02060803050605020204" pitchFamily="18" charset="-78"/>
                <a:cs typeface="+mj-cs"/>
              </a:rPr>
              <a:t>1.2atm </a:t>
            </a:r>
            <a:r>
              <a:rPr lang="ar-SA" sz="2400" b="1" dirty="0">
                <a:latin typeface="ae_AlMateen" panose="02060803050605020204" pitchFamily="18" charset="-78"/>
                <a:cs typeface="+mj-cs"/>
              </a:rPr>
              <a:t> فهل يتحرك مكبس الاسطوانة إلى أعلى أم أسفل ؟</a:t>
            </a:r>
          </a:p>
        </p:txBody>
      </p:sp>
      <p:pic>
        <p:nvPicPr>
          <p:cNvPr id="75" name="Picture 2">
            <a:extLst>
              <a:ext uri="{FF2B5EF4-FFF2-40B4-BE49-F238E27FC236}">
                <a16:creationId xmlns:a16="http://schemas.microsoft.com/office/drawing/2014/main" id="{7E3653E2-016B-45EA-B15E-71F5ED6D4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422" y="2282231"/>
            <a:ext cx="1356455" cy="1825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" name="مستطيل مستدير الزوايا 20">
            <a:extLst>
              <a:ext uri="{FF2B5EF4-FFF2-40B4-BE49-F238E27FC236}">
                <a16:creationId xmlns:a16="http://schemas.microsoft.com/office/drawing/2014/main" id="{61CBCBE9-6A83-483C-AF48-BA15D2F0814D}"/>
              </a:ext>
            </a:extLst>
          </p:cNvPr>
          <p:cNvSpPr/>
          <p:nvPr/>
        </p:nvSpPr>
        <p:spPr>
          <a:xfrm>
            <a:off x="10616018" y="171926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3</a:t>
            </a:r>
            <a:endParaRPr lang="ar-SA" sz="4000" b="1" dirty="0">
              <a:solidFill>
                <a:srgbClr val="C00000"/>
              </a:solidFill>
            </a:endParaRPr>
          </a:p>
        </p:txBody>
      </p:sp>
      <p:sp>
        <p:nvSpPr>
          <p:cNvPr id="77" name="مربع نص 76">
            <a:extLst>
              <a:ext uri="{FF2B5EF4-FFF2-40B4-BE49-F238E27FC236}">
                <a16:creationId xmlns:a16="http://schemas.microsoft.com/office/drawing/2014/main" id="{60C4A434-0EDB-4D0D-B312-E9334A11FAA8}"/>
              </a:ext>
            </a:extLst>
          </p:cNvPr>
          <p:cNvSpPr txBox="1"/>
          <p:nvPr/>
        </p:nvSpPr>
        <p:spPr>
          <a:xfrm>
            <a:off x="4823406" y="3327746"/>
            <a:ext cx="69762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FF0000"/>
                </a:solidFill>
              </a:rPr>
              <a:t>الحل</a:t>
            </a:r>
          </a:p>
        </p:txBody>
      </p:sp>
      <p:sp>
        <p:nvSpPr>
          <p:cNvPr id="78" name="مستطيل 77">
            <a:extLst>
              <a:ext uri="{FF2B5EF4-FFF2-40B4-BE49-F238E27FC236}">
                <a16:creationId xmlns:a16="http://schemas.microsoft.com/office/drawing/2014/main" id="{4754504A-6FFC-401C-9445-5C2E5BF2C947}"/>
              </a:ext>
            </a:extLst>
          </p:cNvPr>
          <p:cNvSpPr/>
          <p:nvPr/>
        </p:nvSpPr>
        <p:spPr>
          <a:xfrm>
            <a:off x="9625172" y="3521586"/>
            <a:ext cx="2452528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1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P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ar-SA" sz="2800" b="1" dirty="0">
                <a:solidFill>
                  <a:srgbClr val="0000CC"/>
                </a:solidFill>
              </a:rPr>
              <a:t>  = </a:t>
            </a:r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1.0</a:t>
            </a:r>
            <a:r>
              <a:rPr lang="ar-SA" sz="2800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</a:schemeClr>
                </a:solidFill>
              </a:rPr>
              <a:t>atm</a:t>
            </a:r>
            <a:endParaRPr lang="ar-SA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79" name="مستطيل 78">
            <a:extLst>
              <a:ext uri="{FF2B5EF4-FFF2-40B4-BE49-F238E27FC236}">
                <a16:creationId xmlns:a16="http://schemas.microsoft.com/office/drawing/2014/main" id="{490C2518-3333-4EC4-8ACB-2A65C33AF914}"/>
              </a:ext>
            </a:extLst>
          </p:cNvPr>
          <p:cNvSpPr/>
          <p:nvPr/>
        </p:nvSpPr>
        <p:spPr>
          <a:xfrm>
            <a:off x="10449603" y="3096549"/>
            <a:ext cx="1080745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none">
            <a:spAutoFit/>
          </a:bodyPr>
          <a:lstStyle/>
          <a:p>
            <a:pPr algn="l" rtl="0"/>
            <a:r>
              <a:rPr lang="ar-SA" sz="2400" b="1" dirty="0">
                <a:solidFill>
                  <a:srgbClr val="C00000"/>
                </a:solidFill>
              </a:rPr>
              <a:t>المعطيات</a:t>
            </a:r>
          </a:p>
        </p:txBody>
      </p:sp>
      <p:sp>
        <p:nvSpPr>
          <p:cNvPr id="80" name="مربع نص 79">
            <a:extLst>
              <a:ext uri="{FF2B5EF4-FFF2-40B4-BE49-F238E27FC236}">
                <a16:creationId xmlns:a16="http://schemas.microsoft.com/office/drawing/2014/main" id="{98181652-7BBF-4683-9BE7-49FD9FA9FB45}"/>
              </a:ext>
            </a:extLst>
          </p:cNvPr>
          <p:cNvSpPr txBox="1"/>
          <p:nvPr/>
        </p:nvSpPr>
        <p:spPr>
          <a:xfrm>
            <a:off x="10578741" y="6209902"/>
            <a:ext cx="1184940" cy="46166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4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4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 wrap="square" rtlCol="1">
            <a:spAutoFit/>
          </a:bodyPr>
          <a:lstStyle/>
          <a:p>
            <a:pPr algn="l" rtl="0"/>
            <a:r>
              <a:rPr lang="ar-SA" sz="2400" b="1" dirty="0">
                <a:solidFill>
                  <a:srgbClr val="C00000"/>
                </a:solidFill>
              </a:rPr>
              <a:t>المطلوب</a:t>
            </a:r>
          </a:p>
        </p:txBody>
      </p:sp>
      <p:sp>
        <p:nvSpPr>
          <p:cNvPr id="81" name="مستطيل 80">
            <a:extLst>
              <a:ext uri="{FF2B5EF4-FFF2-40B4-BE49-F238E27FC236}">
                <a16:creationId xmlns:a16="http://schemas.microsoft.com/office/drawing/2014/main" id="{8635F54C-D20D-48EE-A39E-B3FCACAEBC68}"/>
              </a:ext>
            </a:extLst>
          </p:cNvPr>
          <p:cNvSpPr/>
          <p:nvPr/>
        </p:nvSpPr>
        <p:spPr>
          <a:xfrm>
            <a:off x="9507728" y="6134725"/>
            <a:ext cx="10278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chemeClr val="tx1">
                    <a:lumMod val="60000"/>
                    <a:lumOff val="40000"/>
                  </a:schemeClr>
                </a:solidFill>
              </a:rPr>
              <a:t>2</a:t>
            </a:r>
            <a:r>
              <a:rPr lang="en-US" sz="2800" b="1" dirty="0">
                <a:solidFill>
                  <a:schemeClr val="tx1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</a:rPr>
              <a:t>= ?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82" name="مستطيل 81">
            <a:extLst>
              <a:ext uri="{FF2B5EF4-FFF2-40B4-BE49-F238E27FC236}">
                <a16:creationId xmlns:a16="http://schemas.microsoft.com/office/drawing/2014/main" id="{11B8D8C5-4B14-47B8-8DEE-96EB20ECB499}"/>
              </a:ext>
            </a:extLst>
          </p:cNvPr>
          <p:cNvSpPr/>
          <p:nvPr/>
        </p:nvSpPr>
        <p:spPr>
          <a:xfrm>
            <a:off x="9625172" y="4026562"/>
            <a:ext cx="2356240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ar-SA" sz="2800" b="1" dirty="0">
                <a:solidFill>
                  <a:srgbClr val="0000CC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00.0</a:t>
            </a:r>
            <a:r>
              <a:rPr lang="ar-SA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</a:rPr>
              <a:t>C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83" name="مستطيل 82">
            <a:extLst>
              <a:ext uri="{FF2B5EF4-FFF2-40B4-BE49-F238E27FC236}">
                <a16:creationId xmlns:a16="http://schemas.microsoft.com/office/drawing/2014/main" id="{D5D70D38-0506-42E6-B23C-450A370906AA}"/>
              </a:ext>
            </a:extLst>
          </p:cNvPr>
          <p:cNvSpPr/>
          <p:nvPr/>
        </p:nvSpPr>
        <p:spPr>
          <a:xfrm>
            <a:off x="9627444" y="5063810"/>
            <a:ext cx="2356240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ar-SA" sz="2800" b="1" dirty="0">
                <a:solidFill>
                  <a:srgbClr val="0000CC"/>
                </a:solidFill>
              </a:rPr>
              <a:t>= </a:t>
            </a:r>
            <a:r>
              <a:rPr lang="en-US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FF0000"/>
                </a:solidFill>
              </a:rPr>
              <a:t>30.0</a:t>
            </a:r>
            <a:r>
              <a:rPr lang="ar-SA" sz="2800" b="1" dirty="0">
                <a:solidFill>
                  <a:srgbClr val="0000CC"/>
                </a:solidFill>
              </a:rPr>
              <a:t> </a:t>
            </a:r>
            <a:r>
              <a:rPr lang="en-US" sz="2800" b="1" dirty="0">
                <a:solidFill>
                  <a:srgbClr val="0000CC"/>
                </a:solidFill>
              </a:rPr>
              <a:t>C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84" name="مستطيل 83">
            <a:extLst>
              <a:ext uri="{FF2B5EF4-FFF2-40B4-BE49-F238E27FC236}">
                <a16:creationId xmlns:a16="http://schemas.microsoft.com/office/drawing/2014/main" id="{FEE28FBA-397A-42B8-820F-1B9A2468C7E3}"/>
              </a:ext>
            </a:extLst>
          </p:cNvPr>
          <p:cNvSpPr/>
          <p:nvPr/>
        </p:nvSpPr>
        <p:spPr>
          <a:xfrm>
            <a:off x="9627444" y="4547458"/>
            <a:ext cx="2479282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V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ar-SA" sz="2800" b="1" dirty="0">
                <a:solidFill>
                  <a:srgbClr val="0000CC"/>
                </a:solidFill>
              </a:rPr>
              <a:t> = </a:t>
            </a:r>
            <a:r>
              <a:rPr lang="en-US" sz="2800" b="1" dirty="0">
                <a:solidFill>
                  <a:srgbClr val="000000"/>
                </a:solidFill>
              </a:rPr>
              <a:t>30.0</a:t>
            </a:r>
            <a:r>
              <a:rPr lang="ar-SA" sz="2800" b="1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000000"/>
                </a:solidFill>
              </a:rPr>
              <a:t>ml</a:t>
            </a:r>
            <a:endParaRPr lang="ar-SA" sz="2800" b="1" dirty="0">
              <a:solidFill>
                <a:srgbClr val="000000"/>
              </a:solidFill>
            </a:endParaRPr>
          </a:p>
        </p:txBody>
      </p:sp>
      <p:sp>
        <p:nvSpPr>
          <p:cNvPr id="85" name="مستطيل 84">
            <a:extLst>
              <a:ext uri="{FF2B5EF4-FFF2-40B4-BE49-F238E27FC236}">
                <a16:creationId xmlns:a16="http://schemas.microsoft.com/office/drawing/2014/main" id="{00050752-D879-466A-BEB5-0CE2FDFC5001}"/>
              </a:ext>
            </a:extLst>
          </p:cNvPr>
          <p:cNvSpPr/>
          <p:nvPr/>
        </p:nvSpPr>
        <p:spPr>
          <a:xfrm>
            <a:off x="9670660" y="5571058"/>
            <a:ext cx="2356240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endParaRPr lang="ar-SA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P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ar-SA" sz="2800" b="1" dirty="0">
                <a:solidFill>
                  <a:srgbClr val="0000CC"/>
                </a:solidFill>
              </a:rPr>
              <a:t>= </a:t>
            </a:r>
            <a:r>
              <a:rPr lang="en-US" sz="2800" b="1" dirty="0">
                <a:solidFill>
                  <a:schemeClr val="tx1">
                    <a:lumMod val="50000"/>
                  </a:schemeClr>
                </a:solidFill>
              </a:rPr>
              <a:t>1.2</a:t>
            </a:r>
            <a:r>
              <a:rPr lang="ar-SA" sz="2800" b="1" dirty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b="1" dirty="0" err="1">
                <a:solidFill>
                  <a:schemeClr val="tx1">
                    <a:lumMod val="50000"/>
                  </a:schemeClr>
                </a:solidFill>
              </a:rPr>
              <a:t>atm</a:t>
            </a:r>
            <a:endParaRPr lang="ar-SA" sz="2800" b="1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86" name="رابط مستقيم 85">
            <a:extLst>
              <a:ext uri="{FF2B5EF4-FFF2-40B4-BE49-F238E27FC236}">
                <a16:creationId xmlns:a16="http://schemas.microsoft.com/office/drawing/2014/main" id="{44C09D95-0290-4ABE-98E6-92A47192299A}"/>
              </a:ext>
            </a:extLst>
          </p:cNvPr>
          <p:cNvCxnSpPr/>
          <p:nvPr/>
        </p:nvCxnSpPr>
        <p:spPr>
          <a:xfrm flipH="1">
            <a:off x="9451812" y="3227841"/>
            <a:ext cx="12700" cy="367193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7" name="مربع نص 86">
            <a:extLst>
              <a:ext uri="{FF2B5EF4-FFF2-40B4-BE49-F238E27FC236}">
                <a16:creationId xmlns:a16="http://schemas.microsoft.com/office/drawing/2014/main" id="{5CC7F39B-E404-43AE-856C-A29975105089}"/>
              </a:ext>
            </a:extLst>
          </p:cNvPr>
          <p:cNvSpPr txBox="1"/>
          <p:nvPr/>
        </p:nvSpPr>
        <p:spPr>
          <a:xfrm>
            <a:off x="6506124" y="3311000"/>
            <a:ext cx="310519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b="1" dirty="0" err="1">
                <a:solidFill>
                  <a:srgbClr val="0000CC"/>
                </a:solidFill>
              </a:rPr>
              <a:t>T</a:t>
            </a:r>
            <a:r>
              <a:rPr lang="en-US" sz="2800" b="1" baseline="-25000" dirty="0" err="1">
                <a:solidFill>
                  <a:srgbClr val="0000CC"/>
                </a:solidFill>
              </a:rPr>
              <a:t>k</a:t>
            </a:r>
            <a:r>
              <a:rPr lang="en-US" sz="2800" b="1" dirty="0">
                <a:solidFill>
                  <a:srgbClr val="0000CC"/>
                </a:solidFill>
              </a:rPr>
              <a:t> = 273 + T</a:t>
            </a:r>
            <a:r>
              <a:rPr lang="en-US" sz="2800" b="1" baseline="-25000" dirty="0">
                <a:solidFill>
                  <a:srgbClr val="0000CC"/>
                </a:solidFill>
              </a:rPr>
              <a:t>C</a:t>
            </a:r>
          </a:p>
        </p:txBody>
      </p:sp>
      <p:sp>
        <p:nvSpPr>
          <p:cNvPr id="88" name="مربع نص 87">
            <a:extLst>
              <a:ext uri="{FF2B5EF4-FFF2-40B4-BE49-F238E27FC236}">
                <a16:creationId xmlns:a16="http://schemas.microsoft.com/office/drawing/2014/main" id="{747D39C8-6FAB-41F9-A926-5028A26DB0B9}"/>
              </a:ext>
            </a:extLst>
          </p:cNvPr>
          <p:cNvSpPr txBox="1"/>
          <p:nvPr/>
        </p:nvSpPr>
        <p:spPr>
          <a:xfrm>
            <a:off x="6259248" y="3672278"/>
            <a:ext cx="3105195" cy="68480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5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 = 273 + </a:t>
            </a:r>
            <a:r>
              <a:rPr lang="en-US" sz="2800" b="1" dirty="0">
                <a:solidFill>
                  <a:srgbClr val="FF0000"/>
                </a:solidFill>
              </a:rPr>
              <a:t>00.0</a:t>
            </a:r>
            <a:r>
              <a:rPr lang="en-US" sz="2800" b="1" dirty="0">
                <a:solidFill>
                  <a:srgbClr val="0000CC"/>
                </a:solidFill>
              </a:rPr>
              <a:t> C</a:t>
            </a:r>
          </a:p>
        </p:txBody>
      </p:sp>
      <p:sp>
        <p:nvSpPr>
          <p:cNvPr id="89" name="مربع نص 88">
            <a:extLst>
              <a:ext uri="{FF2B5EF4-FFF2-40B4-BE49-F238E27FC236}">
                <a16:creationId xmlns:a16="http://schemas.microsoft.com/office/drawing/2014/main" id="{62CDB7EC-1155-48A0-9EA0-784FDA88DE65}"/>
              </a:ext>
            </a:extLst>
          </p:cNvPr>
          <p:cNvSpPr txBox="1"/>
          <p:nvPr/>
        </p:nvSpPr>
        <p:spPr>
          <a:xfrm>
            <a:off x="6259248" y="4354678"/>
            <a:ext cx="854391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=</a:t>
            </a:r>
          </a:p>
        </p:txBody>
      </p:sp>
      <p:sp>
        <p:nvSpPr>
          <p:cNvPr id="90" name="مربع نص 89">
            <a:extLst>
              <a:ext uri="{FF2B5EF4-FFF2-40B4-BE49-F238E27FC236}">
                <a16:creationId xmlns:a16="http://schemas.microsoft.com/office/drawing/2014/main" id="{03BA8AA4-3EB0-4511-B400-98BFED601945}"/>
              </a:ext>
            </a:extLst>
          </p:cNvPr>
          <p:cNvSpPr txBox="1"/>
          <p:nvPr/>
        </p:nvSpPr>
        <p:spPr>
          <a:xfrm>
            <a:off x="6259248" y="5159910"/>
            <a:ext cx="310519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0" b="1" dirty="0">
              <a:solidFill>
                <a:srgbClr val="0000CC"/>
              </a:solidFill>
            </a:endParaRPr>
          </a:p>
          <a:p>
            <a:pPr algn="l" rtl="0"/>
            <a:endParaRPr lang="en-US" sz="11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 273 + </a:t>
            </a:r>
            <a:r>
              <a:rPr lang="en-US" sz="2800" b="1" dirty="0">
                <a:solidFill>
                  <a:srgbClr val="FF0000"/>
                </a:solidFill>
              </a:rPr>
              <a:t>30.0</a:t>
            </a:r>
            <a:r>
              <a:rPr lang="en-US" sz="2800" b="1" dirty="0">
                <a:solidFill>
                  <a:srgbClr val="0000CC"/>
                </a:solidFill>
              </a:rPr>
              <a:t> C</a:t>
            </a:r>
          </a:p>
        </p:txBody>
      </p:sp>
      <p:sp>
        <p:nvSpPr>
          <p:cNvPr id="91" name="مربع نص 90">
            <a:extLst>
              <a:ext uri="{FF2B5EF4-FFF2-40B4-BE49-F238E27FC236}">
                <a16:creationId xmlns:a16="http://schemas.microsoft.com/office/drawing/2014/main" id="{D145CFAD-191E-4901-AC88-E6A95A865831}"/>
              </a:ext>
            </a:extLst>
          </p:cNvPr>
          <p:cNvSpPr txBox="1"/>
          <p:nvPr/>
        </p:nvSpPr>
        <p:spPr>
          <a:xfrm>
            <a:off x="6259248" y="6101622"/>
            <a:ext cx="854391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endParaRPr lang="en-US" sz="105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0000CC"/>
                </a:solidFill>
              </a:rPr>
              <a:t>T</a:t>
            </a:r>
            <a:r>
              <a:rPr lang="en-US" sz="2800" b="1" baseline="-25000" dirty="0">
                <a:solidFill>
                  <a:srgbClr val="0000CC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</a:t>
            </a:r>
          </a:p>
        </p:txBody>
      </p:sp>
      <p:sp>
        <p:nvSpPr>
          <p:cNvPr id="92" name="مربع نص 91">
            <a:extLst>
              <a:ext uri="{FF2B5EF4-FFF2-40B4-BE49-F238E27FC236}">
                <a16:creationId xmlns:a16="http://schemas.microsoft.com/office/drawing/2014/main" id="{F480302D-4E84-4604-AD31-3602F212E1F9}"/>
              </a:ext>
            </a:extLst>
          </p:cNvPr>
          <p:cNvSpPr txBox="1"/>
          <p:nvPr/>
        </p:nvSpPr>
        <p:spPr>
          <a:xfrm>
            <a:off x="7073167" y="4484829"/>
            <a:ext cx="1547048" cy="55399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1">
            <a:spAutoFit/>
          </a:bodyPr>
          <a:lstStyle/>
          <a:p>
            <a:pPr algn="l" rtl="0"/>
            <a:endParaRPr lang="en-US" sz="1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273.0</a:t>
            </a:r>
            <a:r>
              <a:rPr lang="en-US" sz="2800" b="1" dirty="0">
                <a:solidFill>
                  <a:srgbClr val="0000CC"/>
                </a:solidFill>
              </a:rPr>
              <a:t> K </a:t>
            </a:r>
          </a:p>
        </p:txBody>
      </p:sp>
      <p:sp>
        <p:nvSpPr>
          <p:cNvPr id="93" name="مربع نص 92">
            <a:extLst>
              <a:ext uri="{FF2B5EF4-FFF2-40B4-BE49-F238E27FC236}">
                <a16:creationId xmlns:a16="http://schemas.microsoft.com/office/drawing/2014/main" id="{0949F566-DE06-4924-8987-3D86853622B2}"/>
              </a:ext>
            </a:extLst>
          </p:cNvPr>
          <p:cNvSpPr txBox="1"/>
          <p:nvPr/>
        </p:nvSpPr>
        <p:spPr>
          <a:xfrm>
            <a:off x="7098912" y="6224454"/>
            <a:ext cx="1501254" cy="584775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rtlCol="1">
            <a:spAutoFit/>
          </a:bodyPr>
          <a:lstStyle/>
          <a:p>
            <a:pPr algn="l" rtl="0"/>
            <a:endParaRPr lang="en-US" sz="300" b="1" dirty="0">
              <a:solidFill>
                <a:srgbClr val="0000CC"/>
              </a:solidFill>
            </a:endParaRPr>
          </a:p>
          <a:p>
            <a:pPr algn="l" rtl="0"/>
            <a:r>
              <a:rPr lang="en-US" sz="2800" b="1" dirty="0">
                <a:solidFill>
                  <a:srgbClr val="FF0000"/>
                </a:solidFill>
              </a:rPr>
              <a:t>303.0</a:t>
            </a:r>
            <a:r>
              <a:rPr lang="en-US" sz="2800" b="1" dirty="0">
                <a:solidFill>
                  <a:srgbClr val="0000CC"/>
                </a:solidFill>
              </a:rPr>
              <a:t> K</a:t>
            </a:r>
          </a:p>
        </p:txBody>
      </p:sp>
      <p:cxnSp>
        <p:nvCxnSpPr>
          <p:cNvPr id="94" name="رابط مستقيم 93">
            <a:extLst>
              <a:ext uri="{FF2B5EF4-FFF2-40B4-BE49-F238E27FC236}">
                <a16:creationId xmlns:a16="http://schemas.microsoft.com/office/drawing/2014/main" id="{AD067E55-06FC-4B7F-8981-E44F0B647BF8}"/>
              </a:ext>
            </a:extLst>
          </p:cNvPr>
          <p:cNvCxnSpPr>
            <a:cxnSpLocks/>
          </p:cNvCxnSpPr>
          <p:nvPr/>
        </p:nvCxnSpPr>
        <p:spPr>
          <a:xfrm flipH="1">
            <a:off x="5890454" y="3327381"/>
            <a:ext cx="32150" cy="357239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95" name="جدول 94">
            <a:extLst>
              <a:ext uri="{FF2B5EF4-FFF2-40B4-BE49-F238E27FC236}">
                <a16:creationId xmlns:a16="http://schemas.microsoft.com/office/drawing/2014/main" id="{C8020C18-6ED7-4C75-970B-202F4A883D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724135"/>
              </p:ext>
            </p:extLst>
          </p:nvPr>
        </p:nvGraphicFramePr>
        <p:xfrm>
          <a:off x="1719562" y="3133760"/>
          <a:ext cx="891185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891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P</a:t>
                      </a:r>
                      <a:r>
                        <a:rPr lang="en-US" sz="2400" b="1" baseline="-25000" dirty="0"/>
                        <a:t>1</a:t>
                      </a:r>
                      <a:r>
                        <a:rPr lang="en-US" sz="2400" b="1" baseline="0" dirty="0"/>
                        <a:t>V</a:t>
                      </a:r>
                      <a:r>
                        <a:rPr lang="en-US" sz="2400" b="1" baseline="-25000" dirty="0"/>
                        <a:t>1</a:t>
                      </a:r>
                      <a:endParaRPr lang="ar-SA" sz="24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baseline="0" dirty="0"/>
                        <a:t>T</a:t>
                      </a:r>
                      <a:r>
                        <a:rPr lang="en-US" sz="2400" b="1" baseline="-25000" dirty="0"/>
                        <a:t>1</a:t>
                      </a:r>
                      <a:endParaRPr lang="ar-SA" sz="24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6" name="مربع نص 95">
            <a:extLst>
              <a:ext uri="{FF2B5EF4-FFF2-40B4-BE49-F238E27FC236}">
                <a16:creationId xmlns:a16="http://schemas.microsoft.com/office/drawing/2014/main" id="{FE65E742-A904-41D6-A5D2-4931CDFD1896}"/>
              </a:ext>
            </a:extLst>
          </p:cNvPr>
          <p:cNvSpPr txBox="1"/>
          <p:nvPr/>
        </p:nvSpPr>
        <p:spPr>
          <a:xfrm>
            <a:off x="2682304" y="3373698"/>
            <a:ext cx="48152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/>
              <a:t>=</a:t>
            </a:r>
            <a:endParaRPr lang="ar-SA" sz="2400" b="1" dirty="0"/>
          </a:p>
        </p:txBody>
      </p:sp>
      <p:graphicFrame>
        <p:nvGraphicFramePr>
          <p:cNvPr id="97" name="جدول 96">
            <a:extLst>
              <a:ext uri="{FF2B5EF4-FFF2-40B4-BE49-F238E27FC236}">
                <a16:creationId xmlns:a16="http://schemas.microsoft.com/office/drawing/2014/main" id="{B4D38068-F4D4-41E2-8EAB-E9925C011B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876120"/>
              </p:ext>
            </p:extLst>
          </p:nvPr>
        </p:nvGraphicFramePr>
        <p:xfrm>
          <a:off x="3103646" y="3147330"/>
          <a:ext cx="891185" cy="914400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891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P</a:t>
                      </a:r>
                      <a:r>
                        <a:rPr lang="en-US" sz="2400" b="1" baseline="-25000" dirty="0"/>
                        <a:t>2</a:t>
                      </a:r>
                      <a:r>
                        <a:rPr lang="en-US" sz="2400" b="1" baseline="0" dirty="0">
                          <a:solidFill>
                            <a:srgbClr val="FF0000"/>
                          </a:solidFill>
                        </a:rPr>
                        <a:t>V</a:t>
                      </a:r>
                      <a:r>
                        <a:rPr lang="en-US" sz="2400" b="1" baseline="-25000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ar-SA" sz="2400" b="1" baseline="-250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baseline="0" dirty="0"/>
                        <a:t>T</a:t>
                      </a:r>
                      <a:r>
                        <a:rPr lang="en-US" sz="2400" b="1" baseline="-25000" dirty="0"/>
                        <a:t>2</a:t>
                      </a:r>
                      <a:endParaRPr lang="ar-SA" sz="24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8" name="مستطيل 97">
            <a:extLst>
              <a:ext uri="{FF2B5EF4-FFF2-40B4-BE49-F238E27FC236}">
                <a16:creationId xmlns:a16="http://schemas.microsoft.com/office/drawing/2014/main" id="{F03EBA63-0EA6-4CCA-BC7C-1F46BE166F11}"/>
              </a:ext>
            </a:extLst>
          </p:cNvPr>
          <p:cNvSpPr/>
          <p:nvPr/>
        </p:nvSpPr>
        <p:spPr>
          <a:xfrm>
            <a:off x="271911" y="4276385"/>
            <a:ext cx="38058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 = V</a:t>
            </a:r>
            <a:r>
              <a:rPr lang="en-US" sz="2800" b="1" baseline="-25000" dirty="0">
                <a:solidFill>
                  <a:srgbClr val="0000CC"/>
                </a:solidFill>
              </a:rPr>
              <a:t>1</a:t>
            </a:r>
            <a:r>
              <a:rPr lang="en-US" sz="2800" b="1" dirty="0">
                <a:solidFill>
                  <a:srgbClr val="0000CC"/>
                </a:solidFill>
              </a:rPr>
              <a:t> (        )  (         )</a:t>
            </a:r>
          </a:p>
        </p:txBody>
      </p:sp>
      <p:graphicFrame>
        <p:nvGraphicFramePr>
          <p:cNvPr id="99" name="جدول 98">
            <a:extLst>
              <a:ext uri="{FF2B5EF4-FFF2-40B4-BE49-F238E27FC236}">
                <a16:creationId xmlns:a16="http://schemas.microsoft.com/office/drawing/2014/main" id="{FCD341EE-8648-48AD-96F4-2EF6DB698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026810"/>
              </p:ext>
            </p:extLst>
          </p:nvPr>
        </p:nvGraphicFramePr>
        <p:xfrm>
          <a:off x="2025233" y="4123964"/>
          <a:ext cx="750080" cy="8678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75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P</a:t>
                      </a:r>
                      <a:r>
                        <a:rPr lang="en-US" sz="2000" b="1" baseline="-25000" dirty="0"/>
                        <a:t>1</a:t>
                      </a:r>
                      <a:endParaRPr lang="ar-SA" sz="20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P</a:t>
                      </a:r>
                      <a:r>
                        <a:rPr lang="en-US" sz="2000" b="1" baseline="-25000" dirty="0"/>
                        <a:t>2</a:t>
                      </a:r>
                      <a:endParaRPr lang="ar-SA" sz="20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0" name="مستطيل 99">
            <a:extLst>
              <a:ext uri="{FF2B5EF4-FFF2-40B4-BE49-F238E27FC236}">
                <a16:creationId xmlns:a16="http://schemas.microsoft.com/office/drawing/2014/main" id="{9BFEDDBB-C5F8-4760-B2B9-ED8403D163B0}"/>
              </a:ext>
            </a:extLst>
          </p:cNvPr>
          <p:cNvSpPr/>
          <p:nvPr/>
        </p:nvSpPr>
        <p:spPr>
          <a:xfrm>
            <a:off x="681503" y="5133688"/>
            <a:ext cx="50321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 30.0ml (                )  (               )</a:t>
            </a:r>
          </a:p>
        </p:txBody>
      </p:sp>
      <p:graphicFrame>
        <p:nvGraphicFramePr>
          <p:cNvPr id="101" name="جدول 100">
            <a:extLst>
              <a:ext uri="{FF2B5EF4-FFF2-40B4-BE49-F238E27FC236}">
                <a16:creationId xmlns:a16="http://schemas.microsoft.com/office/drawing/2014/main" id="{21EFB101-651F-47AB-9E8D-F900FBFFC9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053655"/>
              </p:ext>
            </p:extLst>
          </p:nvPr>
        </p:nvGraphicFramePr>
        <p:xfrm>
          <a:off x="2620525" y="4978021"/>
          <a:ext cx="1280206" cy="9059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12802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2967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1.0</a:t>
                      </a:r>
                      <a:r>
                        <a:rPr lang="ar-SA" sz="20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atm</a:t>
                      </a:r>
                      <a:endParaRPr lang="ar-SA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967">
                <a:tc>
                  <a:txBody>
                    <a:bodyPr/>
                    <a:lstStyle/>
                    <a:p>
                      <a:pPr algn="ctr" rtl="0"/>
                      <a:r>
                        <a:rPr lang="en-US" sz="20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1.2</a:t>
                      </a:r>
                      <a:r>
                        <a:rPr lang="ar-SA" sz="2000" b="1" dirty="0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en-US" sz="2000" b="1" dirty="0" err="1">
                          <a:solidFill>
                            <a:schemeClr val="tx1">
                              <a:lumMod val="50000"/>
                            </a:schemeClr>
                          </a:solidFill>
                        </a:rPr>
                        <a:t>atm</a:t>
                      </a:r>
                      <a:endParaRPr lang="ar-SA" sz="2000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02" name="رابط مستقيم 101">
            <a:extLst>
              <a:ext uri="{FF2B5EF4-FFF2-40B4-BE49-F238E27FC236}">
                <a16:creationId xmlns:a16="http://schemas.microsoft.com/office/drawing/2014/main" id="{A4988C4C-B64F-4B1D-A31C-4C81ECDA4AF7}"/>
              </a:ext>
            </a:extLst>
          </p:cNvPr>
          <p:cNvCxnSpPr/>
          <p:nvPr/>
        </p:nvCxnSpPr>
        <p:spPr>
          <a:xfrm flipH="1">
            <a:off x="3358205" y="5056157"/>
            <a:ext cx="226716" cy="334844"/>
          </a:xfrm>
          <a:prstGeom prst="line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3" name="رابط مستقيم 102">
            <a:extLst>
              <a:ext uri="{FF2B5EF4-FFF2-40B4-BE49-F238E27FC236}">
                <a16:creationId xmlns:a16="http://schemas.microsoft.com/office/drawing/2014/main" id="{3B4C4D13-7F8B-43EA-875E-46CC926F0D5D}"/>
              </a:ext>
            </a:extLst>
          </p:cNvPr>
          <p:cNvCxnSpPr/>
          <p:nvPr/>
        </p:nvCxnSpPr>
        <p:spPr>
          <a:xfrm flipH="1">
            <a:off x="3364833" y="5447093"/>
            <a:ext cx="226716" cy="334844"/>
          </a:xfrm>
          <a:prstGeom prst="line">
            <a:avLst/>
          </a:prstGeom>
          <a:ln>
            <a:solidFill>
              <a:schemeClr val="accent2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4" name="مستطيل 103">
            <a:extLst>
              <a:ext uri="{FF2B5EF4-FFF2-40B4-BE49-F238E27FC236}">
                <a16:creationId xmlns:a16="http://schemas.microsoft.com/office/drawing/2014/main" id="{E86DCEA6-1265-42D5-ADBD-D3CA5E0A4F70}"/>
              </a:ext>
            </a:extLst>
          </p:cNvPr>
          <p:cNvSpPr/>
          <p:nvPr/>
        </p:nvSpPr>
        <p:spPr>
          <a:xfrm>
            <a:off x="621584" y="6114307"/>
            <a:ext cx="7665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CC"/>
                </a:solidFill>
              </a:rPr>
              <a:t>=</a:t>
            </a:r>
            <a:endParaRPr lang="ar-SA" sz="2800" b="1" dirty="0">
              <a:solidFill>
                <a:srgbClr val="0000CC"/>
              </a:solidFill>
            </a:endParaRPr>
          </a:p>
        </p:txBody>
      </p:sp>
      <p:graphicFrame>
        <p:nvGraphicFramePr>
          <p:cNvPr id="105" name="جدول 104">
            <a:extLst>
              <a:ext uri="{FF2B5EF4-FFF2-40B4-BE49-F238E27FC236}">
                <a16:creationId xmlns:a16="http://schemas.microsoft.com/office/drawing/2014/main" id="{7304F257-E4B2-42C7-810C-F6C26500D7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749153"/>
              </p:ext>
            </p:extLst>
          </p:nvPr>
        </p:nvGraphicFramePr>
        <p:xfrm>
          <a:off x="3231870" y="4107583"/>
          <a:ext cx="750080" cy="8678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75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T</a:t>
                      </a:r>
                      <a:r>
                        <a:rPr lang="en-US" sz="2000" b="1" baseline="-25000" dirty="0"/>
                        <a:t>2</a:t>
                      </a:r>
                      <a:endParaRPr lang="ar-SA" sz="20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T</a:t>
                      </a:r>
                      <a:r>
                        <a:rPr lang="en-US" sz="2000" b="1" baseline="-25000" dirty="0"/>
                        <a:t>1</a:t>
                      </a:r>
                      <a:endParaRPr lang="ar-SA" sz="20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06" name="جدول 105">
            <a:extLst>
              <a:ext uri="{FF2B5EF4-FFF2-40B4-BE49-F238E27FC236}">
                <a16:creationId xmlns:a16="http://schemas.microsoft.com/office/drawing/2014/main" id="{03DD3E96-9F2D-4D97-BC4F-5B22ADA8B3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261335"/>
              </p:ext>
            </p:extLst>
          </p:nvPr>
        </p:nvGraphicFramePr>
        <p:xfrm>
          <a:off x="4368037" y="4991616"/>
          <a:ext cx="1275418" cy="867834"/>
        </p:xfrm>
        <a:graphic>
          <a:graphicData uri="http://schemas.openxmlformats.org/drawingml/2006/table">
            <a:tbl>
              <a:tblPr rtl="1" firstRow="1" bandRow="1">
                <a:tableStyleId>{2D5ABB26-0587-4C30-8999-92F81FD0307C}</a:tableStyleId>
              </a:tblPr>
              <a:tblGrid>
                <a:gridCol w="1275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303.0 K</a:t>
                      </a:r>
                      <a:endParaRPr lang="ar-SA" sz="2000" b="1" baseline="-25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917">
                <a:tc>
                  <a:txBody>
                    <a:bodyPr/>
                    <a:lstStyle/>
                    <a:p>
                      <a:pPr algn="ctr" rtl="1"/>
                      <a:r>
                        <a:rPr lang="en-US" sz="2000" b="1" baseline="0" dirty="0"/>
                        <a:t>273.0 K</a:t>
                      </a:r>
                      <a:endParaRPr lang="ar-SA" sz="2000" b="1" baseline="-25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07" name="رابط مستقيم 106">
            <a:extLst>
              <a:ext uri="{FF2B5EF4-FFF2-40B4-BE49-F238E27FC236}">
                <a16:creationId xmlns:a16="http://schemas.microsoft.com/office/drawing/2014/main" id="{470CF31D-FCDC-4A87-AE30-3CDA17D06FA2}"/>
              </a:ext>
            </a:extLst>
          </p:cNvPr>
          <p:cNvCxnSpPr/>
          <p:nvPr/>
        </p:nvCxnSpPr>
        <p:spPr>
          <a:xfrm flipH="1">
            <a:off x="5216650" y="5076276"/>
            <a:ext cx="226716" cy="334844"/>
          </a:xfrm>
          <a:prstGeom prst="line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8" name="رابط مستقيم 107">
            <a:extLst>
              <a:ext uri="{FF2B5EF4-FFF2-40B4-BE49-F238E27FC236}">
                <a16:creationId xmlns:a16="http://schemas.microsoft.com/office/drawing/2014/main" id="{EE99A4F6-5AB6-46F0-B2D1-88FDFD0A7063}"/>
              </a:ext>
            </a:extLst>
          </p:cNvPr>
          <p:cNvCxnSpPr/>
          <p:nvPr/>
        </p:nvCxnSpPr>
        <p:spPr>
          <a:xfrm flipH="1">
            <a:off x="5223278" y="5467212"/>
            <a:ext cx="226716" cy="334844"/>
          </a:xfrm>
          <a:prstGeom prst="line">
            <a:avLst/>
          </a:prstGeom>
          <a:ln>
            <a:solidFill>
              <a:schemeClr val="accent2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</a:effec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9" name="مستطيل 108">
            <a:extLst>
              <a:ext uri="{FF2B5EF4-FFF2-40B4-BE49-F238E27FC236}">
                <a16:creationId xmlns:a16="http://schemas.microsoft.com/office/drawing/2014/main" id="{05E7F682-D324-4644-8327-867362875256}"/>
              </a:ext>
            </a:extLst>
          </p:cNvPr>
          <p:cNvSpPr/>
          <p:nvPr/>
        </p:nvSpPr>
        <p:spPr>
          <a:xfrm>
            <a:off x="1737297" y="6124428"/>
            <a:ext cx="1402948" cy="523220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CC"/>
                </a:solidFill>
              </a:rPr>
              <a:t>28.0 ml</a:t>
            </a:r>
            <a:endParaRPr lang="ar-SA" sz="2800" b="1" dirty="0">
              <a:solidFill>
                <a:srgbClr val="0000CC"/>
              </a:solidFill>
            </a:endParaRPr>
          </a:p>
        </p:txBody>
      </p:sp>
      <p:sp>
        <p:nvSpPr>
          <p:cNvPr id="110" name="مستطيل 109">
            <a:extLst>
              <a:ext uri="{FF2B5EF4-FFF2-40B4-BE49-F238E27FC236}">
                <a16:creationId xmlns:a16="http://schemas.microsoft.com/office/drawing/2014/main" id="{7B6558E9-1E3D-44C0-B18E-E55BC3F650EC}"/>
              </a:ext>
            </a:extLst>
          </p:cNvPr>
          <p:cNvSpPr/>
          <p:nvPr/>
        </p:nvSpPr>
        <p:spPr>
          <a:xfrm>
            <a:off x="1675877" y="6108229"/>
            <a:ext cx="1464367" cy="51046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1" name="مربع نص 110">
            <a:extLst>
              <a:ext uri="{FF2B5EF4-FFF2-40B4-BE49-F238E27FC236}">
                <a16:creationId xmlns:a16="http://schemas.microsoft.com/office/drawing/2014/main" id="{9B442BA2-1E85-47B1-A1A2-1BA15AD475E9}"/>
              </a:ext>
            </a:extLst>
          </p:cNvPr>
          <p:cNvSpPr txBox="1"/>
          <p:nvPr/>
        </p:nvSpPr>
        <p:spPr>
          <a:xfrm>
            <a:off x="3790074" y="5982800"/>
            <a:ext cx="189423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SA" sz="2800" b="1" dirty="0">
                <a:solidFill>
                  <a:srgbClr val="0000CC"/>
                </a:solidFill>
              </a:rPr>
              <a:t>المكبس يتحرك للأسفل(</a:t>
            </a:r>
            <a:r>
              <a:rPr lang="ar-SA" sz="2800" b="1" dirty="0">
                <a:solidFill>
                  <a:srgbClr val="FF0000"/>
                </a:solidFill>
              </a:rPr>
              <a:t>علل</a:t>
            </a:r>
            <a:r>
              <a:rPr lang="ar-SA" sz="2800" b="1" dirty="0">
                <a:solidFill>
                  <a:srgbClr val="0000CC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54309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/>
      <p:bldP spid="79" grpId="0" animBg="1"/>
      <p:bldP spid="80" grpId="0" animBg="1"/>
      <p:bldP spid="81" grpId="0"/>
      <p:bldP spid="82" grpId="0"/>
      <p:bldP spid="83" grpId="0"/>
      <p:bldP spid="84" grpId="0"/>
      <p:bldP spid="85" grpId="0"/>
      <p:bldP spid="87" grpId="0"/>
      <p:bldP spid="88" grpId="0"/>
      <p:bldP spid="89" grpId="0"/>
      <p:bldP spid="90" grpId="0"/>
      <p:bldP spid="91" grpId="0"/>
      <p:bldP spid="92" grpId="0" animBg="1"/>
      <p:bldP spid="93" grpId="0" animBg="1"/>
      <p:bldP spid="96" grpId="0"/>
      <p:bldP spid="98" grpId="0"/>
      <p:bldP spid="100" grpId="0"/>
      <p:bldP spid="104" grpId="0"/>
      <p:bldP spid="109" grpId="0" animBg="1"/>
      <p:bldP spid="110" grpId="0" animBg="1"/>
      <p:bldP spid="1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13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14941484-F4B5-4DE8-9F8C-79CF51F389E0}"/>
              </a:ext>
            </a:extLst>
          </p:cNvPr>
          <p:cNvSpPr txBox="1"/>
          <p:nvPr/>
        </p:nvSpPr>
        <p:spPr>
          <a:xfrm>
            <a:off x="4586861" y="1719263"/>
            <a:ext cx="698953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00"/>
                </a:solidFill>
              </a:rPr>
              <a:t>مقاييس </a:t>
            </a:r>
            <a:r>
              <a:rPr lang="ar-SA" sz="3600" b="1" dirty="0">
                <a:solidFill>
                  <a:srgbClr val="FF0000"/>
                </a:solidFill>
              </a:rPr>
              <a:t>درجة الحرارة</a:t>
            </a:r>
            <a:r>
              <a:rPr lang="ar-SA" sz="3600" b="1" dirty="0">
                <a:solidFill>
                  <a:srgbClr val="000000"/>
                </a:solidFill>
              </a:rPr>
              <a:t> 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وقوانين الغازات</a:t>
            </a:r>
            <a:endParaRPr lang="en-US" sz="3600" b="1" dirty="0">
              <a:solidFill>
                <a:schemeClr val="bg2">
                  <a:lumMod val="10000"/>
                </a:schemeClr>
              </a:solidFill>
              <a:latin typeface="Sakkal Majalla" panose="02000000000000000000" pitchFamily="2" charset="-78"/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27189B86-F3E7-4013-AB80-D6E57A7D58F0}"/>
              </a:ext>
            </a:extLst>
          </p:cNvPr>
          <p:cNvSpPr txBox="1"/>
          <p:nvPr/>
        </p:nvSpPr>
        <p:spPr>
          <a:xfrm>
            <a:off x="6771080" y="2507110"/>
            <a:ext cx="4805313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00CC"/>
                </a:solidFill>
              </a:rPr>
              <a:t>تؤثر متغيرات الضغط والحرارة والحجم في عينة من الغاز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id="{740D44D9-68F8-4CEB-BC7F-3AB3D53558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46" t="24627" r="26890" b="41533"/>
          <a:stretch/>
        </p:blipFill>
        <p:spPr bwMode="auto">
          <a:xfrm>
            <a:off x="9308986" y="3461218"/>
            <a:ext cx="2532680" cy="33312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2F562F98-CE06-42B6-84EB-2BAAE72BB14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47" t="31433" r="41354" b="41533"/>
          <a:stretch/>
        </p:blipFill>
        <p:spPr bwMode="auto">
          <a:xfrm>
            <a:off x="6647672" y="4131194"/>
            <a:ext cx="2661313" cy="266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9C354254-349E-492F-9FD7-069D8174473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22" t="31433" r="55849" b="39925"/>
          <a:stretch/>
        </p:blipFill>
        <p:spPr bwMode="auto">
          <a:xfrm>
            <a:off x="4682394" y="4131194"/>
            <a:ext cx="2088685" cy="2819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09B27B33-8A3A-4219-8A75-0876F654D1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84" t="31433" r="67777" b="39925"/>
          <a:stretch/>
        </p:blipFill>
        <p:spPr bwMode="auto">
          <a:xfrm>
            <a:off x="2416866" y="4131194"/>
            <a:ext cx="2265527" cy="2819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6174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14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47839982-AC17-4B5A-AC2C-A9A6E9B33478}"/>
              </a:ext>
            </a:extLst>
          </p:cNvPr>
          <p:cNvSpPr/>
          <p:nvPr/>
        </p:nvSpPr>
        <p:spPr>
          <a:xfrm>
            <a:off x="4223526" y="3065481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الضغط والكثافة عند ثبوت درجة الحرارة.</a:t>
            </a:r>
          </a:p>
        </p:txBody>
      </p:sp>
      <p:sp>
        <p:nvSpPr>
          <p:cNvPr id="8" name="مستطيل مستدير الزوايا 42">
            <a:extLst>
              <a:ext uri="{FF2B5EF4-FFF2-40B4-BE49-F238E27FC236}">
                <a16:creationId xmlns:a16="http://schemas.microsoft.com/office/drawing/2014/main" id="{5E27DBF3-39FD-4755-A035-0C0E5B718C44}"/>
              </a:ext>
            </a:extLst>
          </p:cNvPr>
          <p:cNvSpPr/>
          <p:nvPr/>
        </p:nvSpPr>
        <p:spPr>
          <a:xfrm>
            <a:off x="9609750" y="3228572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مستدير الزوايا 43">
            <a:extLst>
              <a:ext uri="{FF2B5EF4-FFF2-40B4-BE49-F238E27FC236}">
                <a16:creationId xmlns:a16="http://schemas.microsoft.com/office/drawing/2014/main" id="{636CD83D-D905-4585-899B-509A0B680E4E}"/>
              </a:ext>
            </a:extLst>
          </p:cNvPr>
          <p:cNvSpPr/>
          <p:nvPr/>
        </p:nvSpPr>
        <p:spPr>
          <a:xfrm>
            <a:off x="9625670" y="4158908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مستدير الزوايا 44">
            <a:extLst>
              <a:ext uri="{FF2B5EF4-FFF2-40B4-BE49-F238E27FC236}">
                <a16:creationId xmlns:a16="http://schemas.microsoft.com/office/drawing/2014/main" id="{2BA420E0-65E7-4985-88AD-36D03E9C8F76}"/>
              </a:ext>
            </a:extLst>
          </p:cNvPr>
          <p:cNvSpPr/>
          <p:nvPr/>
        </p:nvSpPr>
        <p:spPr>
          <a:xfrm>
            <a:off x="9641590" y="5061948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مستدير الزوايا 45">
            <a:extLst>
              <a:ext uri="{FF2B5EF4-FFF2-40B4-BE49-F238E27FC236}">
                <a16:creationId xmlns:a16="http://schemas.microsoft.com/office/drawing/2014/main" id="{DA653983-43AC-4274-A43B-764E2B6DAC5A}"/>
              </a:ext>
            </a:extLst>
          </p:cNvPr>
          <p:cNvSpPr/>
          <p:nvPr/>
        </p:nvSpPr>
        <p:spPr>
          <a:xfrm>
            <a:off x="9657510" y="5964988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1CAC87C1-79C2-4725-A2EA-0190522AB550}"/>
              </a:ext>
            </a:extLst>
          </p:cNvPr>
          <p:cNvSpPr/>
          <p:nvPr/>
        </p:nvSpPr>
        <p:spPr>
          <a:xfrm>
            <a:off x="4225798" y="4077705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درجة الحرارة والحجم عند ثبوت الضغط.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CB6E5173-7241-4D7E-A192-0C50FA5177CB}"/>
              </a:ext>
            </a:extLst>
          </p:cNvPr>
          <p:cNvSpPr/>
          <p:nvPr/>
        </p:nvSpPr>
        <p:spPr>
          <a:xfrm>
            <a:off x="4228070" y="4926153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الضغط والحجم ودرجة الحرارة السيليزية.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E6EA99BD-4BFF-403B-8719-ADD025168A67}"/>
              </a:ext>
            </a:extLst>
          </p:cNvPr>
          <p:cNvSpPr/>
          <p:nvPr/>
        </p:nvSpPr>
        <p:spPr>
          <a:xfrm>
            <a:off x="815447" y="1896623"/>
            <a:ext cx="9334633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يربط القانون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العام للغازات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المتغيرات التالية: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EB5F24E8-022D-4A9F-A3A0-01557C363A19}"/>
              </a:ext>
            </a:extLst>
          </p:cNvPr>
          <p:cNvSpPr/>
          <p:nvPr/>
        </p:nvSpPr>
        <p:spPr>
          <a:xfrm>
            <a:off x="4230342" y="5870137"/>
            <a:ext cx="5372575" cy="65883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ar-SA" sz="2800" b="1" dirty="0">
                <a:solidFill>
                  <a:srgbClr val="0000CC"/>
                </a:solidFill>
              </a:rPr>
              <a:t>الضغط والحجم ودرجة الحرارة المطلقة.</a:t>
            </a:r>
          </a:p>
        </p:txBody>
      </p:sp>
      <p:sp>
        <p:nvSpPr>
          <p:cNvPr id="16" name="مستطيل مستدير الزوايا 20">
            <a:extLst>
              <a:ext uri="{FF2B5EF4-FFF2-40B4-BE49-F238E27FC236}">
                <a16:creationId xmlns:a16="http://schemas.microsoft.com/office/drawing/2014/main" id="{2BDD1F4E-BF50-47E2-A1B1-44A39C2CB93F}"/>
              </a:ext>
            </a:extLst>
          </p:cNvPr>
          <p:cNvSpPr/>
          <p:nvPr/>
        </p:nvSpPr>
        <p:spPr>
          <a:xfrm>
            <a:off x="10616018" y="171926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4</a:t>
            </a:r>
            <a:endParaRPr lang="ar-SA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19285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15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مستطيل مستدير الزوايا 46">
            <a:extLst>
              <a:ext uri="{FF2B5EF4-FFF2-40B4-BE49-F238E27FC236}">
                <a16:creationId xmlns:a16="http://schemas.microsoft.com/office/drawing/2014/main" id="{2000CB49-4126-45E6-B27E-F026D4FC8339}"/>
              </a:ext>
            </a:extLst>
          </p:cNvPr>
          <p:cNvSpPr/>
          <p:nvPr/>
        </p:nvSpPr>
        <p:spPr>
          <a:xfrm>
            <a:off x="8984837" y="2827966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ستطيل مستدير الزوايا 48">
            <a:extLst>
              <a:ext uri="{FF2B5EF4-FFF2-40B4-BE49-F238E27FC236}">
                <a16:creationId xmlns:a16="http://schemas.microsoft.com/office/drawing/2014/main" id="{AB4B80B7-0757-4B64-9B0E-EB714FC2CC4B}"/>
              </a:ext>
            </a:extLst>
          </p:cNvPr>
          <p:cNvSpPr/>
          <p:nvPr/>
        </p:nvSpPr>
        <p:spPr>
          <a:xfrm>
            <a:off x="8982565" y="4455557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ستطيل مستدير الزوايا 49">
            <a:extLst>
              <a:ext uri="{FF2B5EF4-FFF2-40B4-BE49-F238E27FC236}">
                <a16:creationId xmlns:a16="http://schemas.microsoft.com/office/drawing/2014/main" id="{9C3F54B7-B8FA-4FBD-8DE5-41CE0BCDB4E6}"/>
              </a:ext>
            </a:extLst>
          </p:cNvPr>
          <p:cNvSpPr/>
          <p:nvPr/>
        </p:nvSpPr>
        <p:spPr>
          <a:xfrm>
            <a:off x="8998485" y="6081941"/>
            <a:ext cx="709098" cy="482096"/>
          </a:xfrm>
          <a:prstGeom prst="roundRect">
            <a:avLst/>
          </a:prstGeom>
          <a:noFill/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802A17E0-E21C-487F-BC2A-6F637F8E314E}"/>
              </a:ext>
            </a:extLst>
          </p:cNvPr>
          <p:cNvSpPr/>
          <p:nvPr/>
        </p:nvSpPr>
        <p:spPr>
          <a:xfrm>
            <a:off x="892902" y="1878158"/>
            <a:ext cx="9334633" cy="58477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العلاقة الرياضية للقانون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العام للغازات 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</a:rPr>
              <a:t>هي: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7D2027C7-1AD4-4363-A465-699E764C95B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39" t="50000" r="28567"/>
          <a:stretch/>
        </p:blipFill>
        <p:spPr bwMode="auto">
          <a:xfrm>
            <a:off x="5836623" y="4123444"/>
            <a:ext cx="2930864" cy="12692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id="{85C82E7B-D0D4-4DCB-A6F6-B2E33273C4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6623" y="2559532"/>
            <a:ext cx="2750270" cy="1287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3">
            <a:extLst>
              <a:ext uri="{FF2B5EF4-FFF2-40B4-BE49-F238E27FC236}">
                <a16:creationId xmlns:a16="http://schemas.microsoft.com/office/drawing/2014/main" id="{25172C6C-DEDE-4315-B0A8-4AD198121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099" y="5667674"/>
            <a:ext cx="2841925" cy="1329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مستطيل مستدير الزوايا 20">
            <a:extLst>
              <a:ext uri="{FF2B5EF4-FFF2-40B4-BE49-F238E27FC236}">
                <a16:creationId xmlns:a16="http://schemas.microsoft.com/office/drawing/2014/main" id="{58092ED6-9AF5-44F4-B446-F90E7F373D35}"/>
              </a:ext>
            </a:extLst>
          </p:cNvPr>
          <p:cNvSpPr/>
          <p:nvPr/>
        </p:nvSpPr>
        <p:spPr>
          <a:xfrm>
            <a:off x="10616018" y="1719263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  <a:r>
              <a:rPr lang="en-US" sz="4000" b="1" dirty="0">
                <a:solidFill>
                  <a:srgbClr val="C00000"/>
                </a:solidFill>
              </a:rPr>
              <a:t>5</a:t>
            </a:r>
            <a:endParaRPr lang="ar-SA" sz="40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3486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16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9B010E3D-FDF9-4D9B-BE5E-EC7D52BE1F34}"/>
              </a:ext>
            </a:extLst>
          </p:cNvPr>
          <p:cNvSpPr txBox="1"/>
          <p:nvPr/>
        </p:nvSpPr>
        <p:spPr>
          <a:xfrm>
            <a:off x="9505053" y="1816602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1A98F036-F146-4594-A379-580EA0A4D1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23737" y="1767029"/>
            <a:ext cx="768263" cy="731520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802A17E0-E21C-487F-BC2A-6F637F8E314E}"/>
              </a:ext>
            </a:extLst>
          </p:cNvPr>
          <p:cNvSpPr/>
          <p:nvPr/>
        </p:nvSpPr>
        <p:spPr>
          <a:xfrm>
            <a:off x="1129762" y="1958211"/>
            <a:ext cx="9334633" cy="15696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SA" sz="3200" b="1" u="sng" dirty="0">
                <a:solidFill>
                  <a:srgbClr val="FF0000"/>
                </a:solidFill>
              </a:rPr>
              <a:t>استنتج</a:t>
            </a:r>
            <a:r>
              <a:rPr lang="ar-SA" sz="3200" b="1" dirty="0">
                <a:solidFill>
                  <a:srgbClr val="0000CC"/>
                </a:solidFill>
              </a:rPr>
              <a:t> لماذا تضغط الغازات التي تستخدم في المستشفيات ومنها الأكسجين ؟ ولماذا يجب حمايتها من ارتفاع درجات الحرارة ؟ وماذا يجب أن يحدث للأكسجين المضغوط قبل استنشاقه؟ </a:t>
            </a:r>
          </a:p>
        </p:txBody>
      </p:sp>
    </p:spTree>
    <p:extLst>
      <p:ext uri="{BB962C8B-B14F-4D97-AF65-F5344CB8AC3E}">
        <p14:creationId xmlns:p14="http://schemas.microsoft.com/office/powerpoint/2010/main" val="39995020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17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15E70F0-6E72-42CC-90F0-F2D02BA60B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39" t="50000" r="28567"/>
          <a:stretch/>
        </p:blipFill>
        <p:spPr bwMode="auto">
          <a:xfrm>
            <a:off x="506344" y="3469542"/>
            <a:ext cx="2660433" cy="10097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9CB2B34E-2A94-4287-A767-FC00B5EDB486}"/>
              </a:ext>
            </a:extLst>
          </p:cNvPr>
          <p:cNvGrpSpPr/>
          <p:nvPr/>
        </p:nvGrpSpPr>
        <p:grpSpPr>
          <a:xfrm>
            <a:off x="663119" y="4692176"/>
            <a:ext cx="5198363" cy="1990132"/>
            <a:chOff x="-203582" y="2103239"/>
            <a:chExt cx="9504447" cy="4566121"/>
          </a:xfrm>
        </p:grpSpPr>
        <p:pic>
          <p:nvPicPr>
            <p:cNvPr id="7" name="Picture 4" descr="http://images.flatworldknowledge.com/averillfwk/averillfwk-fig13_012.jpg">
              <a:hlinkClick r:id="rId3"/>
              <a:extLst>
                <a:ext uri="{FF2B5EF4-FFF2-40B4-BE49-F238E27FC236}">
                  <a16:creationId xmlns:a16="http://schemas.microsoft.com/office/drawing/2014/main" id="{412689A5-F0C6-4706-8D73-A6031C724E9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683" r="68804" b="10778"/>
            <a:stretch/>
          </p:blipFill>
          <p:spPr bwMode="auto">
            <a:xfrm>
              <a:off x="1082018" y="2375673"/>
              <a:ext cx="2841910" cy="4293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http://images.flatworldknowledge.com/averillfwk/averillfwk-fig13_012.jpg">
              <a:hlinkClick r:id="rId3"/>
              <a:extLst>
                <a:ext uri="{FF2B5EF4-FFF2-40B4-BE49-F238E27FC236}">
                  <a16:creationId xmlns:a16="http://schemas.microsoft.com/office/drawing/2014/main" id="{776207F4-D5C1-4D5F-A52B-96412A42BB3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571" r="37916" b="11939"/>
            <a:stretch/>
          </p:blipFill>
          <p:spPr bwMode="auto">
            <a:xfrm>
              <a:off x="4890615" y="2318573"/>
              <a:ext cx="2869387" cy="42787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مستطيل 8">
              <a:extLst>
                <a:ext uri="{FF2B5EF4-FFF2-40B4-BE49-F238E27FC236}">
                  <a16:creationId xmlns:a16="http://schemas.microsoft.com/office/drawing/2014/main" id="{B7669F55-5B8F-4CCE-83DA-8FEFECB2E355}"/>
                </a:ext>
              </a:extLst>
            </p:cNvPr>
            <p:cNvSpPr/>
            <p:nvPr/>
          </p:nvSpPr>
          <p:spPr>
            <a:xfrm>
              <a:off x="1944351" y="2103239"/>
              <a:ext cx="1117243" cy="11758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en-US" sz="3200" b="1" dirty="0"/>
                <a:t>P</a:t>
              </a:r>
              <a:r>
                <a:rPr lang="en-US" sz="3200" b="1" baseline="-25000" dirty="0">
                  <a:solidFill>
                    <a:srgbClr val="FF0000"/>
                  </a:solidFill>
                </a:rPr>
                <a:t>1</a:t>
              </a:r>
              <a:endParaRPr lang="ar-SA" sz="5400" dirty="0">
                <a:solidFill>
                  <a:srgbClr val="FF0000"/>
                </a:solidFill>
              </a:endParaRPr>
            </a:p>
          </p:txBody>
        </p:sp>
        <p:sp>
          <p:nvSpPr>
            <p:cNvPr id="10" name="مستطيل 9">
              <a:extLst>
                <a:ext uri="{FF2B5EF4-FFF2-40B4-BE49-F238E27FC236}">
                  <a16:creationId xmlns:a16="http://schemas.microsoft.com/office/drawing/2014/main" id="{60B6DA82-A4BC-40F9-8D73-2EF857FFBD20}"/>
                </a:ext>
              </a:extLst>
            </p:cNvPr>
            <p:cNvSpPr/>
            <p:nvPr/>
          </p:nvSpPr>
          <p:spPr>
            <a:xfrm>
              <a:off x="-203582" y="3717033"/>
              <a:ext cx="1017596" cy="105211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en-US" sz="2800" b="1" dirty="0"/>
                <a:t>V</a:t>
              </a:r>
              <a:r>
                <a:rPr lang="en-US" sz="2800" b="1" baseline="-25000" dirty="0">
                  <a:solidFill>
                    <a:srgbClr val="FF0000"/>
                  </a:solidFill>
                </a:rPr>
                <a:t>1</a:t>
              </a:r>
              <a:endParaRPr lang="ar-SA" sz="4400" dirty="0">
                <a:solidFill>
                  <a:srgbClr val="FF0000"/>
                </a:solidFill>
              </a:endParaRPr>
            </a:p>
          </p:txBody>
        </p:sp>
        <p:sp>
          <p:nvSpPr>
            <p:cNvPr id="11" name="مستطيل 10">
              <a:extLst>
                <a:ext uri="{FF2B5EF4-FFF2-40B4-BE49-F238E27FC236}">
                  <a16:creationId xmlns:a16="http://schemas.microsoft.com/office/drawing/2014/main" id="{8DDB64E3-684A-4BBC-99FB-7AABD787038A}"/>
                </a:ext>
              </a:extLst>
            </p:cNvPr>
            <p:cNvSpPr/>
            <p:nvPr/>
          </p:nvSpPr>
          <p:spPr>
            <a:xfrm>
              <a:off x="13628" y="4881934"/>
              <a:ext cx="1073280" cy="117589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en-US" sz="3200" b="1" dirty="0"/>
                <a:t>T</a:t>
              </a:r>
              <a:r>
                <a:rPr lang="en-US" sz="3200" b="1" baseline="-25000" dirty="0">
                  <a:solidFill>
                    <a:srgbClr val="FF0000"/>
                  </a:solidFill>
                </a:rPr>
                <a:t>1</a:t>
              </a:r>
              <a:endParaRPr lang="ar-SA" sz="4400" dirty="0">
                <a:solidFill>
                  <a:srgbClr val="FF0000"/>
                </a:solidFill>
              </a:endParaRPr>
            </a:p>
          </p:txBody>
        </p:sp>
        <p:sp>
          <p:nvSpPr>
            <p:cNvPr id="12" name="مستطيل 11">
              <a:extLst>
                <a:ext uri="{FF2B5EF4-FFF2-40B4-BE49-F238E27FC236}">
                  <a16:creationId xmlns:a16="http://schemas.microsoft.com/office/drawing/2014/main" id="{33439F9D-6C04-4EC2-B6F6-E96EA3B827BA}"/>
                </a:ext>
              </a:extLst>
            </p:cNvPr>
            <p:cNvSpPr/>
            <p:nvPr/>
          </p:nvSpPr>
          <p:spPr>
            <a:xfrm>
              <a:off x="5990678" y="3251243"/>
              <a:ext cx="1017596" cy="105211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en-US" sz="2800" b="1" dirty="0"/>
                <a:t>P</a:t>
              </a:r>
              <a:r>
                <a:rPr lang="en-US" sz="2800" b="1" baseline="-25000" dirty="0">
                  <a:solidFill>
                    <a:srgbClr val="FF0000"/>
                  </a:solidFill>
                </a:rPr>
                <a:t>2</a:t>
              </a:r>
              <a:endParaRPr lang="ar-SA" sz="4400" dirty="0">
                <a:solidFill>
                  <a:srgbClr val="FF0000"/>
                </a:solidFill>
              </a:endParaRPr>
            </a:p>
          </p:txBody>
        </p:sp>
        <p:sp>
          <p:nvSpPr>
            <p:cNvPr id="13" name="مستطيل 12">
              <a:extLst>
                <a:ext uri="{FF2B5EF4-FFF2-40B4-BE49-F238E27FC236}">
                  <a16:creationId xmlns:a16="http://schemas.microsoft.com/office/drawing/2014/main" id="{7ECFDA97-5625-4F89-8024-FF6D17C012D5}"/>
                </a:ext>
              </a:extLst>
            </p:cNvPr>
            <p:cNvSpPr/>
            <p:nvPr/>
          </p:nvSpPr>
          <p:spPr>
            <a:xfrm>
              <a:off x="8183620" y="4178697"/>
              <a:ext cx="1117245" cy="117589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en-US" sz="3200" b="1" dirty="0"/>
                <a:t>V</a:t>
              </a:r>
              <a:r>
                <a:rPr lang="en-US" sz="3200" b="1" baseline="-25000" dirty="0">
                  <a:solidFill>
                    <a:srgbClr val="FF0000"/>
                  </a:solidFill>
                </a:rPr>
                <a:t>2</a:t>
              </a:r>
              <a:endParaRPr lang="ar-SA" sz="4400" dirty="0">
                <a:solidFill>
                  <a:srgbClr val="FF0000"/>
                </a:solidFill>
              </a:endParaRPr>
            </a:p>
          </p:txBody>
        </p:sp>
        <p:sp>
          <p:nvSpPr>
            <p:cNvPr id="14" name="مستطيل 13">
              <a:extLst>
                <a:ext uri="{FF2B5EF4-FFF2-40B4-BE49-F238E27FC236}">
                  <a16:creationId xmlns:a16="http://schemas.microsoft.com/office/drawing/2014/main" id="{97432894-85B4-4C96-8AD2-E77E921CE69A}"/>
                </a:ext>
              </a:extLst>
            </p:cNvPr>
            <p:cNvSpPr/>
            <p:nvPr/>
          </p:nvSpPr>
          <p:spPr>
            <a:xfrm>
              <a:off x="8092403" y="5457999"/>
              <a:ext cx="982424" cy="105211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rtl="1"/>
              <a:r>
                <a:rPr lang="en-US" sz="2800" b="1" dirty="0"/>
                <a:t>T</a:t>
              </a:r>
              <a:r>
                <a:rPr lang="en-US" sz="2800" b="1" baseline="-25000" dirty="0">
                  <a:solidFill>
                    <a:srgbClr val="FF0000"/>
                  </a:solidFill>
                </a:rPr>
                <a:t>2</a:t>
              </a:r>
              <a:endParaRPr lang="ar-SA" sz="4400" dirty="0">
                <a:solidFill>
                  <a:srgbClr val="FF0000"/>
                </a:solidFill>
              </a:endParaRPr>
            </a:p>
          </p:txBody>
        </p:sp>
        <p:sp>
          <p:nvSpPr>
            <p:cNvPr id="15" name="قوس كبير أيسر 14">
              <a:extLst>
                <a:ext uri="{FF2B5EF4-FFF2-40B4-BE49-F238E27FC236}">
                  <a16:creationId xmlns:a16="http://schemas.microsoft.com/office/drawing/2014/main" id="{DC5D2238-6DFC-4F9F-9D0E-D9BD7CF97C73}"/>
                </a:ext>
              </a:extLst>
            </p:cNvPr>
            <p:cNvSpPr/>
            <p:nvPr/>
          </p:nvSpPr>
          <p:spPr>
            <a:xfrm rot="10800000">
              <a:off x="7569599" y="4178696"/>
              <a:ext cx="508809" cy="1245021"/>
            </a:xfrm>
            <a:prstGeom prst="leftBrac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 rtl="1"/>
              <a:endParaRPr lang="ar-SA"/>
            </a:p>
          </p:txBody>
        </p:sp>
        <p:sp>
          <p:nvSpPr>
            <p:cNvPr id="16" name="قوس كبير أيسر 15">
              <a:extLst>
                <a:ext uri="{FF2B5EF4-FFF2-40B4-BE49-F238E27FC236}">
                  <a16:creationId xmlns:a16="http://schemas.microsoft.com/office/drawing/2014/main" id="{75EE4EDD-F87A-4304-9CC5-01ABAC4C5A6D}"/>
                </a:ext>
              </a:extLst>
            </p:cNvPr>
            <p:cNvSpPr/>
            <p:nvPr/>
          </p:nvSpPr>
          <p:spPr>
            <a:xfrm>
              <a:off x="841721" y="3403643"/>
              <a:ext cx="508809" cy="2092356"/>
            </a:xfrm>
            <a:prstGeom prst="leftBrac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1" anchor="ctr"/>
            <a:lstStyle/>
            <a:p>
              <a:pPr algn="ctr" rtl="1"/>
              <a:endParaRPr lang="ar-SA"/>
            </a:p>
          </p:txBody>
        </p:sp>
        <p:sp>
          <p:nvSpPr>
            <p:cNvPr id="17" name="سهم إلى اليمين 41">
              <a:extLst>
                <a:ext uri="{FF2B5EF4-FFF2-40B4-BE49-F238E27FC236}">
                  <a16:creationId xmlns:a16="http://schemas.microsoft.com/office/drawing/2014/main" id="{CC072114-A293-4E18-A718-A98D4A523595}"/>
                </a:ext>
              </a:extLst>
            </p:cNvPr>
            <p:cNvSpPr/>
            <p:nvPr/>
          </p:nvSpPr>
          <p:spPr>
            <a:xfrm>
              <a:off x="3932177" y="4290618"/>
              <a:ext cx="1044623" cy="108012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ar-SA"/>
            </a:p>
          </p:txBody>
        </p:sp>
      </p:grpSp>
      <p:sp>
        <p:nvSpPr>
          <p:cNvPr id="18" name="مستطيل مستدير الزوايا 1">
            <a:extLst>
              <a:ext uri="{FF2B5EF4-FFF2-40B4-BE49-F238E27FC236}">
                <a16:creationId xmlns:a16="http://schemas.microsoft.com/office/drawing/2014/main" id="{2A1D79C9-2C94-4BDA-8FA5-645F0183DF41}"/>
              </a:ext>
            </a:extLst>
          </p:cNvPr>
          <p:cNvSpPr/>
          <p:nvPr/>
        </p:nvSpPr>
        <p:spPr>
          <a:xfrm>
            <a:off x="3660884" y="1722688"/>
            <a:ext cx="4711155" cy="1003892"/>
          </a:xfrm>
          <a:prstGeom prst="round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50000"/>
              </a:lnSpc>
            </a:pPr>
            <a:r>
              <a:rPr lang="ar-SA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anose="02060803050605020204" pitchFamily="18" charset="-78"/>
              </a:rPr>
              <a:t>القانون العام للغازات </a:t>
            </a:r>
            <a:r>
              <a:rPr lang="ar-S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anose="02060803050605020204" pitchFamily="18" charset="-78"/>
              </a:rPr>
              <a:t>يحدد العلاقة بين </a:t>
            </a:r>
          </a:p>
        </p:txBody>
      </p:sp>
      <p:sp>
        <p:nvSpPr>
          <p:cNvPr id="19" name="شكل بيضاوي 18">
            <a:extLst>
              <a:ext uri="{FF2B5EF4-FFF2-40B4-BE49-F238E27FC236}">
                <a16:creationId xmlns:a16="http://schemas.microsoft.com/office/drawing/2014/main" id="{B9F65690-18C3-4153-BFAE-E869D46FC250}"/>
              </a:ext>
            </a:extLst>
          </p:cNvPr>
          <p:cNvSpPr/>
          <p:nvPr/>
        </p:nvSpPr>
        <p:spPr>
          <a:xfrm>
            <a:off x="9816492" y="3950807"/>
            <a:ext cx="1507724" cy="1253878"/>
          </a:xfrm>
          <a:prstGeom prst="ellipse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anose="02060803050605020204" pitchFamily="18" charset="-78"/>
              </a:rPr>
              <a:t>درجة الحرارة</a:t>
            </a:r>
            <a:endParaRPr lang="ar-SA" sz="2800" dirty="0"/>
          </a:p>
        </p:txBody>
      </p:sp>
      <p:sp>
        <p:nvSpPr>
          <p:cNvPr id="20" name="شكل بيضاوي 19">
            <a:extLst>
              <a:ext uri="{FF2B5EF4-FFF2-40B4-BE49-F238E27FC236}">
                <a16:creationId xmlns:a16="http://schemas.microsoft.com/office/drawing/2014/main" id="{0399FA30-16EA-4014-9519-6357C32C915B}"/>
              </a:ext>
            </a:extLst>
          </p:cNvPr>
          <p:cNvSpPr/>
          <p:nvPr/>
        </p:nvSpPr>
        <p:spPr>
          <a:xfrm>
            <a:off x="9813610" y="2469008"/>
            <a:ext cx="1533123" cy="1205960"/>
          </a:xfrm>
          <a:prstGeom prst="ellipse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anose="02060803050605020204" pitchFamily="18" charset="-78"/>
              </a:rPr>
              <a:t>الضغط</a:t>
            </a:r>
            <a:endParaRPr lang="ar-SA" sz="3200" dirty="0"/>
          </a:p>
        </p:txBody>
      </p:sp>
      <p:sp>
        <p:nvSpPr>
          <p:cNvPr id="21" name="شكل بيضاوي 20">
            <a:extLst>
              <a:ext uri="{FF2B5EF4-FFF2-40B4-BE49-F238E27FC236}">
                <a16:creationId xmlns:a16="http://schemas.microsoft.com/office/drawing/2014/main" id="{DEAD7647-C785-4A64-A85F-B0359410268B}"/>
              </a:ext>
            </a:extLst>
          </p:cNvPr>
          <p:cNvSpPr/>
          <p:nvPr/>
        </p:nvSpPr>
        <p:spPr>
          <a:xfrm>
            <a:off x="9780677" y="5600673"/>
            <a:ext cx="1553356" cy="1260929"/>
          </a:xfrm>
          <a:prstGeom prst="ellipse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anose="02060803050605020204" pitchFamily="18" charset="-78"/>
              </a:rPr>
              <a:t>الحجم</a:t>
            </a:r>
            <a:endParaRPr lang="ar-SA" sz="2800" dirty="0"/>
          </a:p>
        </p:txBody>
      </p:sp>
      <p:sp>
        <p:nvSpPr>
          <p:cNvPr id="22" name="مستطيل مستدير الزوايا 3">
            <a:extLst>
              <a:ext uri="{FF2B5EF4-FFF2-40B4-BE49-F238E27FC236}">
                <a16:creationId xmlns:a16="http://schemas.microsoft.com/office/drawing/2014/main" id="{8869A5E4-6FC3-4CB8-BD55-C8E7DF3C6F97}"/>
              </a:ext>
            </a:extLst>
          </p:cNvPr>
          <p:cNvSpPr/>
          <p:nvPr/>
        </p:nvSpPr>
        <p:spPr>
          <a:xfrm>
            <a:off x="6545011" y="4232983"/>
            <a:ext cx="2245752" cy="1131497"/>
          </a:xfrm>
          <a:prstGeom prst="round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anose="02060803050605020204" pitchFamily="18" charset="-78"/>
              </a:rPr>
              <a:t>لكمية محددة </a:t>
            </a:r>
          </a:p>
          <a:p>
            <a:pPr algn="ctr"/>
            <a:r>
              <a:rPr lang="ar-S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anose="02060803050605020204" pitchFamily="18" charset="-78"/>
              </a:rPr>
              <a:t>من الغاز</a:t>
            </a:r>
            <a:endParaRPr lang="ar-SA" sz="3200" dirty="0"/>
          </a:p>
        </p:txBody>
      </p:sp>
      <p:sp>
        <p:nvSpPr>
          <p:cNvPr id="23" name="مستطيل مستدير الزوايا 44">
            <a:extLst>
              <a:ext uri="{FF2B5EF4-FFF2-40B4-BE49-F238E27FC236}">
                <a16:creationId xmlns:a16="http://schemas.microsoft.com/office/drawing/2014/main" id="{FEEF9B6A-18E6-44AE-B277-F7B22623B0EE}"/>
              </a:ext>
            </a:extLst>
          </p:cNvPr>
          <p:cNvSpPr/>
          <p:nvPr/>
        </p:nvSpPr>
        <p:spPr>
          <a:xfrm>
            <a:off x="438147" y="2326862"/>
            <a:ext cx="2762339" cy="828822"/>
          </a:xfrm>
          <a:prstGeom prst="roundRect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50000"/>
              </a:lnSpc>
            </a:pPr>
            <a:r>
              <a:rPr lang="ar-SA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e_AlMateen" panose="02060803050605020204" pitchFamily="18" charset="-78"/>
              </a:rPr>
              <a:t>القانون العام للغازات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e_AlMateen" panose="02060803050605020204" pitchFamily="18" charset="-78"/>
            </a:endParaRPr>
          </a:p>
        </p:txBody>
      </p:sp>
      <p:sp>
        <p:nvSpPr>
          <p:cNvPr id="24" name="قوس كبير أيسر 23">
            <a:extLst>
              <a:ext uri="{FF2B5EF4-FFF2-40B4-BE49-F238E27FC236}">
                <a16:creationId xmlns:a16="http://schemas.microsoft.com/office/drawing/2014/main" id="{EE2A0374-433E-4219-8549-97FD58E35F6C}"/>
              </a:ext>
            </a:extLst>
          </p:cNvPr>
          <p:cNvSpPr/>
          <p:nvPr/>
        </p:nvSpPr>
        <p:spPr>
          <a:xfrm>
            <a:off x="9026210" y="3157009"/>
            <a:ext cx="575077" cy="3074129"/>
          </a:xfrm>
          <a:prstGeom prst="leftBrace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5" name="Picture 19">
            <a:extLst>
              <a:ext uri="{FF2B5EF4-FFF2-40B4-BE49-F238E27FC236}">
                <a16:creationId xmlns:a16="http://schemas.microsoft.com/office/drawing/2014/main" id="{9F9A87CD-8CD2-4D91-906A-2F6F3C6477C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2775" y="1719263"/>
            <a:ext cx="742686" cy="650906"/>
          </a:xfrm>
          <a:prstGeom prst="rect">
            <a:avLst/>
          </a:prstGeom>
        </p:spPr>
      </p:pic>
      <p:sp>
        <p:nvSpPr>
          <p:cNvPr id="26" name="TextBox 20">
            <a:extLst>
              <a:ext uri="{FF2B5EF4-FFF2-40B4-BE49-F238E27FC236}">
                <a16:creationId xmlns:a16="http://schemas.microsoft.com/office/drawing/2014/main" id="{20D8708D-30F7-444F-8DFF-C603951BCDDD}"/>
              </a:ext>
            </a:extLst>
          </p:cNvPr>
          <p:cNvSpPr txBox="1"/>
          <p:nvPr/>
        </p:nvSpPr>
        <p:spPr>
          <a:xfrm>
            <a:off x="9438333" y="1748036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cxnSp>
        <p:nvCxnSpPr>
          <p:cNvPr id="27" name="رابط منحني 10">
            <a:extLst>
              <a:ext uri="{FF2B5EF4-FFF2-40B4-BE49-F238E27FC236}">
                <a16:creationId xmlns:a16="http://schemas.microsoft.com/office/drawing/2014/main" id="{881E1418-CEC4-40E8-B89A-D225490D0031}"/>
              </a:ext>
            </a:extLst>
          </p:cNvPr>
          <p:cNvCxnSpPr>
            <a:stCxn id="18" idx="3"/>
          </p:cNvCxnSpPr>
          <p:nvPr/>
        </p:nvCxnSpPr>
        <p:spPr>
          <a:xfrm>
            <a:off x="8372039" y="2224634"/>
            <a:ext cx="1441571" cy="743349"/>
          </a:xfrm>
          <a:prstGeom prst="curvedConnector3">
            <a:avLst/>
          </a:prstGeom>
          <a:ln>
            <a:tailEnd type="triangle"/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4858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قانون جاي - </a:t>
            </a:r>
            <a:r>
              <a:rPr lang="ar-SA" sz="3600" b="1" dirty="0" err="1"/>
              <a:t>لوساك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2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6BC88DCC-1DAC-42FE-A6E7-4535654664D2}"/>
              </a:ext>
            </a:extLst>
          </p:cNvPr>
          <p:cNvSpPr txBox="1"/>
          <p:nvPr/>
        </p:nvSpPr>
        <p:spPr>
          <a:xfrm>
            <a:off x="9451121" y="1789218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تقويم: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56E4D543-7412-4DFB-8CE2-20D1E47DF5F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69986" y="1746623"/>
            <a:ext cx="768263" cy="731520"/>
          </a:xfrm>
          <a:prstGeom prst="rect">
            <a:avLst/>
          </a:prstGeom>
        </p:spPr>
      </p:pic>
      <p:sp>
        <p:nvSpPr>
          <p:cNvPr id="7" name="مستطيل 6">
            <a:extLst>
              <a:ext uri="{FF2B5EF4-FFF2-40B4-BE49-F238E27FC236}">
                <a16:creationId xmlns:a16="http://schemas.microsoft.com/office/drawing/2014/main" id="{39AB2E5E-C1FA-4437-A83D-21F39B0A86CE}"/>
              </a:ext>
            </a:extLst>
          </p:cNvPr>
          <p:cNvSpPr/>
          <p:nvPr/>
        </p:nvSpPr>
        <p:spPr>
          <a:xfrm>
            <a:off x="1899921" y="1719263"/>
            <a:ext cx="8341774" cy="156966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ar-SA" sz="3200" b="1" u="sng" dirty="0">
                <a:solidFill>
                  <a:srgbClr val="C00000"/>
                </a:solidFill>
              </a:rPr>
              <a:t>تحفيز</a:t>
            </a:r>
            <a:r>
              <a:rPr lang="ar-SA" sz="3200" b="1" dirty="0">
                <a:solidFill>
                  <a:srgbClr val="0000CC"/>
                </a:solidFill>
              </a:rPr>
              <a:t> إذا كان ضغط عينة من الغاز يساوي</a:t>
            </a:r>
            <a:r>
              <a:rPr lang="en-US" sz="3200" b="1" dirty="0">
                <a:solidFill>
                  <a:srgbClr val="0000CC"/>
                </a:solidFill>
              </a:rPr>
              <a:t> 30.7 kPa </a:t>
            </a:r>
            <a:r>
              <a:rPr lang="ar-SA" sz="3200" b="1" dirty="0">
                <a:solidFill>
                  <a:srgbClr val="0000CC"/>
                </a:solidFill>
              </a:rPr>
              <a:t>عند درجة حرارة </a:t>
            </a:r>
            <a:r>
              <a:rPr lang="en-US" sz="3200" b="1" dirty="0">
                <a:solidFill>
                  <a:srgbClr val="0000CC"/>
                </a:solidFill>
              </a:rPr>
              <a:t>00.0°C،</a:t>
            </a:r>
            <a:r>
              <a:rPr lang="ar-SA" sz="3200" b="1" dirty="0">
                <a:solidFill>
                  <a:srgbClr val="0000CC"/>
                </a:solidFill>
              </a:rPr>
              <a:t> فكم ينبغي أن ترتفع درجة الحرارة </a:t>
            </a:r>
            <a:r>
              <a:rPr lang="ar-SA" sz="3200" b="1" dirty="0" err="1">
                <a:solidFill>
                  <a:srgbClr val="0000CC"/>
                </a:solidFill>
              </a:rPr>
              <a:t>السيليزية</a:t>
            </a:r>
            <a:r>
              <a:rPr lang="ar-SA" sz="3200" b="1" dirty="0">
                <a:solidFill>
                  <a:srgbClr val="0000CC"/>
                </a:solidFill>
              </a:rPr>
              <a:t> للعينة حتى يتضاعف ضغطها؟</a:t>
            </a:r>
          </a:p>
        </p:txBody>
      </p:sp>
      <p:pic>
        <p:nvPicPr>
          <p:cNvPr id="17" name="صورة 16">
            <a:extLst>
              <a:ext uri="{FF2B5EF4-FFF2-40B4-BE49-F238E27FC236}">
                <a16:creationId xmlns:a16="http://schemas.microsoft.com/office/drawing/2014/main" id="{FE933EE7-15F2-4981-98D6-823EBB436A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0509" y="3821112"/>
            <a:ext cx="4010025" cy="485775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26FC5679-D5A4-4325-8270-FD3EA0D077B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60346" y="4566661"/>
            <a:ext cx="4781550" cy="51435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F189FA39-6EAD-48AF-8BC4-5170A42123A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01646" y="5411450"/>
            <a:ext cx="1619250" cy="1000125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94918DBB-87D8-4E4F-B190-B866EEE5B65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55236" y="5411450"/>
            <a:ext cx="1657350" cy="885825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3FFDBCE9-DDD3-4FF9-B89F-E0905C8FE1B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7439" y="4190423"/>
            <a:ext cx="4724400" cy="752475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29A6419D-8A0B-48AF-951C-CB658E7EA8B1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14164"/>
          <a:stretch/>
        </p:blipFill>
        <p:spPr>
          <a:xfrm>
            <a:off x="1179414" y="5411450"/>
            <a:ext cx="3600450" cy="654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84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3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7BCA33D2-54DC-4A08-A5A7-0E5A14923D1F}"/>
              </a:ext>
            </a:extLst>
          </p:cNvPr>
          <p:cNvSpPr txBox="1"/>
          <p:nvPr/>
        </p:nvSpPr>
        <p:spPr>
          <a:xfrm>
            <a:off x="9052979" y="1839835"/>
            <a:ext cx="23308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سنتعلم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6" name="Picture 1">
            <a:extLst>
              <a:ext uri="{FF2B5EF4-FFF2-40B4-BE49-F238E27FC236}">
                <a16:creationId xmlns:a16="http://schemas.microsoft.com/office/drawing/2014/main" id="{C2CF9717-964E-4B0A-AF68-8F492D2AFC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3786" y="1792668"/>
            <a:ext cx="740664" cy="740664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AAEFD193-FA02-4D0B-BA1B-9B98E488F235}"/>
              </a:ext>
            </a:extLst>
          </p:cNvPr>
          <p:cNvSpPr txBox="1"/>
          <p:nvPr/>
        </p:nvSpPr>
        <p:spPr>
          <a:xfrm>
            <a:off x="1435775" y="2575106"/>
            <a:ext cx="9293547" cy="8206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1) </a:t>
            </a:r>
            <a:r>
              <a:rPr lang="ar-SA" sz="3200" b="1" dirty="0">
                <a:solidFill>
                  <a:srgbClr val="0000CC"/>
                </a:solidFill>
                <a:latin typeface="Sakkal Majalla" panose="02000000000000000000" pitchFamily="2" charset="-78"/>
              </a:rPr>
              <a:t>تَحّدِيد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  <a:cs typeface="+mj-cs"/>
              </a:rPr>
              <a:t>  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المتغيرات في القانون العام للغازات 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F89E796-086A-46F6-9C35-C6B5FA62E6D5}"/>
              </a:ext>
            </a:extLst>
          </p:cNvPr>
          <p:cNvSpPr txBox="1"/>
          <p:nvPr/>
        </p:nvSpPr>
        <p:spPr>
          <a:xfrm>
            <a:off x="1435775" y="3530466"/>
            <a:ext cx="9293547" cy="8540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2)</a:t>
            </a:r>
            <a:r>
              <a:rPr lang="ar-SA" sz="3600" b="1" dirty="0">
                <a:solidFill>
                  <a:srgbClr val="0000CC"/>
                </a:solidFill>
                <a:latin typeface="Sakkal Majalla" panose="02000000000000000000" pitchFamily="2" charset="-78"/>
              </a:rPr>
              <a:t> </a:t>
            </a:r>
            <a:r>
              <a:rPr lang="ar-SA" sz="3200" b="1" dirty="0">
                <a:solidFill>
                  <a:srgbClr val="0000CC"/>
                </a:solidFill>
                <a:latin typeface="Sakkal Majalla" panose="02000000000000000000" pitchFamily="2" charset="-78"/>
              </a:rPr>
              <a:t>كتابة</a:t>
            </a:r>
            <a:r>
              <a:rPr lang="ar-SA" sz="32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نص  القانون العام للغازات .</a:t>
            </a:r>
            <a:endParaRPr lang="en-US" sz="3600" b="1" dirty="0">
              <a:solidFill>
                <a:schemeClr val="bg2">
                  <a:lumMod val="10000"/>
                </a:schemeClr>
              </a:solidFill>
              <a:latin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0D1927C9-0FC9-4AE4-B2A2-80612655F7B1}"/>
              </a:ext>
            </a:extLst>
          </p:cNvPr>
          <p:cNvSpPr txBox="1"/>
          <p:nvPr/>
        </p:nvSpPr>
        <p:spPr>
          <a:xfrm>
            <a:off x="1435775" y="4390290"/>
            <a:ext cx="9293547" cy="8206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3) </a:t>
            </a:r>
            <a:r>
              <a:rPr lang="ar-SA" sz="3200" b="1" dirty="0">
                <a:solidFill>
                  <a:srgbClr val="0000CC"/>
                </a:solidFill>
                <a:latin typeface="Sakkal Majalla" panose="02000000000000000000" pitchFamily="2" charset="-78"/>
              </a:rPr>
              <a:t>توضيح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نوع العلاقة بين الحجم ودرجة الحرارة و الضغط .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033E411-9C59-444D-9D76-BD3B8C006403}"/>
              </a:ext>
            </a:extLst>
          </p:cNvPr>
          <p:cNvSpPr txBox="1"/>
          <p:nvPr/>
        </p:nvSpPr>
        <p:spPr>
          <a:xfrm>
            <a:off x="1435775" y="5332002"/>
            <a:ext cx="9293547" cy="8206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4)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 </a:t>
            </a:r>
            <a:r>
              <a:rPr lang="ar-SA" sz="3200" b="1" dirty="0">
                <a:solidFill>
                  <a:srgbClr val="0000CC"/>
                </a:solidFill>
                <a:latin typeface="Sakkal Majalla" panose="02000000000000000000" pitchFamily="2" charset="-78"/>
              </a:rPr>
              <a:t>حل</a:t>
            </a:r>
            <a:r>
              <a:rPr lang="ar-SA" sz="32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بعض التمارين على القانون العام للغازات .</a:t>
            </a: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4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8630CE3C-1DA7-4A40-854F-C7BC404F5010}"/>
              </a:ext>
            </a:extLst>
          </p:cNvPr>
          <p:cNvSpPr txBox="1"/>
          <p:nvPr/>
        </p:nvSpPr>
        <p:spPr>
          <a:xfrm>
            <a:off x="9433421" y="1795727"/>
            <a:ext cx="21047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ar-SA" sz="3600" b="1" dirty="0">
                <a:solidFill>
                  <a:srgbClr val="C00000"/>
                </a:solidFill>
              </a:rPr>
              <a:t>التهيئة</a:t>
            </a:r>
            <a:r>
              <a:rPr lang="ar-SA" sz="2800" b="1" dirty="0">
                <a:solidFill>
                  <a:srgbClr val="C00000"/>
                </a:solidFill>
              </a:rPr>
              <a:t> </a:t>
            </a:r>
          </a:p>
        </p:txBody>
      </p:sp>
      <p:pic>
        <p:nvPicPr>
          <p:cNvPr id="10" name="Picture 2" descr="http://upload.wikimedia.org/wikipedia/commons/thumb/e/ec/Mongolfi%C3%A8re.jpg/300px-Mongolfi%C3%A8re.jpg">
            <a:extLst>
              <a:ext uri="{FF2B5EF4-FFF2-40B4-BE49-F238E27FC236}">
                <a16:creationId xmlns:a16="http://schemas.microsoft.com/office/drawing/2014/main" id="{FC5731B7-5CEB-4277-B019-DE76AA1F71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33" r="3133" b="6918"/>
          <a:stretch/>
        </p:blipFill>
        <p:spPr bwMode="auto">
          <a:xfrm>
            <a:off x="604392" y="4473897"/>
            <a:ext cx="2413128" cy="2364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http://www.sayidaty.net/sites/default/files/imagecache/galleryformatter_slide/1378208940_hot-air-balloon-wedding.jpg">
            <a:extLst>
              <a:ext uri="{FF2B5EF4-FFF2-40B4-BE49-F238E27FC236}">
                <a16:creationId xmlns:a16="http://schemas.microsoft.com/office/drawing/2014/main" id="{548B275D-ADF8-40A1-833E-63592D00842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21" b="24487"/>
          <a:stretch/>
        </p:blipFill>
        <p:spPr bwMode="auto">
          <a:xfrm>
            <a:off x="460921" y="2245359"/>
            <a:ext cx="2737296" cy="1838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مربع نص 11">
            <a:extLst>
              <a:ext uri="{FF2B5EF4-FFF2-40B4-BE49-F238E27FC236}">
                <a16:creationId xmlns:a16="http://schemas.microsoft.com/office/drawing/2014/main" id="{A8A3C6EA-5853-4780-B3F1-30D034EAD86D}"/>
              </a:ext>
            </a:extLst>
          </p:cNvPr>
          <p:cNvSpPr txBox="1"/>
          <p:nvPr/>
        </p:nvSpPr>
        <p:spPr>
          <a:xfrm>
            <a:off x="6096000" y="3206930"/>
            <a:ext cx="4691594" cy="165167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>
              <a:lnSpc>
                <a:spcPct val="150000"/>
              </a:lnSpc>
            </a:pPr>
            <a:r>
              <a:rPr lang="ar-SA" sz="3600" b="1" dirty="0">
                <a:latin typeface="ae_AlMateen" panose="02060803050605020204" pitchFamily="18" charset="-78"/>
                <a:cs typeface="+mj-cs"/>
              </a:rPr>
              <a:t>هل يمكن تغيير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الضغط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 و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الحجم 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و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درجة الحرارة 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معاً ؟ </a:t>
            </a:r>
          </a:p>
        </p:txBody>
      </p:sp>
    </p:spTree>
    <p:extLst>
      <p:ext uri="{BB962C8B-B14F-4D97-AF65-F5344CB8AC3E}">
        <p14:creationId xmlns:p14="http://schemas.microsoft.com/office/powerpoint/2010/main" val="3909303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5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4" name="Picture 4" descr="06_13">
            <a:extLst>
              <a:ext uri="{FF2B5EF4-FFF2-40B4-BE49-F238E27FC236}">
                <a16:creationId xmlns:a16="http://schemas.microsoft.com/office/drawing/2014/main" id="{47E00FB9-D4DF-4669-8D4E-FDC2F1B30D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002"/>
          <a:stretch/>
        </p:blipFill>
        <p:spPr>
          <a:xfrm>
            <a:off x="1062341" y="2150203"/>
            <a:ext cx="3624111" cy="1580261"/>
          </a:xfrm>
          <a:prstGeom prst="rect">
            <a:avLst/>
          </a:prstGeom>
          <a:noFill/>
        </p:spPr>
      </p:pic>
      <p:pic>
        <p:nvPicPr>
          <p:cNvPr id="6" name="Picture 4" descr="FG06_10">
            <a:extLst>
              <a:ext uri="{FF2B5EF4-FFF2-40B4-BE49-F238E27FC236}">
                <a16:creationId xmlns:a16="http://schemas.microsoft.com/office/drawing/2014/main" id="{94B5951E-445F-45E3-A3B1-68D7C5006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25"/>
          <a:stretch>
            <a:fillRect/>
          </a:stretch>
        </p:blipFill>
        <p:spPr bwMode="auto">
          <a:xfrm>
            <a:off x="3317270" y="4023360"/>
            <a:ext cx="2406622" cy="2359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06_06">
            <a:extLst>
              <a:ext uri="{FF2B5EF4-FFF2-40B4-BE49-F238E27FC236}">
                <a16:creationId xmlns:a16="http://schemas.microsoft.com/office/drawing/2014/main" id="{C0D00870-46ED-4F8A-9073-6A765FA859D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890"/>
          <a:stretch/>
        </p:blipFill>
        <p:spPr bwMode="auto">
          <a:xfrm>
            <a:off x="650094" y="4161404"/>
            <a:ext cx="2182958" cy="2204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FCC54F4C-69E0-470F-8AD6-89E9A229BECC}"/>
              </a:ext>
            </a:extLst>
          </p:cNvPr>
          <p:cNvSpPr txBox="1"/>
          <p:nvPr/>
        </p:nvSpPr>
        <p:spPr>
          <a:xfrm>
            <a:off x="980788" y="6334780"/>
            <a:ext cx="1521570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latin typeface="ae_AlMateen" panose="02060803050605020204" pitchFamily="18" charset="-78"/>
                <a:cs typeface="+mj-cs"/>
              </a:rPr>
              <a:t>جاي </a:t>
            </a:r>
            <a:r>
              <a:rPr lang="ar-SA" sz="2800" b="1" dirty="0" err="1">
                <a:latin typeface="ae_AlMateen" panose="02060803050605020204" pitchFamily="18" charset="-78"/>
                <a:cs typeface="+mj-cs"/>
              </a:rPr>
              <a:t>لوساك</a:t>
            </a:r>
            <a:endParaRPr lang="ar-SA" sz="2800" b="1" dirty="0"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0253D65-CE9B-416F-B370-A8848BBF9722}"/>
              </a:ext>
            </a:extLst>
          </p:cNvPr>
          <p:cNvSpPr txBox="1"/>
          <p:nvPr/>
        </p:nvSpPr>
        <p:spPr>
          <a:xfrm>
            <a:off x="4171767" y="6365557"/>
            <a:ext cx="697627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latin typeface="ae_AlMateen" panose="02060803050605020204" pitchFamily="18" charset="-78"/>
                <a:cs typeface="+mj-cs"/>
              </a:rPr>
              <a:t>بويل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9521A8F-351B-45CE-8994-83B0705F11FF}"/>
              </a:ext>
            </a:extLst>
          </p:cNvPr>
          <p:cNvSpPr txBox="1"/>
          <p:nvPr/>
        </p:nvSpPr>
        <p:spPr>
          <a:xfrm>
            <a:off x="2505388" y="1719263"/>
            <a:ext cx="813043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ar-SA" sz="2800" b="1" dirty="0">
                <a:latin typeface="ae_AlMateen" panose="02060803050605020204" pitchFamily="18" charset="-78"/>
                <a:cs typeface="+mj-cs"/>
              </a:rPr>
              <a:t>شارل</a:t>
            </a: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7041D9DA-A026-4F93-9AF6-3BD4B8AB4BD8}"/>
              </a:ext>
            </a:extLst>
          </p:cNvPr>
          <p:cNvSpPr/>
          <p:nvPr/>
        </p:nvSpPr>
        <p:spPr>
          <a:xfrm>
            <a:off x="7709949" y="2142912"/>
            <a:ext cx="39533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الربط بالمعرفة السابقة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5A3842B6-EEE0-4B14-90E6-3EFFBFB6016F}"/>
              </a:ext>
            </a:extLst>
          </p:cNvPr>
          <p:cNvSpPr/>
          <p:nvPr/>
        </p:nvSpPr>
        <p:spPr>
          <a:xfrm>
            <a:off x="7204602" y="3623986"/>
            <a:ext cx="4549516" cy="1654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ae_AlMateen" panose="02060803050605020204" pitchFamily="18" charset="-78"/>
                <a:cs typeface="+mj-cs"/>
              </a:rPr>
              <a:t>ما العلاقة بين القوانين الثلاثة والقانون العام للغازات ؟</a:t>
            </a:r>
          </a:p>
        </p:txBody>
      </p:sp>
    </p:spTree>
    <p:extLst>
      <p:ext uri="{BB962C8B-B14F-4D97-AF65-F5344CB8AC3E}">
        <p14:creationId xmlns:p14="http://schemas.microsoft.com/office/powerpoint/2010/main" val="2610006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6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8E9D481D-5559-4C12-9A14-596B71C1EB56}"/>
              </a:ext>
            </a:extLst>
          </p:cNvPr>
          <p:cNvSpPr txBox="1"/>
          <p:nvPr/>
        </p:nvSpPr>
        <p:spPr>
          <a:xfrm>
            <a:off x="7198063" y="2044655"/>
            <a:ext cx="4556055" cy="646331"/>
          </a:xfrm>
          <a:prstGeom prst="rect">
            <a:avLst/>
          </a:prstGeom>
          <a:solidFill>
            <a:schemeClr val="bg1"/>
          </a:solidFill>
        </p:spPr>
        <p:txBody>
          <a:bodyPr wrap="none" rtlCol="1">
            <a:spAutoFit/>
          </a:bodyPr>
          <a:lstStyle/>
          <a:p>
            <a:pPr marL="571500" indent="-571500" algn="r" rtl="1">
              <a:buFont typeface="Wingdings" panose="05000000000000000000" pitchFamily="2" charset="2"/>
              <a:buChar char="v"/>
            </a:pPr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نص القانون العام للغازات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2000AB-A5E0-406B-9775-5BFD3CF8C71C}"/>
              </a:ext>
            </a:extLst>
          </p:cNvPr>
          <p:cNvSpPr/>
          <p:nvPr/>
        </p:nvSpPr>
        <p:spPr>
          <a:xfrm>
            <a:off x="5815466" y="3731871"/>
            <a:ext cx="6157594" cy="16541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هو يحدد العلاقة بين الضغط ودرجة الحرارة والحجم </a:t>
            </a:r>
            <a:r>
              <a:rPr lang="ar-SA" sz="36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لكمية</a:t>
            </a:r>
            <a:r>
              <a:rPr lang="ar-SA" sz="36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محددة من الغاز .</a:t>
            </a:r>
            <a:endParaRPr lang="en-US" sz="3600" dirty="0">
              <a:solidFill>
                <a:srgbClr val="0000CC"/>
              </a:solidFill>
              <a:latin typeface="ae_AlMateen" panose="02060803050605020204" pitchFamily="18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19134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7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AE32797C-310C-42D2-915B-409E06405625}"/>
              </a:ext>
            </a:extLst>
          </p:cNvPr>
          <p:cNvSpPr txBox="1"/>
          <p:nvPr/>
        </p:nvSpPr>
        <p:spPr>
          <a:xfrm>
            <a:off x="4906284" y="1815691"/>
            <a:ext cx="698953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solidFill>
                  <a:srgbClr val="000000"/>
                </a:solidFill>
              </a:rPr>
              <a:t>العلاقة </a:t>
            </a:r>
            <a:r>
              <a:rPr lang="ar-SA" sz="3600" b="1" dirty="0">
                <a:solidFill>
                  <a:srgbClr val="FF0000"/>
                </a:solidFill>
              </a:rPr>
              <a:t>الرياضية</a:t>
            </a:r>
            <a:r>
              <a:rPr lang="ar-SA" sz="3600" b="1" dirty="0">
                <a:solidFill>
                  <a:srgbClr val="000000"/>
                </a:solidFill>
              </a:rPr>
              <a:t> 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  <a:latin typeface="Sakkal Majalla" panose="02000000000000000000" pitchFamily="2" charset="-78"/>
              </a:rPr>
              <a:t>للقانون العام للغازات</a:t>
            </a:r>
            <a:endParaRPr lang="en-US" sz="3600" b="1" dirty="0">
              <a:solidFill>
                <a:schemeClr val="bg2">
                  <a:lumMod val="10000"/>
                </a:schemeClr>
              </a:solidFill>
              <a:latin typeface="Sakkal Majalla" panose="02000000000000000000" pitchFamily="2" charset="-78"/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63C6164D-057A-40F2-B9D3-BE5C9E65AE7F}"/>
              </a:ext>
            </a:extLst>
          </p:cNvPr>
          <p:cNvSpPr/>
          <p:nvPr/>
        </p:nvSpPr>
        <p:spPr>
          <a:xfrm>
            <a:off x="7816647" y="2724561"/>
            <a:ext cx="6639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sz="3600" b="1" dirty="0">
                <a:solidFill>
                  <a:srgbClr val="0000CC"/>
                </a:solidFill>
              </a:rPr>
              <a:t>P</a:t>
            </a:r>
            <a:r>
              <a:rPr lang="en-US" sz="3600" b="1" baseline="-25000" dirty="0">
                <a:solidFill>
                  <a:schemeClr val="tx2">
                    <a:lumMod val="50000"/>
                  </a:schemeClr>
                </a:solidFill>
              </a:rPr>
              <a:t>1</a:t>
            </a:r>
            <a:endParaRPr lang="en-US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5DF4A8DB-4E0A-4A8B-8A32-B52311600D0F}"/>
              </a:ext>
            </a:extLst>
          </p:cNvPr>
          <p:cNvSpPr/>
          <p:nvPr/>
        </p:nvSpPr>
        <p:spPr>
          <a:xfrm>
            <a:off x="10057155" y="2717083"/>
            <a:ext cx="6639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sz="3600" b="1" dirty="0">
                <a:solidFill>
                  <a:srgbClr val="0000CC"/>
                </a:solidFill>
              </a:rPr>
              <a:t>P</a:t>
            </a:r>
            <a:r>
              <a:rPr lang="en-US" sz="36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endParaRPr lang="en-US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152BCDD8-93AF-480F-9CD1-01C22BC1BBBD}"/>
              </a:ext>
            </a:extLst>
          </p:cNvPr>
          <p:cNvSpPr/>
          <p:nvPr/>
        </p:nvSpPr>
        <p:spPr>
          <a:xfrm>
            <a:off x="7545959" y="3518417"/>
            <a:ext cx="6383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sz="3600" b="1" dirty="0">
                <a:solidFill>
                  <a:srgbClr val="C00000"/>
                </a:solidFill>
              </a:rPr>
              <a:t>T</a:t>
            </a:r>
            <a:r>
              <a:rPr lang="en-US" sz="3600" b="1" baseline="-25000" dirty="0">
                <a:solidFill>
                  <a:schemeClr val="tx2">
                    <a:lumMod val="50000"/>
                  </a:schemeClr>
                </a:solidFill>
              </a:rPr>
              <a:t>1</a:t>
            </a:r>
            <a:endParaRPr lang="en-US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A0BCA8FB-B3CC-44B1-BA72-B64EC0BEF4F6}"/>
              </a:ext>
            </a:extLst>
          </p:cNvPr>
          <p:cNvSpPr/>
          <p:nvPr/>
        </p:nvSpPr>
        <p:spPr>
          <a:xfrm>
            <a:off x="9786503" y="3507041"/>
            <a:ext cx="6383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sz="3600" b="1" dirty="0">
                <a:solidFill>
                  <a:srgbClr val="C00000"/>
                </a:solidFill>
              </a:rPr>
              <a:t>T</a:t>
            </a:r>
            <a:r>
              <a:rPr lang="en-US" sz="36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endParaRPr lang="en-US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D36EAA0-8BED-400C-8B45-1B707D064AFC}"/>
              </a:ext>
            </a:extLst>
          </p:cNvPr>
          <p:cNvSpPr/>
          <p:nvPr/>
        </p:nvSpPr>
        <p:spPr>
          <a:xfrm>
            <a:off x="8719669" y="3183875"/>
            <a:ext cx="45397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sz="3600" b="1" dirty="0">
                <a:solidFill>
                  <a:schemeClr val="tx2">
                    <a:lumMod val="50000"/>
                  </a:schemeClr>
                </a:solidFill>
              </a:rPr>
              <a:t>=</a:t>
            </a:r>
          </a:p>
        </p:txBody>
      </p:sp>
      <p:cxnSp>
        <p:nvCxnSpPr>
          <p:cNvPr id="11" name="رابط مستقيم 10">
            <a:extLst>
              <a:ext uri="{FF2B5EF4-FFF2-40B4-BE49-F238E27FC236}">
                <a16:creationId xmlns:a16="http://schemas.microsoft.com/office/drawing/2014/main" id="{E8BF757C-CAFA-4C8A-B76B-99B86B7D7715}"/>
              </a:ext>
            </a:extLst>
          </p:cNvPr>
          <p:cNvCxnSpPr/>
          <p:nvPr/>
        </p:nvCxnSpPr>
        <p:spPr>
          <a:xfrm flipH="1">
            <a:off x="7240970" y="3507040"/>
            <a:ext cx="1321531" cy="11377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280170B1-E9B1-4ABC-999F-40373C248DCF}"/>
              </a:ext>
            </a:extLst>
          </p:cNvPr>
          <p:cNvCxnSpPr/>
          <p:nvPr/>
        </p:nvCxnSpPr>
        <p:spPr>
          <a:xfrm flipH="1">
            <a:off x="9410034" y="3495664"/>
            <a:ext cx="1405738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E6A610BA-ACCB-4323-ACBC-C4E840D6A44B}"/>
              </a:ext>
            </a:extLst>
          </p:cNvPr>
          <p:cNvSpPr txBox="1"/>
          <p:nvPr/>
        </p:nvSpPr>
        <p:spPr>
          <a:xfrm>
            <a:off x="5902571" y="4512362"/>
            <a:ext cx="6009164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400" b="1" dirty="0">
                <a:solidFill>
                  <a:srgbClr val="0000CC"/>
                </a:solidFill>
                <a:sym typeface="Wingdings"/>
              </a:rPr>
              <a:t></a:t>
            </a:r>
            <a:r>
              <a:rPr lang="ar-SA" sz="2400" b="1" dirty="0">
                <a:solidFill>
                  <a:srgbClr val="0000CC"/>
                </a:solidFill>
              </a:rPr>
              <a:t>حاصل ضرب ضغط في الحجم  مقسوماً على درجة الحرارة  </a:t>
            </a:r>
            <a:r>
              <a:rPr lang="ar-SA" sz="2400" b="1" dirty="0">
                <a:solidFill>
                  <a:srgbClr val="FF0000"/>
                </a:solidFill>
              </a:rPr>
              <a:t>المطلقة</a:t>
            </a:r>
            <a:r>
              <a:rPr lang="ar-SA" sz="2400" b="1" dirty="0">
                <a:solidFill>
                  <a:srgbClr val="0000CC"/>
                </a:solidFill>
              </a:rPr>
              <a:t>. لمقدار محدد من الغاز يساوى مقداراً ثابتاً. </a:t>
            </a:r>
          </a:p>
        </p:txBody>
      </p:sp>
      <p:sp>
        <p:nvSpPr>
          <p:cNvPr id="17" name="مربع نص 16">
            <a:extLst>
              <a:ext uri="{FF2B5EF4-FFF2-40B4-BE49-F238E27FC236}">
                <a16:creationId xmlns:a16="http://schemas.microsoft.com/office/drawing/2014/main" id="{575AE589-F475-4BCE-BEDC-CDC83A6DC777}"/>
              </a:ext>
            </a:extLst>
          </p:cNvPr>
          <p:cNvSpPr txBox="1"/>
          <p:nvPr/>
        </p:nvSpPr>
        <p:spPr>
          <a:xfrm>
            <a:off x="6052696" y="6151038"/>
            <a:ext cx="585903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  <a:sym typeface="Wingdings"/>
              </a:rPr>
              <a:t></a:t>
            </a:r>
            <a:r>
              <a:rPr lang="ar-SA" sz="2800" b="1" dirty="0">
                <a:solidFill>
                  <a:srgbClr val="0000CC"/>
                </a:solidFill>
              </a:rPr>
              <a:t>يجب التعبير عن درجة الحرارة بالكلفن (</a:t>
            </a:r>
            <a:r>
              <a:rPr lang="en-US" sz="2800" b="1" dirty="0">
                <a:solidFill>
                  <a:srgbClr val="0000CC"/>
                </a:solidFill>
              </a:rPr>
              <a:t>K</a:t>
            </a:r>
            <a:r>
              <a:rPr lang="ar-SA" sz="2800" b="1" dirty="0">
                <a:solidFill>
                  <a:srgbClr val="0000CC"/>
                </a:solidFill>
              </a:rPr>
              <a:t>)</a:t>
            </a: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F787C425-8EE6-4694-9E43-9F22B707AF05}"/>
              </a:ext>
            </a:extLst>
          </p:cNvPr>
          <p:cNvSpPr/>
          <p:nvPr/>
        </p:nvSpPr>
        <p:spPr>
          <a:xfrm>
            <a:off x="7204759" y="2726833"/>
            <a:ext cx="6639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sz="3600" b="1" dirty="0">
                <a:solidFill>
                  <a:srgbClr val="0000CC"/>
                </a:solidFill>
              </a:rPr>
              <a:t>V</a:t>
            </a:r>
            <a:r>
              <a:rPr lang="en-US" sz="3600" b="1" baseline="-25000" dirty="0">
                <a:solidFill>
                  <a:schemeClr val="tx2">
                    <a:lumMod val="50000"/>
                  </a:schemeClr>
                </a:solidFill>
              </a:rPr>
              <a:t>1</a:t>
            </a:r>
            <a:endParaRPr lang="en-US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623E5387-BE06-4247-B1A3-64EF02F6D034}"/>
              </a:ext>
            </a:extLst>
          </p:cNvPr>
          <p:cNvSpPr/>
          <p:nvPr/>
        </p:nvSpPr>
        <p:spPr>
          <a:xfrm>
            <a:off x="9518295" y="2708074"/>
            <a:ext cx="66396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1"/>
            <a:r>
              <a:rPr lang="en-US" sz="3600" b="1" dirty="0">
                <a:solidFill>
                  <a:srgbClr val="0000CC"/>
                </a:solidFill>
              </a:rPr>
              <a:t>V</a:t>
            </a:r>
            <a:r>
              <a:rPr lang="en-US" sz="36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endParaRPr lang="en-US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3051E2D2-B1A3-4504-B9F3-FB02B66C717B}"/>
              </a:ext>
            </a:extLst>
          </p:cNvPr>
          <p:cNvSpPr txBox="1"/>
          <p:nvPr/>
        </p:nvSpPr>
        <p:spPr>
          <a:xfrm>
            <a:off x="830821" y="3831412"/>
            <a:ext cx="34873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b="1" dirty="0">
                <a:solidFill>
                  <a:srgbClr val="0000CC"/>
                </a:solidFill>
              </a:rPr>
              <a:t>P</a:t>
            </a:r>
            <a:r>
              <a:rPr lang="en-US" sz="2400" b="1" baseline="-25000" dirty="0">
                <a:solidFill>
                  <a:schemeClr val="tx2">
                    <a:lumMod val="50000"/>
                  </a:schemeClr>
                </a:solidFill>
              </a:rPr>
              <a:t>1</a:t>
            </a:r>
            <a:r>
              <a:rPr lang="ar-SA" sz="2400" b="1" baseline="-25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400" b="1" dirty="0"/>
              <a:t>: </a:t>
            </a:r>
            <a:r>
              <a:rPr lang="ar-SA" sz="2400" b="1" dirty="0">
                <a:solidFill>
                  <a:srgbClr val="000000"/>
                </a:solidFill>
              </a:rPr>
              <a:t>تمثل الضغط الابتدائي</a:t>
            </a:r>
          </a:p>
        </p:txBody>
      </p:sp>
      <p:sp>
        <p:nvSpPr>
          <p:cNvPr id="23" name="مربع نص 22">
            <a:extLst>
              <a:ext uri="{FF2B5EF4-FFF2-40B4-BE49-F238E27FC236}">
                <a16:creationId xmlns:a16="http://schemas.microsoft.com/office/drawing/2014/main" id="{18E086C7-6BB0-456A-9771-46109AE9A738}"/>
              </a:ext>
            </a:extLst>
          </p:cNvPr>
          <p:cNvSpPr txBox="1"/>
          <p:nvPr/>
        </p:nvSpPr>
        <p:spPr>
          <a:xfrm>
            <a:off x="833093" y="4475140"/>
            <a:ext cx="34873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b="1" dirty="0">
                <a:solidFill>
                  <a:srgbClr val="0000CC"/>
                </a:solidFill>
              </a:rPr>
              <a:t>P</a:t>
            </a:r>
            <a:r>
              <a:rPr lang="en-US" sz="24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ar-SA" sz="2400" b="1" baseline="-25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400" b="1" dirty="0"/>
              <a:t>: </a:t>
            </a:r>
            <a:r>
              <a:rPr lang="ar-SA" sz="2400" b="1" dirty="0">
                <a:solidFill>
                  <a:srgbClr val="000000"/>
                </a:solidFill>
              </a:rPr>
              <a:t>تمثل الضغط النهائي</a:t>
            </a:r>
          </a:p>
        </p:txBody>
      </p:sp>
      <p:sp>
        <p:nvSpPr>
          <p:cNvPr id="24" name="مربع نص 23">
            <a:extLst>
              <a:ext uri="{FF2B5EF4-FFF2-40B4-BE49-F238E27FC236}">
                <a16:creationId xmlns:a16="http://schemas.microsoft.com/office/drawing/2014/main" id="{61DF7F2A-7D59-4090-B737-E4C8B2BDB1BD}"/>
              </a:ext>
            </a:extLst>
          </p:cNvPr>
          <p:cNvSpPr txBox="1"/>
          <p:nvPr/>
        </p:nvSpPr>
        <p:spPr>
          <a:xfrm>
            <a:off x="821717" y="5555604"/>
            <a:ext cx="34873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b="1" dirty="0">
                <a:solidFill>
                  <a:srgbClr val="C00000"/>
                </a:solidFill>
              </a:rPr>
              <a:t>T</a:t>
            </a:r>
            <a:r>
              <a:rPr lang="en-US" sz="24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ar-SA" sz="2400" b="1" baseline="-25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400" b="1" dirty="0"/>
              <a:t>: </a:t>
            </a:r>
            <a:r>
              <a:rPr lang="ar-SA" sz="2400" b="1" dirty="0">
                <a:solidFill>
                  <a:srgbClr val="000000"/>
                </a:solidFill>
              </a:rPr>
              <a:t>تمثل درجة الحرارة النهائية</a:t>
            </a: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7359BB51-2FCF-4740-81C8-C032FCEF8755}"/>
              </a:ext>
            </a:extLst>
          </p:cNvPr>
          <p:cNvSpPr txBox="1"/>
          <p:nvPr/>
        </p:nvSpPr>
        <p:spPr>
          <a:xfrm>
            <a:off x="58720" y="5048356"/>
            <a:ext cx="426167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b="1" dirty="0">
                <a:solidFill>
                  <a:srgbClr val="C00000"/>
                </a:solidFill>
              </a:rPr>
              <a:t>T</a:t>
            </a:r>
            <a:r>
              <a:rPr lang="en-US" sz="2400" b="1" baseline="-25000" dirty="0">
                <a:solidFill>
                  <a:schemeClr val="tx2">
                    <a:lumMod val="50000"/>
                  </a:schemeClr>
                </a:solidFill>
              </a:rPr>
              <a:t>1</a:t>
            </a:r>
            <a:r>
              <a:rPr lang="ar-SA" sz="2400" b="1" baseline="-25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400" b="1" dirty="0"/>
              <a:t>: </a:t>
            </a:r>
            <a:r>
              <a:rPr lang="ar-SA" sz="2400" b="1" dirty="0">
                <a:solidFill>
                  <a:srgbClr val="000000"/>
                </a:solidFill>
              </a:rPr>
              <a:t>تمثل درجة الحرارة الابتدائية</a:t>
            </a:r>
          </a:p>
        </p:txBody>
      </p:sp>
      <p:sp>
        <p:nvSpPr>
          <p:cNvPr id="26" name="مربع نص 25">
            <a:extLst>
              <a:ext uri="{FF2B5EF4-FFF2-40B4-BE49-F238E27FC236}">
                <a16:creationId xmlns:a16="http://schemas.microsoft.com/office/drawing/2014/main" id="{45966C43-4030-452D-A5EB-F091928AECA0}"/>
              </a:ext>
            </a:extLst>
          </p:cNvPr>
          <p:cNvSpPr txBox="1"/>
          <p:nvPr/>
        </p:nvSpPr>
        <p:spPr>
          <a:xfrm>
            <a:off x="833093" y="2659956"/>
            <a:ext cx="34873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b="1" dirty="0">
                <a:solidFill>
                  <a:srgbClr val="0000CC"/>
                </a:solidFill>
              </a:rPr>
              <a:t>V</a:t>
            </a:r>
            <a:r>
              <a:rPr lang="en-US" sz="2400" b="1" baseline="-25000" dirty="0">
                <a:solidFill>
                  <a:schemeClr val="tx2">
                    <a:lumMod val="50000"/>
                  </a:schemeClr>
                </a:solidFill>
              </a:rPr>
              <a:t>1</a:t>
            </a:r>
            <a:r>
              <a:rPr lang="ar-SA" sz="2400" b="1" baseline="-25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400" b="1" dirty="0"/>
              <a:t>: </a:t>
            </a:r>
            <a:r>
              <a:rPr lang="ar-SA" sz="2400" b="1" dirty="0">
                <a:solidFill>
                  <a:srgbClr val="000000"/>
                </a:solidFill>
              </a:rPr>
              <a:t>تمثل الحجم الابتدائي</a:t>
            </a:r>
          </a:p>
        </p:txBody>
      </p:sp>
      <p:sp>
        <p:nvSpPr>
          <p:cNvPr id="27" name="مربع نص 26">
            <a:extLst>
              <a:ext uri="{FF2B5EF4-FFF2-40B4-BE49-F238E27FC236}">
                <a16:creationId xmlns:a16="http://schemas.microsoft.com/office/drawing/2014/main" id="{7728A0CB-DE61-443D-A63A-6FEDCFB5093E}"/>
              </a:ext>
            </a:extLst>
          </p:cNvPr>
          <p:cNvSpPr txBox="1"/>
          <p:nvPr/>
        </p:nvSpPr>
        <p:spPr>
          <a:xfrm>
            <a:off x="750216" y="3217157"/>
            <a:ext cx="34873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en-US" sz="2400" b="1" dirty="0">
                <a:solidFill>
                  <a:srgbClr val="0000CC"/>
                </a:solidFill>
              </a:rPr>
              <a:t>V</a:t>
            </a:r>
            <a:r>
              <a:rPr lang="en-US" sz="2400" b="1" baseline="-25000" dirty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ar-SA" sz="2400" b="1" baseline="-250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ar-SA" sz="2400" b="1" dirty="0"/>
              <a:t>: </a:t>
            </a:r>
            <a:r>
              <a:rPr lang="ar-SA" sz="2400" b="1" dirty="0">
                <a:solidFill>
                  <a:srgbClr val="000000"/>
                </a:solidFill>
              </a:rPr>
              <a:t>تمثل الحجم النهائي</a:t>
            </a:r>
          </a:p>
        </p:txBody>
      </p:sp>
    </p:spTree>
    <p:extLst>
      <p:ext uri="{BB962C8B-B14F-4D97-AF65-F5344CB8AC3E}">
        <p14:creationId xmlns:p14="http://schemas.microsoft.com/office/powerpoint/2010/main" val="1488885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3" grpId="0"/>
      <p:bldP spid="17" grpId="0"/>
      <p:bldP spid="18" grpId="0"/>
      <p:bldP spid="19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8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D594536C-E5CD-4C70-8278-20CF109F58EC}"/>
              </a:ext>
            </a:extLst>
          </p:cNvPr>
          <p:cNvGrpSpPr/>
          <p:nvPr/>
        </p:nvGrpSpPr>
        <p:grpSpPr>
          <a:xfrm>
            <a:off x="1766041" y="3823074"/>
            <a:ext cx="4622750" cy="3034926"/>
            <a:chOff x="1082018" y="2375673"/>
            <a:chExt cx="6677983" cy="4293687"/>
          </a:xfrm>
        </p:grpSpPr>
        <p:pic>
          <p:nvPicPr>
            <p:cNvPr id="6" name="Picture 4" descr="http://images.flatworldknowledge.com/averillfwk/averillfwk-fig13_012.jpg">
              <a:hlinkClick r:id="rId2"/>
              <a:extLst>
                <a:ext uri="{FF2B5EF4-FFF2-40B4-BE49-F238E27FC236}">
                  <a16:creationId xmlns:a16="http://schemas.microsoft.com/office/drawing/2014/main" id="{9AFDE874-CF8A-4207-A627-0770A995F97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683" r="68804" b="10778"/>
            <a:stretch/>
          </p:blipFill>
          <p:spPr bwMode="auto">
            <a:xfrm>
              <a:off x="1082018" y="2375673"/>
              <a:ext cx="2841910" cy="42936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http://images.flatworldknowledge.com/averillfwk/averillfwk-fig13_012.jpg">
              <a:hlinkClick r:id="rId2"/>
              <a:extLst>
                <a:ext uri="{FF2B5EF4-FFF2-40B4-BE49-F238E27FC236}">
                  <a16:creationId xmlns:a16="http://schemas.microsoft.com/office/drawing/2014/main" id="{E63AE920-034F-4775-8D15-C74ADE6CBAC8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1571" r="37916" b="11939"/>
            <a:stretch/>
          </p:blipFill>
          <p:spPr bwMode="auto">
            <a:xfrm>
              <a:off x="4890613" y="2375673"/>
              <a:ext cx="2869388" cy="406707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سهم إلى اليمين 38">
              <a:extLst>
                <a:ext uri="{FF2B5EF4-FFF2-40B4-BE49-F238E27FC236}">
                  <a16:creationId xmlns:a16="http://schemas.microsoft.com/office/drawing/2014/main" id="{CC4B893D-AB26-4495-8242-BCE3B397FA1B}"/>
                </a:ext>
              </a:extLst>
            </p:cNvPr>
            <p:cNvSpPr/>
            <p:nvPr/>
          </p:nvSpPr>
          <p:spPr>
            <a:xfrm>
              <a:off x="3932177" y="4290618"/>
              <a:ext cx="1044623" cy="1080120"/>
            </a:xfrm>
            <a:prstGeom prst="rightArrow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 rtl="1"/>
              <a:endParaRPr lang="ar-SA"/>
            </a:p>
          </p:txBody>
        </p:sp>
      </p:grpSp>
      <p:sp>
        <p:nvSpPr>
          <p:cNvPr id="9" name="مربع نص 8">
            <a:extLst>
              <a:ext uri="{FF2B5EF4-FFF2-40B4-BE49-F238E27FC236}">
                <a16:creationId xmlns:a16="http://schemas.microsoft.com/office/drawing/2014/main" id="{FACC22BE-CF90-4463-926D-EF9A890C2548}"/>
              </a:ext>
            </a:extLst>
          </p:cNvPr>
          <p:cNvSpPr txBox="1"/>
          <p:nvPr/>
        </p:nvSpPr>
        <p:spPr>
          <a:xfrm>
            <a:off x="4901435" y="1839709"/>
            <a:ext cx="6999229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3600" b="1" dirty="0">
                <a:latin typeface="ae_AlMateen" panose="02060803050605020204" pitchFamily="18" charset="-78"/>
                <a:cs typeface="+mj-cs"/>
              </a:rPr>
              <a:t>العلاقة بين المتغيرات الثلاث</a:t>
            </a:r>
          </a:p>
          <a:p>
            <a:pPr algn="r" rtl="1"/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درجة الحرارة والضغط والحجم </a:t>
            </a:r>
            <a:r>
              <a:rPr lang="ar-SA" sz="3600" b="1" dirty="0">
                <a:latin typeface="ae_AlMateen" panose="02060803050605020204" pitchFamily="18" charset="-78"/>
                <a:cs typeface="+mj-cs"/>
              </a:rPr>
              <a:t>؟</a:t>
            </a:r>
            <a:endParaRPr lang="en-US" sz="3600" dirty="0"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2140D794-A044-47E5-9E85-7EFFAA4AC006}"/>
              </a:ext>
            </a:extLst>
          </p:cNvPr>
          <p:cNvSpPr/>
          <p:nvPr/>
        </p:nvSpPr>
        <p:spPr>
          <a:xfrm>
            <a:off x="7048711" y="5130825"/>
            <a:ext cx="6110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3200" b="1" dirty="0"/>
              <a:t>V</a:t>
            </a:r>
            <a:r>
              <a:rPr lang="en-US" sz="3200" b="1" baseline="-25000" dirty="0">
                <a:solidFill>
                  <a:srgbClr val="FF0000"/>
                </a:solidFill>
              </a:rPr>
              <a:t>2</a:t>
            </a:r>
            <a:endParaRPr lang="ar-SA" sz="4400" dirty="0">
              <a:solidFill>
                <a:srgbClr val="FF0000"/>
              </a:solidFill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306C0434-C476-43D1-8466-507026385818}"/>
              </a:ext>
            </a:extLst>
          </p:cNvPr>
          <p:cNvSpPr/>
          <p:nvPr/>
        </p:nvSpPr>
        <p:spPr>
          <a:xfrm>
            <a:off x="7044637" y="5721721"/>
            <a:ext cx="5373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800" b="1" dirty="0"/>
              <a:t>T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endParaRPr lang="ar-SA" sz="4400" dirty="0">
              <a:solidFill>
                <a:srgbClr val="FF0000"/>
              </a:solidFill>
            </a:endParaRPr>
          </a:p>
        </p:txBody>
      </p:sp>
      <p:sp>
        <p:nvSpPr>
          <p:cNvPr id="12" name="قوس كبير أيسر 11">
            <a:extLst>
              <a:ext uri="{FF2B5EF4-FFF2-40B4-BE49-F238E27FC236}">
                <a16:creationId xmlns:a16="http://schemas.microsoft.com/office/drawing/2014/main" id="{65236A24-6F47-41D9-8CCB-70ACCA90C8DA}"/>
              </a:ext>
            </a:extLst>
          </p:cNvPr>
          <p:cNvSpPr/>
          <p:nvPr/>
        </p:nvSpPr>
        <p:spPr>
          <a:xfrm rot="10800000">
            <a:off x="6388791" y="5224768"/>
            <a:ext cx="278288" cy="619153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 rtl="1"/>
            <a:endParaRPr lang="ar-SA"/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CABCAAC6-7AB3-486D-AE61-5475488D5A5F}"/>
              </a:ext>
            </a:extLst>
          </p:cNvPr>
          <p:cNvSpPr/>
          <p:nvPr/>
        </p:nvSpPr>
        <p:spPr>
          <a:xfrm>
            <a:off x="602989" y="4478515"/>
            <a:ext cx="556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800" b="1" dirty="0"/>
              <a:t>V</a:t>
            </a:r>
            <a:r>
              <a:rPr lang="en-US" sz="2800" b="1" baseline="-25000" dirty="0">
                <a:solidFill>
                  <a:srgbClr val="FF0000"/>
                </a:solidFill>
              </a:rPr>
              <a:t>1</a:t>
            </a:r>
            <a:endParaRPr lang="ar-SA" sz="4400" dirty="0">
              <a:solidFill>
                <a:srgbClr val="FF0000"/>
              </a:solidFill>
            </a:endParaRP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71A8C7B5-8180-4560-A241-19D52B002343}"/>
              </a:ext>
            </a:extLst>
          </p:cNvPr>
          <p:cNvSpPr/>
          <p:nvPr/>
        </p:nvSpPr>
        <p:spPr>
          <a:xfrm>
            <a:off x="587627" y="5002405"/>
            <a:ext cx="5870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3200" b="1" dirty="0"/>
              <a:t>T</a:t>
            </a:r>
            <a:r>
              <a:rPr lang="en-US" sz="3200" b="1" baseline="-25000" dirty="0">
                <a:solidFill>
                  <a:srgbClr val="FF0000"/>
                </a:solidFill>
              </a:rPr>
              <a:t>1</a:t>
            </a:r>
            <a:endParaRPr lang="ar-SA" sz="4400" dirty="0">
              <a:solidFill>
                <a:srgbClr val="FF0000"/>
              </a:solidFill>
            </a:endParaRPr>
          </a:p>
        </p:txBody>
      </p:sp>
      <p:sp>
        <p:nvSpPr>
          <p:cNvPr id="15" name="قوس كبير أيسر 14">
            <a:extLst>
              <a:ext uri="{FF2B5EF4-FFF2-40B4-BE49-F238E27FC236}">
                <a16:creationId xmlns:a16="http://schemas.microsoft.com/office/drawing/2014/main" id="{CFF748F9-BDA0-4D6F-B191-AB0B67C4FE96}"/>
              </a:ext>
            </a:extLst>
          </p:cNvPr>
          <p:cNvSpPr/>
          <p:nvPr/>
        </p:nvSpPr>
        <p:spPr>
          <a:xfrm>
            <a:off x="1375917" y="4478515"/>
            <a:ext cx="401108" cy="1304621"/>
          </a:xfrm>
          <a:prstGeom prst="lef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 rtl="1"/>
            <a:endParaRPr lang="ar-SA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CE56AFBB-C2EE-4CC8-8723-C85B522DD3DE}"/>
              </a:ext>
            </a:extLst>
          </p:cNvPr>
          <p:cNvSpPr/>
          <p:nvPr/>
        </p:nvSpPr>
        <p:spPr>
          <a:xfrm>
            <a:off x="5117360" y="3530686"/>
            <a:ext cx="55656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2800" b="1" dirty="0"/>
              <a:t>P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endParaRPr lang="ar-SA" sz="4400" dirty="0">
              <a:solidFill>
                <a:srgbClr val="FF0000"/>
              </a:solidFill>
            </a:endParaRP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3A43BA12-E596-4AF6-9280-358B77BBA63E}"/>
              </a:ext>
            </a:extLst>
          </p:cNvPr>
          <p:cNvSpPr/>
          <p:nvPr/>
        </p:nvSpPr>
        <p:spPr>
          <a:xfrm>
            <a:off x="2498738" y="3497611"/>
            <a:ext cx="61106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rtl="1"/>
            <a:r>
              <a:rPr lang="en-US" sz="3200" b="1" dirty="0"/>
              <a:t>P</a:t>
            </a:r>
            <a:r>
              <a:rPr lang="en-US" sz="3200" b="1" baseline="-25000" dirty="0">
                <a:solidFill>
                  <a:srgbClr val="FF0000"/>
                </a:solidFill>
              </a:rPr>
              <a:t>1</a:t>
            </a:r>
            <a:endParaRPr lang="ar-SA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39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  <p:bldP spid="13" grpId="0"/>
      <p:bldP spid="14" grpId="0"/>
      <p:bldP spid="15" grpId="0" animBg="1"/>
      <p:bldP spid="16" grpId="0"/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/>
              <a:t>القانون العام للغازات</a:t>
            </a:r>
            <a:endParaRPr lang="en-US" sz="3600" dirty="0">
              <a:cs typeface="Sakkal Majalla" panose="02000000000000000000" pitchFamily="2" charset="-78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77CE6026-367A-42C0-AF9F-A70CAAAE16C2}"/>
              </a:ext>
            </a:extLst>
          </p:cNvPr>
          <p:cNvSpPr txBox="1"/>
          <p:nvPr/>
        </p:nvSpPr>
        <p:spPr>
          <a:xfrm>
            <a:off x="11754118" y="6396335"/>
            <a:ext cx="4378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CAE64A04-C943-4489-B8B5-BE75028A46BC}" type="slidenum">
              <a:rPr lang="en-US" sz="2400" b="1" smtClean="0">
                <a:solidFill>
                  <a:schemeClr val="bg2">
                    <a:lumMod val="50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pPr algn="ctr"/>
              <a:t>9</a:t>
            </a:fld>
            <a:endParaRPr lang="en-US" sz="2400" b="1" dirty="0">
              <a:solidFill>
                <a:schemeClr val="bg2">
                  <a:lumMod val="50000"/>
                </a:schemeClr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F09CE8E1-A53B-4D18-92D3-038E422FA251}"/>
              </a:ext>
            </a:extLst>
          </p:cNvPr>
          <p:cNvSpPr/>
          <p:nvPr/>
        </p:nvSpPr>
        <p:spPr>
          <a:xfrm>
            <a:off x="5183498" y="1795724"/>
            <a:ext cx="686583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3600" b="1" dirty="0">
                <a:solidFill>
                  <a:srgbClr val="000000"/>
                </a:solidFill>
                <a:latin typeface="ae_AlMateen" panose="02060803050605020204" pitchFamily="18" charset="-78"/>
                <a:cs typeface="+mj-cs"/>
              </a:rPr>
              <a:t>لماذا يعد القانون العام للغازات هاماً ؟</a:t>
            </a:r>
            <a:endParaRPr lang="en-US" sz="3600" dirty="0">
              <a:solidFill>
                <a:srgbClr val="000000"/>
              </a:solidFill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38DEC6F1-30EF-4FD9-9E5D-65EC9A46111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39" t="50000" r="28567"/>
          <a:stretch/>
        </p:blipFill>
        <p:spPr bwMode="auto">
          <a:xfrm>
            <a:off x="793706" y="2951946"/>
            <a:ext cx="3539232" cy="1532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18E3BEA2-CF7C-4688-96F1-66B64CE09BFE}"/>
              </a:ext>
            </a:extLst>
          </p:cNvPr>
          <p:cNvSpPr txBox="1"/>
          <p:nvPr/>
        </p:nvSpPr>
        <p:spPr>
          <a:xfrm>
            <a:off x="7693242" y="2951946"/>
            <a:ext cx="4356091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1- يساعد على حل المسائل التي تتضمن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أكثر من متغير </a:t>
            </a:r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واحد 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FAEF6976-4B0F-4E38-99F9-2BD94FFD17AF}"/>
              </a:ext>
            </a:extLst>
          </p:cNvPr>
          <p:cNvSpPr txBox="1"/>
          <p:nvPr/>
        </p:nvSpPr>
        <p:spPr>
          <a:xfrm>
            <a:off x="7584061" y="4491692"/>
            <a:ext cx="4465272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2- يقدم لك طريقة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لتذكر القوانين الثلاثة</a:t>
            </a:r>
            <a:r>
              <a:rPr lang="ar-SA" sz="2800" b="1" dirty="0">
                <a:solidFill>
                  <a:srgbClr val="0000CC"/>
                </a:solidFill>
                <a:latin typeface="ae_AlMateen" panose="02060803050605020204" pitchFamily="18" charset="-78"/>
                <a:cs typeface="+mj-cs"/>
              </a:rPr>
              <a:t> الأخرى دون تذكر معادلاتها .</a:t>
            </a:r>
          </a:p>
        </p:txBody>
      </p:sp>
    </p:spTree>
    <p:extLst>
      <p:ext uri="{BB962C8B-B14F-4D97-AF65-F5344CB8AC3E}">
        <p14:creationId xmlns:p14="http://schemas.microsoft.com/office/powerpoint/2010/main" val="297062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5339</TotalTime>
  <Words>859</Words>
  <Application>Microsoft Office PowerPoint</Application>
  <PresentationFormat>شاشة عريضة</PresentationFormat>
  <Paragraphs>257</Paragraphs>
  <Slides>17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4" baseType="lpstr">
      <vt:lpstr>ae_AlMateen</vt:lpstr>
      <vt:lpstr>Arial</vt:lpstr>
      <vt:lpstr>Calibri</vt:lpstr>
      <vt:lpstr>Calibri Light</vt:lpstr>
      <vt:lpstr>Sakkal Majalla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ماجد الحكمي</cp:lastModifiedBy>
  <cp:revision>2</cp:revision>
  <dcterms:created xsi:type="dcterms:W3CDTF">2020-09-01T14:46:23Z</dcterms:created>
  <dcterms:modified xsi:type="dcterms:W3CDTF">2023-03-18T19:46:40Z</dcterms:modified>
</cp:coreProperties>
</file>